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07"/>
  </p:notesMasterIdLst>
  <p:sldIdLst>
    <p:sldId id="367" r:id="rId3"/>
    <p:sldId id="368" r:id="rId4"/>
    <p:sldId id="256" r:id="rId5"/>
    <p:sldId id="284" r:id="rId6"/>
    <p:sldId id="285" r:id="rId7"/>
    <p:sldId id="350" r:id="rId8"/>
    <p:sldId id="286" r:id="rId9"/>
    <p:sldId id="287" r:id="rId10"/>
    <p:sldId id="288" r:id="rId11"/>
    <p:sldId id="289" r:id="rId12"/>
    <p:sldId id="290" r:id="rId13"/>
    <p:sldId id="291" r:id="rId14"/>
    <p:sldId id="292" r:id="rId15"/>
    <p:sldId id="300" r:id="rId16"/>
    <p:sldId id="301" r:id="rId17"/>
    <p:sldId id="294" r:id="rId18"/>
    <p:sldId id="295" r:id="rId19"/>
    <p:sldId id="303" r:id="rId20"/>
    <p:sldId id="297" r:id="rId21"/>
    <p:sldId id="298" r:id="rId22"/>
    <p:sldId id="304" r:id="rId23"/>
    <p:sldId id="351" r:id="rId24"/>
    <p:sldId id="352" r:id="rId25"/>
    <p:sldId id="353" r:id="rId26"/>
    <p:sldId id="354" r:id="rId27"/>
    <p:sldId id="305" r:id="rId28"/>
    <p:sldId id="302" r:id="rId29"/>
    <p:sldId id="306" r:id="rId30"/>
    <p:sldId id="261" r:id="rId31"/>
    <p:sldId id="307" r:id="rId32"/>
    <p:sldId id="308" r:id="rId33"/>
    <p:sldId id="355" r:id="rId34"/>
    <p:sldId id="356" r:id="rId35"/>
    <p:sldId id="357" r:id="rId36"/>
    <p:sldId id="310" r:id="rId37"/>
    <p:sldId id="358" r:id="rId38"/>
    <p:sldId id="311" r:id="rId39"/>
    <p:sldId id="312" r:id="rId40"/>
    <p:sldId id="313" r:id="rId41"/>
    <p:sldId id="314" r:id="rId42"/>
    <p:sldId id="315" r:id="rId43"/>
    <p:sldId id="316" r:id="rId44"/>
    <p:sldId id="317" r:id="rId45"/>
    <p:sldId id="318" r:id="rId46"/>
    <p:sldId id="319" r:id="rId47"/>
    <p:sldId id="320" r:id="rId48"/>
    <p:sldId id="321" r:id="rId49"/>
    <p:sldId id="322" r:id="rId50"/>
    <p:sldId id="323" r:id="rId51"/>
    <p:sldId id="359" r:id="rId52"/>
    <p:sldId id="324" r:id="rId53"/>
    <p:sldId id="360" r:id="rId54"/>
    <p:sldId id="325" r:id="rId55"/>
    <p:sldId id="326" r:id="rId56"/>
    <p:sldId id="361" r:id="rId57"/>
    <p:sldId id="327" r:id="rId58"/>
    <p:sldId id="328" r:id="rId59"/>
    <p:sldId id="329" r:id="rId60"/>
    <p:sldId id="362" r:id="rId61"/>
    <p:sldId id="363" r:id="rId62"/>
    <p:sldId id="333" r:id="rId63"/>
    <p:sldId id="334" r:id="rId64"/>
    <p:sldId id="335" r:id="rId65"/>
    <p:sldId id="364" r:id="rId66"/>
    <p:sldId id="336" r:id="rId67"/>
    <p:sldId id="337" r:id="rId68"/>
    <p:sldId id="365" r:id="rId69"/>
    <p:sldId id="338" r:id="rId70"/>
    <p:sldId id="339" r:id="rId71"/>
    <p:sldId id="340" r:id="rId72"/>
    <p:sldId id="341" r:id="rId73"/>
    <p:sldId id="342" r:id="rId74"/>
    <p:sldId id="343" r:id="rId75"/>
    <p:sldId id="344" r:id="rId76"/>
    <p:sldId id="345" r:id="rId77"/>
    <p:sldId id="346" r:id="rId78"/>
    <p:sldId id="347" r:id="rId79"/>
    <p:sldId id="348" r:id="rId80"/>
    <p:sldId id="349" r:id="rId81"/>
    <p:sldId id="259" r:id="rId82"/>
    <p:sldId id="258" r:id="rId83"/>
    <p:sldId id="260" r:id="rId84"/>
    <p:sldId id="262" r:id="rId85"/>
    <p:sldId id="263" r:id="rId86"/>
    <p:sldId id="264" r:id="rId87"/>
    <p:sldId id="265" r:id="rId88"/>
    <p:sldId id="266" r:id="rId89"/>
    <p:sldId id="267" r:id="rId90"/>
    <p:sldId id="268" r:id="rId91"/>
    <p:sldId id="269" r:id="rId92"/>
    <p:sldId id="270" r:id="rId93"/>
    <p:sldId id="271" r:id="rId94"/>
    <p:sldId id="272" r:id="rId95"/>
    <p:sldId id="273" r:id="rId96"/>
    <p:sldId id="274" r:id="rId97"/>
    <p:sldId id="275" r:id="rId98"/>
    <p:sldId id="276" r:id="rId99"/>
    <p:sldId id="277" r:id="rId100"/>
    <p:sldId id="278" r:id="rId101"/>
    <p:sldId id="279" r:id="rId102"/>
    <p:sldId id="280" r:id="rId103"/>
    <p:sldId id="281" r:id="rId104"/>
    <p:sldId id="282" r:id="rId105"/>
    <p:sldId id="283" r:id="rId106"/>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32A3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36" autoAdjust="0"/>
    <p:restoredTop sz="94484" autoAdjust="0"/>
  </p:normalViewPr>
  <p:slideViewPr>
    <p:cSldViewPr>
      <p:cViewPr>
        <p:scale>
          <a:sx n="90" d="100"/>
          <a:sy n="90" d="100"/>
        </p:scale>
        <p:origin x="-804" y="-342"/>
      </p:cViewPr>
      <p:guideLst>
        <p:guide orient="horz" pos="162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07" Type="http://schemas.openxmlformats.org/officeDocument/2006/relationships/notesMaster" Target="notesMasters/notesMaster1.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102" Type="http://schemas.openxmlformats.org/officeDocument/2006/relationships/slide" Target="slides/slide100.xml"/><Relationship Id="rId110"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viewProps" Target="viewProps.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F083BF3-A178-4B8F-92B7-FBFBBABF2A74}" type="datetimeFigureOut">
              <a:rPr lang="en-US" smtClean="0"/>
              <a:pPr/>
              <a:t>7/6/2016</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67E6A94-D5CB-42EF-93B4-9771885869B5}" type="slidenum">
              <a:rPr lang="en-US" smtClean="0"/>
              <a:pPr/>
              <a:t>‹#›</a:t>
            </a:fld>
            <a:endParaRPr lang="en-US"/>
          </a:p>
        </p:txBody>
      </p:sp>
    </p:spTree>
    <p:extLst>
      <p:ext uri="{BB962C8B-B14F-4D97-AF65-F5344CB8AC3E}">
        <p14:creationId xmlns:p14="http://schemas.microsoft.com/office/powerpoint/2010/main" val="31978068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Shape 6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8" name="Shape 68"/>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Shape 17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76" name="Shape 176"/>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4"/>
        <p:cNvGrpSpPr/>
        <p:nvPr/>
      </p:nvGrpSpPr>
      <p:grpSpPr>
        <a:xfrm>
          <a:off x="0" y="0"/>
          <a:ext cx="0" cy="0"/>
          <a:chOff x="0" y="0"/>
          <a:chExt cx="0" cy="0"/>
        </a:xfrm>
      </p:grpSpPr>
      <p:sp>
        <p:nvSpPr>
          <p:cNvPr id="1405" name="Shape 140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06" name="Shape 1406"/>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7"/>
        <p:cNvGrpSpPr/>
        <p:nvPr/>
      </p:nvGrpSpPr>
      <p:grpSpPr>
        <a:xfrm>
          <a:off x="0" y="0"/>
          <a:ext cx="0" cy="0"/>
          <a:chOff x="0" y="0"/>
          <a:chExt cx="0" cy="0"/>
        </a:xfrm>
      </p:grpSpPr>
      <p:sp>
        <p:nvSpPr>
          <p:cNvPr id="1438" name="Shape 143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39" name="Shape 143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67E6A94-D5CB-42EF-93B4-9771885869B5}" type="slidenum">
              <a:rPr lang="en-US" smtClean="0"/>
              <a:pPr/>
              <a:t>35</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67E6A94-D5CB-42EF-93B4-9771885869B5}" type="slidenum">
              <a:rPr lang="en-US" smtClean="0"/>
              <a:pPr/>
              <a:t>60</a:t>
            </a:fld>
            <a:endParaRPr lang="en-US"/>
          </a:p>
        </p:txBody>
      </p:sp>
    </p:spTree>
    <p:extLst>
      <p:ext uri="{BB962C8B-B14F-4D97-AF65-F5344CB8AC3E}">
        <p14:creationId xmlns:p14="http://schemas.microsoft.com/office/powerpoint/2010/main" val="187824172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9"/>
        <p:cNvGrpSpPr/>
        <p:nvPr/>
      </p:nvGrpSpPr>
      <p:grpSpPr>
        <a:xfrm>
          <a:off x="0" y="0"/>
          <a:ext cx="0" cy="0"/>
          <a:chOff x="0" y="0"/>
          <a:chExt cx="0" cy="0"/>
        </a:xfrm>
      </p:grpSpPr>
      <p:sp>
        <p:nvSpPr>
          <p:cNvPr id="1410" name="Shape 141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11" name="Shape 141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5"/>
        <p:cNvGrpSpPr/>
        <p:nvPr/>
      </p:nvGrpSpPr>
      <p:grpSpPr>
        <a:xfrm>
          <a:off x="0" y="0"/>
          <a:ext cx="0" cy="0"/>
          <a:chOff x="0" y="0"/>
          <a:chExt cx="0" cy="0"/>
        </a:xfrm>
      </p:grpSpPr>
      <p:sp>
        <p:nvSpPr>
          <p:cNvPr id="1426" name="Shape 142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7" name="Shape 1427"/>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8"/>
        <p:cNvGrpSpPr/>
        <p:nvPr/>
      </p:nvGrpSpPr>
      <p:grpSpPr>
        <a:xfrm>
          <a:off x="0" y="0"/>
          <a:ext cx="0" cy="0"/>
          <a:chOff x="0" y="0"/>
          <a:chExt cx="0" cy="0"/>
        </a:xfrm>
      </p:grpSpPr>
      <p:sp>
        <p:nvSpPr>
          <p:cNvPr id="1419" name="Shape 1419"/>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20" name="Shape 1420"/>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2"/>
        <p:cNvGrpSpPr/>
        <p:nvPr/>
      </p:nvGrpSpPr>
      <p:grpSpPr>
        <a:xfrm>
          <a:off x="0" y="0"/>
          <a:ext cx="0" cy="0"/>
          <a:chOff x="0" y="0"/>
          <a:chExt cx="0" cy="0"/>
        </a:xfrm>
      </p:grpSpPr>
      <p:sp>
        <p:nvSpPr>
          <p:cNvPr id="1433" name="Shape 143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34" name="Shape 1434"/>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3"/>
        <p:cNvGrpSpPr/>
        <p:nvPr/>
      </p:nvGrpSpPr>
      <p:grpSpPr>
        <a:xfrm>
          <a:off x="0" y="0"/>
          <a:ext cx="0" cy="0"/>
          <a:chOff x="0" y="0"/>
          <a:chExt cx="0" cy="0"/>
        </a:xfrm>
      </p:grpSpPr>
      <p:sp>
        <p:nvSpPr>
          <p:cNvPr id="1444" name="Shape 1444"/>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445" name="Shape 1445"/>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8"/>
        <p:cNvGrpSpPr/>
        <p:nvPr/>
      </p:nvGrpSpPr>
      <p:grpSpPr>
        <a:xfrm>
          <a:off x="0" y="0"/>
          <a:ext cx="0" cy="0"/>
          <a:chOff x="0" y="0"/>
          <a:chExt cx="0" cy="0"/>
        </a:xfrm>
      </p:grpSpPr>
      <p:sp>
        <p:nvSpPr>
          <p:cNvPr id="1509" name="Shape 1509"/>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510" name="Shape 1510"/>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5"/>
        <p:cNvGrpSpPr/>
        <p:nvPr/>
      </p:nvGrpSpPr>
      <p:grpSpPr>
        <a:xfrm>
          <a:off x="0" y="0"/>
          <a:ext cx="0" cy="0"/>
          <a:chOff x="0" y="0"/>
          <a:chExt cx="0" cy="0"/>
        </a:xfrm>
      </p:grpSpPr>
      <p:sp>
        <p:nvSpPr>
          <p:cNvPr id="1516" name="Shape 151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517" name="Shape 1517"/>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3"/>
        <p:cNvGrpSpPr/>
        <p:nvPr/>
      </p:nvGrpSpPr>
      <p:grpSpPr>
        <a:xfrm>
          <a:off x="0" y="0"/>
          <a:ext cx="0" cy="0"/>
          <a:chOff x="0" y="0"/>
          <a:chExt cx="0" cy="0"/>
        </a:xfrm>
      </p:grpSpPr>
      <p:sp>
        <p:nvSpPr>
          <p:cNvPr id="1524" name="Shape 1524"/>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525" name="Shape 1525"/>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0"/>
        <p:cNvGrpSpPr/>
        <p:nvPr/>
      </p:nvGrpSpPr>
      <p:grpSpPr>
        <a:xfrm>
          <a:off x="0" y="0"/>
          <a:ext cx="0" cy="0"/>
          <a:chOff x="0" y="0"/>
          <a:chExt cx="0" cy="0"/>
        </a:xfrm>
      </p:grpSpPr>
      <p:sp>
        <p:nvSpPr>
          <p:cNvPr id="1531" name="Shape 153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532" name="Shape 1532"/>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5"/>
        <p:cNvGrpSpPr/>
        <p:nvPr/>
      </p:nvGrpSpPr>
      <p:grpSpPr>
        <a:xfrm>
          <a:off x="0" y="0"/>
          <a:ext cx="0" cy="0"/>
          <a:chOff x="0" y="0"/>
          <a:chExt cx="0" cy="0"/>
        </a:xfrm>
      </p:grpSpPr>
      <p:sp>
        <p:nvSpPr>
          <p:cNvPr id="1536" name="Shape 153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537" name="Shape 1537"/>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3"/>
        <p:cNvGrpSpPr/>
        <p:nvPr/>
      </p:nvGrpSpPr>
      <p:grpSpPr>
        <a:xfrm>
          <a:off x="0" y="0"/>
          <a:ext cx="0" cy="0"/>
          <a:chOff x="0" y="0"/>
          <a:chExt cx="0" cy="0"/>
        </a:xfrm>
      </p:grpSpPr>
      <p:sp>
        <p:nvSpPr>
          <p:cNvPr id="1544" name="Shape 1544"/>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545" name="Shape 1545"/>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9"/>
        <p:cNvGrpSpPr/>
        <p:nvPr/>
      </p:nvGrpSpPr>
      <p:grpSpPr>
        <a:xfrm>
          <a:off x="0" y="0"/>
          <a:ext cx="0" cy="0"/>
          <a:chOff x="0" y="0"/>
          <a:chExt cx="0" cy="0"/>
        </a:xfrm>
      </p:grpSpPr>
      <p:sp>
        <p:nvSpPr>
          <p:cNvPr id="1550" name="Shape 155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551" name="Shape 155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3"/>
        <p:cNvGrpSpPr/>
        <p:nvPr/>
      </p:nvGrpSpPr>
      <p:grpSpPr>
        <a:xfrm>
          <a:off x="0" y="0"/>
          <a:ext cx="0" cy="0"/>
          <a:chOff x="0" y="0"/>
          <a:chExt cx="0" cy="0"/>
        </a:xfrm>
      </p:grpSpPr>
      <p:sp>
        <p:nvSpPr>
          <p:cNvPr id="1564" name="Shape 1564"/>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565" name="Shape 1565"/>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8"/>
        <p:cNvGrpSpPr/>
        <p:nvPr/>
      </p:nvGrpSpPr>
      <p:grpSpPr>
        <a:xfrm>
          <a:off x="0" y="0"/>
          <a:ext cx="0" cy="0"/>
          <a:chOff x="0" y="0"/>
          <a:chExt cx="0" cy="0"/>
        </a:xfrm>
      </p:grpSpPr>
      <p:sp>
        <p:nvSpPr>
          <p:cNvPr id="1569" name="Shape 1569"/>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570" name="Shape 1570"/>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8"/>
        <p:cNvGrpSpPr/>
        <p:nvPr/>
      </p:nvGrpSpPr>
      <p:grpSpPr>
        <a:xfrm>
          <a:off x="0" y="0"/>
          <a:ext cx="0" cy="0"/>
          <a:chOff x="0" y="0"/>
          <a:chExt cx="0" cy="0"/>
        </a:xfrm>
      </p:grpSpPr>
      <p:sp>
        <p:nvSpPr>
          <p:cNvPr id="1579" name="Shape 1579"/>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580" name="Shape 1580"/>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6"/>
        <p:cNvGrpSpPr/>
        <p:nvPr/>
      </p:nvGrpSpPr>
      <p:grpSpPr>
        <a:xfrm>
          <a:off x="0" y="0"/>
          <a:ext cx="0" cy="0"/>
          <a:chOff x="0" y="0"/>
          <a:chExt cx="0" cy="0"/>
        </a:xfrm>
      </p:grpSpPr>
      <p:sp>
        <p:nvSpPr>
          <p:cNvPr id="1587" name="Shape 158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588" name="Shape 1588"/>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rtl="0">
              <a:spcBef>
                <a:spcPts val="0"/>
              </a:spcBef>
              <a:buNone/>
            </a:pPr>
            <a:endParaRPr/>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4"/>
        <p:cNvGrpSpPr/>
        <p:nvPr/>
      </p:nvGrpSpPr>
      <p:grpSpPr>
        <a:xfrm>
          <a:off x="0" y="0"/>
          <a:ext cx="0" cy="0"/>
          <a:chOff x="0" y="0"/>
          <a:chExt cx="0" cy="0"/>
        </a:xfrm>
      </p:grpSpPr>
      <p:sp>
        <p:nvSpPr>
          <p:cNvPr id="1615" name="Shape 161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616" name="Shape 1616"/>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5"/>
        <p:cNvGrpSpPr/>
        <p:nvPr/>
      </p:nvGrpSpPr>
      <p:grpSpPr>
        <a:xfrm>
          <a:off x="0" y="0"/>
          <a:ext cx="0" cy="0"/>
          <a:chOff x="0" y="0"/>
          <a:chExt cx="0" cy="0"/>
        </a:xfrm>
      </p:grpSpPr>
      <p:sp>
        <p:nvSpPr>
          <p:cNvPr id="1626" name="Shape 162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627" name="Shape 1627"/>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1"/>
        <p:cNvGrpSpPr/>
        <p:nvPr/>
      </p:nvGrpSpPr>
      <p:grpSpPr>
        <a:xfrm>
          <a:off x="0" y="0"/>
          <a:ext cx="0" cy="0"/>
          <a:chOff x="0" y="0"/>
          <a:chExt cx="0" cy="0"/>
        </a:xfrm>
      </p:grpSpPr>
      <p:sp>
        <p:nvSpPr>
          <p:cNvPr id="1632" name="Shape 1632"/>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633" name="Shape 1633"/>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9"/>
        <p:cNvGrpSpPr/>
        <p:nvPr/>
      </p:nvGrpSpPr>
      <p:grpSpPr>
        <a:xfrm>
          <a:off x="0" y="0"/>
          <a:ext cx="0" cy="0"/>
          <a:chOff x="0" y="0"/>
          <a:chExt cx="0" cy="0"/>
        </a:xfrm>
      </p:grpSpPr>
      <p:sp>
        <p:nvSpPr>
          <p:cNvPr id="1640" name="Shape 1640"/>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641" name="Shape 1641"/>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rtl="0">
              <a:spcBef>
                <a:spcPts val="0"/>
              </a:spcBef>
              <a:buNone/>
            </a:pPr>
            <a:endParaRPr/>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7"/>
        <p:cNvGrpSpPr/>
        <p:nvPr/>
      </p:nvGrpSpPr>
      <p:grpSpPr>
        <a:xfrm>
          <a:off x="0" y="0"/>
          <a:ext cx="0" cy="0"/>
          <a:chOff x="0" y="0"/>
          <a:chExt cx="0" cy="0"/>
        </a:xfrm>
      </p:grpSpPr>
      <p:sp>
        <p:nvSpPr>
          <p:cNvPr id="1648" name="Shape 164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649" name="Shape 1649"/>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rtl="0">
              <a:spcBef>
                <a:spcPts val="0"/>
              </a:spcBef>
              <a:buNone/>
            </a:pPr>
            <a:endParaRPr/>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5"/>
        <p:cNvGrpSpPr/>
        <p:nvPr/>
      </p:nvGrpSpPr>
      <p:grpSpPr>
        <a:xfrm>
          <a:off x="0" y="0"/>
          <a:ext cx="0" cy="0"/>
          <a:chOff x="0" y="0"/>
          <a:chExt cx="0" cy="0"/>
        </a:xfrm>
      </p:grpSpPr>
      <p:sp>
        <p:nvSpPr>
          <p:cNvPr id="1656" name="Shape 165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657" name="Shape 1657"/>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rtl="0">
              <a:spcBef>
                <a:spcPts val="0"/>
              </a:spcBef>
              <a:buNone/>
            </a:pPr>
            <a:endParaRPr/>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5"/>
        <p:cNvGrpSpPr/>
        <p:nvPr/>
      </p:nvGrpSpPr>
      <p:grpSpPr>
        <a:xfrm>
          <a:off x="0" y="0"/>
          <a:ext cx="0" cy="0"/>
          <a:chOff x="0" y="0"/>
          <a:chExt cx="0" cy="0"/>
        </a:xfrm>
      </p:grpSpPr>
      <p:sp>
        <p:nvSpPr>
          <p:cNvPr id="1666" name="Shape 1666"/>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667" name="Shape 1667"/>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0"/>
        <p:cNvGrpSpPr/>
        <p:nvPr/>
      </p:nvGrpSpPr>
      <p:grpSpPr>
        <a:xfrm>
          <a:off x="0" y="0"/>
          <a:ext cx="0" cy="0"/>
          <a:chOff x="0" y="0"/>
          <a:chExt cx="0" cy="0"/>
        </a:xfrm>
      </p:grpSpPr>
      <p:sp>
        <p:nvSpPr>
          <p:cNvPr id="1721" name="Shape 172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722" name="Shape 1722"/>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6"/>
        <p:cNvGrpSpPr/>
        <p:nvPr/>
      </p:nvGrpSpPr>
      <p:grpSpPr>
        <a:xfrm>
          <a:off x="0" y="0"/>
          <a:ext cx="0" cy="0"/>
          <a:chOff x="0" y="0"/>
          <a:chExt cx="0" cy="0"/>
        </a:xfrm>
      </p:grpSpPr>
      <p:sp>
        <p:nvSpPr>
          <p:cNvPr id="1727" name="Shape 17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728" name="Shape 1728"/>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4"/>
        <p:cNvGrpSpPr/>
        <p:nvPr/>
      </p:nvGrpSpPr>
      <p:grpSpPr>
        <a:xfrm>
          <a:off x="0" y="0"/>
          <a:ext cx="0" cy="0"/>
          <a:chOff x="0" y="0"/>
          <a:chExt cx="0" cy="0"/>
        </a:xfrm>
      </p:grpSpPr>
      <p:sp>
        <p:nvSpPr>
          <p:cNvPr id="1735" name="Shape 173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736" name="Shape 1736"/>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a:spcBef>
                <a:spcPts val="0"/>
              </a:spcBef>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3F841AD-B89B-48B1-A6E8-48390C5BA0B4}" type="datetimeFigureOut">
              <a:rPr lang="en-US" smtClean="0"/>
              <a:pPr/>
              <a:t>7/6/2016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026088-D6C8-49D9-8E24-3589CDBA46E6}"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3F841AD-B89B-48B1-A6E8-48390C5BA0B4}" type="datetimeFigureOut">
              <a:rPr lang="en-US" smtClean="0"/>
              <a:pPr/>
              <a:t>7/6/2016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026088-D6C8-49D9-8E24-3589CDBA46E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3F841AD-B89B-48B1-A6E8-48390C5BA0B4}" type="datetimeFigureOut">
              <a:rPr lang="en-US" smtClean="0"/>
              <a:pPr/>
              <a:t>7/6/2016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026088-D6C8-49D9-8E24-3589CDBA46E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3F841AD-B89B-48B1-A6E8-48390C5BA0B4}" type="datetimeFigureOut">
              <a:rPr lang="en-US" smtClean="0"/>
              <a:pPr/>
              <a:t>7/6/2016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026088-D6C8-49D9-8E24-3589CDBA46E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3F841AD-B89B-48B1-A6E8-48390C5BA0B4}" type="datetimeFigureOut">
              <a:rPr lang="en-US" smtClean="0"/>
              <a:pPr/>
              <a:t>7/6/2016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D026088-D6C8-49D9-8E24-3589CDBA46E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3F841AD-B89B-48B1-A6E8-48390C5BA0B4}" type="datetimeFigureOut">
              <a:rPr lang="en-US" smtClean="0"/>
              <a:pPr/>
              <a:t>7/6/2016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D026088-D6C8-49D9-8E24-3589CDBA46E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F841AD-B89B-48B1-A6E8-48390C5BA0B4}" type="datetimeFigureOut">
              <a:rPr lang="en-US" smtClean="0"/>
              <a:pPr/>
              <a:t>7/6/2016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D026088-D6C8-49D9-8E24-3589CDBA46E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3F841AD-B89B-48B1-A6E8-48390C5BA0B4}" type="datetimeFigureOut">
              <a:rPr lang="en-US" smtClean="0"/>
              <a:pPr/>
              <a:t>7/6/2016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026088-D6C8-49D9-8E24-3589CDBA46E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3F841AD-B89B-48B1-A6E8-48390C5BA0B4}" type="datetimeFigureOut">
              <a:rPr lang="en-US" smtClean="0"/>
              <a:pPr/>
              <a:t>7/6/2016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D026088-D6C8-49D9-8E24-3589CDBA46E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3F841AD-B89B-48B1-A6E8-48390C5BA0B4}" type="datetimeFigureOut">
              <a:rPr lang="en-US" smtClean="0"/>
              <a:pPr/>
              <a:t>7/6/2016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026088-D6C8-49D9-8E24-3589CDBA46E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4781"/>
            <a:ext cx="2057400" cy="32908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54781"/>
            <a:ext cx="6019800" cy="32908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3F841AD-B89B-48B1-A6E8-48390C5BA0B4}" type="datetimeFigureOut">
              <a:rPr lang="en-US" smtClean="0"/>
              <a:pPr/>
              <a:t>7/6/2016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D026088-D6C8-49D9-8E24-3589CDBA46E6}"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p:spTree>
      <p:nvGrpSpPr>
        <p:cNvPr id="1" name="Shape 8"/>
        <p:cNvGrpSpPr/>
        <p:nvPr/>
      </p:nvGrpSpPr>
      <p:grpSpPr>
        <a:xfrm>
          <a:off x="0" y="0"/>
          <a:ext cx="0" cy="0"/>
          <a:chOff x="0" y="0"/>
          <a:chExt cx="0" cy="0"/>
        </a:xfrm>
      </p:grpSpPr>
      <p:sp>
        <p:nvSpPr>
          <p:cNvPr id="9" name="Shape 9"/>
          <p:cNvSpPr txBox="1">
            <a:spLocks noGrp="1"/>
          </p:cNvSpPr>
          <p:nvPr>
            <p:ph type="ctrTitle"/>
          </p:nvPr>
        </p:nvSpPr>
        <p:spPr>
          <a:xfrm>
            <a:off x="1400175" y="1991825"/>
            <a:ext cx="6343500" cy="1159799"/>
          </a:xfrm>
          <a:prstGeom prst="rect">
            <a:avLst/>
          </a:prstGeom>
        </p:spPr>
        <p:txBody>
          <a:bodyPr lIns="91425" tIns="91425" rIns="91425" bIns="91425" anchor="ctr" anchorCtr="0"/>
          <a:lstStyle>
            <a:lvl1pPr lvl="0" algn="ctr">
              <a:spcBef>
                <a:spcPts val="0"/>
              </a:spcBef>
              <a:buSzPct val="100000"/>
              <a:defRPr sz="4800"/>
            </a:lvl1pPr>
            <a:lvl2pPr lvl="1" algn="ctr">
              <a:spcBef>
                <a:spcPts val="0"/>
              </a:spcBef>
              <a:buSzPct val="100000"/>
              <a:defRPr sz="4800"/>
            </a:lvl2pPr>
            <a:lvl3pPr lvl="2" algn="ctr">
              <a:spcBef>
                <a:spcPts val="0"/>
              </a:spcBef>
              <a:buSzPct val="100000"/>
              <a:defRPr sz="4800"/>
            </a:lvl3pPr>
            <a:lvl4pPr lvl="3" algn="ctr">
              <a:spcBef>
                <a:spcPts val="0"/>
              </a:spcBef>
              <a:buSzPct val="100000"/>
              <a:defRPr sz="4800"/>
            </a:lvl4pPr>
            <a:lvl5pPr lvl="4" algn="ctr">
              <a:spcBef>
                <a:spcPts val="0"/>
              </a:spcBef>
              <a:buSzPct val="100000"/>
              <a:defRPr sz="4800"/>
            </a:lvl5pPr>
            <a:lvl6pPr lvl="5" algn="ctr">
              <a:spcBef>
                <a:spcPts val="0"/>
              </a:spcBef>
              <a:buSzPct val="100000"/>
              <a:defRPr sz="4800"/>
            </a:lvl6pPr>
            <a:lvl7pPr lvl="6" algn="ctr">
              <a:spcBef>
                <a:spcPts val="0"/>
              </a:spcBef>
              <a:buSzPct val="100000"/>
              <a:defRPr sz="4800"/>
            </a:lvl7pPr>
            <a:lvl8pPr lvl="7" algn="ctr">
              <a:spcBef>
                <a:spcPts val="0"/>
              </a:spcBef>
              <a:buSzPct val="100000"/>
              <a:defRPr sz="4800"/>
            </a:lvl8pPr>
            <a:lvl9pPr lvl="8" algn="ctr">
              <a:spcBef>
                <a:spcPts val="0"/>
              </a:spcBef>
              <a:buSzPct val="100000"/>
              <a:defRPr sz="4800"/>
            </a:lvl9pPr>
          </a:lstStyle>
          <a:p>
            <a:endParaRPr/>
          </a:p>
        </p:txBody>
      </p:sp>
      <p:grpSp>
        <p:nvGrpSpPr>
          <p:cNvPr id="2" name="Shape 10"/>
          <p:cNvGrpSpPr/>
          <p:nvPr/>
        </p:nvGrpSpPr>
        <p:grpSpPr>
          <a:xfrm rot="10800000" flipH="1">
            <a:off x="3692751" y="38248"/>
            <a:ext cx="1758132" cy="1523096"/>
            <a:chOff x="4088875" y="1431100"/>
            <a:chExt cx="3293000" cy="2852775"/>
          </a:xfrm>
        </p:grpSpPr>
        <p:sp>
          <p:nvSpPr>
            <p:cNvPr id="11" name="Shape 11"/>
            <p:cNvSpPr/>
            <p:nvPr/>
          </p:nvSpPr>
          <p:spPr>
            <a:xfrm>
              <a:off x="4831475" y="4136025"/>
              <a:ext cx="157950" cy="147850"/>
            </a:xfrm>
            <a:custGeom>
              <a:avLst/>
              <a:gdLst/>
              <a:ahLst/>
              <a:cxnLst/>
              <a:rect l="0" t="0" r="0" b="0"/>
              <a:pathLst>
                <a:path w="6318" h="5914" extrusionOk="0">
                  <a:moveTo>
                    <a:pt x="404" y="0"/>
                  </a:moveTo>
                  <a:lnTo>
                    <a:pt x="1" y="269"/>
                  </a:lnTo>
                  <a:lnTo>
                    <a:pt x="3227" y="5914"/>
                  </a:lnTo>
                  <a:lnTo>
                    <a:pt x="6318" y="5914"/>
                  </a:lnTo>
                  <a:lnTo>
                    <a:pt x="404" y="0"/>
                  </a:lnTo>
                  <a:close/>
                </a:path>
              </a:pathLst>
            </a:custGeom>
            <a:solidFill>
              <a:srgbClr val="00E2C7"/>
            </a:solidFill>
            <a:ln>
              <a:noFill/>
            </a:ln>
          </p:spPr>
          <p:txBody>
            <a:bodyPr lIns="91425" tIns="91425" rIns="91425" bIns="91425" anchor="ctr" anchorCtr="0">
              <a:noAutofit/>
            </a:bodyPr>
            <a:lstStyle/>
            <a:p>
              <a:pPr lvl="0">
                <a:spcBef>
                  <a:spcPts val="0"/>
                </a:spcBef>
                <a:buNone/>
              </a:pPr>
              <a:endParaRPr/>
            </a:p>
          </p:txBody>
        </p:sp>
        <p:sp>
          <p:nvSpPr>
            <p:cNvPr id="12" name="Shape 12"/>
            <p:cNvSpPr/>
            <p:nvPr/>
          </p:nvSpPr>
          <p:spPr>
            <a:xfrm>
              <a:off x="4697075" y="3907525"/>
              <a:ext cx="389800" cy="376350"/>
            </a:xfrm>
            <a:custGeom>
              <a:avLst/>
              <a:gdLst/>
              <a:ahLst/>
              <a:cxnLst/>
              <a:rect l="0" t="0" r="0" b="0"/>
              <a:pathLst>
                <a:path w="15592" h="15054" extrusionOk="0">
                  <a:moveTo>
                    <a:pt x="538" y="0"/>
                  </a:moveTo>
                  <a:lnTo>
                    <a:pt x="1" y="269"/>
                  </a:lnTo>
                  <a:lnTo>
                    <a:pt x="5377" y="9543"/>
                  </a:lnTo>
                  <a:lnTo>
                    <a:pt x="11022" y="15054"/>
                  </a:lnTo>
                  <a:lnTo>
                    <a:pt x="15592" y="15054"/>
                  </a:lnTo>
                  <a:lnTo>
                    <a:pt x="538" y="0"/>
                  </a:lnTo>
                  <a:close/>
                </a:path>
              </a:pathLst>
            </a:custGeom>
            <a:solidFill>
              <a:srgbClr val="01E0C8"/>
            </a:solidFill>
            <a:ln>
              <a:noFill/>
            </a:ln>
          </p:spPr>
          <p:txBody>
            <a:bodyPr lIns="91425" tIns="91425" rIns="91425" bIns="91425" anchor="ctr" anchorCtr="0">
              <a:noAutofit/>
            </a:bodyPr>
            <a:lstStyle/>
            <a:p>
              <a:pPr lvl="0">
                <a:spcBef>
                  <a:spcPts val="0"/>
                </a:spcBef>
                <a:buNone/>
              </a:pPr>
              <a:endParaRPr/>
            </a:p>
          </p:txBody>
        </p:sp>
        <p:sp>
          <p:nvSpPr>
            <p:cNvPr id="13" name="Shape 13"/>
            <p:cNvSpPr/>
            <p:nvPr/>
          </p:nvSpPr>
          <p:spPr>
            <a:xfrm>
              <a:off x="4566025" y="3675675"/>
              <a:ext cx="618300" cy="608200"/>
            </a:xfrm>
            <a:custGeom>
              <a:avLst/>
              <a:gdLst/>
              <a:ahLst/>
              <a:cxnLst/>
              <a:rect l="0" t="0" r="0" b="0"/>
              <a:pathLst>
                <a:path w="24732" h="24328" extrusionOk="0">
                  <a:moveTo>
                    <a:pt x="404" y="0"/>
                  </a:moveTo>
                  <a:lnTo>
                    <a:pt x="1" y="404"/>
                  </a:lnTo>
                  <a:lnTo>
                    <a:pt x="5377" y="9543"/>
                  </a:lnTo>
                  <a:lnTo>
                    <a:pt x="20027" y="24328"/>
                  </a:lnTo>
                  <a:lnTo>
                    <a:pt x="24732" y="24328"/>
                  </a:lnTo>
                  <a:lnTo>
                    <a:pt x="404" y="0"/>
                  </a:lnTo>
                  <a:close/>
                </a:path>
              </a:pathLst>
            </a:custGeom>
            <a:solidFill>
              <a:srgbClr val="02DFC8"/>
            </a:solidFill>
            <a:ln>
              <a:noFill/>
            </a:ln>
          </p:spPr>
          <p:txBody>
            <a:bodyPr lIns="91425" tIns="91425" rIns="91425" bIns="91425" anchor="ctr" anchorCtr="0">
              <a:noAutofit/>
            </a:bodyPr>
            <a:lstStyle/>
            <a:p>
              <a:pPr lvl="0">
                <a:spcBef>
                  <a:spcPts val="0"/>
                </a:spcBef>
                <a:buNone/>
              </a:pPr>
              <a:endParaRPr/>
            </a:p>
          </p:txBody>
        </p:sp>
        <p:sp>
          <p:nvSpPr>
            <p:cNvPr id="14" name="Shape 14"/>
            <p:cNvSpPr/>
            <p:nvPr/>
          </p:nvSpPr>
          <p:spPr>
            <a:xfrm>
              <a:off x="4434975" y="3447175"/>
              <a:ext cx="846800" cy="836700"/>
            </a:xfrm>
            <a:custGeom>
              <a:avLst/>
              <a:gdLst/>
              <a:ahLst/>
              <a:cxnLst/>
              <a:rect l="0" t="0" r="0" b="0"/>
              <a:pathLst>
                <a:path w="33872" h="33468" extrusionOk="0">
                  <a:moveTo>
                    <a:pt x="404" y="1"/>
                  </a:moveTo>
                  <a:lnTo>
                    <a:pt x="1" y="270"/>
                  </a:lnTo>
                  <a:lnTo>
                    <a:pt x="5243" y="9544"/>
                  </a:lnTo>
                  <a:lnTo>
                    <a:pt x="29167" y="33468"/>
                  </a:lnTo>
                  <a:lnTo>
                    <a:pt x="33871" y="33468"/>
                  </a:lnTo>
                  <a:lnTo>
                    <a:pt x="404" y="1"/>
                  </a:lnTo>
                  <a:close/>
                </a:path>
              </a:pathLst>
            </a:custGeom>
            <a:solidFill>
              <a:srgbClr val="03DDC9"/>
            </a:solidFill>
            <a:ln>
              <a:noFill/>
            </a:ln>
          </p:spPr>
          <p:txBody>
            <a:bodyPr lIns="91425" tIns="91425" rIns="91425" bIns="91425" anchor="ctr" anchorCtr="0">
              <a:noAutofit/>
            </a:bodyPr>
            <a:lstStyle/>
            <a:p>
              <a:pPr lvl="0">
                <a:spcBef>
                  <a:spcPts val="0"/>
                </a:spcBef>
                <a:buNone/>
              </a:pPr>
              <a:endParaRPr/>
            </a:p>
          </p:txBody>
        </p:sp>
        <p:sp>
          <p:nvSpPr>
            <p:cNvPr id="15" name="Shape 15"/>
            <p:cNvSpPr/>
            <p:nvPr/>
          </p:nvSpPr>
          <p:spPr>
            <a:xfrm>
              <a:off x="4300575" y="3218700"/>
              <a:ext cx="1078650" cy="1065175"/>
            </a:xfrm>
            <a:custGeom>
              <a:avLst/>
              <a:gdLst/>
              <a:ahLst/>
              <a:cxnLst/>
              <a:rect l="0" t="0" r="0" b="0"/>
              <a:pathLst>
                <a:path w="43146" h="42607" extrusionOk="0">
                  <a:moveTo>
                    <a:pt x="404" y="0"/>
                  </a:moveTo>
                  <a:lnTo>
                    <a:pt x="0" y="269"/>
                  </a:lnTo>
                  <a:lnTo>
                    <a:pt x="5377" y="9543"/>
                  </a:lnTo>
                  <a:lnTo>
                    <a:pt x="38441" y="42607"/>
                  </a:lnTo>
                  <a:lnTo>
                    <a:pt x="43145" y="42607"/>
                  </a:lnTo>
                  <a:lnTo>
                    <a:pt x="404" y="0"/>
                  </a:lnTo>
                  <a:close/>
                </a:path>
              </a:pathLst>
            </a:custGeom>
            <a:solidFill>
              <a:srgbClr val="04DBC9"/>
            </a:solidFill>
            <a:ln>
              <a:noFill/>
            </a:ln>
          </p:spPr>
          <p:txBody>
            <a:bodyPr lIns="91425" tIns="91425" rIns="91425" bIns="91425" anchor="ctr" anchorCtr="0">
              <a:noAutofit/>
            </a:bodyPr>
            <a:lstStyle/>
            <a:p>
              <a:pPr lvl="0">
                <a:spcBef>
                  <a:spcPts val="0"/>
                </a:spcBef>
                <a:buNone/>
              </a:pPr>
              <a:endParaRPr/>
            </a:p>
          </p:txBody>
        </p:sp>
        <p:sp>
          <p:nvSpPr>
            <p:cNvPr id="16" name="Shape 16"/>
            <p:cNvSpPr/>
            <p:nvPr/>
          </p:nvSpPr>
          <p:spPr>
            <a:xfrm>
              <a:off x="4169525" y="2990200"/>
              <a:ext cx="1307150" cy="1293675"/>
            </a:xfrm>
            <a:custGeom>
              <a:avLst/>
              <a:gdLst/>
              <a:ahLst/>
              <a:cxnLst/>
              <a:rect l="0" t="0" r="0" b="0"/>
              <a:pathLst>
                <a:path w="52286" h="51747" extrusionOk="0">
                  <a:moveTo>
                    <a:pt x="404" y="1"/>
                  </a:moveTo>
                  <a:lnTo>
                    <a:pt x="1" y="269"/>
                  </a:lnTo>
                  <a:lnTo>
                    <a:pt x="5242" y="9409"/>
                  </a:lnTo>
                  <a:lnTo>
                    <a:pt x="47581" y="51747"/>
                  </a:lnTo>
                  <a:lnTo>
                    <a:pt x="52285" y="51747"/>
                  </a:lnTo>
                  <a:lnTo>
                    <a:pt x="404" y="1"/>
                  </a:lnTo>
                  <a:close/>
                </a:path>
              </a:pathLst>
            </a:custGeom>
            <a:solidFill>
              <a:srgbClr val="06D9CA"/>
            </a:solidFill>
            <a:ln>
              <a:noFill/>
            </a:ln>
          </p:spPr>
          <p:txBody>
            <a:bodyPr lIns="91425" tIns="91425" rIns="91425" bIns="91425" anchor="ctr" anchorCtr="0">
              <a:noAutofit/>
            </a:bodyPr>
            <a:lstStyle/>
            <a:p>
              <a:pPr lvl="0">
                <a:spcBef>
                  <a:spcPts val="0"/>
                </a:spcBef>
                <a:buNone/>
              </a:pPr>
              <a:endParaRPr/>
            </a:p>
          </p:txBody>
        </p:sp>
        <p:sp>
          <p:nvSpPr>
            <p:cNvPr id="17" name="Shape 17"/>
            <p:cNvSpPr/>
            <p:nvPr/>
          </p:nvSpPr>
          <p:spPr>
            <a:xfrm>
              <a:off x="4088875" y="2822200"/>
              <a:ext cx="1481875" cy="1461675"/>
            </a:xfrm>
            <a:custGeom>
              <a:avLst/>
              <a:gdLst/>
              <a:ahLst/>
              <a:cxnLst/>
              <a:rect l="0" t="0" r="0" b="0"/>
              <a:pathLst>
                <a:path w="59275" h="58467" extrusionOk="0">
                  <a:moveTo>
                    <a:pt x="807" y="0"/>
                  </a:moveTo>
                  <a:lnTo>
                    <a:pt x="1" y="1479"/>
                  </a:lnTo>
                  <a:lnTo>
                    <a:pt x="3227" y="6989"/>
                  </a:lnTo>
                  <a:lnTo>
                    <a:pt x="54705" y="58467"/>
                  </a:lnTo>
                  <a:lnTo>
                    <a:pt x="59274" y="58467"/>
                  </a:lnTo>
                  <a:lnTo>
                    <a:pt x="807" y="0"/>
                  </a:lnTo>
                  <a:close/>
                </a:path>
              </a:pathLst>
            </a:custGeom>
            <a:solidFill>
              <a:srgbClr val="07D8CB"/>
            </a:solidFill>
            <a:ln>
              <a:noFill/>
            </a:ln>
          </p:spPr>
          <p:txBody>
            <a:bodyPr lIns="91425" tIns="91425" rIns="91425" bIns="91425" anchor="ctr" anchorCtr="0">
              <a:noAutofit/>
            </a:bodyPr>
            <a:lstStyle/>
            <a:p>
              <a:pPr lvl="0">
                <a:spcBef>
                  <a:spcPts val="0"/>
                </a:spcBef>
                <a:buNone/>
              </a:pPr>
              <a:endParaRPr/>
            </a:p>
          </p:txBody>
        </p:sp>
        <p:sp>
          <p:nvSpPr>
            <p:cNvPr id="18" name="Shape 18"/>
            <p:cNvSpPr/>
            <p:nvPr/>
          </p:nvSpPr>
          <p:spPr>
            <a:xfrm>
              <a:off x="4102325" y="2761700"/>
              <a:ext cx="1565875" cy="1522175"/>
            </a:xfrm>
            <a:custGeom>
              <a:avLst/>
              <a:gdLst/>
              <a:ahLst/>
              <a:cxnLst/>
              <a:rect l="0" t="0" r="0" b="0"/>
              <a:pathLst>
                <a:path w="62635" h="60887" extrusionOk="0">
                  <a:moveTo>
                    <a:pt x="1748" y="1"/>
                  </a:moveTo>
                  <a:lnTo>
                    <a:pt x="0" y="2823"/>
                  </a:lnTo>
                  <a:lnTo>
                    <a:pt x="58064" y="60887"/>
                  </a:lnTo>
                  <a:lnTo>
                    <a:pt x="62634" y="60887"/>
                  </a:lnTo>
                  <a:lnTo>
                    <a:pt x="1748" y="1"/>
                  </a:lnTo>
                  <a:close/>
                </a:path>
              </a:pathLst>
            </a:custGeom>
            <a:solidFill>
              <a:srgbClr val="08D6CB"/>
            </a:solidFill>
            <a:ln>
              <a:noFill/>
            </a:ln>
          </p:spPr>
          <p:txBody>
            <a:bodyPr lIns="91425" tIns="91425" rIns="91425" bIns="91425" anchor="ctr" anchorCtr="0">
              <a:noAutofit/>
            </a:bodyPr>
            <a:lstStyle/>
            <a:p>
              <a:pPr lvl="0">
                <a:spcBef>
                  <a:spcPts val="0"/>
                </a:spcBef>
                <a:buNone/>
              </a:pPr>
              <a:endParaRPr/>
            </a:p>
          </p:txBody>
        </p:sp>
        <p:sp>
          <p:nvSpPr>
            <p:cNvPr id="19" name="Shape 19"/>
            <p:cNvSpPr/>
            <p:nvPr/>
          </p:nvSpPr>
          <p:spPr>
            <a:xfrm>
              <a:off x="4139275" y="2697875"/>
              <a:ext cx="1626375" cy="1586000"/>
            </a:xfrm>
            <a:custGeom>
              <a:avLst/>
              <a:gdLst/>
              <a:ahLst/>
              <a:cxnLst/>
              <a:rect l="0" t="0" r="0" b="0"/>
              <a:pathLst>
                <a:path w="65055" h="63440" extrusionOk="0">
                  <a:moveTo>
                    <a:pt x="1614" y="0"/>
                  </a:moveTo>
                  <a:lnTo>
                    <a:pt x="1" y="2957"/>
                  </a:lnTo>
                  <a:lnTo>
                    <a:pt x="60484" y="63440"/>
                  </a:lnTo>
                  <a:lnTo>
                    <a:pt x="65054" y="63440"/>
                  </a:lnTo>
                  <a:lnTo>
                    <a:pt x="1614" y="0"/>
                  </a:lnTo>
                  <a:close/>
                </a:path>
              </a:pathLst>
            </a:custGeom>
            <a:solidFill>
              <a:srgbClr val="09D4CC"/>
            </a:solidFill>
            <a:ln>
              <a:noFill/>
            </a:ln>
          </p:spPr>
          <p:txBody>
            <a:bodyPr lIns="91425" tIns="91425" rIns="91425" bIns="91425" anchor="ctr" anchorCtr="0">
              <a:noAutofit/>
            </a:bodyPr>
            <a:lstStyle/>
            <a:p>
              <a:pPr lvl="0">
                <a:spcBef>
                  <a:spcPts val="0"/>
                </a:spcBef>
                <a:buNone/>
              </a:pPr>
              <a:endParaRPr/>
            </a:p>
          </p:txBody>
        </p:sp>
        <p:sp>
          <p:nvSpPr>
            <p:cNvPr id="20" name="Shape 20"/>
            <p:cNvSpPr/>
            <p:nvPr/>
          </p:nvSpPr>
          <p:spPr>
            <a:xfrm>
              <a:off x="4172900" y="2637375"/>
              <a:ext cx="1690175" cy="1646500"/>
            </a:xfrm>
            <a:custGeom>
              <a:avLst/>
              <a:gdLst/>
              <a:ahLst/>
              <a:cxnLst/>
              <a:rect l="0" t="0" r="0" b="0"/>
              <a:pathLst>
                <a:path w="67607" h="65860" extrusionOk="0">
                  <a:moveTo>
                    <a:pt x="1747" y="1"/>
                  </a:moveTo>
                  <a:lnTo>
                    <a:pt x="0" y="2958"/>
                  </a:lnTo>
                  <a:lnTo>
                    <a:pt x="62903" y="65860"/>
                  </a:lnTo>
                  <a:lnTo>
                    <a:pt x="67607" y="65860"/>
                  </a:lnTo>
                  <a:lnTo>
                    <a:pt x="1747" y="1"/>
                  </a:lnTo>
                  <a:close/>
                </a:path>
              </a:pathLst>
            </a:custGeom>
            <a:solidFill>
              <a:srgbClr val="0AD3CC"/>
            </a:solidFill>
            <a:ln>
              <a:noFill/>
            </a:ln>
          </p:spPr>
          <p:txBody>
            <a:bodyPr lIns="91425" tIns="91425" rIns="91425" bIns="91425" anchor="ctr" anchorCtr="0">
              <a:noAutofit/>
            </a:bodyPr>
            <a:lstStyle/>
            <a:p>
              <a:pPr lvl="0">
                <a:spcBef>
                  <a:spcPts val="0"/>
                </a:spcBef>
                <a:buNone/>
              </a:pPr>
              <a:endParaRPr/>
            </a:p>
          </p:txBody>
        </p:sp>
        <p:sp>
          <p:nvSpPr>
            <p:cNvPr id="21" name="Shape 21"/>
            <p:cNvSpPr/>
            <p:nvPr/>
          </p:nvSpPr>
          <p:spPr>
            <a:xfrm>
              <a:off x="4209850" y="2576900"/>
              <a:ext cx="1750675" cy="1706975"/>
            </a:xfrm>
            <a:custGeom>
              <a:avLst/>
              <a:gdLst/>
              <a:ahLst/>
              <a:cxnLst/>
              <a:rect l="0" t="0" r="0" b="0"/>
              <a:pathLst>
                <a:path w="70027" h="68279" extrusionOk="0">
                  <a:moveTo>
                    <a:pt x="1613" y="1"/>
                  </a:moveTo>
                  <a:lnTo>
                    <a:pt x="0" y="2823"/>
                  </a:lnTo>
                  <a:lnTo>
                    <a:pt x="65322" y="68279"/>
                  </a:lnTo>
                  <a:lnTo>
                    <a:pt x="70027" y="68279"/>
                  </a:lnTo>
                  <a:lnTo>
                    <a:pt x="1613" y="1"/>
                  </a:lnTo>
                  <a:close/>
                </a:path>
              </a:pathLst>
            </a:custGeom>
            <a:solidFill>
              <a:srgbClr val="0BD1CD"/>
            </a:solidFill>
            <a:ln>
              <a:noFill/>
            </a:ln>
          </p:spPr>
          <p:txBody>
            <a:bodyPr lIns="91425" tIns="91425" rIns="91425" bIns="91425" anchor="ctr" anchorCtr="0">
              <a:noAutofit/>
            </a:bodyPr>
            <a:lstStyle/>
            <a:p>
              <a:pPr lvl="0">
                <a:spcBef>
                  <a:spcPts val="0"/>
                </a:spcBef>
                <a:buNone/>
              </a:pPr>
              <a:endParaRPr/>
            </a:p>
          </p:txBody>
        </p:sp>
        <p:sp>
          <p:nvSpPr>
            <p:cNvPr id="22" name="Shape 22"/>
            <p:cNvSpPr/>
            <p:nvPr/>
          </p:nvSpPr>
          <p:spPr>
            <a:xfrm>
              <a:off x="4243450" y="2513050"/>
              <a:ext cx="1814525" cy="1770825"/>
            </a:xfrm>
            <a:custGeom>
              <a:avLst/>
              <a:gdLst/>
              <a:ahLst/>
              <a:cxnLst/>
              <a:rect l="0" t="0" r="0" b="0"/>
              <a:pathLst>
                <a:path w="72581" h="70833" extrusionOk="0">
                  <a:moveTo>
                    <a:pt x="1748" y="1"/>
                  </a:moveTo>
                  <a:lnTo>
                    <a:pt x="1" y="2958"/>
                  </a:lnTo>
                  <a:lnTo>
                    <a:pt x="67876" y="70833"/>
                  </a:lnTo>
                  <a:lnTo>
                    <a:pt x="72581" y="70833"/>
                  </a:lnTo>
                  <a:lnTo>
                    <a:pt x="1748" y="1"/>
                  </a:lnTo>
                  <a:close/>
                </a:path>
              </a:pathLst>
            </a:custGeom>
            <a:solidFill>
              <a:srgbClr val="0CCFCD"/>
            </a:solidFill>
            <a:ln>
              <a:noFill/>
            </a:ln>
          </p:spPr>
          <p:txBody>
            <a:bodyPr lIns="91425" tIns="91425" rIns="91425" bIns="91425" anchor="ctr" anchorCtr="0">
              <a:noAutofit/>
            </a:bodyPr>
            <a:lstStyle/>
            <a:p>
              <a:pPr lvl="0">
                <a:spcBef>
                  <a:spcPts val="0"/>
                </a:spcBef>
                <a:buNone/>
              </a:pPr>
              <a:endParaRPr/>
            </a:p>
          </p:txBody>
        </p:sp>
        <p:sp>
          <p:nvSpPr>
            <p:cNvPr id="23" name="Shape 23"/>
            <p:cNvSpPr/>
            <p:nvPr/>
          </p:nvSpPr>
          <p:spPr>
            <a:xfrm>
              <a:off x="4280425" y="2452575"/>
              <a:ext cx="1875000" cy="1831300"/>
            </a:xfrm>
            <a:custGeom>
              <a:avLst/>
              <a:gdLst/>
              <a:ahLst/>
              <a:cxnLst/>
              <a:rect l="0" t="0" r="0" b="0"/>
              <a:pathLst>
                <a:path w="75000" h="73252" extrusionOk="0">
                  <a:moveTo>
                    <a:pt x="1613" y="1"/>
                  </a:moveTo>
                  <a:lnTo>
                    <a:pt x="0" y="2957"/>
                  </a:lnTo>
                  <a:lnTo>
                    <a:pt x="70295" y="73252"/>
                  </a:lnTo>
                  <a:lnTo>
                    <a:pt x="74999" y="73252"/>
                  </a:lnTo>
                  <a:lnTo>
                    <a:pt x="1613" y="1"/>
                  </a:lnTo>
                  <a:close/>
                </a:path>
              </a:pathLst>
            </a:custGeom>
            <a:solidFill>
              <a:srgbClr val="0DCDCE"/>
            </a:solidFill>
            <a:ln>
              <a:noFill/>
            </a:ln>
          </p:spPr>
          <p:txBody>
            <a:bodyPr lIns="91425" tIns="91425" rIns="91425" bIns="91425" anchor="ctr" anchorCtr="0">
              <a:noAutofit/>
            </a:bodyPr>
            <a:lstStyle/>
            <a:p>
              <a:pPr lvl="0">
                <a:spcBef>
                  <a:spcPts val="0"/>
                </a:spcBef>
                <a:buNone/>
              </a:pPr>
              <a:endParaRPr/>
            </a:p>
          </p:txBody>
        </p:sp>
        <p:sp>
          <p:nvSpPr>
            <p:cNvPr id="24" name="Shape 24"/>
            <p:cNvSpPr/>
            <p:nvPr/>
          </p:nvSpPr>
          <p:spPr>
            <a:xfrm>
              <a:off x="4314025" y="2392100"/>
              <a:ext cx="1935475" cy="1891775"/>
            </a:xfrm>
            <a:custGeom>
              <a:avLst/>
              <a:gdLst/>
              <a:ahLst/>
              <a:cxnLst/>
              <a:rect l="0" t="0" r="0" b="0"/>
              <a:pathLst>
                <a:path w="77419" h="75671" extrusionOk="0">
                  <a:moveTo>
                    <a:pt x="1747" y="0"/>
                  </a:moveTo>
                  <a:lnTo>
                    <a:pt x="0" y="2957"/>
                  </a:lnTo>
                  <a:lnTo>
                    <a:pt x="72849" y="75671"/>
                  </a:lnTo>
                  <a:lnTo>
                    <a:pt x="77419" y="75671"/>
                  </a:lnTo>
                  <a:lnTo>
                    <a:pt x="1747" y="0"/>
                  </a:lnTo>
                  <a:close/>
                </a:path>
              </a:pathLst>
            </a:custGeom>
            <a:solidFill>
              <a:srgbClr val="0ECCCF"/>
            </a:solidFill>
            <a:ln>
              <a:noFill/>
            </a:ln>
          </p:spPr>
          <p:txBody>
            <a:bodyPr lIns="91425" tIns="91425" rIns="91425" bIns="91425" anchor="ctr" anchorCtr="0">
              <a:noAutofit/>
            </a:bodyPr>
            <a:lstStyle/>
            <a:p>
              <a:pPr lvl="0">
                <a:spcBef>
                  <a:spcPts val="0"/>
                </a:spcBef>
                <a:buNone/>
              </a:pPr>
              <a:endParaRPr/>
            </a:p>
          </p:txBody>
        </p:sp>
        <p:sp>
          <p:nvSpPr>
            <p:cNvPr id="25" name="Shape 25"/>
            <p:cNvSpPr/>
            <p:nvPr/>
          </p:nvSpPr>
          <p:spPr>
            <a:xfrm>
              <a:off x="4350975" y="2328250"/>
              <a:ext cx="1995975" cy="1955625"/>
            </a:xfrm>
            <a:custGeom>
              <a:avLst/>
              <a:gdLst/>
              <a:ahLst/>
              <a:cxnLst/>
              <a:rect l="0" t="0" r="0" b="0"/>
              <a:pathLst>
                <a:path w="79839" h="78225" extrusionOk="0">
                  <a:moveTo>
                    <a:pt x="1748" y="1"/>
                  </a:moveTo>
                  <a:lnTo>
                    <a:pt x="1" y="2957"/>
                  </a:lnTo>
                  <a:lnTo>
                    <a:pt x="75269" y="78225"/>
                  </a:lnTo>
                  <a:lnTo>
                    <a:pt x="79839" y="78225"/>
                  </a:lnTo>
                  <a:lnTo>
                    <a:pt x="1748" y="1"/>
                  </a:lnTo>
                  <a:close/>
                </a:path>
              </a:pathLst>
            </a:custGeom>
            <a:solidFill>
              <a:srgbClr val="10CACF"/>
            </a:solidFill>
            <a:ln>
              <a:noFill/>
            </a:ln>
          </p:spPr>
          <p:txBody>
            <a:bodyPr lIns="91425" tIns="91425" rIns="91425" bIns="91425" anchor="ctr" anchorCtr="0">
              <a:noAutofit/>
            </a:bodyPr>
            <a:lstStyle/>
            <a:p>
              <a:pPr lvl="0">
                <a:spcBef>
                  <a:spcPts val="0"/>
                </a:spcBef>
                <a:buNone/>
              </a:pPr>
              <a:endParaRPr/>
            </a:p>
          </p:txBody>
        </p:sp>
        <p:sp>
          <p:nvSpPr>
            <p:cNvPr id="26" name="Shape 26"/>
            <p:cNvSpPr/>
            <p:nvPr/>
          </p:nvSpPr>
          <p:spPr>
            <a:xfrm>
              <a:off x="4384575" y="2267775"/>
              <a:ext cx="2059825" cy="2016100"/>
            </a:xfrm>
            <a:custGeom>
              <a:avLst/>
              <a:gdLst/>
              <a:ahLst/>
              <a:cxnLst/>
              <a:rect l="0" t="0" r="0" b="0"/>
              <a:pathLst>
                <a:path w="82393" h="80644" extrusionOk="0">
                  <a:moveTo>
                    <a:pt x="1748" y="0"/>
                  </a:moveTo>
                  <a:lnTo>
                    <a:pt x="1" y="2957"/>
                  </a:lnTo>
                  <a:lnTo>
                    <a:pt x="77823" y="80644"/>
                  </a:lnTo>
                  <a:lnTo>
                    <a:pt x="82392" y="80644"/>
                  </a:lnTo>
                  <a:lnTo>
                    <a:pt x="1748" y="0"/>
                  </a:lnTo>
                  <a:close/>
                </a:path>
              </a:pathLst>
            </a:custGeom>
            <a:solidFill>
              <a:srgbClr val="11C8D0"/>
            </a:solidFill>
            <a:ln>
              <a:noFill/>
            </a:ln>
          </p:spPr>
          <p:txBody>
            <a:bodyPr lIns="91425" tIns="91425" rIns="91425" bIns="91425" anchor="ctr" anchorCtr="0">
              <a:noAutofit/>
            </a:bodyPr>
            <a:lstStyle/>
            <a:p>
              <a:pPr lvl="0">
                <a:spcBef>
                  <a:spcPts val="0"/>
                </a:spcBef>
                <a:buNone/>
              </a:pPr>
              <a:endParaRPr/>
            </a:p>
          </p:txBody>
        </p:sp>
        <p:sp>
          <p:nvSpPr>
            <p:cNvPr id="27" name="Shape 27"/>
            <p:cNvSpPr/>
            <p:nvPr/>
          </p:nvSpPr>
          <p:spPr>
            <a:xfrm>
              <a:off x="4421550" y="2207275"/>
              <a:ext cx="2120300" cy="2076600"/>
            </a:xfrm>
            <a:custGeom>
              <a:avLst/>
              <a:gdLst/>
              <a:ahLst/>
              <a:cxnLst/>
              <a:rect l="0" t="0" r="0" b="0"/>
              <a:pathLst>
                <a:path w="84812" h="83064" extrusionOk="0">
                  <a:moveTo>
                    <a:pt x="1747" y="1"/>
                  </a:moveTo>
                  <a:lnTo>
                    <a:pt x="0" y="2958"/>
                  </a:lnTo>
                  <a:lnTo>
                    <a:pt x="80107" y="83064"/>
                  </a:lnTo>
                  <a:lnTo>
                    <a:pt x="84811" y="83064"/>
                  </a:lnTo>
                  <a:lnTo>
                    <a:pt x="1747" y="1"/>
                  </a:lnTo>
                  <a:close/>
                </a:path>
              </a:pathLst>
            </a:custGeom>
            <a:solidFill>
              <a:srgbClr val="12C7D0"/>
            </a:solidFill>
            <a:ln>
              <a:noFill/>
            </a:ln>
          </p:spPr>
          <p:txBody>
            <a:bodyPr lIns="91425" tIns="91425" rIns="91425" bIns="91425" anchor="ctr" anchorCtr="0">
              <a:noAutofit/>
            </a:bodyPr>
            <a:lstStyle/>
            <a:p>
              <a:pPr lvl="0">
                <a:spcBef>
                  <a:spcPts val="0"/>
                </a:spcBef>
                <a:buNone/>
              </a:pPr>
              <a:endParaRPr/>
            </a:p>
          </p:txBody>
        </p:sp>
        <p:sp>
          <p:nvSpPr>
            <p:cNvPr id="28" name="Shape 28"/>
            <p:cNvSpPr/>
            <p:nvPr/>
          </p:nvSpPr>
          <p:spPr>
            <a:xfrm>
              <a:off x="4458500" y="2146800"/>
              <a:ext cx="2130375" cy="2137075"/>
            </a:xfrm>
            <a:custGeom>
              <a:avLst/>
              <a:gdLst/>
              <a:ahLst/>
              <a:cxnLst/>
              <a:rect l="0" t="0" r="0" b="0"/>
              <a:pathLst>
                <a:path w="85215" h="85483" extrusionOk="0">
                  <a:moveTo>
                    <a:pt x="1614" y="1"/>
                  </a:moveTo>
                  <a:lnTo>
                    <a:pt x="1" y="2823"/>
                  </a:lnTo>
                  <a:lnTo>
                    <a:pt x="82527" y="85483"/>
                  </a:lnTo>
                  <a:lnTo>
                    <a:pt x="84005" y="85483"/>
                  </a:lnTo>
                  <a:lnTo>
                    <a:pt x="85215" y="83467"/>
                  </a:lnTo>
                  <a:lnTo>
                    <a:pt x="1614" y="1"/>
                  </a:lnTo>
                  <a:close/>
                </a:path>
              </a:pathLst>
            </a:custGeom>
            <a:solidFill>
              <a:srgbClr val="13C5D1"/>
            </a:solidFill>
            <a:ln>
              <a:noFill/>
            </a:ln>
          </p:spPr>
          <p:txBody>
            <a:bodyPr lIns="91425" tIns="91425" rIns="91425" bIns="91425" anchor="ctr" anchorCtr="0">
              <a:noAutofit/>
            </a:bodyPr>
            <a:lstStyle/>
            <a:p>
              <a:pPr lvl="0">
                <a:spcBef>
                  <a:spcPts val="0"/>
                </a:spcBef>
                <a:buNone/>
              </a:pPr>
              <a:endParaRPr/>
            </a:p>
          </p:txBody>
        </p:sp>
        <p:sp>
          <p:nvSpPr>
            <p:cNvPr id="29" name="Shape 29"/>
            <p:cNvSpPr/>
            <p:nvPr/>
          </p:nvSpPr>
          <p:spPr>
            <a:xfrm>
              <a:off x="4492100" y="2082950"/>
              <a:ext cx="2133750" cy="2163975"/>
            </a:xfrm>
            <a:custGeom>
              <a:avLst/>
              <a:gdLst/>
              <a:ahLst/>
              <a:cxnLst/>
              <a:rect l="0" t="0" r="0" b="0"/>
              <a:pathLst>
                <a:path w="85350" h="86559" extrusionOk="0">
                  <a:moveTo>
                    <a:pt x="1748" y="1"/>
                  </a:moveTo>
                  <a:lnTo>
                    <a:pt x="1" y="2958"/>
                  </a:lnTo>
                  <a:lnTo>
                    <a:pt x="83602" y="86559"/>
                  </a:lnTo>
                  <a:lnTo>
                    <a:pt x="85349" y="83602"/>
                  </a:lnTo>
                  <a:lnTo>
                    <a:pt x="1748" y="1"/>
                  </a:lnTo>
                  <a:close/>
                </a:path>
              </a:pathLst>
            </a:custGeom>
            <a:solidFill>
              <a:srgbClr val="14C3D2"/>
            </a:solidFill>
            <a:ln>
              <a:noFill/>
            </a:ln>
          </p:spPr>
          <p:txBody>
            <a:bodyPr lIns="91425" tIns="91425" rIns="91425" bIns="91425" anchor="ctr" anchorCtr="0">
              <a:noAutofit/>
            </a:bodyPr>
            <a:lstStyle/>
            <a:p>
              <a:pPr lvl="0">
                <a:spcBef>
                  <a:spcPts val="0"/>
                </a:spcBef>
                <a:buNone/>
              </a:pPr>
              <a:endParaRPr/>
            </a:p>
          </p:txBody>
        </p:sp>
        <p:sp>
          <p:nvSpPr>
            <p:cNvPr id="30" name="Shape 30"/>
            <p:cNvSpPr/>
            <p:nvPr/>
          </p:nvSpPr>
          <p:spPr>
            <a:xfrm>
              <a:off x="4529075" y="2022475"/>
              <a:ext cx="2130375" cy="2163975"/>
            </a:xfrm>
            <a:custGeom>
              <a:avLst/>
              <a:gdLst/>
              <a:ahLst/>
              <a:cxnLst/>
              <a:rect l="0" t="0" r="0" b="0"/>
              <a:pathLst>
                <a:path w="85215" h="86559" extrusionOk="0">
                  <a:moveTo>
                    <a:pt x="1613" y="1"/>
                  </a:moveTo>
                  <a:lnTo>
                    <a:pt x="0" y="2957"/>
                  </a:lnTo>
                  <a:lnTo>
                    <a:pt x="83467" y="86558"/>
                  </a:lnTo>
                  <a:lnTo>
                    <a:pt x="85214" y="83601"/>
                  </a:lnTo>
                  <a:lnTo>
                    <a:pt x="1613" y="1"/>
                  </a:lnTo>
                  <a:close/>
                </a:path>
              </a:pathLst>
            </a:custGeom>
            <a:solidFill>
              <a:srgbClr val="15C1D2"/>
            </a:solidFill>
            <a:ln>
              <a:noFill/>
            </a:ln>
          </p:spPr>
          <p:txBody>
            <a:bodyPr lIns="91425" tIns="91425" rIns="91425" bIns="91425" anchor="ctr" anchorCtr="0">
              <a:noAutofit/>
            </a:bodyPr>
            <a:lstStyle/>
            <a:p>
              <a:pPr lvl="0">
                <a:spcBef>
                  <a:spcPts val="0"/>
                </a:spcBef>
                <a:buNone/>
              </a:pPr>
              <a:endParaRPr/>
            </a:p>
          </p:txBody>
        </p:sp>
        <p:sp>
          <p:nvSpPr>
            <p:cNvPr id="31" name="Shape 31"/>
            <p:cNvSpPr/>
            <p:nvPr/>
          </p:nvSpPr>
          <p:spPr>
            <a:xfrm>
              <a:off x="4562675" y="1962000"/>
              <a:ext cx="2133725" cy="2160600"/>
            </a:xfrm>
            <a:custGeom>
              <a:avLst/>
              <a:gdLst/>
              <a:ahLst/>
              <a:cxnLst/>
              <a:rect l="0" t="0" r="0" b="0"/>
              <a:pathLst>
                <a:path w="85349" h="86424" extrusionOk="0">
                  <a:moveTo>
                    <a:pt x="1748" y="0"/>
                  </a:moveTo>
                  <a:lnTo>
                    <a:pt x="0" y="2957"/>
                  </a:lnTo>
                  <a:lnTo>
                    <a:pt x="83602" y="86424"/>
                  </a:lnTo>
                  <a:lnTo>
                    <a:pt x="85349" y="83467"/>
                  </a:lnTo>
                  <a:lnTo>
                    <a:pt x="1748" y="0"/>
                  </a:lnTo>
                  <a:close/>
                </a:path>
              </a:pathLst>
            </a:custGeom>
            <a:solidFill>
              <a:srgbClr val="16C0D3"/>
            </a:solidFill>
            <a:ln>
              <a:noFill/>
            </a:ln>
          </p:spPr>
          <p:txBody>
            <a:bodyPr lIns="91425" tIns="91425" rIns="91425" bIns="91425" anchor="ctr" anchorCtr="0">
              <a:noAutofit/>
            </a:bodyPr>
            <a:lstStyle/>
            <a:p>
              <a:pPr lvl="0">
                <a:spcBef>
                  <a:spcPts val="0"/>
                </a:spcBef>
                <a:buNone/>
              </a:pPr>
              <a:endParaRPr/>
            </a:p>
          </p:txBody>
        </p:sp>
        <p:sp>
          <p:nvSpPr>
            <p:cNvPr id="32" name="Shape 32"/>
            <p:cNvSpPr/>
            <p:nvPr/>
          </p:nvSpPr>
          <p:spPr>
            <a:xfrm>
              <a:off x="4599625" y="1898150"/>
              <a:ext cx="2130375" cy="2163975"/>
            </a:xfrm>
            <a:custGeom>
              <a:avLst/>
              <a:gdLst/>
              <a:ahLst/>
              <a:cxnLst/>
              <a:rect l="0" t="0" r="0" b="0"/>
              <a:pathLst>
                <a:path w="85215" h="86559" extrusionOk="0">
                  <a:moveTo>
                    <a:pt x="1614" y="0"/>
                  </a:moveTo>
                  <a:lnTo>
                    <a:pt x="1" y="2957"/>
                  </a:lnTo>
                  <a:lnTo>
                    <a:pt x="83602" y="86558"/>
                  </a:lnTo>
                  <a:lnTo>
                    <a:pt x="85215" y="83601"/>
                  </a:lnTo>
                  <a:lnTo>
                    <a:pt x="1614" y="0"/>
                  </a:lnTo>
                  <a:close/>
                </a:path>
              </a:pathLst>
            </a:custGeom>
            <a:solidFill>
              <a:srgbClr val="17BED3"/>
            </a:solidFill>
            <a:ln>
              <a:noFill/>
            </a:ln>
          </p:spPr>
          <p:txBody>
            <a:bodyPr lIns="91425" tIns="91425" rIns="91425" bIns="91425" anchor="ctr" anchorCtr="0">
              <a:noAutofit/>
            </a:bodyPr>
            <a:lstStyle/>
            <a:p>
              <a:pPr lvl="0">
                <a:spcBef>
                  <a:spcPts val="0"/>
                </a:spcBef>
                <a:buNone/>
              </a:pPr>
              <a:endParaRPr/>
            </a:p>
          </p:txBody>
        </p:sp>
        <p:sp>
          <p:nvSpPr>
            <p:cNvPr id="33" name="Shape 33"/>
            <p:cNvSpPr/>
            <p:nvPr/>
          </p:nvSpPr>
          <p:spPr>
            <a:xfrm>
              <a:off x="4633225" y="1837675"/>
              <a:ext cx="2133750" cy="2163950"/>
            </a:xfrm>
            <a:custGeom>
              <a:avLst/>
              <a:gdLst/>
              <a:ahLst/>
              <a:cxnLst/>
              <a:rect l="0" t="0" r="0" b="0"/>
              <a:pathLst>
                <a:path w="85350" h="86558" extrusionOk="0">
                  <a:moveTo>
                    <a:pt x="1748" y="0"/>
                  </a:moveTo>
                  <a:lnTo>
                    <a:pt x="1" y="2957"/>
                  </a:lnTo>
                  <a:lnTo>
                    <a:pt x="83602" y="86558"/>
                  </a:lnTo>
                  <a:lnTo>
                    <a:pt x="85349" y="83601"/>
                  </a:lnTo>
                  <a:lnTo>
                    <a:pt x="1748" y="0"/>
                  </a:lnTo>
                  <a:close/>
                </a:path>
              </a:pathLst>
            </a:custGeom>
            <a:solidFill>
              <a:srgbClr val="18BCD4"/>
            </a:solidFill>
            <a:ln>
              <a:noFill/>
            </a:ln>
          </p:spPr>
          <p:txBody>
            <a:bodyPr lIns="91425" tIns="91425" rIns="91425" bIns="91425" anchor="ctr" anchorCtr="0">
              <a:noAutofit/>
            </a:bodyPr>
            <a:lstStyle/>
            <a:p>
              <a:pPr lvl="0">
                <a:spcBef>
                  <a:spcPts val="0"/>
                </a:spcBef>
                <a:buNone/>
              </a:pPr>
              <a:endParaRPr/>
            </a:p>
          </p:txBody>
        </p:sp>
        <p:sp>
          <p:nvSpPr>
            <p:cNvPr id="34" name="Shape 34"/>
            <p:cNvSpPr/>
            <p:nvPr/>
          </p:nvSpPr>
          <p:spPr>
            <a:xfrm>
              <a:off x="4670200" y="1777175"/>
              <a:ext cx="2130375" cy="2160625"/>
            </a:xfrm>
            <a:custGeom>
              <a:avLst/>
              <a:gdLst/>
              <a:ahLst/>
              <a:cxnLst/>
              <a:rect l="0" t="0" r="0" b="0"/>
              <a:pathLst>
                <a:path w="85215" h="86425" extrusionOk="0">
                  <a:moveTo>
                    <a:pt x="1748" y="1"/>
                  </a:moveTo>
                  <a:lnTo>
                    <a:pt x="0" y="2958"/>
                  </a:lnTo>
                  <a:lnTo>
                    <a:pt x="83602" y="86424"/>
                  </a:lnTo>
                  <a:lnTo>
                    <a:pt x="85215" y="83467"/>
                  </a:lnTo>
                  <a:lnTo>
                    <a:pt x="1748" y="1"/>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sp>
          <p:nvSpPr>
            <p:cNvPr id="35" name="Shape 35"/>
            <p:cNvSpPr/>
            <p:nvPr/>
          </p:nvSpPr>
          <p:spPr>
            <a:xfrm>
              <a:off x="4707150" y="1713350"/>
              <a:ext cx="2130375" cy="2163950"/>
            </a:xfrm>
            <a:custGeom>
              <a:avLst/>
              <a:gdLst/>
              <a:ahLst/>
              <a:cxnLst/>
              <a:rect l="0" t="0" r="0" b="0"/>
              <a:pathLst>
                <a:path w="85215" h="86558" extrusionOk="0">
                  <a:moveTo>
                    <a:pt x="1614" y="0"/>
                  </a:moveTo>
                  <a:lnTo>
                    <a:pt x="1" y="2957"/>
                  </a:lnTo>
                  <a:lnTo>
                    <a:pt x="83468" y="86558"/>
                  </a:lnTo>
                  <a:lnTo>
                    <a:pt x="85215" y="83601"/>
                  </a:lnTo>
                  <a:lnTo>
                    <a:pt x="1614" y="0"/>
                  </a:lnTo>
                  <a:close/>
                </a:path>
              </a:pathLst>
            </a:custGeom>
            <a:solidFill>
              <a:srgbClr val="1BB9D5"/>
            </a:solidFill>
            <a:ln>
              <a:noFill/>
            </a:ln>
          </p:spPr>
          <p:txBody>
            <a:bodyPr lIns="91425" tIns="91425" rIns="91425" bIns="91425" anchor="ctr" anchorCtr="0">
              <a:noAutofit/>
            </a:bodyPr>
            <a:lstStyle/>
            <a:p>
              <a:pPr lvl="0">
                <a:spcBef>
                  <a:spcPts val="0"/>
                </a:spcBef>
                <a:buNone/>
              </a:pPr>
              <a:endParaRPr/>
            </a:p>
          </p:txBody>
        </p:sp>
        <p:sp>
          <p:nvSpPr>
            <p:cNvPr id="36" name="Shape 36"/>
            <p:cNvSpPr/>
            <p:nvPr/>
          </p:nvSpPr>
          <p:spPr>
            <a:xfrm>
              <a:off x="4740750" y="1652850"/>
              <a:ext cx="2130400" cy="2163975"/>
            </a:xfrm>
            <a:custGeom>
              <a:avLst/>
              <a:gdLst/>
              <a:ahLst/>
              <a:cxnLst/>
              <a:rect l="0" t="0" r="0" b="0"/>
              <a:pathLst>
                <a:path w="85216" h="86559" extrusionOk="0">
                  <a:moveTo>
                    <a:pt x="1748" y="1"/>
                  </a:moveTo>
                  <a:lnTo>
                    <a:pt x="1" y="2958"/>
                  </a:lnTo>
                  <a:lnTo>
                    <a:pt x="83602" y="86559"/>
                  </a:lnTo>
                  <a:lnTo>
                    <a:pt x="85215" y="83602"/>
                  </a:lnTo>
                  <a:lnTo>
                    <a:pt x="1748" y="1"/>
                  </a:lnTo>
                  <a:close/>
                </a:path>
              </a:pathLst>
            </a:custGeom>
            <a:solidFill>
              <a:srgbClr val="1CB7D6"/>
            </a:solidFill>
            <a:ln>
              <a:noFill/>
            </a:ln>
          </p:spPr>
          <p:txBody>
            <a:bodyPr lIns="91425" tIns="91425" rIns="91425" bIns="91425" anchor="ctr" anchorCtr="0">
              <a:noAutofit/>
            </a:bodyPr>
            <a:lstStyle/>
            <a:p>
              <a:pPr lvl="0">
                <a:spcBef>
                  <a:spcPts val="0"/>
                </a:spcBef>
                <a:buNone/>
              </a:pPr>
              <a:endParaRPr/>
            </a:p>
          </p:txBody>
        </p:sp>
        <p:sp>
          <p:nvSpPr>
            <p:cNvPr id="37" name="Shape 37"/>
            <p:cNvSpPr/>
            <p:nvPr/>
          </p:nvSpPr>
          <p:spPr>
            <a:xfrm>
              <a:off x="4777725" y="1592375"/>
              <a:ext cx="2130375" cy="2160600"/>
            </a:xfrm>
            <a:custGeom>
              <a:avLst/>
              <a:gdLst/>
              <a:ahLst/>
              <a:cxnLst/>
              <a:rect l="0" t="0" r="0" b="0"/>
              <a:pathLst>
                <a:path w="85215" h="86424" extrusionOk="0">
                  <a:moveTo>
                    <a:pt x="1613" y="1"/>
                  </a:moveTo>
                  <a:lnTo>
                    <a:pt x="0" y="2957"/>
                  </a:lnTo>
                  <a:lnTo>
                    <a:pt x="83467" y="86424"/>
                  </a:lnTo>
                  <a:lnTo>
                    <a:pt x="85215" y="83601"/>
                  </a:lnTo>
                  <a:lnTo>
                    <a:pt x="1613" y="1"/>
                  </a:lnTo>
                  <a:close/>
                </a:path>
              </a:pathLst>
            </a:custGeom>
            <a:solidFill>
              <a:srgbClr val="1DB5D6"/>
            </a:solidFill>
            <a:ln>
              <a:noFill/>
            </a:ln>
          </p:spPr>
          <p:txBody>
            <a:bodyPr lIns="91425" tIns="91425" rIns="91425" bIns="91425" anchor="ctr" anchorCtr="0">
              <a:noAutofit/>
            </a:bodyPr>
            <a:lstStyle/>
            <a:p>
              <a:pPr lvl="0">
                <a:spcBef>
                  <a:spcPts val="0"/>
                </a:spcBef>
                <a:buNone/>
              </a:pPr>
              <a:endParaRPr/>
            </a:p>
          </p:txBody>
        </p:sp>
        <p:sp>
          <p:nvSpPr>
            <p:cNvPr id="38" name="Shape 38"/>
            <p:cNvSpPr/>
            <p:nvPr/>
          </p:nvSpPr>
          <p:spPr>
            <a:xfrm>
              <a:off x="4811325" y="1531900"/>
              <a:ext cx="2133750" cy="2160600"/>
            </a:xfrm>
            <a:custGeom>
              <a:avLst/>
              <a:gdLst/>
              <a:ahLst/>
              <a:cxnLst/>
              <a:rect l="0" t="0" r="0" b="0"/>
              <a:pathLst>
                <a:path w="85350" h="86424" extrusionOk="0">
                  <a:moveTo>
                    <a:pt x="1748" y="0"/>
                  </a:moveTo>
                  <a:lnTo>
                    <a:pt x="0" y="2823"/>
                  </a:lnTo>
                  <a:lnTo>
                    <a:pt x="83602" y="86423"/>
                  </a:lnTo>
                  <a:lnTo>
                    <a:pt x="85349" y="83467"/>
                  </a:lnTo>
                  <a:lnTo>
                    <a:pt x="1748" y="0"/>
                  </a:lnTo>
                  <a:close/>
                </a:path>
              </a:pathLst>
            </a:custGeom>
            <a:solidFill>
              <a:srgbClr val="1EB4D7"/>
            </a:solidFill>
            <a:ln>
              <a:noFill/>
            </a:ln>
          </p:spPr>
          <p:txBody>
            <a:bodyPr lIns="91425" tIns="91425" rIns="91425" bIns="91425" anchor="ctr" anchorCtr="0">
              <a:noAutofit/>
            </a:bodyPr>
            <a:lstStyle/>
            <a:p>
              <a:pPr lvl="0">
                <a:spcBef>
                  <a:spcPts val="0"/>
                </a:spcBef>
                <a:buNone/>
              </a:pPr>
              <a:endParaRPr/>
            </a:p>
          </p:txBody>
        </p:sp>
        <p:sp>
          <p:nvSpPr>
            <p:cNvPr id="39" name="Shape 39"/>
            <p:cNvSpPr/>
            <p:nvPr/>
          </p:nvSpPr>
          <p:spPr>
            <a:xfrm>
              <a:off x="4848275" y="1468050"/>
              <a:ext cx="2130400" cy="2163975"/>
            </a:xfrm>
            <a:custGeom>
              <a:avLst/>
              <a:gdLst/>
              <a:ahLst/>
              <a:cxnLst/>
              <a:rect l="0" t="0" r="0" b="0"/>
              <a:pathLst>
                <a:path w="85216" h="86559" extrusionOk="0">
                  <a:moveTo>
                    <a:pt x="1614" y="0"/>
                  </a:moveTo>
                  <a:lnTo>
                    <a:pt x="1" y="2957"/>
                  </a:lnTo>
                  <a:lnTo>
                    <a:pt x="83602" y="86558"/>
                  </a:lnTo>
                  <a:lnTo>
                    <a:pt x="85215" y="83601"/>
                  </a:lnTo>
                  <a:lnTo>
                    <a:pt x="1614" y="0"/>
                  </a:lnTo>
                  <a:close/>
                </a:path>
              </a:pathLst>
            </a:custGeom>
            <a:solidFill>
              <a:srgbClr val="1FB2D7"/>
            </a:solidFill>
            <a:ln>
              <a:noFill/>
            </a:ln>
          </p:spPr>
          <p:txBody>
            <a:bodyPr lIns="91425" tIns="91425" rIns="91425" bIns="91425" anchor="ctr" anchorCtr="0">
              <a:noAutofit/>
            </a:bodyPr>
            <a:lstStyle/>
            <a:p>
              <a:pPr lvl="0">
                <a:spcBef>
                  <a:spcPts val="0"/>
                </a:spcBef>
                <a:buNone/>
              </a:pPr>
              <a:endParaRPr/>
            </a:p>
          </p:txBody>
        </p:sp>
        <p:sp>
          <p:nvSpPr>
            <p:cNvPr id="40" name="Shape 40"/>
            <p:cNvSpPr/>
            <p:nvPr/>
          </p:nvSpPr>
          <p:spPr>
            <a:xfrm>
              <a:off x="4881875" y="1431100"/>
              <a:ext cx="2133750" cy="2140425"/>
            </a:xfrm>
            <a:custGeom>
              <a:avLst/>
              <a:gdLst/>
              <a:ahLst/>
              <a:cxnLst/>
              <a:rect l="0" t="0" r="0" b="0"/>
              <a:pathLst>
                <a:path w="85350" h="85617" extrusionOk="0">
                  <a:moveTo>
                    <a:pt x="1211" y="0"/>
                  </a:moveTo>
                  <a:lnTo>
                    <a:pt x="1" y="2016"/>
                  </a:lnTo>
                  <a:lnTo>
                    <a:pt x="83602" y="85617"/>
                  </a:lnTo>
                  <a:lnTo>
                    <a:pt x="85350" y="82660"/>
                  </a:lnTo>
                  <a:lnTo>
                    <a:pt x="2689" y="0"/>
                  </a:lnTo>
                  <a:close/>
                </a:path>
              </a:pathLst>
            </a:custGeom>
            <a:solidFill>
              <a:srgbClr val="20B0D8"/>
            </a:solidFill>
            <a:ln>
              <a:noFill/>
            </a:ln>
          </p:spPr>
          <p:txBody>
            <a:bodyPr lIns="91425" tIns="91425" rIns="91425" bIns="91425" anchor="ctr" anchorCtr="0">
              <a:noAutofit/>
            </a:bodyPr>
            <a:lstStyle/>
            <a:p>
              <a:pPr lvl="0">
                <a:spcBef>
                  <a:spcPts val="0"/>
                </a:spcBef>
                <a:buNone/>
              </a:pPr>
              <a:endParaRPr/>
            </a:p>
          </p:txBody>
        </p:sp>
        <p:sp>
          <p:nvSpPr>
            <p:cNvPr id="41" name="Shape 41"/>
            <p:cNvSpPr/>
            <p:nvPr/>
          </p:nvSpPr>
          <p:spPr>
            <a:xfrm>
              <a:off x="4928925" y="1431100"/>
              <a:ext cx="2120300" cy="2076600"/>
            </a:xfrm>
            <a:custGeom>
              <a:avLst/>
              <a:gdLst/>
              <a:ahLst/>
              <a:cxnLst/>
              <a:rect l="0" t="0" r="0" b="0"/>
              <a:pathLst>
                <a:path w="84812" h="83064" extrusionOk="0">
                  <a:moveTo>
                    <a:pt x="1" y="0"/>
                  </a:moveTo>
                  <a:lnTo>
                    <a:pt x="83199" y="83063"/>
                  </a:lnTo>
                  <a:lnTo>
                    <a:pt x="84812" y="80106"/>
                  </a:lnTo>
                  <a:lnTo>
                    <a:pt x="4705" y="0"/>
                  </a:lnTo>
                  <a:close/>
                </a:path>
              </a:pathLst>
            </a:custGeom>
            <a:solidFill>
              <a:srgbClr val="21AED9"/>
            </a:solidFill>
            <a:ln>
              <a:noFill/>
            </a:ln>
          </p:spPr>
          <p:txBody>
            <a:bodyPr lIns="91425" tIns="91425" rIns="91425" bIns="91425" anchor="ctr" anchorCtr="0">
              <a:noAutofit/>
            </a:bodyPr>
            <a:lstStyle/>
            <a:p>
              <a:pPr lvl="0">
                <a:spcBef>
                  <a:spcPts val="0"/>
                </a:spcBef>
                <a:buNone/>
              </a:pPr>
              <a:endParaRPr/>
            </a:p>
          </p:txBody>
        </p:sp>
        <p:sp>
          <p:nvSpPr>
            <p:cNvPr id="42" name="Shape 42"/>
            <p:cNvSpPr/>
            <p:nvPr/>
          </p:nvSpPr>
          <p:spPr>
            <a:xfrm>
              <a:off x="5026375" y="1431100"/>
              <a:ext cx="2059825" cy="2016100"/>
            </a:xfrm>
            <a:custGeom>
              <a:avLst/>
              <a:gdLst/>
              <a:ahLst/>
              <a:cxnLst/>
              <a:rect l="0" t="0" r="0" b="0"/>
              <a:pathLst>
                <a:path w="82393" h="80644" extrusionOk="0">
                  <a:moveTo>
                    <a:pt x="0" y="0"/>
                  </a:moveTo>
                  <a:lnTo>
                    <a:pt x="80645" y="80644"/>
                  </a:lnTo>
                  <a:lnTo>
                    <a:pt x="82392" y="77687"/>
                  </a:lnTo>
                  <a:lnTo>
                    <a:pt x="4705" y="0"/>
                  </a:lnTo>
                  <a:close/>
                </a:path>
              </a:pathLst>
            </a:custGeom>
            <a:solidFill>
              <a:srgbClr val="22ADD9"/>
            </a:solidFill>
            <a:ln>
              <a:noFill/>
            </a:ln>
          </p:spPr>
          <p:txBody>
            <a:bodyPr lIns="91425" tIns="91425" rIns="91425" bIns="91425" anchor="ctr" anchorCtr="0">
              <a:noAutofit/>
            </a:bodyPr>
            <a:lstStyle/>
            <a:p>
              <a:pPr lvl="0">
                <a:spcBef>
                  <a:spcPts val="0"/>
                </a:spcBef>
                <a:buNone/>
              </a:pPr>
              <a:endParaRPr/>
            </a:p>
          </p:txBody>
        </p:sp>
        <p:sp>
          <p:nvSpPr>
            <p:cNvPr id="43" name="Shape 43"/>
            <p:cNvSpPr/>
            <p:nvPr/>
          </p:nvSpPr>
          <p:spPr>
            <a:xfrm>
              <a:off x="5123825" y="1431100"/>
              <a:ext cx="1995975" cy="1955625"/>
            </a:xfrm>
            <a:custGeom>
              <a:avLst/>
              <a:gdLst/>
              <a:ahLst/>
              <a:cxnLst/>
              <a:rect l="0" t="0" r="0" b="0"/>
              <a:pathLst>
                <a:path w="79839" h="78225" extrusionOk="0">
                  <a:moveTo>
                    <a:pt x="0" y="0"/>
                  </a:moveTo>
                  <a:lnTo>
                    <a:pt x="78225" y="78225"/>
                  </a:lnTo>
                  <a:lnTo>
                    <a:pt x="79838" y="75268"/>
                  </a:lnTo>
                  <a:lnTo>
                    <a:pt x="4705" y="0"/>
                  </a:lnTo>
                  <a:close/>
                </a:path>
              </a:pathLst>
            </a:custGeom>
            <a:solidFill>
              <a:srgbClr val="23ABDA"/>
            </a:solidFill>
            <a:ln>
              <a:noFill/>
            </a:ln>
          </p:spPr>
          <p:txBody>
            <a:bodyPr lIns="91425" tIns="91425" rIns="91425" bIns="91425" anchor="ctr" anchorCtr="0">
              <a:noAutofit/>
            </a:bodyPr>
            <a:lstStyle/>
            <a:p>
              <a:pPr lvl="0">
                <a:spcBef>
                  <a:spcPts val="0"/>
                </a:spcBef>
                <a:buNone/>
              </a:pPr>
              <a:endParaRPr/>
            </a:p>
          </p:txBody>
        </p:sp>
        <p:sp>
          <p:nvSpPr>
            <p:cNvPr id="44" name="Shape 44"/>
            <p:cNvSpPr/>
            <p:nvPr/>
          </p:nvSpPr>
          <p:spPr>
            <a:xfrm>
              <a:off x="5221275" y="1431100"/>
              <a:ext cx="1935475" cy="1891775"/>
            </a:xfrm>
            <a:custGeom>
              <a:avLst/>
              <a:gdLst/>
              <a:ahLst/>
              <a:cxnLst/>
              <a:rect l="0" t="0" r="0" b="0"/>
              <a:pathLst>
                <a:path w="77419" h="75671" extrusionOk="0">
                  <a:moveTo>
                    <a:pt x="0" y="0"/>
                  </a:moveTo>
                  <a:lnTo>
                    <a:pt x="75671" y="75671"/>
                  </a:lnTo>
                  <a:lnTo>
                    <a:pt x="77419" y="72714"/>
                  </a:lnTo>
                  <a:lnTo>
                    <a:pt x="4570" y="0"/>
                  </a:lnTo>
                  <a:close/>
                </a:path>
              </a:pathLst>
            </a:custGeom>
            <a:solidFill>
              <a:srgbClr val="25A9DA"/>
            </a:solidFill>
            <a:ln>
              <a:noFill/>
            </a:ln>
          </p:spPr>
          <p:txBody>
            <a:bodyPr lIns="91425" tIns="91425" rIns="91425" bIns="91425" anchor="ctr" anchorCtr="0">
              <a:noAutofit/>
            </a:bodyPr>
            <a:lstStyle/>
            <a:p>
              <a:pPr lvl="0">
                <a:spcBef>
                  <a:spcPts val="0"/>
                </a:spcBef>
                <a:buNone/>
              </a:pPr>
              <a:endParaRPr/>
            </a:p>
          </p:txBody>
        </p:sp>
        <p:sp>
          <p:nvSpPr>
            <p:cNvPr id="45" name="Shape 45"/>
            <p:cNvSpPr/>
            <p:nvPr/>
          </p:nvSpPr>
          <p:spPr>
            <a:xfrm>
              <a:off x="5318700" y="1431100"/>
              <a:ext cx="1875025" cy="1831300"/>
            </a:xfrm>
            <a:custGeom>
              <a:avLst/>
              <a:gdLst/>
              <a:ahLst/>
              <a:cxnLst/>
              <a:rect l="0" t="0" r="0" b="0"/>
              <a:pathLst>
                <a:path w="75001" h="73252" extrusionOk="0">
                  <a:moveTo>
                    <a:pt x="1" y="0"/>
                  </a:moveTo>
                  <a:lnTo>
                    <a:pt x="73253" y="73251"/>
                  </a:lnTo>
                  <a:lnTo>
                    <a:pt x="75000" y="70295"/>
                  </a:lnTo>
                  <a:lnTo>
                    <a:pt x="4571" y="0"/>
                  </a:lnTo>
                  <a:close/>
                </a:path>
              </a:pathLst>
            </a:custGeom>
            <a:solidFill>
              <a:srgbClr val="26A8DB"/>
            </a:solidFill>
            <a:ln>
              <a:noFill/>
            </a:ln>
          </p:spPr>
          <p:txBody>
            <a:bodyPr lIns="91425" tIns="91425" rIns="91425" bIns="91425" anchor="ctr" anchorCtr="0">
              <a:noAutofit/>
            </a:bodyPr>
            <a:lstStyle/>
            <a:p>
              <a:pPr lvl="0">
                <a:spcBef>
                  <a:spcPts val="0"/>
                </a:spcBef>
                <a:buNone/>
              </a:pPr>
              <a:endParaRPr/>
            </a:p>
          </p:txBody>
        </p:sp>
        <p:sp>
          <p:nvSpPr>
            <p:cNvPr id="46" name="Shape 46"/>
            <p:cNvSpPr/>
            <p:nvPr/>
          </p:nvSpPr>
          <p:spPr>
            <a:xfrm>
              <a:off x="5416150" y="1431100"/>
              <a:ext cx="1811175" cy="1770825"/>
            </a:xfrm>
            <a:custGeom>
              <a:avLst/>
              <a:gdLst/>
              <a:ahLst/>
              <a:cxnLst/>
              <a:rect l="0" t="0" r="0" b="0"/>
              <a:pathLst>
                <a:path w="72447" h="70833" extrusionOk="0">
                  <a:moveTo>
                    <a:pt x="1" y="0"/>
                  </a:moveTo>
                  <a:lnTo>
                    <a:pt x="70699" y="70832"/>
                  </a:lnTo>
                  <a:lnTo>
                    <a:pt x="72446" y="67875"/>
                  </a:lnTo>
                  <a:lnTo>
                    <a:pt x="4571" y="0"/>
                  </a:lnTo>
                  <a:close/>
                </a:path>
              </a:pathLst>
            </a:custGeom>
            <a:solidFill>
              <a:srgbClr val="27A6DC"/>
            </a:solidFill>
            <a:ln>
              <a:noFill/>
            </a:ln>
          </p:spPr>
          <p:txBody>
            <a:bodyPr lIns="91425" tIns="91425" rIns="91425" bIns="91425" anchor="ctr" anchorCtr="0">
              <a:noAutofit/>
            </a:bodyPr>
            <a:lstStyle/>
            <a:p>
              <a:pPr lvl="0">
                <a:spcBef>
                  <a:spcPts val="0"/>
                </a:spcBef>
                <a:buNone/>
              </a:pPr>
              <a:endParaRPr/>
            </a:p>
          </p:txBody>
        </p:sp>
        <p:sp>
          <p:nvSpPr>
            <p:cNvPr id="47" name="Shape 47"/>
            <p:cNvSpPr/>
            <p:nvPr/>
          </p:nvSpPr>
          <p:spPr>
            <a:xfrm>
              <a:off x="5510250" y="1431100"/>
              <a:ext cx="1754025" cy="1706975"/>
            </a:xfrm>
            <a:custGeom>
              <a:avLst/>
              <a:gdLst/>
              <a:ahLst/>
              <a:cxnLst/>
              <a:rect l="0" t="0" r="0" b="0"/>
              <a:pathLst>
                <a:path w="70161" h="68279" extrusionOk="0">
                  <a:moveTo>
                    <a:pt x="0" y="0"/>
                  </a:moveTo>
                  <a:lnTo>
                    <a:pt x="68413" y="68278"/>
                  </a:lnTo>
                  <a:lnTo>
                    <a:pt x="70161" y="65456"/>
                  </a:lnTo>
                  <a:lnTo>
                    <a:pt x="4704" y="0"/>
                  </a:lnTo>
                  <a:close/>
                </a:path>
              </a:pathLst>
            </a:custGeom>
            <a:solidFill>
              <a:srgbClr val="28A4DC"/>
            </a:solidFill>
            <a:ln>
              <a:noFill/>
            </a:ln>
          </p:spPr>
          <p:txBody>
            <a:bodyPr lIns="91425" tIns="91425" rIns="91425" bIns="91425" anchor="ctr" anchorCtr="0">
              <a:noAutofit/>
            </a:bodyPr>
            <a:lstStyle/>
            <a:p>
              <a:pPr lvl="0">
                <a:spcBef>
                  <a:spcPts val="0"/>
                </a:spcBef>
                <a:buNone/>
              </a:pPr>
              <a:endParaRPr/>
            </a:p>
          </p:txBody>
        </p:sp>
        <p:sp>
          <p:nvSpPr>
            <p:cNvPr id="48" name="Shape 48"/>
            <p:cNvSpPr/>
            <p:nvPr/>
          </p:nvSpPr>
          <p:spPr>
            <a:xfrm>
              <a:off x="5607675" y="1431100"/>
              <a:ext cx="1690200" cy="1646500"/>
            </a:xfrm>
            <a:custGeom>
              <a:avLst/>
              <a:gdLst/>
              <a:ahLst/>
              <a:cxnLst/>
              <a:rect l="0" t="0" r="0" b="0"/>
              <a:pathLst>
                <a:path w="67608" h="65860" extrusionOk="0">
                  <a:moveTo>
                    <a:pt x="1" y="0"/>
                  </a:moveTo>
                  <a:lnTo>
                    <a:pt x="65995" y="65859"/>
                  </a:lnTo>
                  <a:lnTo>
                    <a:pt x="67608" y="62902"/>
                  </a:lnTo>
                  <a:lnTo>
                    <a:pt x="4705" y="0"/>
                  </a:lnTo>
                  <a:close/>
                </a:path>
              </a:pathLst>
            </a:custGeom>
            <a:solidFill>
              <a:srgbClr val="29A2DD"/>
            </a:solidFill>
            <a:ln>
              <a:noFill/>
            </a:ln>
          </p:spPr>
          <p:txBody>
            <a:bodyPr lIns="91425" tIns="91425" rIns="91425" bIns="91425" anchor="ctr" anchorCtr="0">
              <a:noAutofit/>
            </a:bodyPr>
            <a:lstStyle/>
            <a:p>
              <a:pPr lvl="0">
                <a:spcBef>
                  <a:spcPts val="0"/>
                </a:spcBef>
                <a:buNone/>
              </a:pPr>
              <a:endParaRPr/>
            </a:p>
          </p:txBody>
        </p:sp>
        <p:sp>
          <p:nvSpPr>
            <p:cNvPr id="49" name="Shape 49"/>
            <p:cNvSpPr/>
            <p:nvPr/>
          </p:nvSpPr>
          <p:spPr>
            <a:xfrm>
              <a:off x="5705125" y="1431100"/>
              <a:ext cx="1629725" cy="1586000"/>
            </a:xfrm>
            <a:custGeom>
              <a:avLst/>
              <a:gdLst/>
              <a:ahLst/>
              <a:cxnLst/>
              <a:rect l="0" t="0" r="0" b="0"/>
              <a:pathLst>
                <a:path w="65189" h="63440" extrusionOk="0">
                  <a:moveTo>
                    <a:pt x="1" y="0"/>
                  </a:moveTo>
                  <a:lnTo>
                    <a:pt x="63441" y="63440"/>
                  </a:lnTo>
                  <a:lnTo>
                    <a:pt x="65188" y="60483"/>
                  </a:lnTo>
                  <a:lnTo>
                    <a:pt x="4705" y="0"/>
                  </a:lnTo>
                  <a:close/>
                </a:path>
              </a:pathLst>
            </a:custGeom>
            <a:solidFill>
              <a:srgbClr val="2AA1DD"/>
            </a:solidFill>
            <a:ln>
              <a:noFill/>
            </a:ln>
          </p:spPr>
          <p:txBody>
            <a:bodyPr lIns="91425" tIns="91425" rIns="91425" bIns="91425" anchor="ctr" anchorCtr="0">
              <a:noAutofit/>
            </a:bodyPr>
            <a:lstStyle/>
            <a:p>
              <a:pPr lvl="0">
                <a:spcBef>
                  <a:spcPts val="0"/>
                </a:spcBef>
                <a:buNone/>
              </a:pPr>
              <a:endParaRPr/>
            </a:p>
          </p:txBody>
        </p:sp>
        <p:sp>
          <p:nvSpPr>
            <p:cNvPr id="50" name="Shape 50"/>
            <p:cNvSpPr/>
            <p:nvPr/>
          </p:nvSpPr>
          <p:spPr>
            <a:xfrm>
              <a:off x="5802575" y="1431100"/>
              <a:ext cx="1565875" cy="1525525"/>
            </a:xfrm>
            <a:custGeom>
              <a:avLst/>
              <a:gdLst/>
              <a:ahLst/>
              <a:cxnLst/>
              <a:rect l="0" t="0" r="0" b="0"/>
              <a:pathLst>
                <a:path w="62635" h="61021" extrusionOk="0">
                  <a:moveTo>
                    <a:pt x="1" y="0"/>
                  </a:moveTo>
                  <a:lnTo>
                    <a:pt x="61021" y="61020"/>
                  </a:lnTo>
                  <a:lnTo>
                    <a:pt x="62634" y="58064"/>
                  </a:lnTo>
                  <a:lnTo>
                    <a:pt x="4705" y="0"/>
                  </a:lnTo>
                  <a:close/>
                </a:path>
              </a:pathLst>
            </a:custGeom>
            <a:solidFill>
              <a:srgbClr val="2B9FDE"/>
            </a:solidFill>
            <a:ln>
              <a:noFill/>
            </a:ln>
          </p:spPr>
          <p:txBody>
            <a:bodyPr lIns="91425" tIns="91425" rIns="91425" bIns="91425" anchor="ctr" anchorCtr="0">
              <a:noAutofit/>
            </a:bodyPr>
            <a:lstStyle/>
            <a:p>
              <a:pPr lvl="0">
                <a:spcBef>
                  <a:spcPts val="0"/>
                </a:spcBef>
                <a:buNone/>
              </a:pPr>
              <a:endParaRPr/>
            </a:p>
          </p:txBody>
        </p:sp>
        <p:sp>
          <p:nvSpPr>
            <p:cNvPr id="51" name="Shape 51"/>
            <p:cNvSpPr/>
            <p:nvPr/>
          </p:nvSpPr>
          <p:spPr>
            <a:xfrm>
              <a:off x="5900025" y="1431100"/>
              <a:ext cx="1481850" cy="1461675"/>
            </a:xfrm>
            <a:custGeom>
              <a:avLst/>
              <a:gdLst/>
              <a:ahLst/>
              <a:cxnLst/>
              <a:rect l="0" t="0" r="0" b="0"/>
              <a:pathLst>
                <a:path w="59274" h="58467" extrusionOk="0">
                  <a:moveTo>
                    <a:pt x="0" y="0"/>
                  </a:moveTo>
                  <a:lnTo>
                    <a:pt x="58468" y="58467"/>
                  </a:lnTo>
                  <a:lnTo>
                    <a:pt x="59274" y="57123"/>
                  </a:lnTo>
                  <a:lnTo>
                    <a:pt x="56048" y="51478"/>
                  </a:lnTo>
                  <a:lnTo>
                    <a:pt x="4570" y="0"/>
                  </a:lnTo>
                  <a:close/>
                </a:path>
              </a:pathLst>
            </a:custGeom>
            <a:solidFill>
              <a:srgbClr val="2C9DDE"/>
            </a:solidFill>
            <a:ln>
              <a:noFill/>
            </a:ln>
          </p:spPr>
          <p:txBody>
            <a:bodyPr lIns="91425" tIns="91425" rIns="91425" bIns="91425" anchor="ctr" anchorCtr="0">
              <a:noAutofit/>
            </a:bodyPr>
            <a:lstStyle/>
            <a:p>
              <a:pPr lvl="0">
                <a:spcBef>
                  <a:spcPts val="0"/>
                </a:spcBef>
                <a:buNone/>
              </a:pPr>
              <a:endParaRPr/>
            </a:p>
          </p:txBody>
        </p:sp>
        <p:sp>
          <p:nvSpPr>
            <p:cNvPr id="52" name="Shape 52"/>
            <p:cNvSpPr/>
            <p:nvPr/>
          </p:nvSpPr>
          <p:spPr>
            <a:xfrm>
              <a:off x="5997475" y="1431100"/>
              <a:ext cx="1307125" cy="1297025"/>
            </a:xfrm>
            <a:custGeom>
              <a:avLst/>
              <a:gdLst/>
              <a:ahLst/>
              <a:cxnLst/>
              <a:rect l="0" t="0" r="0" b="0"/>
              <a:pathLst>
                <a:path w="52285" h="51881" extrusionOk="0">
                  <a:moveTo>
                    <a:pt x="0" y="0"/>
                  </a:moveTo>
                  <a:lnTo>
                    <a:pt x="51747" y="51881"/>
                  </a:lnTo>
                  <a:lnTo>
                    <a:pt x="52285" y="51478"/>
                  </a:lnTo>
                  <a:lnTo>
                    <a:pt x="46908" y="42338"/>
                  </a:lnTo>
                  <a:lnTo>
                    <a:pt x="4570" y="0"/>
                  </a:lnTo>
                  <a:close/>
                </a:path>
              </a:pathLst>
            </a:custGeom>
            <a:solidFill>
              <a:srgbClr val="2D9CDF"/>
            </a:solidFill>
            <a:ln>
              <a:noFill/>
            </a:ln>
          </p:spPr>
          <p:txBody>
            <a:bodyPr lIns="91425" tIns="91425" rIns="91425" bIns="91425" anchor="ctr" anchorCtr="0">
              <a:noAutofit/>
            </a:bodyPr>
            <a:lstStyle/>
            <a:p>
              <a:pPr lvl="0">
                <a:spcBef>
                  <a:spcPts val="0"/>
                </a:spcBef>
                <a:buNone/>
              </a:pPr>
              <a:endParaRPr/>
            </a:p>
          </p:txBody>
        </p:sp>
        <p:sp>
          <p:nvSpPr>
            <p:cNvPr id="53" name="Shape 53"/>
            <p:cNvSpPr/>
            <p:nvPr/>
          </p:nvSpPr>
          <p:spPr>
            <a:xfrm>
              <a:off x="6094900" y="1431100"/>
              <a:ext cx="1075300" cy="1065175"/>
            </a:xfrm>
            <a:custGeom>
              <a:avLst/>
              <a:gdLst/>
              <a:ahLst/>
              <a:cxnLst/>
              <a:rect l="0" t="0" r="0" b="0"/>
              <a:pathLst>
                <a:path w="43012" h="42607" extrusionOk="0">
                  <a:moveTo>
                    <a:pt x="1" y="0"/>
                  </a:moveTo>
                  <a:lnTo>
                    <a:pt x="42608" y="42607"/>
                  </a:lnTo>
                  <a:lnTo>
                    <a:pt x="43011" y="42338"/>
                  </a:lnTo>
                  <a:lnTo>
                    <a:pt x="37769" y="33064"/>
                  </a:lnTo>
                  <a:lnTo>
                    <a:pt x="4571" y="0"/>
                  </a:lnTo>
                  <a:close/>
                </a:path>
              </a:pathLst>
            </a:custGeom>
            <a:solidFill>
              <a:srgbClr val="2F9AE0"/>
            </a:solidFill>
            <a:ln>
              <a:noFill/>
            </a:ln>
          </p:spPr>
          <p:txBody>
            <a:bodyPr lIns="91425" tIns="91425" rIns="91425" bIns="91425" anchor="ctr" anchorCtr="0">
              <a:noAutofit/>
            </a:bodyPr>
            <a:lstStyle/>
            <a:p>
              <a:pPr lvl="0">
                <a:spcBef>
                  <a:spcPts val="0"/>
                </a:spcBef>
                <a:buNone/>
              </a:pPr>
              <a:endParaRPr/>
            </a:p>
          </p:txBody>
        </p:sp>
        <p:sp>
          <p:nvSpPr>
            <p:cNvPr id="54" name="Shape 54"/>
            <p:cNvSpPr/>
            <p:nvPr/>
          </p:nvSpPr>
          <p:spPr>
            <a:xfrm>
              <a:off x="6189000" y="1431100"/>
              <a:ext cx="850150" cy="836700"/>
            </a:xfrm>
            <a:custGeom>
              <a:avLst/>
              <a:gdLst/>
              <a:ahLst/>
              <a:cxnLst/>
              <a:rect l="0" t="0" r="0" b="0"/>
              <a:pathLst>
                <a:path w="34006" h="33468" extrusionOk="0">
                  <a:moveTo>
                    <a:pt x="0" y="0"/>
                  </a:moveTo>
                  <a:lnTo>
                    <a:pt x="33602" y="33467"/>
                  </a:lnTo>
                  <a:lnTo>
                    <a:pt x="34005" y="33198"/>
                  </a:lnTo>
                  <a:lnTo>
                    <a:pt x="28629" y="23924"/>
                  </a:lnTo>
                  <a:lnTo>
                    <a:pt x="4705" y="0"/>
                  </a:lnTo>
                  <a:close/>
                </a:path>
              </a:pathLst>
            </a:custGeom>
            <a:solidFill>
              <a:srgbClr val="3098E0"/>
            </a:solidFill>
            <a:ln>
              <a:noFill/>
            </a:ln>
          </p:spPr>
          <p:txBody>
            <a:bodyPr lIns="91425" tIns="91425" rIns="91425" bIns="91425" anchor="ctr" anchorCtr="0">
              <a:noAutofit/>
            </a:bodyPr>
            <a:lstStyle/>
            <a:p>
              <a:pPr lvl="0">
                <a:spcBef>
                  <a:spcPts val="0"/>
                </a:spcBef>
                <a:buNone/>
              </a:pPr>
              <a:endParaRPr/>
            </a:p>
          </p:txBody>
        </p:sp>
        <p:sp>
          <p:nvSpPr>
            <p:cNvPr id="55" name="Shape 55"/>
            <p:cNvSpPr/>
            <p:nvPr/>
          </p:nvSpPr>
          <p:spPr>
            <a:xfrm>
              <a:off x="6286450" y="1431100"/>
              <a:ext cx="618300" cy="608200"/>
            </a:xfrm>
            <a:custGeom>
              <a:avLst/>
              <a:gdLst/>
              <a:ahLst/>
              <a:cxnLst/>
              <a:rect l="0" t="0" r="0" b="0"/>
              <a:pathLst>
                <a:path w="24732" h="24328" extrusionOk="0">
                  <a:moveTo>
                    <a:pt x="0" y="0"/>
                  </a:moveTo>
                  <a:lnTo>
                    <a:pt x="24328" y="24328"/>
                  </a:lnTo>
                  <a:lnTo>
                    <a:pt x="24731" y="23924"/>
                  </a:lnTo>
                  <a:lnTo>
                    <a:pt x="19489" y="14785"/>
                  </a:lnTo>
                  <a:lnTo>
                    <a:pt x="4704" y="0"/>
                  </a:lnTo>
                  <a:close/>
                </a:path>
              </a:pathLst>
            </a:custGeom>
            <a:solidFill>
              <a:srgbClr val="3196E1"/>
            </a:solidFill>
            <a:ln>
              <a:noFill/>
            </a:ln>
          </p:spPr>
          <p:txBody>
            <a:bodyPr lIns="91425" tIns="91425" rIns="91425" bIns="91425" anchor="ctr" anchorCtr="0">
              <a:noAutofit/>
            </a:bodyPr>
            <a:lstStyle/>
            <a:p>
              <a:pPr lvl="0">
                <a:spcBef>
                  <a:spcPts val="0"/>
                </a:spcBef>
                <a:buNone/>
              </a:pPr>
              <a:endParaRPr/>
            </a:p>
          </p:txBody>
        </p:sp>
        <p:sp>
          <p:nvSpPr>
            <p:cNvPr id="56" name="Shape 56"/>
            <p:cNvSpPr/>
            <p:nvPr/>
          </p:nvSpPr>
          <p:spPr>
            <a:xfrm>
              <a:off x="6383900" y="1431100"/>
              <a:ext cx="389800" cy="376350"/>
            </a:xfrm>
            <a:custGeom>
              <a:avLst/>
              <a:gdLst/>
              <a:ahLst/>
              <a:cxnLst/>
              <a:rect l="0" t="0" r="0" b="0"/>
              <a:pathLst>
                <a:path w="15592" h="15054" extrusionOk="0">
                  <a:moveTo>
                    <a:pt x="0" y="0"/>
                  </a:moveTo>
                  <a:lnTo>
                    <a:pt x="15188" y="15054"/>
                  </a:lnTo>
                  <a:lnTo>
                    <a:pt x="15591" y="14785"/>
                  </a:lnTo>
                  <a:lnTo>
                    <a:pt x="10215" y="5645"/>
                  </a:lnTo>
                  <a:lnTo>
                    <a:pt x="4704" y="0"/>
                  </a:lnTo>
                  <a:close/>
                </a:path>
              </a:pathLst>
            </a:custGeom>
            <a:solidFill>
              <a:srgbClr val="3295E1"/>
            </a:solidFill>
            <a:ln>
              <a:noFill/>
            </a:ln>
          </p:spPr>
          <p:txBody>
            <a:bodyPr lIns="91425" tIns="91425" rIns="91425" bIns="91425" anchor="ctr" anchorCtr="0">
              <a:noAutofit/>
            </a:bodyPr>
            <a:lstStyle/>
            <a:p>
              <a:pPr lvl="0">
                <a:spcBef>
                  <a:spcPts val="0"/>
                </a:spcBef>
                <a:buNone/>
              </a:pPr>
              <a:endParaRPr/>
            </a:p>
          </p:txBody>
        </p:sp>
        <p:sp>
          <p:nvSpPr>
            <p:cNvPr id="57" name="Shape 57"/>
            <p:cNvSpPr/>
            <p:nvPr/>
          </p:nvSpPr>
          <p:spPr>
            <a:xfrm>
              <a:off x="6481325" y="1431100"/>
              <a:ext cx="157950" cy="147850"/>
            </a:xfrm>
            <a:custGeom>
              <a:avLst/>
              <a:gdLst/>
              <a:ahLst/>
              <a:cxnLst/>
              <a:rect l="0" t="0" r="0" b="0"/>
              <a:pathLst>
                <a:path w="6318" h="5914" extrusionOk="0">
                  <a:moveTo>
                    <a:pt x="1" y="0"/>
                  </a:moveTo>
                  <a:lnTo>
                    <a:pt x="5915" y="5914"/>
                  </a:lnTo>
                  <a:lnTo>
                    <a:pt x="6318" y="5645"/>
                  </a:lnTo>
                  <a:lnTo>
                    <a:pt x="3092" y="0"/>
                  </a:lnTo>
                  <a:close/>
                </a:path>
              </a:pathLst>
            </a:custGeom>
            <a:solidFill>
              <a:srgbClr val="3393E2"/>
            </a:solidFill>
            <a:ln>
              <a:noFill/>
            </a:ln>
          </p:spPr>
          <p:txBody>
            <a:bodyPr lIns="91425" tIns="91425" rIns="91425" bIns="91425" anchor="ctr" anchorCtr="0">
              <a:noAutofit/>
            </a:bodyPr>
            <a:lstStyle/>
            <a:p>
              <a:pPr lvl="0">
                <a:spcBef>
                  <a:spcPts val="0"/>
                </a:spcBef>
                <a:buNone/>
              </a:pPr>
              <a:endParaRPr/>
            </a:p>
          </p:txBody>
        </p:sp>
      </p:grpSp>
      <p:sp>
        <p:nvSpPr>
          <p:cNvPr id="58" name="Shape 58"/>
          <p:cNvSpPr/>
          <p:nvPr/>
        </p:nvSpPr>
        <p:spPr>
          <a:xfrm rot="10800000" flipH="1">
            <a:off x="2809875" y="-172875"/>
            <a:ext cx="1111499" cy="962400"/>
          </a:xfrm>
          <a:prstGeom prst="hexagon">
            <a:avLst>
              <a:gd name="adj" fmla="val 28678"/>
              <a:gd name="vf" fmla="val 115470"/>
            </a:avLst>
          </a:prstGeom>
          <a:noFill/>
          <a:ln w="19050" cap="flat" cmpd="sng">
            <a:solidFill>
              <a:srgbClr val="19BBD5"/>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59" name="Shape 59"/>
          <p:cNvSpPr/>
          <p:nvPr/>
        </p:nvSpPr>
        <p:spPr>
          <a:xfrm rot="10800000" flipH="1">
            <a:off x="3602723" y="1360109"/>
            <a:ext cx="493799" cy="427499"/>
          </a:xfrm>
          <a:prstGeom prst="hexagon">
            <a:avLst>
              <a:gd name="adj" fmla="val 28678"/>
              <a:gd name="vf" fmla="val 115470"/>
            </a:avLst>
          </a:prstGeom>
          <a:solidFill>
            <a:srgbClr val="184769"/>
          </a:solidFill>
          <a:ln>
            <a:noFill/>
          </a:ln>
        </p:spPr>
        <p:txBody>
          <a:bodyPr lIns="91425" tIns="91425" rIns="91425" bIns="91425" anchor="ctr" anchorCtr="0">
            <a:noAutofit/>
          </a:bodyPr>
          <a:lstStyle/>
          <a:p>
            <a:pPr lvl="0">
              <a:spcBef>
                <a:spcPts val="0"/>
              </a:spcBef>
              <a:buNone/>
            </a:pPr>
            <a:endParaRPr/>
          </a:p>
        </p:txBody>
      </p:sp>
      <p:sp>
        <p:nvSpPr>
          <p:cNvPr id="60" name="Shape 60"/>
          <p:cNvSpPr/>
          <p:nvPr/>
        </p:nvSpPr>
        <p:spPr>
          <a:xfrm rot="10800000" flipH="1">
            <a:off x="5278914" y="855278"/>
            <a:ext cx="944700" cy="818100"/>
          </a:xfrm>
          <a:prstGeom prst="hexagon">
            <a:avLst>
              <a:gd name="adj" fmla="val 28678"/>
              <a:gd name="vf" fmla="val 115470"/>
            </a:avLst>
          </a:prstGeom>
          <a:noFill/>
          <a:ln w="76200" cap="flat" cmpd="sng">
            <a:solidFill>
              <a:srgbClr val="184769"/>
            </a:solidFill>
            <a:prstDash val="solid"/>
            <a:miter/>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61" name="Shape 61"/>
          <p:cNvSpPr/>
          <p:nvPr/>
        </p:nvSpPr>
        <p:spPr>
          <a:xfrm rot="10800000" flipH="1">
            <a:off x="5365798" y="352324"/>
            <a:ext cx="493799" cy="427199"/>
          </a:xfrm>
          <a:prstGeom prst="hexagon">
            <a:avLst>
              <a:gd name="adj" fmla="val 28678"/>
              <a:gd name="vf" fmla="val 115470"/>
            </a:avLst>
          </a:prstGeom>
          <a:solidFill>
            <a:srgbClr val="00E1C6"/>
          </a:solidFill>
          <a:ln>
            <a:noFill/>
          </a:ln>
        </p:spPr>
        <p:txBody>
          <a:bodyPr lIns="91425" tIns="91425" rIns="91425" bIns="91425" anchor="ctr" anchorCtr="0">
            <a:noAutofit/>
          </a:bodyPr>
          <a:lstStyle/>
          <a:p>
            <a:pPr lvl="0">
              <a:spcBef>
                <a:spcPts val="0"/>
              </a:spcBef>
              <a:buNone/>
            </a:pPr>
            <a:endParaRPr/>
          </a:p>
        </p:txBody>
      </p:sp>
      <p:grpSp>
        <p:nvGrpSpPr>
          <p:cNvPr id="3" name="Shape 62"/>
          <p:cNvGrpSpPr/>
          <p:nvPr/>
        </p:nvGrpSpPr>
        <p:grpSpPr>
          <a:xfrm>
            <a:off x="5549153" y="1029780"/>
            <a:ext cx="404640" cy="374058"/>
            <a:chOff x="5975075" y="2327500"/>
            <a:chExt cx="420100" cy="388350"/>
          </a:xfrm>
        </p:grpSpPr>
        <p:sp>
          <p:nvSpPr>
            <p:cNvPr id="63" name="Shape 63"/>
            <p:cNvSpPr/>
            <p:nvPr/>
          </p:nvSpPr>
          <p:spPr>
            <a:xfrm>
              <a:off x="5975075" y="2474650"/>
              <a:ext cx="98325" cy="220450"/>
            </a:xfrm>
            <a:custGeom>
              <a:avLst/>
              <a:gdLst/>
              <a:ahLst/>
              <a:cxnLst/>
              <a:rect l="0" t="0" r="0" b="0"/>
              <a:pathLst>
                <a:path w="3933" h="8818" extrusionOk="0">
                  <a:moveTo>
                    <a:pt x="2418" y="1002"/>
                  </a:moveTo>
                  <a:lnTo>
                    <a:pt x="2565" y="1027"/>
                  </a:lnTo>
                  <a:lnTo>
                    <a:pt x="2687" y="1075"/>
                  </a:lnTo>
                  <a:lnTo>
                    <a:pt x="2809" y="1124"/>
                  </a:lnTo>
                  <a:lnTo>
                    <a:pt x="2907" y="1222"/>
                  </a:lnTo>
                  <a:lnTo>
                    <a:pt x="3005" y="1320"/>
                  </a:lnTo>
                  <a:lnTo>
                    <a:pt x="3078" y="1442"/>
                  </a:lnTo>
                  <a:lnTo>
                    <a:pt x="3102" y="1564"/>
                  </a:lnTo>
                  <a:lnTo>
                    <a:pt x="3127" y="1710"/>
                  </a:lnTo>
                  <a:lnTo>
                    <a:pt x="3102" y="1857"/>
                  </a:lnTo>
                  <a:lnTo>
                    <a:pt x="3078" y="1979"/>
                  </a:lnTo>
                  <a:lnTo>
                    <a:pt x="3005" y="2101"/>
                  </a:lnTo>
                  <a:lnTo>
                    <a:pt x="2907" y="2223"/>
                  </a:lnTo>
                  <a:lnTo>
                    <a:pt x="2809" y="2297"/>
                  </a:lnTo>
                  <a:lnTo>
                    <a:pt x="2687" y="2370"/>
                  </a:lnTo>
                  <a:lnTo>
                    <a:pt x="2565" y="2394"/>
                  </a:lnTo>
                  <a:lnTo>
                    <a:pt x="2418" y="2419"/>
                  </a:lnTo>
                  <a:lnTo>
                    <a:pt x="2272" y="2394"/>
                  </a:lnTo>
                  <a:lnTo>
                    <a:pt x="2150" y="2370"/>
                  </a:lnTo>
                  <a:lnTo>
                    <a:pt x="2028" y="2297"/>
                  </a:lnTo>
                  <a:lnTo>
                    <a:pt x="1930" y="2223"/>
                  </a:lnTo>
                  <a:lnTo>
                    <a:pt x="1832" y="2101"/>
                  </a:lnTo>
                  <a:lnTo>
                    <a:pt x="1759" y="1979"/>
                  </a:lnTo>
                  <a:lnTo>
                    <a:pt x="1735" y="1857"/>
                  </a:lnTo>
                  <a:lnTo>
                    <a:pt x="1710" y="1710"/>
                  </a:lnTo>
                  <a:lnTo>
                    <a:pt x="1735" y="1564"/>
                  </a:lnTo>
                  <a:lnTo>
                    <a:pt x="1759" y="1442"/>
                  </a:lnTo>
                  <a:lnTo>
                    <a:pt x="1832" y="1320"/>
                  </a:lnTo>
                  <a:lnTo>
                    <a:pt x="1930" y="1222"/>
                  </a:lnTo>
                  <a:lnTo>
                    <a:pt x="2028" y="1124"/>
                  </a:lnTo>
                  <a:lnTo>
                    <a:pt x="2150" y="1075"/>
                  </a:lnTo>
                  <a:lnTo>
                    <a:pt x="2272" y="1027"/>
                  </a:lnTo>
                  <a:lnTo>
                    <a:pt x="2418" y="1002"/>
                  </a:lnTo>
                  <a:close/>
                  <a:moveTo>
                    <a:pt x="1" y="1"/>
                  </a:moveTo>
                  <a:lnTo>
                    <a:pt x="1" y="8817"/>
                  </a:lnTo>
                  <a:lnTo>
                    <a:pt x="3933" y="8817"/>
                  </a:lnTo>
                  <a:lnTo>
                    <a:pt x="3933"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64" name="Shape 64"/>
            <p:cNvSpPr/>
            <p:nvPr/>
          </p:nvSpPr>
          <p:spPr>
            <a:xfrm>
              <a:off x="6088025" y="2327500"/>
              <a:ext cx="307150" cy="388350"/>
            </a:xfrm>
            <a:custGeom>
              <a:avLst/>
              <a:gdLst/>
              <a:ahLst/>
              <a:cxnLst/>
              <a:rect l="0" t="0" r="0" b="0"/>
              <a:pathLst>
                <a:path w="12286" h="15534" extrusionOk="0">
                  <a:moveTo>
                    <a:pt x="6326" y="1"/>
                  </a:moveTo>
                  <a:lnTo>
                    <a:pt x="5960" y="25"/>
                  </a:lnTo>
                  <a:lnTo>
                    <a:pt x="5716" y="74"/>
                  </a:lnTo>
                  <a:lnTo>
                    <a:pt x="5520" y="147"/>
                  </a:lnTo>
                  <a:lnTo>
                    <a:pt x="5374" y="221"/>
                  </a:lnTo>
                  <a:lnTo>
                    <a:pt x="4983" y="1466"/>
                  </a:lnTo>
                  <a:lnTo>
                    <a:pt x="4788" y="2028"/>
                  </a:lnTo>
                  <a:lnTo>
                    <a:pt x="4592" y="2541"/>
                  </a:lnTo>
                  <a:lnTo>
                    <a:pt x="4397" y="3005"/>
                  </a:lnTo>
                  <a:lnTo>
                    <a:pt x="4202" y="3396"/>
                  </a:lnTo>
                  <a:lnTo>
                    <a:pt x="4031" y="3689"/>
                  </a:lnTo>
                  <a:lnTo>
                    <a:pt x="3884" y="3933"/>
                  </a:lnTo>
                  <a:lnTo>
                    <a:pt x="3664" y="4153"/>
                  </a:lnTo>
                  <a:lnTo>
                    <a:pt x="3322" y="4495"/>
                  </a:lnTo>
                  <a:lnTo>
                    <a:pt x="2516" y="5252"/>
                  </a:lnTo>
                  <a:lnTo>
                    <a:pt x="1442" y="6229"/>
                  </a:lnTo>
                  <a:lnTo>
                    <a:pt x="1" y="6229"/>
                  </a:lnTo>
                  <a:lnTo>
                    <a:pt x="1" y="13433"/>
                  </a:lnTo>
                  <a:lnTo>
                    <a:pt x="1515" y="13433"/>
                  </a:lnTo>
                  <a:lnTo>
                    <a:pt x="2004" y="13678"/>
                  </a:lnTo>
                  <a:lnTo>
                    <a:pt x="2687" y="13971"/>
                  </a:lnTo>
                  <a:lnTo>
                    <a:pt x="3567" y="14313"/>
                  </a:lnTo>
                  <a:lnTo>
                    <a:pt x="4544" y="14679"/>
                  </a:lnTo>
                  <a:lnTo>
                    <a:pt x="5594" y="14997"/>
                  </a:lnTo>
                  <a:lnTo>
                    <a:pt x="6131" y="15143"/>
                  </a:lnTo>
                  <a:lnTo>
                    <a:pt x="6668" y="15265"/>
                  </a:lnTo>
                  <a:lnTo>
                    <a:pt x="7181" y="15387"/>
                  </a:lnTo>
                  <a:lnTo>
                    <a:pt x="7694" y="15461"/>
                  </a:lnTo>
                  <a:lnTo>
                    <a:pt x="8158" y="15509"/>
                  </a:lnTo>
                  <a:lnTo>
                    <a:pt x="8622" y="15534"/>
                  </a:lnTo>
                  <a:lnTo>
                    <a:pt x="9404" y="15534"/>
                  </a:lnTo>
                  <a:lnTo>
                    <a:pt x="9819" y="15509"/>
                  </a:lnTo>
                  <a:lnTo>
                    <a:pt x="10210" y="15461"/>
                  </a:lnTo>
                  <a:lnTo>
                    <a:pt x="10552" y="15363"/>
                  </a:lnTo>
                  <a:lnTo>
                    <a:pt x="10723" y="15314"/>
                  </a:lnTo>
                  <a:lnTo>
                    <a:pt x="10845" y="15265"/>
                  </a:lnTo>
                  <a:lnTo>
                    <a:pt x="10967" y="15192"/>
                  </a:lnTo>
                  <a:lnTo>
                    <a:pt x="11064" y="15094"/>
                  </a:lnTo>
                  <a:lnTo>
                    <a:pt x="11113" y="14997"/>
                  </a:lnTo>
                  <a:lnTo>
                    <a:pt x="11162" y="14874"/>
                  </a:lnTo>
                  <a:lnTo>
                    <a:pt x="11235" y="14166"/>
                  </a:lnTo>
                  <a:lnTo>
                    <a:pt x="11211" y="13995"/>
                  </a:lnTo>
                  <a:lnTo>
                    <a:pt x="11162" y="13849"/>
                  </a:lnTo>
                  <a:lnTo>
                    <a:pt x="11064" y="13702"/>
                  </a:lnTo>
                  <a:lnTo>
                    <a:pt x="10918" y="13580"/>
                  </a:lnTo>
                  <a:lnTo>
                    <a:pt x="11040" y="13556"/>
                  </a:lnTo>
                  <a:lnTo>
                    <a:pt x="11162" y="13507"/>
                  </a:lnTo>
                  <a:lnTo>
                    <a:pt x="11284" y="13458"/>
                  </a:lnTo>
                  <a:lnTo>
                    <a:pt x="11382" y="13360"/>
                  </a:lnTo>
                  <a:lnTo>
                    <a:pt x="11455" y="13263"/>
                  </a:lnTo>
                  <a:lnTo>
                    <a:pt x="11528" y="13140"/>
                  </a:lnTo>
                  <a:lnTo>
                    <a:pt x="11577" y="12994"/>
                  </a:lnTo>
                  <a:lnTo>
                    <a:pt x="11602" y="12872"/>
                  </a:lnTo>
                  <a:lnTo>
                    <a:pt x="11675" y="11993"/>
                  </a:lnTo>
                  <a:lnTo>
                    <a:pt x="11675" y="11870"/>
                  </a:lnTo>
                  <a:lnTo>
                    <a:pt x="11675" y="11773"/>
                  </a:lnTo>
                  <a:lnTo>
                    <a:pt x="11651" y="11651"/>
                  </a:lnTo>
                  <a:lnTo>
                    <a:pt x="11602" y="11553"/>
                  </a:lnTo>
                  <a:lnTo>
                    <a:pt x="11480" y="11382"/>
                  </a:lnTo>
                  <a:lnTo>
                    <a:pt x="11406" y="11309"/>
                  </a:lnTo>
                  <a:lnTo>
                    <a:pt x="11333" y="11235"/>
                  </a:lnTo>
                  <a:lnTo>
                    <a:pt x="11455" y="11211"/>
                  </a:lnTo>
                  <a:lnTo>
                    <a:pt x="11553" y="11162"/>
                  </a:lnTo>
                  <a:lnTo>
                    <a:pt x="11651" y="11089"/>
                  </a:lnTo>
                  <a:lnTo>
                    <a:pt x="11748" y="10991"/>
                  </a:lnTo>
                  <a:lnTo>
                    <a:pt x="11822" y="10893"/>
                  </a:lnTo>
                  <a:lnTo>
                    <a:pt x="11870" y="10796"/>
                  </a:lnTo>
                  <a:lnTo>
                    <a:pt x="11919" y="10674"/>
                  </a:lnTo>
                  <a:lnTo>
                    <a:pt x="11944" y="10527"/>
                  </a:lnTo>
                  <a:lnTo>
                    <a:pt x="12017" y="9672"/>
                  </a:lnTo>
                  <a:lnTo>
                    <a:pt x="12017" y="9550"/>
                  </a:lnTo>
                  <a:lnTo>
                    <a:pt x="12017" y="9428"/>
                  </a:lnTo>
                  <a:lnTo>
                    <a:pt x="11993" y="9306"/>
                  </a:lnTo>
                  <a:lnTo>
                    <a:pt x="11944" y="9208"/>
                  </a:lnTo>
                  <a:lnTo>
                    <a:pt x="11895" y="9111"/>
                  </a:lnTo>
                  <a:lnTo>
                    <a:pt x="11822" y="9037"/>
                  </a:lnTo>
                  <a:lnTo>
                    <a:pt x="11748" y="8964"/>
                  </a:lnTo>
                  <a:lnTo>
                    <a:pt x="11651" y="8891"/>
                  </a:lnTo>
                  <a:lnTo>
                    <a:pt x="11748" y="8866"/>
                  </a:lnTo>
                  <a:lnTo>
                    <a:pt x="11846" y="8793"/>
                  </a:lnTo>
                  <a:lnTo>
                    <a:pt x="11944" y="8720"/>
                  </a:lnTo>
                  <a:lnTo>
                    <a:pt x="12017" y="8647"/>
                  </a:lnTo>
                  <a:lnTo>
                    <a:pt x="12090" y="8549"/>
                  </a:lnTo>
                  <a:lnTo>
                    <a:pt x="12139" y="8451"/>
                  </a:lnTo>
                  <a:lnTo>
                    <a:pt x="12163" y="8329"/>
                  </a:lnTo>
                  <a:lnTo>
                    <a:pt x="12188" y="8207"/>
                  </a:lnTo>
                  <a:lnTo>
                    <a:pt x="12286" y="7328"/>
                  </a:lnTo>
                  <a:lnTo>
                    <a:pt x="12261" y="7206"/>
                  </a:lnTo>
                  <a:lnTo>
                    <a:pt x="12237" y="7083"/>
                  </a:lnTo>
                  <a:lnTo>
                    <a:pt x="12188" y="6986"/>
                  </a:lnTo>
                  <a:lnTo>
                    <a:pt x="12139" y="6888"/>
                  </a:lnTo>
                  <a:lnTo>
                    <a:pt x="12066" y="6790"/>
                  </a:lnTo>
                  <a:lnTo>
                    <a:pt x="11968" y="6717"/>
                  </a:lnTo>
                  <a:lnTo>
                    <a:pt x="11748" y="6571"/>
                  </a:lnTo>
                  <a:lnTo>
                    <a:pt x="11504" y="6448"/>
                  </a:lnTo>
                  <a:lnTo>
                    <a:pt x="11211" y="6351"/>
                  </a:lnTo>
                  <a:lnTo>
                    <a:pt x="10893" y="6278"/>
                  </a:lnTo>
                  <a:lnTo>
                    <a:pt x="10576" y="6229"/>
                  </a:lnTo>
                  <a:lnTo>
                    <a:pt x="9892" y="6131"/>
                  </a:lnTo>
                  <a:lnTo>
                    <a:pt x="8842" y="6033"/>
                  </a:lnTo>
                  <a:lnTo>
                    <a:pt x="7596" y="5960"/>
                  </a:lnTo>
                  <a:lnTo>
                    <a:pt x="6326" y="5887"/>
                  </a:lnTo>
                  <a:lnTo>
                    <a:pt x="6497" y="5594"/>
                  </a:lnTo>
                  <a:lnTo>
                    <a:pt x="6644" y="5252"/>
                  </a:lnTo>
                  <a:lnTo>
                    <a:pt x="6790" y="4885"/>
                  </a:lnTo>
                  <a:lnTo>
                    <a:pt x="6888" y="4495"/>
                  </a:lnTo>
                  <a:lnTo>
                    <a:pt x="6986" y="4104"/>
                  </a:lnTo>
                  <a:lnTo>
                    <a:pt x="7083" y="3689"/>
                  </a:lnTo>
                  <a:lnTo>
                    <a:pt x="7181" y="2883"/>
                  </a:lnTo>
                  <a:lnTo>
                    <a:pt x="7254" y="2150"/>
                  </a:lnTo>
                  <a:lnTo>
                    <a:pt x="7303" y="1539"/>
                  </a:lnTo>
                  <a:lnTo>
                    <a:pt x="7303" y="978"/>
                  </a:lnTo>
                  <a:lnTo>
                    <a:pt x="7303" y="807"/>
                  </a:lnTo>
                  <a:lnTo>
                    <a:pt x="7230" y="611"/>
                  </a:lnTo>
                  <a:lnTo>
                    <a:pt x="7157" y="465"/>
                  </a:lnTo>
                  <a:lnTo>
                    <a:pt x="7035" y="318"/>
                  </a:lnTo>
                  <a:lnTo>
                    <a:pt x="6888" y="172"/>
                  </a:lnTo>
                  <a:lnTo>
                    <a:pt x="6717" y="98"/>
                  </a:lnTo>
                  <a:lnTo>
                    <a:pt x="6522" y="25"/>
                  </a:lnTo>
                  <a:lnTo>
                    <a:pt x="6326"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grpSp>
      <p:sp>
        <p:nvSpPr>
          <p:cNvPr id="65" name="Shape 65"/>
          <p:cNvSpPr/>
          <p:nvPr/>
        </p:nvSpPr>
        <p:spPr>
          <a:xfrm>
            <a:off x="3253021" y="113273"/>
            <a:ext cx="225084" cy="389963"/>
          </a:xfrm>
          <a:custGeom>
            <a:avLst/>
            <a:gdLst/>
            <a:ahLst/>
            <a:cxnLst/>
            <a:rect l="0" t="0" r="0" b="0"/>
            <a:pathLst>
              <a:path w="11870" h="20565" extrusionOk="0">
                <a:moveTo>
                  <a:pt x="6301" y="977"/>
                </a:moveTo>
                <a:lnTo>
                  <a:pt x="6423" y="1002"/>
                </a:lnTo>
                <a:lnTo>
                  <a:pt x="6497" y="1075"/>
                </a:lnTo>
                <a:lnTo>
                  <a:pt x="6570" y="1148"/>
                </a:lnTo>
                <a:lnTo>
                  <a:pt x="6594" y="1270"/>
                </a:lnTo>
                <a:lnTo>
                  <a:pt x="6570" y="1368"/>
                </a:lnTo>
                <a:lnTo>
                  <a:pt x="6497" y="1466"/>
                </a:lnTo>
                <a:lnTo>
                  <a:pt x="6423" y="1515"/>
                </a:lnTo>
                <a:lnTo>
                  <a:pt x="6301" y="1539"/>
                </a:lnTo>
                <a:lnTo>
                  <a:pt x="5569" y="1539"/>
                </a:lnTo>
                <a:lnTo>
                  <a:pt x="5446" y="1515"/>
                </a:lnTo>
                <a:lnTo>
                  <a:pt x="5373" y="1466"/>
                </a:lnTo>
                <a:lnTo>
                  <a:pt x="5300" y="1368"/>
                </a:lnTo>
                <a:lnTo>
                  <a:pt x="5276" y="1270"/>
                </a:lnTo>
                <a:lnTo>
                  <a:pt x="5300" y="1148"/>
                </a:lnTo>
                <a:lnTo>
                  <a:pt x="5373" y="1075"/>
                </a:lnTo>
                <a:lnTo>
                  <a:pt x="5446" y="1002"/>
                </a:lnTo>
                <a:lnTo>
                  <a:pt x="5569" y="977"/>
                </a:lnTo>
                <a:close/>
                <a:moveTo>
                  <a:pt x="10575" y="2565"/>
                </a:moveTo>
                <a:lnTo>
                  <a:pt x="10575" y="16706"/>
                </a:lnTo>
                <a:lnTo>
                  <a:pt x="1295" y="16706"/>
                </a:lnTo>
                <a:lnTo>
                  <a:pt x="1295" y="2565"/>
                </a:lnTo>
                <a:close/>
                <a:moveTo>
                  <a:pt x="5935" y="17780"/>
                </a:moveTo>
                <a:lnTo>
                  <a:pt x="6106" y="17805"/>
                </a:lnTo>
                <a:lnTo>
                  <a:pt x="6277" y="17854"/>
                </a:lnTo>
                <a:lnTo>
                  <a:pt x="6423" y="17927"/>
                </a:lnTo>
                <a:lnTo>
                  <a:pt x="6545" y="18025"/>
                </a:lnTo>
                <a:lnTo>
                  <a:pt x="6643" y="18147"/>
                </a:lnTo>
                <a:lnTo>
                  <a:pt x="6716" y="18293"/>
                </a:lnTo>
                <a:lnTo>
                  <a:pt x="6765" y="18464"/>
                </a:lnTo>
                <a:lnTo>
                  <a:pt x="6790" y="18635"/>
                </a:lnTo>
                <a:lnTo>
                  <a:pt x="6765" y="18806"/>
                </a:lnTo>
                <a:lnTo>
                  <a:pt x="6716" y="18977"/>
                </a:lnTo>
                <a:lnTo>
                  <a:pt x="6643" y="19124"/>
                </a:lnTo>
                <a:lnTo>
                  <a:pt x="6545" y="19246"/>
                </a:lnTo>
                <a:lnTo>
                  <a:pt x="6423" y="19343"/>
                </a:lnTo>
                <a:lnTo>
                  <a:pt x="6277" y="19417"/>
                </a:lnTo>
                <a:lnTo>
                  <a:pt x="6106" y="19465"/>
                </a:lnTo>
                <a:lnTo>
                  <a:pt x="5935" y="19490"/>
                </a:lnTo>
                <a:lnTo>
                  <a:pt x="5764" y="19465"/>
                </a:lnTo>
                <a:lnTo>
                  <a:pt x="5593" y="19417"/>
                </a:lnTo>
                <a:lnTo>
                  <a:pt x="5446" y="19343"/>
                </a:lnTo>
                <a:lnTo>
                  <a:pt x="5324" y="19246"/>
                </a:lnTo>
                <a:lnTo>
                  <a:pt x="5227" y="19124"/>
                </a:lnTo>
                <a:lnTo>
                  <a:pt x="5153" y="18977"/>
                </a:lnTo>
                <a:lnTo>
                  <a:pt x="5105" y="18806"/>
                </a:lnTo>
                <a:lnTo>
                  <a:pt x="5080" y="18635"/>
                </a:lnTo>
                <a:lnTo>
                  <a:pt x="5105" y="18464"/>
                </a:lnTo>
                <a:lnTo>
                  <a:pt x="5153" y="18293"/>
                </a:lnTo>
                <a:lnTo>
                  <a:pt x="5227" y="18147"/>
                </a:lnTo>
                <a:lnTo>
                  <a:pt x="5324" y="18025"/>
                </a:lnTo>
                <a:lnTo>
                  <a:pt x="5446" y="17927"/>
                </a:lnTo>
                <a:lnTo>
                  <a:pt x="5593" y="17854"/>
                </a:lnTo>
                <a:lnTo>
                  <a:pt x="5764" y="17805"/>
                </a:lnTo>
                <a:lnTo>
                  <a:pt x="5935" y="17780"/>
                </a:lnTo>
                <a:close/>
                <a:moveTo>
                  <a:pt x="1295" y="0"/>
                </a:moveTo>
                <a:lnTo>
                  <a:pt x="1026" y="25"/>
                </a:lnTo>
                <a:lnTo>
                  <a:pt x="782" y="98"/>
                </a:lnTo>
                <a:lnTo>
                  <a:pt x="562" y="220"/>
                </a:lnTo>
                <a:lnTo>
                  <a:pt x="366" y="367"/>
                </a:lnTo>
                <a:lnTo>
                  <a:pt x="220" y="562"/>
                </a:lnTo>
                <a:lnTo>
                  <a:pt x="98" y="782"/>
                </a:lnTo>
                <a:lnTo>
                  <a:pt x="25" y="1026"/>
                </a:lnTo>
                <a:lnTo>
                  <a:pt x="0" y="1295"/>
                </a:lnTo>
                <a:lnTo>
                  <a:pt x="0" y="19270"/>
                </a:lnTo>
                <a:lnTo>
                  <a:pt x="25" y="19539"/>
                </a:lnTo>
                <a:lnTo>
                  <a:pt x="98" y="19783"/>
                </a:lnTo>
                <a:lnTo>
                  <a:pt x="220" y="20003"/>
                </a:lnTo>
                <a:lnTo>
                  <a:pt x="366" y="20198"/>
                </a:lnTo>
                <a:lnTo>
                  <a:pt x="562" y="20345"/>
                </a:lnTo>
                <a:lnTo>
                  <a:pt x="782" y="20467"/>
                </a:lnTo>
                <a:lnTo>
                  <a:pt x="1026" y="20540"/>
                </a:lnTo>
                <a:lnTo>
                  <a:pt x="1295" y="20565"/>
                </a:lnTo>
                <a:lnTo>
                  <a:pt x="10575" y="20565"/>
                </a:lnTo>
                <a:lnTo>
                  <a:pt x="10844" y="20540"/>
                </a:lnTo>
                <a:lnTo>
                  <a:pt x="11088" y="20467"/>
                </a:lnTo>
                <a:lnTo>
                  <a:pt x="11308" y="20345"/>
                </a:lnTo>
                <a:lnTo>
                  <a:pt x="11503" y="20198"/>
                </a:lnTo>
                <a:lnTo>
                  <a:pt x="11650" y="20003"/>
                </a:lnTo>
                <a:lnTo>
                  <a:pt x="11772" y="19783"/>
                </a:lnTo>
                <a:lnTo>
                  <a:pt x="11845" y="19539"/>
                </a:lnTo>
                <a:lnTo>
                  <a:pt x="11870" y="19270"/>
                </a:lnTo>
                <a:lnTo>
                  <a:pt x="11870" y="1295"/>
                </a:lnTo>
                <a:lnTo>
                  <a:pt x="11845" y="1026"/>
                </a:lnTo>
                <a:lnTo>
                  <a:pt x="11772" y="782"/>
                </a:lnTo>
                <a:lnTo>
                  <a:pt x="11650" y="562"/>
                </a:lnTo>
                <a:lnTo>
                  <a:pt x="11503" y="367"/>
                </a:lnTo>
                <a:lnTo>
                  <a:pt x="11308" y="220"/>
                </a:lnTo>
                <a:lnTo>
                  <a:pt x="11088" y="98"/>
                </a:lnTo>
                <a:lnTo>
                  <a:pt x="10844" y="25"/>
                </a:lnTo>
                <a:lnTo>
                  <a:pt x="10575" y="0"/>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grpSp>
        <p:nvGrpSpPr>
          <p:cNvPr id="4" name="Shape 66"/>
          <p:cNvGrpSpPr/>
          <p:nvPr/>
        </p:nvGrpSpPr>
        <p:grpSpPr>
          <a:xfrm>
            <a:off x="4380525" y="515192"/>
            <a:ext cx="382958" cy="607110"/>
            <a:chOff x="6718575" y="2318625"/>
            <a:chExt cx="256950" cy="407375"/>
          </a:xfrm>
        </p:grpSpPr>
        <p:sp>
          <p:nvSpPr>
            <p:cNvPr id="67" name="Shape 67"/>
            <p:cNvSpPr/>
            <p:nvPr/>
          </p:nvSpPr>
          <p:spPr>
            <a:xfrm>
              <a:off x="6795900" y="2673600"/>
              <a:ext cx="102300" cy="22550"/>
            </a:xfrm>
            <a:custGeom>
              <a:avLst/>
              <a:gdLst/>
              <a:ahLst/>
              <a:cxnLst/>
              <a:rect l="0" t="0" r="0" b="0"/>
              <a:pathLst>
                <a:path w="4092" h="902" fill="none" extrusionOk="0">
                  <a:moveTo>
                    <a:pt x="4092" y="902"/>
                  </a:moveTo>
                  <a:lnTo>
                    <a:pt x="4092" y="1"/>
                  </a:lnTo>
                  <a:lnTo>
                    <a:pt x="0" y="1"/>
                  </a:lnTo>
                  <a:lnTo>
                    <a:pt x="0" y="902"/>
                  </a:lnTo>
                  <a:lnTo>
                    <a:pt x="4092" y="902"/>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68" name="Shape 68"/>
            <p:cNvSpPr/>
            <p:nvPr/>
          </p:nvSpPr>
          <p:spPr>
            <a:xfrm>
              <a:off x="6795900" y="2650475"/>
              <a:ext cx="102300" cy="22550"/>
            </a:xfrm>
            <a:custGeom>
              <a:avLst/>
              <a:gdLst/>
              <a:ahLst/>
              <a:cxnLst/>
              <a:rect l="0" t="0" r="0" b="0"/>
              <a:pathLst>
                <a:path w="4092" h="902" fill="none" extrusionOk="0">
                  <a:moveTo>
                    <a:pt x="4092" y="901"/>
                  </a:moveTo>
                  <a:lnTo>
                    <a:pt x="4092" y="0"/>
                  </a:lnTo>
                  <a:lnTo>
                    <a:pt x="0" y="0"/>
                  </a:lnTo>
                  <a:lnTo>
                    <a:pt x="0" y="901"/>
                  </a:lnTo>
                  <a:lnTo>
                    <a:pt x="4092" y="901"/>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69" name="Shape 69"/>
            <p:cNvSpPr/>
            <p:nvPr/>
          </p:nvSpPr>
          <p:spPr>
            <a:xfrm>
              <a:off x="6795900" y="2696125"/>
              <a:ext cx="102300" cy="29875"/>
            </a:xfrm>
            <a:custGeom>
              <a:avLst/>
              <a:gdLst/>
              <a:ahLst/>
              <a:cxnLst/>
              <a:rect l="0" t="0" r="0" b="0"/>
              <a:pathLst>
                <a:path w="4092" h="1195" fill="none" extrusionOk="0">
                  <a:moveTo>
                    <a:pt x="0" y="1"/>
                  </a:moveTo>
                  <a:lnTo>
                    <a:pt x="0" y="171"/>
                  </a:lnTo>
                  <a:lnTo>
                    <a:pt x="0" y="171"/>
                  </a:lnTo>
                  <a:lnTo>
                    <a:pt x="24" y="318"/>
                  </a:lnTo>
                  <a:lnTo>
                    <a:pt x="98" y="464"/>
                  </a:lnTo>
                  <a:lnTo>
                    <a:pt x="195" y="585"/>
                  </a:lnTo>
                  <a:lnTo>
                    <a:pt x="341" y="659"/>
                  </a:lnTo>
                  <a:lnTo>
                    <a:pt x="1875" y="1170"/>
                  </a:lnTo>
                  <a:lnTo>
                    <a:pt x="1875" y="1170"/>
                  </a:lnTo>
                  <a:lnTo>
                    <a:pt x="2046" y="1194"/>
                  </a:lnTo>
                  <a:lnTo>
                    <a:pt x="2046" y="1194"/>
                  </a:lnTo>
                  <a:lnTo>
                    <a:pt x="2216" y="1170"/>
                  </a:lnTo>
                  <a:lnTo>
                    <a:pt x="3751" y="659"/>
                  </a:lnTo>
                  <a:lnTo>
                    <a:pt x="3751" y="659"/>
                  </a:lnTo>
                  <a:lnTo>
                    <a:pt x="3897" y="585"/>
                  </a:lnTo>
                  <a:lnTo>
                    <a:pt x="3994" y="464"/>
                  </a:lnTo>
                  <a:lnTo>
                    <a:pt x="4067" y="318"/>
                  </a:lnTo>
                  <a:lnTo>
                    <a:pt x="4092" y="171"/>
                  </a:lnTo>
                  <a:lnTo>
                    <a:pt x="4092" y="1"/>
                  </a:lnTo>
                  <a:lnTo>
                    <a:pt x="0" y="1"/>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70" name="Shape 70"/>
            <p:cNvSpPr/>
            <p:nvPr/>
          </p:nvSpPr>
          <p:spPr>
            <a:xfrm>
              <a:off x="6784925" y="2459275"/>
              <a:ext cx="35350" cy="166875"/>
            </a:xfrm>
            <a:custGeom>
              <a:avLst/>
              <a:gdLst/>
              <a:ahLst/>
              <a:cxnLst/>
              <a:rect l="0" t="0" r="0" b="0"/>
              <a:pathLst>
                <a:path w="1414" h="6675" fill="none" extrusionOk="0">
                  <a:moveTo>
                    <a:pt x="1413" y="6674"/>
                  </a:moveTo>
                  <a:lnTo>
                    <a:pt x="1413" y="6674"/>
                  </a:lnTo>
                  <a:lnTo>
                    <a:pt x="585" y="2850"/>
                  </a:lnTo>
                  <a:lnTo>
                    <a:pt x="1" y="1"/>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71" name="Shape 71"/>
            <p:cNvSpPr/>
            <p:nvPr/>
          </p:nvSpPr>
          <p:spPr>
            <a:xfrm>
              <a:off x="6718575" y="2318625"/>
              <a:ext cx="256950" cy="307525"/>
            </a:xfrm>
            <a:custGeom>
              <a:avLst/>
              <a:gdLst/>
              <a:ahLst/>
              <a:cxnLst/>
              <a:rect l="0" t="0" r="0" b="0"/>
              <a:pathLst>
                <a:path w="10278" h="12301" fill="none" extrusionOk="0">
                  <a:moveTo>
                    <a:pt x="7185" y="12300"/>
                  </a:moveTo>
                  <a:lnTo>
                    <a:pt x="7185" y="12300"/>
                  </a:lnTo>
                  <a:lnTo>
                    <a:pt x="7307" y="11764"/>
                  </a:lnTo>
                  <a:lnTo>
                    <a:pt x="7477" y="11253"/>
                  </a:lnTo>
                  <a:lnTo>
                    <a:pt x="7672" y="10766"/>
                  </a:lnTo>
                  <a:lnTo>
                    <a:pt x="7891" y="10327"/>
                  </a:lnTo>
                  <a:lnTo>
                    <a:pt x="8135" y="9913"/>
                  </a:lnTo>
                  <a:lnTo>
                    <a:pt x="8378" y="9499"/>
                  </a:lnTo>
                  <a:lnTo>
                    <a:pt x="8914" y="8720"/>
                  </a:lnTo>
                  <a:lnTo>
                    <a:pt x="9182" y="8330"/>
                  </a:lnTo>
                  <a:lnTo>
                    <a:pt x="9425" y="7941"/>
                  </a:lnTo>
                  <a:lnTo>
                    <a:pt x="9645" y="7551"/>
                  </a:lnTo>
                  <a:lnTo>
                    <a:pt x="9864" y="7113"/>
                  </a:lnTo>
                  <a:lnTo>
                    <a:pt x="10034" y="6674"/>
                  </a:lnTo>
                  <a:lnTo>
                    <a:pt x="10156" y="6187"/>
                  </a:lnTo>
                  <a:lnTo>
                    <a:pt x="10229" y="5676"/>
                  </a:lnTo>
                  <a:lnTo>
                    <a:pt x="10253" y="5408"/>
                  </a:lnTo>
                  <a:lnTo>
                    <a:pt x="10278" y="5140"/>
                  </a:lnTo>
                  <a:lnTo>
                    <a:pt x="10278" y="5140"/>
                  </a:lnTo>
                  <a:lnTo>
                    <a:pt x="10229" y="4604"/>
                  </a:lnTo>
                  <a:lnTo>
                    <a:pt x="10156" y="4093"/>
                  </a:lnTo>
                  <a:lnTo>
                    <a:pt x="10034" y="3605"/>
                  </a:lnTo>
                  <a:lnTo>
                    <a:pt x="9864" y="3143"/>
                  </a:lnTo>
                  <a:lnTo>
                    <a:pt x="9645" y="2680"/>
                  </a:lnTo>
                  <a:lnTo>
                    <a:pt x="9401" y="2266"/>
                  </a:lnTo>
                  <a:lnTo>
                    <a:pt x="9084" y="1876"/>
                  </a:lnTo>
                  <a:lnTo>
                    <a:pt x="8768" y="1511"/>
                  </a:lnTo>
                  <a:lnTo>
                    <a:pt x="8402" y="1170"/>
                  </a:lnTo>
                  <a:lnTo>
                    <a:pt x="8013" y="878"/>
                  </a:lnTo>
                  <a:lnTo>
                    <a:pt x="7574" y="634"/>
                  </a:lnTo>
                  <a:lnTo>
                    <a:pt x="7136" y="415"/>
                  </a:lnTo>
                  <a:lnTo>
                    <a:pt x="6673" y="244"/>
                  </a:lnTo>
                  <a:lnTo>
                    <a:pt x="6162" y="98"/>
                  </a:lnTo>
                  <a:lnTo>
                    <a:pt x="5675" y="25"/>
                  </a:lnTo>
                  <a:lnTo>
                    <a:pt x="5139" y="1"/>
                  </a:lnTo>
                  <a:lnTo>
                    <a:pt x="5139" y="1"/>
                  </a:lnTo>
                  <a:lnTo>
                    <a:pt x="4603" y="25"/>
                  </a:lnTo>
                  <a:lnTo>
                    <a:pt x="4116" y="98"/>
                  </a:lnTo>
                  <a:lnTo>
                    <a:pt x="3605" y="244"/>
                  </a:lnTo>
                  <a:lnTo>
                    <a:pt x="3142" y="415"/>
                  </a:lnTo>
                  <a:lnTo>
                    <a:pt x="2703" y="634"/>
                  </a:lnTo>
                  <a:lnTo>
                    <a:pt x="2265" y="878"/>
                  </a:lnTo>
                  <a:lnTo>
                    <a:pt x="1875" y="1170"/>
                  </a:lnTo>
                  <a:lnTo>
                    <a:pt x="1510" y="1511"/>
                  </a:lnTo>
                  <a:lnTo>
                    <a:pt x="1193" y="1876"/>
                  </a:lnTo>
                  <a:lnTo>
                    <a:pt x="877" y="2266"/>
                  </a:lnTo>
                  <a:lnTo>
                    <a:pt x="633" y="2680"/>
                  </a:lnTo>
                  <a:lnTo>
                    <a:pt x="414" y="3143"/>
                  </a:lnTo>
                  <a:lnTo>
                    <a:pt x="244" y="3605"/>
                  </a:lnTo>
                  <a:lnTo>
                    <a:pt x="122" y="4093"/>
                  </a:lnTo>
                  <a:lnTo>
                    <a:pt x="49" y="4604"/>
                  </a:lnTo>
                  <a:lnTo>
                    <a:pt x="0" y="5140"/>
                  </a:lnTo>
                  <a:lnTo>
                    <a:pt x="0" y="5140"/>
                  </a:lnTo>
                  <a:lnTo>
                    <a:pt x="24" y="5408"/>
                  </a:lnTo>
                  <a:lnTo>
                    <a:pt x="49" y="5676"/>
                  </a:lnTo>
                  <a:lnTo>
                    <a:pt x="122" y="6187"/>
                  </a:lnTo>
                  <a:lnTo>
                    <a:pt x="244" y="6674"/>
                  </a:lnTo>
                  <a:lnTo>
                    <a:pt x="414" y="7113"/>
                  </a:lnTo>
                  <a:lnTo>
                    <a:pt x="633" y="7551"/>
                  </a:lnTo>
                  <a:lnTo>
                    <a:pt x="852" y="7941"/>
                  </a:lnTo>
                  <a:lnTo>
                    <a:pt x="1096" y="8330"/>
                  </a:lnTo>
                  <a:lnTo>
                    <a:pt x="1364" y="8720"/>
                  </a:lnTo>
                  <a:lnTo>
                    <a:pt x="1900" y="9499"/>
                  </a:lnTo>
                  <a:lnTo>
                    <a:pt x="2143" y="9913"/>
                  </a:lnTo>
                  <a:lnTo>
                    <a:pt x="2387" y="10327"/>
                  </a:lnTo>
                  <a:lnTo>
                    <a:pt x="2606" y="10766"/>
                  </a:lnTo>
                  <a:lnTo>
                    <a:pt x="2801" y="11253"/>
                  </a:lnTo>
                  <a:lnTo>
                    <a:pt x="2971" y="11764"/>
                  </a:lnTo>
                  <a:lnTo>
                    <a:pt x="3093" y="12300"/>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72" name="Shape 72"/>
            <p:cNvSpPr/>
            <p:nvPr/>
          </p:nvSpPr>
          <p:spPr>
            <a:xfrm>
              <a:off x="6873825" y="2459275"/>
              <a:ext cx="35350" cy="166875"/>
            </a:xfrm>
            <a:custGeom>
              <a:avLst/>
              <a:gdLst/>
              <a:ahLst/>
              <a:cxnLst/>
              <a:rect l="0" t="0" r="0" b="0"/>
              <a:pathLst>
                <a:path w="1414" h="6675" fill="none" extrusionOk="0">
                  <a:moveTo>
                    <a:pt x="1413" y="1"/>
                  </a:moveTo>
                  <a:lnTo>
                    <a:pt x="1413" y="1"/>
                  </a:lnTo>
                  <a:lnTo>
                    <a:pt x="829" y="2850"/>
                  </a:lnTo>
                  <a:lnTo>
                    <a:pt x="1" y="6674"/>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73" name="Shape 73"/>
            <p:cNvSpPr/>
            <p:nvPr/>
          </p:nvSpPr>
          <p:spPr>
            <a:xfrm>
              <a:off x="6801975" y="2453200"/>
              <a:ext cx="90150" cy="19500"/>
            </a:xfrm>
            <a:custGeom>
              <a:avLst/>
              <a:gdLst/>
              <a:ahLst/>
              <a:cxnLst/>
              <a:rect l="0" t="0" r="0" b="0"/>
              <a:pathLst>
                <a:path w="3606" h="780" fill="none" extrusionOk="0">
                  <a:moveTo>
                    <a:pt x="1" y="73"/>
                  </a:moveTo>
                  <a:lnTo>
                    <a:pt x="829" y="780"/>
                  </a:lnTo>
                  <a:lnTo>
                    <a:pt x="1657" y="73"/>
                  </a:lnTo>
                  <a:lnTo>
                    <a:pt x="1657" y="73"/>
                  </a:lnTo>
                  <a:lnTo>
                    <a:pt x="1730" y="25"/>
                  </a:lnTo>
                  <a:lnTo>
                    <a:pt x="1803" y="0"/>
                  </a:lnTo>
                  <a:lnTo>
                    <a:pt x="1876" y="25"/>
                  </a:lnTo>
                  <a:lnTo>
                    <a:pt x="1949" y="73"/>
                  </a:lnTo>
                  <a:lnTo>
                    <a:pt x="2777" y="780"/>
                  </a:lnTo>
                  <a:lnTo>
                    <a:pt x="3605" y="73"/>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74" name="Shape 74"/>
            <p:cNvSpPr/>
            <p:nvPr/>
          </p:nvSpPr>
          <p:spPr>
            <a:xfrm>
              <a:off x="6795900" y="2628550"/>
              <a:ext cx="102300" cy="25"/>
            </a:xfrm>
            <a:custGeom>
              <a:avLst/>
              <a:gdLst/>
              <a:ahLst/>
              <a:cxnLst/>
              <a:rect l="0" t="0" r="0" b="0"/>
              <a:pathLst>
                <a:path w="4092" h="1" fill="none" extrusionOk="0">
                  <a:moveTo>
                    <a:pt x="0" y="1"/>
                  </a:moveTo>
                  <a:lnTo>
                    <a:pt x="4092" y="1"/>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grpSp>
        <p:nvGrpSpPr>
          <p:cNvPr id="5" name="Shape 75"/>
          <p:cNvGrpSpPr/>
          <p:nvPr/>
        </p:nvGrpSpPr>
        <p:grpSpPr>
          <a:xfrm>
            <a:off x="3199463" y="902958"/>
            <a:ext cx="395017" cy="403296"/>
            <a:chOff x="3951850" y="2985350"/>
            <a:chExt cx="407950" cy="416500"/>
          </a:xfrm>
        </p:grpSpPr>
        <p:sp>
          <p:nvSpPr>
            <p:cNvPr id="76" name="Shape 76"/>
            <p:cNvSpPr/>
            <p:nvPr/>
          </p:nvSpPr>
          <p:spPr>
            <a:xfrm>
              <a:off x="3951850" y="2985350"/>
              <a:ext cx="314800" cy="314825"/>
            </a:xfrm>
            <a:custGeom>
              <a:avLst/>
              <a:gdLst/>
              <a:ahLst/>
              <a:cxnLst/>
              <a:rect l="0" t="0" r="0" b="0"/>
              <a:pathLst>
                <a:path w="12592" h="12593" fill="none" extrusionOk="0">
                  <a:moveTo>
                    <a:pt x="6284" y="1"/>
                  </a:moveTo>
                  <a:lnTo>
                    <a:pt x="6284" y="1"/>
                  </a:lnTo>
                  <a:lnTo>
                    <a:pt x="5967" y="25"/>
                  </a:lnTo>
                  <a:lnTo>
                    <a:pt x="5651" y="49"/>
                  </a:lnTo>
                  <a:lnTo>
                    <a:pt x="5334" y="74"/>
                  </a:lnTo>
                  <a:lnTo>
                    <a:pt x="5017" y="147"/>
                  </a:lnTo>
                  <a:lnTo>
                    <a:pt x="4725" y="220"/>
                  </a:lnTo>
                  <a:lnTo>
                    <a:pt x="4433" y="293"/>
                  </a:lnTo>
                  <a:lnTo>
                    <a:pt x="4141" y="390"/>
                  </a:lnTo>
                  <a:lnTo>
                    <a:pt x="3848" y="512"/>
                  </a:lnTo>
                  <a:lnTo>
                    <a:pt x="3556" y="634"/>
                  </a:lnTo>
                  <a:lnTo>
                    <a:pt x="3288" y="780"/>
                  </a:lnTo>
                  <a:lnTo>
                    <a:pt x="3020" y="926"/>
                  </a:lnTo>
                  <a:lnTo>
                    <a:pt x="2777" y="1072"/>
                  </a:lnTo>
                  <a:lnTo>
                    <a:pt x="2290" y="1437"/>
                  </a:lnTo>
                  <a:lnTo>
                    <a:pt x="1851" y="1852"/>
                  </a:lnTo>
                  <a:lnTo>
                    <a:pt x="1437" y="2290"/>
                  </a:lnTo>
                  <a:lnTo>
                    <a:pt x="1072" y="2777"/>
                  </a:lnTo>
                  <a:lnTo>
                    <a:pt x="901" y="3045"/>
                  </a:lnTo>
                  <a:lnTo>
                    <a:pt x="755" y="3313"/>
                  </a:lnTo>
                  <a:lnTo>
                    <a:pt x="609" y="3581"/>
                  </a:lnTo>
                  <a:lnTo>
                    <a:pt x="487" y="3849"/>
                  </a:lnTo>
                  <a:lnTo>
                    <a:pt x="390" y="4141"/>
                  </a:lnTo>
                  <a:lnTo>
                    <a:pt x="292" y="4433"/>
                  </a:lnTo>
                  <a:lnTo>
                    <a:pt x="195" y="4725"/>
                  </a:lnTo>
                  <a:lnTo>
                    <a:pt x="122" y="5042"/>
                  </a:lnTo>
                  <a:lnTo>
                    <a:pt x="73" y="5334"/>
                  </a:lnTo>
                  <a:lnTo>
                    <a:pt x="25" y="5651"/>
                  </a:lnTo>
                  <a:lnTo>
                    <a:pt x="0" y="5968"/>
                  </a:lnTo>
                  <a:lnTo>
                    <a:pt x="0" y="6308"/>
                  </a:lnTo>
                  <a:lnTo>
                    <a:pt x="0" y="6308"/>
                  </a:lnTo>
                  <a:lnTo>
                    <a:pt x="0" y="6625"/>
                  </a:lnTo>
                  <a:lnTo>
                    <a:pt x="25" y="6942"/>
                  </a:lnTo>
                  <a:lnTo>
                    <a:pt x="73" y="7258"/>
                  </a:lnTo>
                  <a:lnTo>
                    <a:pt x="122" y="7575"/>
                  </a:lnTo>
                  <a:lnTo>
                    <a:pt x="195" y="7867"/>
                  </a:lnTo>
                  <a:lnTo>
                    <a:pt x="292" y="8184"/>
                  </a:lnTo>
                  <a:lnTo>
                    <a:pt x="390" y="8476"/>
                  </a:lnTo>
                  <a:lnTo>
                    <a:pt x="487" y="8744"/>
                  </a:lnTo>
                  <a:lnTo>
                    <a:pt x="609" y="9036"/>
                  </a:lnTo>
                  <a:lnTo>
                    <a:pt x="755" y="9304"/>
                  </a:lnTo>
                  <a:lnTo>
                    <a:pt x="901" y="9572"/>
                  </a:lnTo>
                  <a:lnTo>
                    <a:pt x="1072" y="9816"/>
                  </a:lnTo>
                  <a:lnTo>
                    <a:pt x="1437" y="10303"/>
                  </a:lnTo>
                  <a:lnTo>
                    <a:pt x="1851" y="10741"/>
                  </a:lnTo>
                  <a:lnTo>
                    <a:pt x="2290" y="11155"/>
                  </a:lnTo>
                  <a:lnTo>
                    <a:pt x="2777" y="11520"/>
                  </a:lnTo>
                  <a:lnTo>
                    <a:pt x="3020" y="11691"/>
                  </a:lnTo>
                  <a:lnTo>
                    <a:pt x="3288" y="11837"/>
                  </a:lnTo>
                  <a:lnTo>
                    <a:pt x="3556" y="11983"/>
                  </a:lnTo>
                  <a:lnTo>
                    <a:pt x="3848" y="12105"/>
                  </a:lnTo>
                  <a:lnTo>
                    <a:pt x="4141" y="12202"/>
                  </a:lnTo>
                  <a:lnTo>
                    <a:pt x="4433" y="12300"/>
                  </a:lnTo>
                  <a:lnTo>
                    <a:pt x="4725" y="12397"/>
                  </a:lnTo>
                  <a:lnTo>
                    <a:pt x="5017" y="12470"/>
                  </a:lnTo>
                  <a:lnTo>
                    <a:pt x="5334" y="12519"/>
                  </a:lnTo>
                  <a:lnTo>
                    <a:pt x="5651" y="12568"/>
                  </a:lnTo>
                  <a:lnTo>
                    <a:pt x="5967" y="12592"/>
                  </a:lnTo>
                  <a:lnTo>
                    <a:pt x="6284" y="12592"/>
                  </a:lnTo>
                  <a:lnTo>
                    <a:pt x="6284" y="12592"/>
                  </a:lnTo>
                  <a:lnTo>
                    <a:pt x="6625" y="12592"/>
                  </a:lnTo>
                  <a:lnTo>
                    <a:pt x="6941" y="12568"/>
                  </a:lnTo>
                  <a:lnTo>
                    <a:pt x="7258" y="12519"/>
                  </a:lnTo>
                  <a:lnTo>
                    <a:pt x="7550" y="12470"/>
                  </a:lnTo>
                  <a:lnTo>
                    <a:pt x="7867" y="12397"/>
                  </a:lnTo>
                  <a:lnTo>
                    <a:pt x="8159" y="12300"/>
                  </a:lnTo>
                  <a:lnTo>
                    <a:pt x="8451" y="12202"/>
                  </a:lnTo>
                  <a:lnTo>
                    <a:pt x="8744" y="12105"/>
                  </a:lnTo>
                  <a:lnTo>
                    <a:pt x="9012" y="11983"/>
                  </a:lnTo>
                  <a:lnTo>
                    <a:pt x="9279" y="11837"/>
                  </a:lnTo>
                  <a:lnTo>
                    <a:pt x="9547" y="11691"/>
                  </a:lnTo>
                  <a:lnTo>
                    <a:pt x="9815" y="11520"/>
                  </a:lnTo>
                  <a:lnTo>
                    <a:pt x="10302" y="11155"/>
                  </a:lnTo>
                  <a:lnTo>
                    <a:pt x="10741" y="10741"/>
                  </a:lnTo>
                  <a:lnTo>
                    <a:pt x="11155" y="10303"/>
                  </a:lnTo>
                  <a:lnTo>
                    <a:pt x="11520" y="9816"/>
                  </a:lnTo>
                  <a:lnTo>
                    <a:pt x="11666" y="9572"/>
                  </a:lnTo>
                  <a:lnTo>
                    <a:pt x="11812" y="9304"/>
                  </a:lnTo>
                  <a:lnTo>
                    <a:pt x="11958" y="9036"/>
                  </a:lnTo>
                  <a:lnTo>
                    <a:pt x="12080" y="8744"/>
                  </a:lnTo>
                  <a:lnTo>
                    <a:pt x="12202" y="8476"/>
                  </a:lnTo>
                  <a:lnTo>
                    <a:pt x="12299" y="8184"/>
                  </a:lnTo>
                  <a:lnTo>
                    <a:pt x="12397" y="7867"/>
                  </a:lnTo>
                  <a:lnTo>
                    <a:pt x="12446" y="7575"/>
                  </a:lnTo>
                  <a:lnTo>
                    <a:pt x="12519" y="7258"/>
                  </a:lnTo>
                  <a:lnTo>
                    <a:pt x="12543" y="6942"/>
                  </a:lnTo>
                  <a:lnTo>
                    <a:pt x="12567" y="6625"/>
                  </a:lnTo>
                  <a:lnTo>
                    <a:pt x="12592" y="6308"/>
                  </a:lnTo>
                  <a:lnTo>
                    <a:pt x="12592" y="6308"/>
                  </a:lnTo>
                  <a:lnTo>
                    <a:pt x="12567" y="5968"/>
                  </a:lnTo>
                  <a:lnTo>
                    <a:pt x="12543" y="5651"/>
                  </a:lnTo>
                  <a:lnTo>
                    <a:pt x="12519" y="5334"/>
                  </a:lnTo>
                  <a:lnTo>
                    <a:pt x="12446" y="5042"/>
                  </a:lnTo>
                  <a:lnTo>
                    <a:pt x="12397" y="4725"/>
                  </a:lnTo>
                  <a:lnTo>
                    <a:pt x="12299" y="4433"/>
                  </a:lnTo>
                  <a:lnTo>
                    <a:pt x="12202" y="4141"/>
                  </a:lnTo>
                  <a:lnTo>
                    <a:pt x="12080" y="3849"/>
                  </a:lnTo>
                  <a:lnTo>
                    <a:pt x="11958" y="3581"/>
                  </a:lnTo>
                  <a:lnTo>
                    <a:pt x="11812" y="3313"/>
                  </a:lnTo>
                  <a:lnTo>
                    <a:pt x="11666" y="3045"/>
                  </a:lnTo>
                  <a:lnTo>
                    <a:pt x="11520" y="2777"/>
                  </a:lnTo>
                  <a:lnTo>
                    <a:pt x="11155" y="2290"/>
                  </a:lnTo>
                  <a:lnTo>
                    <a:pt x="10741" y="1852"/>
                  </a:lnTo>
                  <a:lnTo>
                    <a:pt x="10302" y="1437"/>
                  </a:lnTo>
                  <a:lnTo>
                    <a:pt x="9815" y="1072"/>
                  </a:lnTo>
                  <a:lnTo>
                    <a:pt x="9547" y="926"/>
                  </a:lnTo>
                  <a:lnTo>
                    <a:pt x="9279" y="780"/>
                  </a:lnTo>
                  <a:lnTo>
                    <a:pt x="9012" y="634"/>
                  </a:lnTo>
                  <a:lnTo>
                    <a:pt x="8744" y="512"/>
                  </a:lnTo>
                  <a:lnTo>
                    <a:pt x="8451" y="390"/>
                  </a:lnTo>
                  <a:lnTo>
                    <a:pt x="8159" y="293"/>
                  </a:lnTo>
                  <a:lnTo>
                    <a:pt x="7867" y="220"/>
                  </a:lnTo>
                  <a:lnTo>
                    <a:pt x="7550" y="147"/>
                  </a:lnTo>
                  <a:lnTo>
                    <a:pt x="7258" y="74"/>
                  </a:lnTo>
                  <a:lnTo>
                    <a:pt x="6941" y="49"/>
                  </a:lnTo>
                  <a:lnTo>
                    <a:pt x="6625" y="25"/>
                  </a:lnTo>
                  <a:lnTo>
                    <a:pt x="6284" y="1"/>
                  </a:lnTo>
                  <a:lnTo>
                    <a:pt x="6284" y="1"/>
                  </a:lnTo>
                  <a:close/>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77" name="Shape 77"/>
            <p:cNvSpPr/>
            <p:nvPr/>
          </p:nvSpPr>
          <p:spPr>
            <a:xfrm>
              <a:off x="3988375" y="3021875"/>
              <a:ext cx="241750" cy="241750"/>
            </a:xfrm>
            <a:custGeom>
              <a:avLst/>
              <a:gdLst/>
              <a:ahLst/>
              <a:cxnLst/>
              <a:rect l="0" t="0" r="0" b="0"/>
              <a:pathLst>
                <a:path w="9670" h="9670" fill="none" extrusionOk="0">
                  <a:moveTo>
                    <a:pt x="4823" y="1"/>
                  </a:moveTo>
                  <a:lnTo>
                    <a:pt x="4823" y="1"/>
                  </a:lnTo>
                  <a:lnTo>
                    <a:pt x="4336" y="25"/>
                  </a:lnTo>
                  <a:lnTo>
                    <a:pt x="3849" y="98"/>
                  </a:lnTo>
                  <a:lnTo>
                    <a:pt x="3386" y="220"/>
                  </a:lnTo>
                  <a:lnTo>
                    <a:pt x="2947" y="391"/>
                  </a:lnTo>
                  <a:lnTo>
                    <a:pt x="2533" y="585"/>
                  </a:lnTo>
                  <a:lnTo>
                    <a:pt x="2144" y="829"/>
                  </a:lnTo>
                  <a:lnTo>
                    <a:pt x="1754" y="1121"/>
                  </a:lnTo>
                  <a:lnTo>
                    <a:pt x="1413" y="1438"/>
                  </a:lnTo>
                  <a:lnTo>
                    <a:pt x="1096" y="1779"/>
                  </a:lnTo>
                  <a:lnTo>
                    <a:pt x="829" y="2144"/>
                  </a:lnTo>
                  <a:lnTo>
                    <a:pt x="585" y="2534"/>
                  </a:lnTo>
                  <a:lnTo>
                    <a:pt x="390" y="2972"/>
                  </a:lnTo>
                  <a:lnTo>
                    <a:pt x="220" y="3411"/>
                  </a:lnTo>
                  <a:lnTo>
                    <a:pt x="98" y="3873"/>
                  </a:lnTo>
                  <a:lnTo>
                    <a:pt x="25" y="4336"/>
                  </a:lnTo>
                  <a:lnTo>
                    <a:pt x="1" y="4847"/>
                  </a:lnTo>
                  <a:lnTo>
                    <a:pt x="1" y="4847"/>
                  </a:lnTo>
                  <a:lnTo>
                    <a:pt x="25" y="5335"/>
                  </a:lnTo>
                  <a:lnTo>
                    <a:pt x="98" y="5822"/>
                  </a:lnTo>
                  <a:lnTo>
                    <a:pt x="220" y="6284"/>
                  </a:lnTo>
                  <a:lnTo>
                    <a:pt x="390" y="6723"/>
                  </a:lnTo>
                  <a:lnTo>
                    <a:pt x="585" y="7137"/>
                  </a:lnTo>
                  <a:lnTo>
                    <a:pt x="829" y="7527"/>
                  </a:lnTo>
                  <a:lnTo>
                    <a:pt x="1096" y="7916"/>
                  </a:lnTo>
                  <a:lnTo>
                    <a:pt x="1413" y="8257"/>
                  </a:lnTo>
                  <a:lnTo>
                    <a:pt x="1754" y="8574"/>
                  </a:lnTo>
                  <a:lnTo>
                    <a:pt x="2144" y="8842"/>
                  </a:lnTo>
                  <a:lnTo>
                    <a:pt x="2533" y="9085"/>
                  </a:lnTo>
                  <a:lnTo>
                    <a:pt x="2947" y="9280"/>
                  </a:lnTo>
                  <a:lnTo>
                    <a:pt x="3386" y="9451"/>
                  </a:lnTo>
                  <a:lnTo>
                    <a:pt x="3849" y="9572"/>
                  </a:lnTo>
                  <a:lnTo>
                    <a:pt x="4336" y="9645"/>
                  </a:lnTo>
                  <a:lnTo>
                    <a:pt x="4823" y="9670"/>
                  </a:lnTo>
                  <a:lnTo>
                    <a:pt x="4823" y="9670"/>
                  </a:lnTo>
                  <a:lnTo>
                    <a:pt x="5334" y="9645"/>
                  </a:lnTo>
                  <a:lnTo>
                    <a:pt x="5797" y="9572"/>
                  </a:lnTo>
                  <a:lnTo>
                    <a:pt x="6260" y="9451"/>
                  </a:lnTo>
                  <a:lnTo>
                    <a:pt x="6698" y="9280"/>
                  </a:lnTo>
                  <a:lnTo>
                    <a:pt x="7136" y="9085"/>
                  </a:lnTo>
                  <a:lnTo>
                    <a:pt x="7526" y="8842"/>
                  </a:lnTo>
                  <a:lnTo>
                    <a:pt x="7892" y="8574"/>
                  </a:lnTo>
                  <a:lnTo>
                    <a:pt x="8232" y="8257"/>
                  </a:lnTo>
                  <a:lnTo>
                    <a:pt x="8549" y="7916"/>
                  </a:lnTo>
                  <a:lnTo>
                    <a:pt x="8841" y="7527"/>
                  </a:lnTo>
                  <a:lnTo>
                    <a:pt x="9085" y="7137"/>
                  </a:lnTo>
                  <a:lnTo>
                    <a:pt x="9280" y="6723"/>
                  </a:lnTo>
                  <a:lnTo>
                    <a:pt x="9450" y="6284"/>
                  </a:lnTo>
                  <a:lnTo>
                    <a:pt x="9572" y="5822"/>
                  </a:lnTo>
                  <a:lnTo>
                    <a:pt x="9645" y="5335"/>
                  </a:lnTo>
                  <a:lnTo>
                    <a:pt x="9669" y="4847"/>
                  </a:lnTo>
                  <a:lnTo>
                    <a:pt x="9669" y="4847"/>
                  </a:lnTo>
                  <a:lnTo>
                    <a:pt x="9645" y="4336"/>
                  </a:lnTo>
                  <a:lnTo>
                    <a:pt x="9572" y="3873"/>
                  </a:lnTo>
                  <a:lnTo>
                    <a:pt x="9450" y="3411"/>
                  </a:lnTo>
                  <a:lnTo>
                    <a:pt x="9280" y="2972"/>
                  </a:lnTo>
                  <a:lnTo>
                    <a:pt x="9085" y="2534"/>
                  </a:lnTo>
                  <a:lnTo>
                    <a:pt x="8841" y="2144"/>
                  </a:lnTo>
                  <a:lnTo>
                    <a:pt x="8549" y="1779"/>
                  </a:lnTo>
                  <a:lnTo>
                    <a:pt x="8232" y="1438"/>
                  </a:lnTo>
                  <a:lnTo>
                    <a:pt x="7892" y="1121"/>
                  </a:lnTo>
                  <a:lnTo>
                    <a:pt x="7526" y="829"/>
                  </a:lnTo>
                  <a:lnTo>
                    <a:pt x="7136" y="585"/>
                  </a:lnTo>
                  <a:lnTo>
                    <a:pt x="6698" y="391"/>
                  </a:lnTo>
                  <a:lnTo>
                    <a:pt x="6260" y="220"/>
                  </a:lnTo>
                  <a:lnTo>
                    <a:pt x="5797" y="98"/>
                  </a:lnTo>
                  <a:lnTo>
                    <a:pt x="5334" y="25"/>
                  </a:lnTo>
                  <a:lnTo>
                    <a:pt x="4823" y="1"/>
                  </a:lnTo>
                  <a:lnTo>
                    <a:pt x="4823" y="1"/>
                  </a:lnTo>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78" name="Shape 78"/>
            <p:cNvSpPr/>
            <p:nvPr/>
          </p:nvSpPr>
          <p:spPr>
            <a:xfrm>
              <a:off x="4024300" y="3058425"/>
              <a:ext cx="84650" cy="84650"/>
            </a:xfrm>
            <a:custGeom>
              <a:avLst/>
              <a:gdLst/>
              <a:ahLst/>
              <a:cxnLst/>
              <a:rect l="0" t="0" r="0" b="0"/>
              <a:pathLst>
                <a:path w="3386" h="3386" fill="none" extrusionOk="0">
                  <a:moveTo>
                    <a:pt x="0" y="3385"/>
                  </a:moveTo>
                  <a:lnTo>
                    <a:pt x="0" y="3385"/>
                  </a:lnTo>
                  <a:lnTo>
                    <a:pt x="25" y="3020"/>
                  </a:lnTo>
                  <a:lnTo>
                    <a:pt x="74" y="2704"/>
                  </a:lnTo>
                  <a:lnTo>
                    <a:pt x="147" y="2363"/>
                  </a:lnTo>
                  <a:lnTo>
                    <a:pt x="268" y="2070"/>
                  </a:lnTo>
                  <a:lnTo>
                    <a:pt x="414" y="1754"/>
                  </a:lnTo>
                  <a:lnTo>
                    <a:pt x="585" y="1486"/>
                  </a:lnTo>
                  <a:lnTo>
                    <a:pt x="780" y="1218"/>
                  </a:lnTo>
                  <a:lnTo>
                    <a:pt x="999" y="974"/>
                  </a:lnTo>
                  <a:lnTo>
                    <a:pt x="1243" y="755"/>
                  </a:lnTo>
                  <a:lnTo>
                    <a:pt x="1510" y="560"/>
                  </a:lnTo>
                  <a:lnTo>
                    <a:pt x="1778" y="390"/>
                  </a:lnTo>
                  <a:lnTo>
                    <a:pt x="2071" y="244"/>
                  </a:lnTo>
                  <a:lnTo>
                    <a:pt x="2387" y="146"/>
                  </a:lnTo>
                  <a:lnTo>
                    <a:pt x="2704" y="49"/>
                  </a:lnTo>
                  <a:lnTo>
                    <a:pt x="3045" y="0"/>
                  </a:lnTo>
                  <a:lnTo>
                    <a:pt x="3386" y="0"/>
                  </a:lnTo>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79" name="Shape 79"/>
            <p:cNvSpPr/>
            <p:nvPr/>
          </p:nvSpPr>
          <p:spPr>
            <a:xfrm>
              <a:off x="4205750" y="3248375"/>
              <a:ext cx="154050" cy="153475"/>
            </a:xfrm>
            <a:custGeom>
              <a:avLst/>
              <a:gdLst/>
              <a:ahLst/>
              <a:cxnLst/>
              <a:rect l="0" t="0" r="0" b="0"/>
              <a:pathLst>
                <a:path w="6162" h="6139" fill="none" extrusionOk="0">
                  <a:moveTo>
                    <a:pt x="0" y="1024"/>
                  </a:moveTo>
                  <a:lnTo>
                    <a:pt x="4969" y="5992"/>
                  </a:lnTo>
                  <a:lnTo>
                    <a:pt x="4969" y="5992"/>
                  </a:lnTo>
                  <a:lnTo>
                    <a:pt x="5042" y="6041"/>
                  </a:lnTo>
                  <a:lnTo>
                    <a:pt x="5115" y="6090"/>
                  </a:lnTo>
                  <a:lnTo>
                    <a:pt x="5212" y="6114"/>
                  </a:lnTo>
                  <a:lnTo>
                    <a:pt x="5310" y="6138"/>
                  </a:lnTo>
                  <a:lnTo>
                    <a:pt x="5407" y="6114"/>
                  </a:lnTo>
                  <a:lnTo>
                    <a:pt x="5480" y="6090"/>
                  </a:lnTo>
                  <a:lnTo>
                    <a:pt x="5577" y="6041"/>
                  </a:lnTo>
                  <a:lnTo>
                    <a:pt x="5651" y="5992"/>
                  </a:lnTo>
                  <a:lnTo>
                    <a:pt x="6016" y="5627"/>
                  </a:lnTo>
                  <a:lnTo>
                    <a:pt x="6016" y="5627"/>
                  </a:lnTo>
                  <a:lnTo>
                    <a:pt x="6089" y="5554"/>
                  </a:lnTo>
                  <a:lnTo>
                    <a:pt x="6138" y="5456"/>
                  </a:lnTo>
                  <a:lnTo>
                    <a:pt x="6162" y="5359"/>
                  </a:lnTo>
                  <a:lnTo>
                    <a:pt x="6162" y="5286"/>
                  </a:lnTo>
                  <a:lnTo>
                    <a:pt x="6162" y="5188"/>
                  </a:lnTo>
                  <a:lnTo>
                    <a:pt x="6138" y="5091"/>
                  </a:lnTo>
                  <a:lnTo>
                    <a:pt x="6089" y="5018"/>
                  </a:lnTo>
                  <a:lnTo>
                    <a:pt x="6016" y="4921"/>
                  </a:lnTo>
                  <a:lnTo>
                    <a:pt x="1072" y="1"/>
                  </a:lnTo>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grpSp>
        <p:nvGrpSpPr>
          <p:cNvPr id="6" name="Shape 80"/>
          <p:cNvGrpSpPr/>
          <p:nvPr/>
        </p:nvGrpSpPr>
        <p:grpSpPr>
          <a:xfrm rot="10800000" flipH="1">
            <a:off x="3920311" y="3981675"/>
            <a:ext cx="1303376" cy="1127987"/>
            <a:chOff x="238125" y="1431100"/>
            <a:chExt cx="3296350" cy="2852775"/>
          </a:xfrm>
        </p:grpSpPr>
        <p:sp>
          <p:nvSpPr>
            <p:cNvPr id="81" name="Shape 81"/>
            <p:cNvSpPr/>
            <p:nvPr/>
          </p:nvSpPr>
          <p:spPr>
            <a:xfrm>
              <a:off x="980725" y="4136025"/>
              <a:ext cx="157950" cy="147850"/>
            </a:xfrm>
            <a:custGeom>
              <a:avLst/>
              <a:gdLst/>
              <a:ahLst/>
              <a:cxnLst/>
              <a:rect l="0" t="0" r="0" b="0"/>
              <a:pathLst>
                <a:path w="6318" h="5914" extrusionOk="0">
                  <a:moveTo>
                    <a:pt x="403" y="0"/>
                  </a:moveTo>
                  <a:lnTo>
                    <a:pt x="0" y="269"/>
                  </a:lnTo>
                  <a:lnTo>
                    <a:pt x="3226" y="5914"/>
                  </a:lnTo>
                  <a:lnTo>
                    <a:pt x="6317" y="5914"/>
                  </a:lnTo>
                  <a:lnTo>
                    <a:pt x="403" y="0"/>
                  </a:lnTo>
                  <a:close/>
                </a:path>
              </a:pathLst>
            </a:custGeom>
            <a:solidFill>
              <a:srgbClr val="00E2C7"/>
            </a:solidFill>
            <a:ln>
              <a:noFill/>
            </a:ln>
          </p:spPr>
          <p:txBody>
            <a:bodyPr lIns="91425" tIns="91425" rIns="91425" bIns="91425" anchor="ctr" anchorCtr="0">
              <a:noAutofit/>
            </a:bodyPr>
            <a:lstStyle/>
            <a:p>
              <a:pPr lvl="0">
                <a:spcBef>
                  <a:spcPts val="0"/>
                </a:spcBef>
                <a:buNone/>
              </a:pPr>
              <a:endParaRPr/>
            </a:p>
          </p:txBody>
        </p:sp>
        <p:sp>
          <p:nvSpPr>
            <p:cNvPr id="82" name="Shape 82"/>
            <p:cNvSpPr/>
            <p:nvPr/>
          </p:nvSpPr>
          <p:spPr>
            <a:xfrm>
              <a:off x="849675" y="3907525"/>
              <a:ext cx="386425" cy="376350"/>
            </a:xfrm>
            <a:custGeom>
              <a:avLst/>
              <a:gdLst/>
              <a:ahLst/>
              <a:cxnLst/>
              <a:rect l="0" t="0" r="0" b="0"/>
              <a:pathLst>
                <a:path w="15457" h="15054" extrusionOk="0">
                  <a:moveTo>
                    <a:pt x="403" y="0"/>
                  </a:moveTo>
                  <a:lnTo>
                    <a:pt x="0" y="269"/>
                  </a:lnTo>
                  <a:lnTo>
                    <a:pt x="5242" y="9543"/>
                  </a:lnTo>
                  <a:lnTo>
                    <a:pt x="10887" y="15054"/>
                  </a:lnTo>
                  <a:lnTo>
                    <a:pt x="15457" y="15054"/>
                  </a:lnTo>
                  <a:lnTo>
                    <a:pt x="403" y="0"/>
                  </a:lnTo>
                  <a:close/>
                </a:path>
              </a:pathLst>
            </a:custGeom>
            <a:solidFill>
              <a:srgbClr val="01E0C8"/>
            </a:solidFill>
            <a:ln>
              <a:noFill/>
            </a:ln>
          </p:spPr>
          <p:txBody>
            <a:bodyPr lIns="91425" tIns="91425" rIns="91425" bIns="91425" anchor="ctr" anchorCtr="0">
              <a:noAutofit/>
            </a:bodyPr>
            <a:lstStyle/>
            <a:p>
              <a:pPr lvl="0">
                <a:spcBef>
                  <a:spcPts val="0"/>
                </a:spcBef>
                <a:buNone/>
              </a:pPr>
              <a:endParaRPr/>
            </a:p>
          </p:txBody>
        </p:sp>
        <p:sp>
          <p:nvSpPr>
            <p:cNvPr id="83" name="Shape 83"/>
            <p:cNvSpPr/>
            <p:nvPr/>
          </p:nvSpPr>
          <p:spPr>
            <a:xfrm>
              <a:off x="715250" y="3675675"/>
              <a:ext cx="618300" cy="608200"/>
            </a:xfrm>
            <a:custGeom>
              <a:avLst/>
              <a:gdLst/>
              <a:ahLst/>
              <a:cxnLst/>
              <a:rect l="0" t="0" r="0" b="0"/>
              <a:pathLst>
                <a:path w="24732" h="24328" extrusionOk="0">
                  <a:moveTo>
                    <a:pt x="404" y="0"/>
                  </a:moveTo>
                  <a:lnTo>
                    <a:pt x="1" y="404"/>
                  </a:lnTo>
                  <a:lnTo>
                    <a:pt x="5377" y="9543"/>
                  </a:lnTo>
                  <a:lnTo>
                    <a:pt x="20162" y="24328"/>
                  </a:lnTo>
                  <a:lnTo>
                    <a:pt x="24732" y="24328"/>
                  </a:lnTo>
                  <a:lnTo>
                    <a:pt x="404" y="0"/>
                  </a:lnTo>
                  <a:close/>
                </a:path>
              </a:pathLst>
            </a:custGeom>
            <a:solidFill>
              <a:srgbClr val="02DFC8"/>
            </a:solidFill>
            <a:ln>
              <a:noFill/>
            </a:ln>
          </p:spPr>
          <p:txBody>
            <a:bodyPr lIns="91425" tIns="91425" rIns="91425" bIns="91425" anchor="ctr" anchorCtr="0">
              <a:noAutofit/>
            </a:bodyPr>
            <a:lstStyle/>
            <a:p>
              <a:pPr lvl="0">
                <a:spcBef>
                  <a:spcPts val="0"/>
                </a:spcBef>
                <a:buNone/>
              </a:pPr>
              <a:endParaRPr/>
            </a:p>
          </p:txBody>
        </p:sp>
        <p:sp>
          <p:nvSpPr>
            <p:cNvPr id="84" name="Shape 84"/>
            <p:cNvSpPr/>
            <p:nvPr/>
          </p:nvSpPr>
          <p:spPr>
            <a:xfrm>
              <a:off x="584200" y="3447175"/>
              <a:ext cx="846800" cy="836700"/>
            </a:xfrm>
            <a:custGeom>
              <a:avLst/>
              <a:gdLst/>
              <a:ahLst/>
              <a:cxnLst/>
              <a:rect l="0" t="0" r="0" b="0"/>
              <a:pathLst>
                <a:path w="33872" h="33468" extrusionOk="0">
                  <a:moveTo>
                    <a:pt x="404" y="1"/>
                  </a:moveTo>
                  <a:lnTo>
                    <a:pt x="1" y="270"/>
                  </a:lnTo>
                  <a:lnTo>
                    <a:pt x="5243" y="9544"/>
                  </a:lnTo>
                  <a:lnTo>
                    <a:pt x="29167" y="33468"/>
                  </a:lnTo>
                  <a:lnTo>
                    <a:pt x="33872" y="33468"/>
                  </a:lnTo>
                  <a:lnTo>
                    <a:pt x="404" y="1"/>
                  </a:lnTo>
                  <a:close/>
                </a:path>
              </a:pathLst>
            </a:custGeom>
            <a:solidFill>
              <a:srgbClr val="03DDC9"/>
            </a:solidFill>
            <a:ln>
              <a:noFill/>
            </a:ln>
          </p:spPr>
          <p:txBody>
            <a:bodyPr lIns="91425" tIns="91425" rIns="91425" bIns="91425" anchor="ctr" anchorCtr="0">
              <a:noAutofit/>
            </a:bodyPr>
            <a:lstStyle/>
            <a:p>
              <a:pPr lvl="0">
                <a:spcBef>
                  <a:spcPts val="0"/>
                </a:spcBef>
                <a:buNone/>
              </a:pPr>
              <a:endParaRPr/>
            </a:p>
          </p:txBody>
        </p:sp>
        <p:sp>
          <p:nvSpPr>
            <p:cNvPr id="85" name="Shape 85"/>
            <p:cNvSpPr/>
            <p:nvPr/>
          </p:nvSpPr>
          <p:spPr>
            <a:xfrm>
              <a:off x="449800" y="3218700"/>
              <a:ext cx="1078650" cy="1065175"/>
            </a:xfrm>
            <a:custGeom>
              <a:avLst/>
              <a:gdLst/>
              <a:ahLst/>
              <a:cxnLst/>
              <a:rect l="0" t="0" r="0" b="0"/>
              <a:pathLst>
                <a:path w="43146" h="42607" extrusionOk="0">
                  <a:moveTo>
                    <a:pt x="404" y="0"/>
                  </a:moveTo>
                  <a:lnTo>
                    <a:pt x="1" y="269"/>
                  </a:lnTo>
                  <a:lnTo>
                    <a:pt x="5377" y="9543"/>
                  </a:lnTo>
                  <a:lnTo>
                    <a:pt x="38441" y="42607"/>
                  </a:lnTo>
                  <a:lnTo>
                    <a:pt x="43145" y="42607"/>
                  </a:lnTo>
                  <a:lnTo>
                    <a:pt x="404" y="0"/>
                  </a:lnTo>
                  <a:close/>
                </a:path>
              </a:pathLst>
            </a:custGeom>
            <a:solidFill>
              <a:srgbClr val="04DBC9"/>
            </a:solidFill>
            <a:ln>
              <a:noFill/>
            </a:ln>
          </p:spPr>
          <p:txBody>
            <a:bodyPr lIns="91425" tIns="91425" rIns="91425" bIns="91425" anchor="ctr" anchorCtr="0">
              <a:noAutofit/>
            </a:bodyPr>
            <a:lstStyle/>
            <a:p>
              <a:pPr lvl="0">
                <a:spcBef>
                  <a:spcPts val="0"/>
                </a:spcBef>
                <a:buNone/>
              </a:pPr>
              <a:endParaRPr/>
            </a:p>
          </p:txBody>
        </p:sp>
        <p:sp>
          <p:nvSpPr>
            <p:cNvPr id="86" name="Shape 86"/>
            <p:cNvSpPr/>
            <p:nvPr/>
          </p:nvSpPr>
          <p:spPr>
            <a:xfrm>
              <a:off x="318750" y="2990200"/>
              <a:ext cx="1307150" cy="1293675"/>
            </a:xfrm>
            <a:custGeom>
              <a:avLst/>
              <a:gdLst/>
              <a:ahLst/>
              <a:cxnLst/>
              <a:rect l="0" t="0" r="0" b="0"/>
              <a:pathLst>
                <a:path w="52286" h="51747" extrusionOk="0">
                  <a:moveTo>
                    <a:pt x="404" y="1"/>
                  </a:moveTo>
                  <a:lnTo>
                    <a:pt x="1" y="269"/>
                  </a:lnTo>
                  <a:lnTo>
                    <a:pt x="5243" y="9409"/>
                  </a:lnTo>
                  <a:lnTo>
                    <a:pt x="47581" y="51747"/>
                  </a:lnTo>
                  <a:lnTo>
                    <a:pt x="52285" y="51747"/>
                  </a:lnTo>
                  <a:lnTo>
                    <a:pt x="39517" y="38978"/>
                  </a:lnTo>
                  <a:lnTo>
                    <a:pt x="37097" y="38978"/>
                  </a:lnTo>
                  <a:lnTo>
                    <a:pt x="33737" y="33333"/>
                  </a:lnTo>
                  <a:lnTo>
                    <a:pt x="404" y="1"/>
                  </a:lnTo>
                  <a:close/>
                </a:path>
              </a:pathLst>
            </a:custGeom>
            <a:solidFill>
              <a:srgbClr val="06D9CA"/>
            </a:solidFill>
            <a:ln>
              <a:noFill/>
            </a:ln>
          </p:spPr>
          <p:txBody>
            <a:bodyPr lIns="91425" tIns="91425" rIns="91425" bIns="91425" anchor="ctr" anchorCtr="0">
              <a:noAutofit/>
            </a:bodyPr>
            <a:lstStyle/>
            <a:p>
              <a:pPr lvl="0">
                <a:spcBef>
                  <a:spcPts val="0"/>
                </a:spcBef>
                <a:buNone/>
              </a:pPr>
              <a:endParaRPr/>
            </a:p>
          </p:txBody>
        </p:sp>
        <p:sp>
          <p:nvSpPr>
            <p:cNvPr id="87" name="Shape 87"/>
            <p:cNvSpPr/>
            <p:nvPr/>
          </p:nvSpPr>
          <p:spPr>
            <a:xfrm>
              <a:off x="1286500" y="3964650"/>
              <a:ext cx="436850" cy="319225"/>
            </a:xfrm>
            <a:custGeom>
              <a:avLst/>
              <a:gdLst/>
              <a:ahLst/>
              <a:cxnLst/>
              <a:rect l="0" t="0" r="0" b="0"/>
              <a:pathLst>
                <a:path w="17474" h="12769" extrusionOk="0">
                  <a:moveTo>
                    <a:pt x="0" y="0"/>
                  </a:moveTo>
                  <a:lnTo>
                    <a:pt x="12769" y="12769"/>
                  </a:lnTo>
                  <a:lnTo>
                    <a:pt x="17473" y="12769"/>
                  </a:lnTo>
                  <a:lnTo>
                    <a:pt x="4704" y="0"/>
                  </a:lnTo>
                  <a:close/>
                </a:path>
              </a:pathLst>
            </a:custGeom>
            <a:solidFill>
              <a:srgbClr val="07D8CB"/>
            </a:solidFill>
            <a:ln>
              <a:noFill/>
            </a:ln>
          </p:spPr>
          <p:txBody>
            <a:bodyPr lIns="91425" tIns="91425" rIns="91425" bIns="91425" anchor="ctr" anchorCtr="0">
              <a:noAutofit/>
            </a:bodyPr>
            <a:lstStyle/>
            <a:p>
              <a:pPr lvl="0">
                <a:spcBef>
                  <a:spcPts val="0"/>
                </a:spcBef>
                <a:buNone/>
              </a:pPr>
              <a:endParaRPr/>
            </a:p>
          </p:txBody>
        </p:sp>
        <p:sp>
          <p:nvSpPr>
            <p:cNvPr id="88" name="Shape 88"/>
            <p:cNvSpPr/>
            <p:nvPr/>
          </p:nvSpPr>
          <p:spPr>
            <a:xfrm>
              <a:off x="238125" y="2822200"/>
              <a:ext cx="924075" cy="1008075"/>
            </a:xfrm>
            <a:custGeom>
              <a:avLst/>
              <a:gdLst/>
              <a:ahLst/>
              <a:cxnLst/>
              <a:rect l="0" t="0" r="0" b="0"/>
              <a:pathLst>
                <a:path w="36963" h="40323" extrusionOk="0">
                  <a:moveTo>
                    <a:pt x="806" y="0"/>
                  </a:moveTo>
                  <a:lnTo>
                    <a:pt x="0" y="1479"/>
                  </a:lnTo>
                  <a:lnTo>
                    <a:pt x="3226" y="6989"/>
                  </a:lnTo>
                  <a:lnTo>
                    <a:pt x="36559" y="40322"/>
                  </a:lnTo>
                  <a:lnTo>
                    <a:pt x="36962" y="40053"/>
                  </a:lnTo>
                  <a:lnTo>
                    <a:pt x="31720" y="30779"/>
                  </a:lnTo>
                  <a:lnTo>
                    <a:pt x="806" y="0"/>
                  </a:lnTo>
                  <a:close/>
                </a:path>
              </a:pathLst>
            </a:custGeom>
            <a:solidFill>
              <a:srgbClr val="07D8CB"/>
            </a:solidFill>
            <a:ln>
              <a:noFill/>
            </a:ln>
          </p:spPr>
          <p:txBody>
            <a:bodyPr lIns="91425" tIns="91425" rIns="91425" bIns="91425" anchor="ctr" anchorCtr="0">
              <a:noAutofit/>
            </a:bodyPr>
            <a:lstStyle/>
            <a:p>
              <a:pPr lvl="0">
                <a:spcBef>
                  <a:spcPts val="0"/>
                </a:spcBef>
                <a:buNone/>
              </a:pPr>
              <a:endParaRPr/>
            </a:p>
          </p:txBody>
        </p:sp>
        <p:sp>
          <p:nvSpPr>
            <p:cNvPr id="89" name="Shape 89"/>
            <p:cNvSpPr/>
            <p:nvPr/>
          </p:nvSpPr>
          <p:spPr>
            <a:xfrm>
              <a:off x="1383925" y="3964650"/>
              <a:ext cx="433500" cy="319225"/>
            </a:xfrm>
            <a:custGeom>
              <a:avLst/>
              <a:gdLst/>
              <a:ahLst/>
              <a:cxnLst/>
              <a:rect l="0" t="0" r="0" b="0"/>
              <a:pathLst>
                <a:path w="17340" h="12769" extrusionOk="0">
                  <a:moveTo>
                    <a:pt x="1" y="0"/>
                  </a:moveTo>
                  <a:lnTo>
                    <a:pt x="12770" y="12769"/>
                  </a:lnTo>
                  <a:lnTo>
                    <a:pt x="17339" y="12769"/>
                  </a:lnTo>
                  <a:lnTo>
                    <a:pt x="4705" y="0"/>
                  </a:lnTo>
                  <a:close/>
                </a:path>
              </a:pathLst>
            </a:custGeom>
            <a:solidFill>
              <a:srgbClr val="08D6CB"/>
            </a:solidFill>
            <a:ln>
              <a:noFill/>
            </a:ln>
          </p:spPr>
          <p:txBody>
            <a:bodyPr lIns="91425" tIns="91425" rIns="91425" bIns="91425" anchor="ctr" anchorCtr="0">
              <a:noAutofit/>
            </a:bodyPr>
            <a:lstStyle/>
            <a:p>
              <a:pPr lvl="0">
                <a:spcBef>
                  <a:spcPts val="0"/>
                </a:spcBef>
                <a:buNone/>
              </a:pPr>
              <a:endParaRPr/>
            </a:p>
          </p:txBody>
        </p:sp>
        <p:sp>
          <p:nvSpPr>
            <p:cNvPr id="90" name="Shape 90"/>
            <p:cNvSpPr/>
            <p:nvPr/>
          </p:nvSpPr>
          <p:spPr>
            <a:xfrm>
              <a:off x="251550" y="2761700"/>
              <a:ext cx="779600" cy="840075"/>
            </a:xfrm>
            <a:custGeom>
              <a:avLst/>
              <a:gdLst/>
              <a:ahLst/>
              <a:cxnLst/>
              <a:rect l="0" t="0" r="0" b="0"/>
              <a:pathLst>
                <a:path w="31184" h="33603" extrusionOk="0">
                  <a:moveTo>
                    <a:pt x="1748" y="1"/>
                  </a:moveTo>
                  <a:lnTo>
                    <a:pt x="1" y="2823"/>
                  </a:lnTo>
                  <a:lnTo>
                    <a:pt x="30780" y="33603"/>
                  </a:lnTo>
                  <a:lnTo>
                    <a:pt x="31183" y="33199"/>
                  </a:lnTo>
                  <a:lnTo>
                    <a:pt x="25807" y="24060"/>
                  </a:lnTo>
                  <a:lnTo>
                    <a:pt x="1748" y="1"/>
                  </a:lnTo>
                  <a:close/>
                </a:path>
              </a:pathLst>
            </a:custGeom>
            <a:solidFill>
              <a:srgbClr val="08D6CB"/>
            </a:solidFill>
            <a:ln>
              <a:noFill/>
            </a:ln>
          </p:spPr>
          <p:txBody>
            <a:bodyPr lIns="91425" tIns="91425" rIns="91425" bIns="91425" anchor="ctr" anchorCtr="0">
              <a:noAutofit/>
            </a:bodyPr>
            <a:lstStyle/>
            <a:p>
              <a:pPr lvl="0">
                <a:spcBef>
                  <a:spcPts val="0"/>
                </a:spcBef>
                <a:buNone/>
              </a:pPr>
              <a:endParaRPr/>
            </a:p>
          </p:txBody>
        </p:sp>
        <p:sp>
          <p:nvSpPr>
            <p:cNvPr id="91" name="Shape 91"/>
            <p:cNvSpPr/>
            <p:nvPr/>
          </p:nvSpPr>
          <p:spPr>
            <a:xfrm>
              <a:off x="288525" y="2697875"/>
              <a:ext cx="608200" cy="675400"/>
            </a:xfrm>
            <a:custGeom>
              <a:avLst/>
              <a:gdLst/>
              <a:ahLst/>
              <a:cxnLst/>
              <a:rect l="0" t="0" r="0" b="0"/>
              <a:pathLst>
                <a:path w="24328" h="27016" extrusionOk="0">
                  <a:moveTo>
                    <a:pt x="1613" y="0"/>
                  </a:moveTo>
                  <a:lnTo>
                    <a:pt x="0" y="2957"/>
                  </a:lnTo>
                  <a:lnTo>
                    <a:pt x="23925" y="27016"/>
                  </a:lnTo>
                  <a:lnTo>
                    <a:pt x="24328" y="26613"/>
                  </a:lnTo>
                  <a:lnTo>
                    <a:pt x="19086" y="17473"/>
                  </a:lnTo>
                  <a:lnTo>
                    <a:pt x="1613" y="0"/>
                  </a:lnTo>
                  <a:close/>
                </a:path>
              </a:pathLst>
            </a:custGeom>
            <a:solidFill>
              <a:srgbClr val="09D4CC"/>
            </a:solidFill>
            <a:ln>
              <a:noFill/>
            </a:ln>
          </p:spPr>
          <p:txBody>
            <a:bodyPr lIns="91425" tIns="91425" rIns="91425" bIns="91425" anchor="ctr" anchorCtr="0">
              <a:noAutofit/>
            </a:bodyPr>
            <a:lstStyle/>
            <a:p>
              <a:pPr lvl="0">
                <a:spcBef>
                  <a:spcPts val="0"/>
                </a:spcBef>
                <a:buNone/>
              </a:pPr>
              <a:endParaRPr/>
            </a:p>
          </p:txBody>
        </p:sp>
        <p:sp>
          <p:nvSpPr>
            <p:cNvPr id="92" name="Shape 92"/>
            <p:cNvSpPr/>
            <p:nvPr/>
          </p:nvSpPr>
          <p:spPr>
            <a:xfrm>
              <a:off x="1481375" y="3964650"/>
              <a:ext cx="433500" cy="319225"/>
            </a:xfrm>
            <a:custGeom>
              <a:avLst/>
              <a:gdLst/>
              <a:ahLst/>
              <a:cxnLst/>
              <a:rect l="0" t="0" r="0" b="0"/>
              <a:pathLst>
                <a:path w="17340" h="12769" extrusionOk="0">
                  <a:moveTo>
                    <a:pt x="1" y="0"/>
                  </a:moveTo>
                  <a:lnTo>
                    <a:pt x="12769" y="12769"/>
                  </a:lnTo>
                  <a:lnTo>
                    <a:pt x="17339" y="12769"/>
                  </a:lnTo>
                  <a:lnTo>
                    <a:pt x="4705" y="0"/>
                  </a:lnTo>
                  <a:close/>
                </a:path>
              </a:pathLst>
            </a:custGeom>
            <a:solidFill>
              <a:srgbClr val="09D4CC"/>
            </a:solidFill>
            <a:ln>
              <a:noFill/>
            </a:ln>
          </p:spPr>
          <p:txBody>
            <a:bodyPr lIns="91425" tIns="91425" rIns="91425" bIns="91425" anchor="ctr" anchorCtr="0">
              <a:noAutofit/>
            </a:bodyPr>
            <a:lstStyle/>
            <a:p>
              <a:pPr lvl="0">
                <a:spcBef>
                  <a:spcPts val="0"/>
                </a:spcBef>
                <a:buNone/>
              </a:pPr>
              <a:endParaRPr/>
            </a:p>
          </p:txBody>
        </p:sp>
        <p:sp>
          <p:nvSpPr>
            <p:cNvPr id="93" name="Shape 93"/>
            <p:cNvSpPr/>
            <p:nvPr/>
          </p:nvSpPr>
          <p:spPr>
            <a:xfrm>
              <a:off x="1578825" y="3964650"/>
              <a:ext cx="433500" cy="319225"/>
            </a:xfrm>
            <a:custGeom>
              <a:avLst/>
              <a:gdLst/>
              <a:ahLst/>
              <a:cxnLst/>
              <a:rect l="0" t="0" r="0" b="0"/>
              <a:pathLst>
                <a:path w="17340" h="12769" extrusionOk="0">
                  <a:moveTo>
                    <a:pt x="1" y="0"/>
                  </a:moveTo>
                  <a:lnTo>
                    <a:pt x="12769" y="12769"/>
                  </a:lnTo>
                  <a:lnTo>
                    <a:pt x="17339" y="12769"/>
                  </a:lnTo>
                  <a:lnTo>
                    <a:pt x="4570" y="0"/>
                  </a:lnTo>
                  <a:close/>
                </a:path>
              </a:pathLst>
            </a:custGeom>
            <a:solidFill>
              <a:srgbClr val="0AD3CC"/>
            </a:solidFill>
            <a:ln>
              <a:noFill/>
            </a:ln>
          </p:spPr>
          <p:txBody>
            <a:bodyPr lIns="91425" tIns="91425" rIns="91425" bIns="91425" anchor="ctr" anchorCtr="0">
              <a:noAutofit/>
            </a:bodyPr>
            <a:lstStyle/>
            <a:p>
              <a:pPr lvl="0">
                <a:spcBef>
                  <a:spcPts val="0"/>
                </a:spcBef>
                <a:buNone/>
              </a:pPr>
              <a:endParaRPr/>
            </a:p>
          </p:txBody>
        </p:sp>
        <p:sp>
          <p:nvSpPr>
            <p:cNvPr id="94" name="Shape 94"/>
            <p:cNvSpPr/>
            <p:nvPr/>
          </p:nvSpPr>
          <p:spPr>
            <a:xfrm>
              <a:off x="322125" y="2637375"/>
              <a:ext cx="443550" cy="504050"/>
            </a:xfrm>
            <a:custGeom>
              <a:avLst/>
              <a:gdLst/>
              <a:ahLst/>
              <a:cxnLst/>
              <a:rect l="0" t="0" r="0" b="0"/>
              <a:pathLst>
                <a:path w="17742" h="20162" extrusionOk="0">
                  <a:moveTo>
                    <a:pt x="1747" y="1"/>
                  </a:moveTo>
                  <a:lnTo>
                    <a:pt x="0" y="2958"/>
                  </a:lnTo>
                  <a:lnTo>
                    <a:pt x="17339" y="20162"/>
                  </a:lnTo>
                  <a:lnTo>
                    <a:pt x="17742" y="19893"/>
                  </a:lnTo>
                  <a:lnTo>
                    <a:pt x="12366" y="10619"/>
                  </a:lnTo>
                  <a:lnTo>
                    <a:pt x="1747" y="1"/>
                  </a:lnTo>
                  <a:close/>
                </a:path>
              </a:pathLst>
            </a:custGeom>
            <a:solidFill>
              <a:srgbClr val="0AD3CC"/>
            </a:solidFill>
            <a:ln>
              <a:noFill/>
            </a:ln>
          </p:spPr>
          <p:txBody>
            <a:bodyPr lIns="91425" tIns="91425" rIns="91425" bIns="91425" anchor="ctr" anchorCtr="0">
              <a:noAutofit/>
            </a:bodyPr>
            <a:lstStyle/>
            <a:p>
              <a:pPr lvl="0">
                <a:spcBef>
                  <a:spcPts val="0"/>
                </a:spcBef>
                <a:buNone/>
              </a:pPr>
              <a:endParaRPr/>
            </a:p>
          </p:txBody>
        </p:sp>
        <p:sp>
          <p:nvSpPr>
            <p:cNvPr id="95" name="Shape 95"/>
            <p:cNvSpPr/>
            <p:nvPr/>
          </p:nvSpPr>
          <p:spPr>
            <a:xfrm>
              <a:off x="359075" y="2576900"/>
              <a:ext cx="275575" cy="336050"/>
            </a:xfrm>
            <a:custGeom>
              <a:avLst/>
              <a:gdLst/>
              <a:ahLst/>
              <a:cxnLst/>
              <a:rect l="0" t="0" r="0" b="0"/>
              <a:pathLst>
                <a:path w="11023" h="13442" extrusionOk="0">
                  <a:moveTo>
                    <a:pt x="1614" y="1"/>
                  </a:moveTo>
                  <a:lnTo>
                    <a:pt x="1" y="2823"/>
                  </a:lnTo>
                  <a:lnTo>
                    <a:pt x="10484" y="13441"/>
                  </a:lnTo>
                  <a:lnTo>
                    <a:pt x="10888" y="13172"/>
                  </a:lnTo>
                  <a:lnTo>
                    <a:pt x="9812" y="11291"/>
                  </a:lnTo>
                  <a:lnTo>
                    <a:pt x="11022" y="9275"/>
                  </a:lnTo>
                  <a:lnTo>
                    <a:pt x="1614" y="1"/>
                  </a:lnTo>
                  <a:close/>
                </a:path>
              </a:pathLst>
            </a:custGeom>
            <a:solidFill>
              <a:srgbClr val="0BD1CD"/>
            </a:solidFill>
            <a:ln>
              <a:noFill/>
            </a:ln>
          </p:spPr>
          <p:txBody>
            <a:bodyPr lIns="91425" tIns="91425" rIns="91425" bIns="91425" anchor="ctr" anchorCtr="0">
              <a:noAutofit/>
            </a:bodyPr>
            <a:lstStyle/>
            <a:p>
              <a:pPr lvl="0">
                <a:spcBef>
                  <a:spcPts val="0"/>
                </a:spcBef>
                <a:buNone/>
              </a:pPr>
              <a:endParaRPr/>
            </a:p>
          </p:txBody>
        </p:sp>
        <p:sp>
          <p:nvSpPr>
            <p:cNvPr id="96" name="Shape 96"/>
            <p:cNvSpPr/>
            <p:nvPr/>
          </p:nvSpPr>
          <p:spPr>
            <a:xfrm>
              <a:off x="1676275" y="3964650"/>
              <a:ext cx="433475" cy="319225"/>
            </a:xfrm>
            <a:custGeom>
              <a:avLst/>
              <a:gdLst/>
              <a:ahLst/>
              <a:cxnLst/>
              <a:rect l="0" t="0" r="0" b="0"/>
              <a:pathLst>
                <a:path w="17339" h="12769" extrusionOk="0">
                  <a:moveTo>
                    <a:pt x="0" y="0"/>
                  </a:moveTo>
                  <a:lnTo>
                    <a:pt x="12769" y="12769"/>
                  </a:lnTo>
                  <a:lnTo>
                    <a:pt x="17339" y="12769"/>
                  </a:lnTo>
                  <a:lnTo>
                    <a:pt x="4570" y="0"/>
                  </a:lnTo>
                  <a:close/>
                </a:path>
              </a:pathLst>
            </a:custGeom>
            <a:solidFill>
              <a:srgbClr val="0BD1CD"/>
            </a:solidFill>
            <a:ln>
              <a:noFill/>
            </a:ln>
          </p:spPr>
          <p:txBody>
            <a:bodyPr lIns="91425" tIns="91425" rIns="91425" bIns="91425" anchor="ctr" anchorCtr="0">
              <a:noAutofit/>
            </a:bodyPr>
            <a:lstStyle/>
            <a:p>
              <a:pPr lvl="0">
                <a:spcBef>
                  <a:spcPts val="0"/>
                </a:spcBef>
                <a:buNone/>
              </a:pPr>
              <a:endParaRPr/>
            </a:p>
          </p:txBody>
        </p:sp>
        <p:sp>
          <p:nvSpPr>
            <p:cNvPr id="97" name="Shape 97"/>
            <p:cNvSpPr/>
            <p:nvPr/>
          </p:nvSpPr>
          <p:spPr>
            <a:xfrm>
              <a:off x="392675" y="2513050"/>
              <a:ext cx="275575" cy="309175"/>
            </a:xfrm>
            <a:custGeom>
              <a:avLst/>
              <a:gdLst/>
              <a:ahLst/>
              <a:cxnLst/>
              <a:rect l="0" t="0" r="0" b="0"/>
              <a:pathLst>
                <a:path w="11023" h="12367" extrusionOk="0">
                  <a:moveTo>
                    <a:pt x="1748" y="1"/>
                  </a:moveTo>
                  <a:lnTo>
                    <a:pt x="1" y="2958"/>
                  </a:lnTo>
                  <a:lnTo>
                    <a:pt x="9409" y="12366"/>
                  </a:lnTo>
                  <a:lnTo>
                    <a:pt x="11022" y="9409"/>
                  </a:lnTo>
                  <a:lnTo>
                    <a:pt x="1748" y="1"/>
                  </a:lnTo>
                  <a:close/>
                </a:path>
              </a:pathLst>
            </a:custGeom>
            <a:solidFill>
              <a:srgbClr val="0CCFCD"/>
            </a:solidFill>
            <a:ln>
              <a:noFill/>
            </a:ln>
          </p:spPr>
          <p:txBody>
            <a:bodyPr lIns="91425" tIns="91425" rIns="91425" bIns="91425" anchor="ctr" anchorCtr="0">
              <a:noAutofit/>
            </a:bodyPr>
            <a:lstStyle/>
            <a:p>
              <a:pPr lvl="0">
                <a:spcBef>
                  <a:spcPts val="0"/>
                </a:spcBef>
                <a:buNone/>
              </a:pPr>
              <a:endParaRPr/>
            </a:p>
          </p:txBody>
        </p:sp>
        <p:sp>
          <p:nvSpPr>
            <p:cNvPr id="98" name="Shape 98"/>
            <p:cNvSpPr/>
            <p:nvPr/>
          </p:nvSpPr>
          <p:spPr>
            <a:xfrm>
              <a:off x="1773725" y="3964650"/>
              <a:ext cx="433475" cy="319225"/>
            </a:xfrm>
            <a:custGeom>
              <a:avLst/>
              <a:gdLst/>
              <a:ahLst/>
              <a:cxnLst/>
              <a:rect l="0" t="0" r="0" b="0"/>
              <a:pathLst>
                <a:path w="17339" h="12769" extrusionOk="0">
                  <a:moveTo>
                    <a:pt x="0" y="0"/>
                  </a:moveTo>
                  <a:lnTo>
                    <a:pt x="12634" y="12769"/>
                  </a:lnTo>
                  <a:lnTo>
                    <a:pt x="17339" y="12769"/>
                  </a:lnTo>
                  <a:lnTo>
                    <a:pt x="4570" y="0"/>
                  </a:lnTo>
                  <a:close/>
                </a:path>
              </a:pathLst>
            </a:custGeom>
            <a:solidFill>
              <a:srgbClr val="0CCFCD"/>
            </a:solidFill>
            <a:ln>
              <a:noFill/>
            </a:ln>
          </p:spPr>
          <p:txBody>
            <a:bodyPr lIns="91425" tIns="91425" rIns="91425" bIns="91425" anchor="ctr" anchorCtr="0">
              <a:noAutofit/>
            </a:bodyPr>
            <a:lstStyle/>
            <a:p>
              <a:pPr lvl="0">
                <a:spcBef>
                  <a:spcPts val="0"/>
                </a:spcBef>
                <a:buNone/>
              </a:pPr>
              <a:endParaRPr/>
            </a:p>
          </p:txBody>
        </p:sp>
        <p:sp>
          <p:nvSpPr>
            <p:cNvPr id="99" name="Shape 99"/>
            <p:cNvSpPr/>
            <p:nvPr/>
          </p:nvSpPr>
          <p:spPr>
            <a:xfrm>
              <a:off x="429650" y="2452575"/>
              <a:ext cx="275550" cy="305800"/>
            </a:xfrm>
            <a:custGeom>
              <a:avLst/>
              <a:gdLst/>
              <a:ahLst/>
              <a:cxnLst/>
              <a:rect l="0" t="0" r="0" b="0"/>
              <a:pathLst>
                <a:path w="11022" h="12232" extrusionOk="0">
                  <a:moveTo>
                    <a:pt x="1748" y="1"/>
                  </a:moveTo>
                  <a:lnTo>
                    <a:pt x="0" y="2957"/>
                  </a:lnTo>
                  <a:lnTo>
                    <a:pt x="9274" y="12232"/>
                  </a:lnTo>
                  <a:lnTo>
                    <a:pt x="11022" y="9275"/>
                  </a:lnTo>
                  <a:lnTo>
                    <a:pt x="1748" y="1"/>
                  </a:lnTo>
                  <a:close/>
                </a:path>
              </a:pathLst>
            </a:custGeom>
            <a:solidFill>
              <a:srgbClr val="0DCDCE"/>
            </a:solidFill>
            <a:ln>
              <a:noFill/>
            </a:ln>
          </p:spPr>
          <p:txBody>
            <a:bodyPr lIns="91425" tIns="91425" rIns="91425" bIns="91425" anchor="ctr" anchorCtr="0">
              <a:noAutofit/>
            </a:bodyPr>
            <a:lstStyle/>
            <a:p>
              <a:pPr lvl="0">
                <a:spcBef>
                  <a:spcPts val="0"/>
                </a:spcBef>
                <a:buNone/>
              </a:pPr>
              <a:endParaRPr/>
            </a:p>
          </p:txBody>
        </p:sp>
        <p:sp>
          <p:nvSpPr>
            <p:cNvPr id="100" name="Shape 100"/>
            <p:cNvSpPr/>
            <p:nvPr/>
          </p:nvSpPr>
          <p:spPr>
            <a:xfrm>
              <a:off x="1871150" y="3964650"/>
              <a:ext cx="433500" cy="319225"/>
            </a:xfrm>
            <a:custGeom>
              <a:avLst/>
              <a:gdLst/>
              <a:ahLst/>
              <a:cxnLst/>
              <a:rect l="0" t="0" r="0" b="0"/>
              <a:pathLst>
                <a:path w="17340" h="12769" extrusionOk="0">
                  <a:moveTo>
                    <a:pt x="1" y="0"/>
                  </a:moveTo>
                  <a:lnTo>
                    <a:pt x="12635" y="12769"/>
                  </a:lnTo>
                  <a:lnTo>
                    <a:pt x="17340" y="12769"/>
                  </a:lnTo>
                  <a:lnTo>
                    <a:pt x="4571" y="0"/>
                  </a:lnTo>
                  <a:close/>
                </a:path>
              </a:pathLst>
            </a:custGeom>
            <a:solidFill>
              <a:srgbClr val="0DCDCE"/>
            </a:solidFill>
            <a:ln>
              <a:noFill/>
            </a:ln>
          </p:spPr>
          <p:txBody>
            <a:bodyPr lIns="91425" tIns="91425" rIns="91425" bIns="91425" anchor="ctr" anchorCtr="0">
              <a:noAutofit/>
            </a:bodyPr>
            <a:lstStyle/>
            <a:p>
              <a:pPr lvl="0">
                <a:spcBef>
                  <a:spcPts val="0"/>
                </a:spcBef>
                <a:buNone/>
              </a:pPr>
              <a:endParaRPr/>
            </a:p>
          </p:txBody>
        </p:sp>
        <p:sp>
          <p:nvSpPr>
            <p:cNvPr id="101" name="Shape 101"/>
            <p:cNvSpPr/>
            <p:nvPr/>
          </p:nvSpPr>
          <p:spPr>
            <a:xfrm>
              <a:off x="1965250" y="3964650"/>
              <a:ext cx="436850" cy="319225"/>
            </a:xfrm>
            <a:custGeom>
              <a:avLst/>
              <a:gdLst/>
              <a:ahLst/>
              <a:cxnLst/>
              <a:rect l="0" t="0" r="0" b="0"/>
              <a:pathLst>
                <a:path w="17474" h="12769" extrusionOk="0">
                  <a:moveTo>
                    <a:pt x="0" y="0"/>
                  </a:moveTo>
                  <a:lnTo>
                    <a:pt x="12769" y="12769"/>
                  </a:lnTo>
                  <a:lnTo>
                    <a:pt x="17473" y="12769"/>
                  </a:lnTo>
                  <a:lnTo>
                    <a:pt x="4705" y="0"/>
                  </a:lnTo>
                  <a:close/>
                </a:path>
              </a:pathLst>
            </a:custGeom>
            <a:solidFill>
              <a:srgbClr val="0ECCCF"/>
            </a:solidFill>
            <a:ln>
              <a:noFill/>
            </a:ln>
          </p:spPr>
          <p:txBody>
            <a:bodyPr lIns="91425" tIns="91425" rIns="91425" bIns="91425" anchor="ctr" anchorCtr="0">
              <a:noAutofit/>
            </a:bodyPr>
            <a:lstStyle/>
            <a:p>
              <a:pPr lvl="0">
                <a:spcBef>
                  <a:spcPts val="0"/>
                </a:spcBef>
                <a:buNone/>
              </a:pPr>
              <a:endParaRPr/>
            </a:p>
          </p:txBody>
        </p:sp>
        <p:sp>
          <p:nvSpPr>
            <p:cNvPr id="102" name="Shape 102"/>
            <p:cNvSpPr/>
            <p:nvPr/>
          </p:nvSpPr>
          <p:spPr>
            <a:xfrm>
              <a:off x="466600" y="2392100"/>
              <a:ext cx="272200" cy="305800"/>
            </a:xfrm>
            <a:custGeom>
              <a:avLst/>
              <a:gdLst/>
              <a:ahLst/>
              <a:cxnLst/>
              <a:rect l="0" t="0" r="0" b="0"/>
              <a:pathLst>
                <a:path w="10888" h="12232" extrusionOk="0">
                  <a:moveTo>
                    <a:pt x="1614" y="0"/>
                  </a:moveTo>
                  <a:lnTo>
                    <a:pt x="1" y="2957"/>
                  </a:lnTo>
                  <a:lnTo>
                    <a:pt x="9275" y="12231"/>
                  </a:lnTo>
                  <a:lnTo>
                    <a:pt x="10888" y="9274"/>
                  </a:lnTo>
                  <a:lnTo>
                    <a:pt x="1614" y="0"/>
                  </a:lnTo>
                  <a:close/>
                </a:path>
              </a:pathLst>
            </a:custGeom>
            <a:solidFill>
              <a:srgbClr val="0ECCCF"/>
            </a:solidFill>
            <a:ln>
              <a:noFill/>
            </a:ln>
          </p:spPr>
          <p:txBody>
            <a:bodyPr lIns="91425" tIns="91425" rIns="91425" bIns="91425" anchor="ctr" anchorCtr="0">
              <a:noAutofit/>
            </a:bodyPr>
            <a:lstStyle/>
            <a:p>
              <a:pPr lvl="0">
                <a:spcBef>
                  <a:spcPts val="0"/>
                </a:spcBef>
                <a:buNone/>
              </a:pPr>
              <a:endParaRPr/>
            </a:p>
          </p:txBody>
        </p:sp>
        <p:sp>
          <p:nvSpPr>
            <p:cNvPr id="103" name="Shape 103"/>
            <p:cNvSpPr/>
            <p:nvPr/>
          </p:nvSpPr>
          <p:spPr>
            <a:xfrm>
              <a:off x="2062700" y="3964650"/>
              <a:ext cx="433475" cy="319225"/>
            </a:xfrm>
            <a:custGeom>
              <a:avLst/>
              <a:gdLst/>
              <a:ahLst/>
              <a:cxnLst/>
              <a:rect l="0" t="0" r="0" b="0"/>
              <a:pathLst>
                <a:path w="17339" h="12769" extrusionOk="0">
                  <a:moveTo>
                    <a:pt x="0" y="0"/>
                  </a:moveTo>
                  <a:lnTo>
                    <a:pt x="12769" y="12769"/>
                  </a:lnTo>
                  <a:lnTo>
                    <a:pt x="17339" y="12769"/>
                  </a:lnTo>
                  <a:lnTo>
                    <a:pt x="4704" y="0"/>
                  </a:lnTo>
                  <a:close/>
                </a:path>
              </a:pathLst>
            </a:custGeom>
            <a:solidFill>
              <a:srgbClr val="10CACF"/>
            </a:solidFill>
            <a:ln>
              <a:noFill/>
            </a:ln>
          </p:spPr>
          <p:txBody>
            <a:bodyPr lIns="91425" tIns="91425" rIns="91425" bIns="91425" anchor="ctr" anchorCtr="0">
              <a:noAutofit/>
            </a:bodyPr>
            <a:lstStyle/>
            <a:p>
              <a:pPr lvl="0">
                <a:spcBef>
                  <a:spcPts val="0"/>
                </a:spcBef>
                <a:buNone/>
              </a:pPr>
              <a:endParaRPr/>
            </a:p>
          </p:txBody>
        </p:sp>
        <p:sp>
          <p:nvSpPr>
            <p:cNvPr id="104" name="Shape 104"/>
            <p:cNvSpPr/>
            <p:nvPr/>
          </p:nvSpPr>
          <p:spPr>
            <a:xfrm>
              <a:off x="500200" y="2328250"/>
              <a:ext cx="275575" cy="309150"/>
            </a:xfrm>
            <a:custGeom>
              <a:avLst/>
              <a:gdLst/>
              <a:ahLst/>
              <a:cxnLst/>
              <a:rect l="0" t="0" r="0" b="0"/>
              <a:pathLst>
                <a:path w="11023" h="12366" extrusionOk="0">
                  <a:moveTo>
                    <a:pt x="1748" y="1"/>
                  </a:moveTo>
                  <a:lnTo>
                    <a:pt x="1" y="2957"/>
                  </a:lnTo>
                  <a:lnTo>
                    <a:pt x="9275" y="12366"/>
                  </a:lnTo>
                  <a:lnTo>
                    <a:pt x="11022" y="9409"/>
                  </a:lnTo>
                  <a:lnTo>
                    <a:pt x="1748" y="1"/>
                  </a:lnTo>
                  <a:close/>
                </a:path>
              </a:pathLst>
            </a:custGeom>
            <a:solidFill>
              <a:srgbClr val="10CACF"/>
            </a:solidFill>
            <a:ln>
              <a:noFill/>
            </a:ln>
          </p:spPr>
          <p:txBody>
            <a:bodyPr lIns="91425" tIns="91425" rIns="91425" bIns="91425" anchor="ctr" anchorCtr="0">
              <a:noAutofit/>
            </a:bodyPr>
            <a:lstStyle/>
            <a:p>
              <a:pPr lvl="0">
                <a:spcBef>
                  <a:spcPts val="0"/>
                </a:spcBef>
                <a:buNone/>
              </a:pPr>
              <a:endParaRPr/>
            </a:p>
          </p:txBody>
        </p:sp>
        <p:sp>
          <p:nvSpPr>
            <p:cNvPr id="105" name="Shape 105"/>
            <p:cNvSpPr/>
            <p:nvPr/>
          </p:nvSpPr>
          <p:spPr>
            <a:xfrm>
              <a:off x="537175" y="2267775"/>
              <a:ext cx="275550" cy="305800"/>
            </a:xfrm>
            <a:custGeom>
              <a:avLst/>
              <a:gdLst/>
              <a:ahLst/>
              <a:cxnLst/>
              <a:rect l="0" t="0" r="0" b="0"/>
              <a:pathLst>
                <a:path w="11022" h="12232" extrusionOk="0">
                  <a:moveTo>
                    <a:pt x="1613" y="0"/>
                  </a:moveTo>
                  <a:lnTo>
                    <a:pt x="0" y="2957"/>
                  </a:lnTo>
                  <a:lnTo>
                    <a:pt x="9274" y="12231"/>
                  </a:lnTo>
                  <a:lnTo>
                    <a:pt x="11022" y="9274"/>
                  </a:lnTo>
                  <a:lnTo>
                    <a:pt x="1613" y="0"/>
                  </a:lnTo>
                  <a:close/>
                </a:path>
              </a:pathLst>
            </a:custGeom>
            <a:solidFill>
              <a:srgbClr val="11C8D0"/>
            </a:solidFill>
            <a:ln>
              <a:noFill/>
            </a:ln>
          </p:spPr>
          <p:txBody>
            <a:bodyPr lIns="91425" tIns="91425" rIns="91425" bIns="91425" anchor="ctr" anchorCtr="0">
              <a:noAutofit/>
            </a:bodyPr>
            <a:lstStyle/>
            <a:p>
              <a:pPr lvl="0">
                <a:spcBef>
                  <a:spcPts val="0"/>
                </a:spcBef>
                <a:buNone/>
              </a:pPr>
              <a:endParaRPr/>
            </a:p>
          </p:txBody>
        </p:sp>
        <p:sp>
          <p:nvSpPr>
            <p:cNvPr id="106" name="Shape 106"/>
            <p:cNvSpPr/>
            <p:nvPr/>
          </p:nvSpPr>
          <p:spPr>
            <a:xfrm>
              <a:off x="2160150" y="3964650"/>
              <a:ext cx="433475" cy="319225"/>
            </a:xfrm>
            <a:custGeom>
              <a:avLst/>
              <a:gdLst/>
              <a:ahLst/>
              <a:cxnLst/>
              <a:rect l="0" t="0" r="0" b="0"/>
              <a:pathLst>
                <a:path w="17339" h="12769" extrusionOk="0">
                  <a:moveTo>
                    <a:pt x="0" y="0"/>
                  </a:moveTo>
                  <a:lnTo>
                    <a:pt x="12769" y="12769"/>
                  </a:lnTo>
                  <a:lnTo>
                    <a:pt x="17339" y="12769"/>
                  </a:lnTo>
                  <a:lnTo>
                    <a:pt x="4704" y="0"/>
                  </a:lnTo>
                  <a:close/>
                </a:path>
              </a:pathLst>
            </a:custGeom>
            <a:solidFill>
              <a:srgbClr val="11C8D0"/>
            </a:solidFill>
            <a:ln>
              <a:noFill/>
            </a:ln>
          </p:spPr>
          <p:txBody>
            <a:bodyPr lIns="91425" tIns="91425" rIns="91425" bIns="91425" anchor="ctr" anchorCtr="0">
              <a:noAutofit/>
            </a:bodyPr>
            <a:lstStyle/>
            <a:p>
              <a:pPr lvl="0">
                <a:spcBef>
                  <a:spcPts val="0"/>
                </a:spcBef>
                <a:buNone/>
              </a:pPr>
              <a:endParaRPr/>
            </a:p>
          </p:txBody>
        </p:sp>
        <p:sp>
          <p:nvSpPr>
            <p:cNvPr id="107" name="Shape 107"/>
            <p:cNvSpPr/>
            <p:nvPr/>
          </p:nvSpPr>
          <p:spPr>
            <a:xfrm>
              <a:off x="570775" y="2207275"/>
              <a:ext cx="275550" cy="305800"/>
            </a:xfrm>
            <a:custGeom>
              <a:avLst/>
              <a:gdLst/>
              <a:ahLst/>
              <a:cxnLst/>
              <a:rect l="0" t="0" r="0" b="0"/>
              <a:pathLst>
                <a:path w="11022" h="12232" extrusionOk="0">
                  <a:moveTo>
                    <a:pt x="1748" y="1"/>
                  </a:moveTo>
                  <a:lnTo>
                    <a:pt x="0" y="2958"/>
                  </a:lnTo>
                  <a:lnTo>
                    <a:pt x="9409" y="12232"/>
                  </a:lnTo>
                  <a:lnTo>
                    <a:pt x="11022" y="9275"/>
                  </a:lnTo>
                  <a:lnTo>
                    <a:pt x="1748" y="1"/>
                  </a:lnTo>
                  <a:close/>
                </a:path>
              </a:pathLst>
            </a:custGeom>
            <a:solidFill>
              <a:srgbClr val="12C7D0"/>
            </a:solidFill>
            <a:ln>
              <a:noFill/>
            </a:ln>
          </p:spPr>
          <p:txBody>
            <a:bodyPr lIns="91425" tIns="91425" rIns="91425" bIns="91425" anchor="ctr" anchorCtr="0">
              <a:noAutofit/>
            </a:bodyPr>
            <a:lstStyle/>
            <a:p>
              <a:pPr lvl="0">
                <a:spcBef>
                  <a:spcPts val="0"/>
                </a:spcBef>
                <a:buNone/>
              </a:pPr>
              <a:endParaRPr/>
            </a:p>
          </p:txBody>
        </p:sp>
        <p:sp>
          <p:nvSpPr>
            <p:cNvPr id="108" name="Shape 108"/>
            <p:cNvSpPr/>
            <p:nvPr/>
          </p:nvSpPr>
          <p:spPr>
            <a:xfrm>
              <a:off x="2257575" y="3964650"/>
              <a:ext cx="433500" cy="319225"/>
            </a:xfrm>
            <a:custGeom>
              <a:avLst/>
              <a:gdLst/>
              <a:ahLst/>
              <a:cxnLst/>
              <a:rect l="0" t="0" r="0" b="0"/>
              <a:pathLst>
                <a:path w="17340" h="12769" extrusionOk="0">
                  <a:moveTo>
                    <a:pt x="1" y="0"/>
                  </a:moveTo>
                  <a:lnTo>
                    <a:pt x="12770" y="12769"/>
                  </a:lnTo>
                  <a:lnTo>
                    <a:pt x="17339" y="12769"/>
                  </a:lnTo>
                  <a:lnTo>
                    <a:pt x="4705" y="0"/>
                  </a:lnTo>
                  <a:close/>
                </a:path>
              </a:pathLst>
            </a:custGeom>
            <a:solidFill>
              <a:srgbClr val="12C7D0"/>
            </a:solidFill>
            <a:ln>
              <a:noFill/>
            </a:ln>
          </p:spPr>
          <p:txBody>
            <a:bodyPr lIns="91425" tIns="91425" rIns="91425" bIns="91425" anchor="ctr" anchorCtr="0">
              <a:noAutofit/>
            </a:bodyPr>
            <a:lstStyle/>
            <a:p>
              <a:pPr lvl="0">
                <a:spcBef>
                  <a:spcPts val="0"/>
                </a:spcBef>
                <a:buNone/>
              </a:pPr>
              <a:endParaRPr/>
            </a:p>
          </p:txBody>
        </p:sp>
        <p:sp>
          <p:nvSpPr>
            <p:cNvPr id="109" name="Shape 109"/>
            <p:cNvSpPr/>
            <p:nvPr/>
          </p:nvSpPr>
          <p:spPr>
            <a:xfrm>
              <a:off x="2355025" y="3964650"/>
              <a:ext cx="383100" cy="319225"/>
            </a:xfrm>
            <a:custGeom>
              <a:avLst/>
              <a:gdLst/>
              <a:ahLst/>
              <a:cxnLst/>
              <a:rect l="0" t="0" r="0" b="0"/>
              <a:pathLst>
                <a:path w="15324" h="12769" extrusionOk="0">
                  <a:moveTo>
                    <a:pt x="1" y="0"/>
                  </a:moveTo>
                  <a:lnTo>
                    <a:pt x="12769" y="12769"/>
                  </a:lnTo>
                  <a:lnTo>
                    <a:pt x="14248" y="12769"/>
                  </a:lnTo>
                  <a:lnTo>
                    <a:pt x="15323" y="10753"/>
                  </a:lnTo>
                  <a:lnTo>
                    <a:pt x="4570" y="0"/>
                  </a:lnTo>
                  <a:close/>
                </a:path>
              </a:pathLst>
            </a:custGeom>
            <a:solidFill>
              <a:srgbClr val="13C5D1"/>
            </a:solidFill>
            <a:ln>
              <a:noFill/>
            </a:ln>
          </p:spPr>
          <p:txBody>
            <a:bodyPr lIns="91425" tIns="91425" rIns="91425" bIns="91425" anchor="ctr" anchorCtr="0">
              <a:noAutofit/>
            </a:bodyPr>
            <a:lstStyle/>
            <a:p>
              <a:pPr lvl="0">
                <a:spcBef>
                  <a:spcPts val="0"/>
                </a:spcBef>
                <a:buNone/>
              </a:pPr>
              <a:endParaRPr/>
            </a:p>
          </p:txBody>
        </p:sp>
        <p:sp>
          <p:nvSpPr>
            <p:cNvPr id="110" name="Shape 110"/>
            <p:cNvSpPr/>
            <p:nvPr/>
          </p:nvSpPr>
          <p:spPr>
            <a:xfrm>
              <a:off x="607725" y="2146800"/>
              <a:ext cx="275575" cy="305800"/>
            </a:xfrm>
            <a:custGeom>
              <a:avLst/>
              <a:gdLst/>
              <a:ahLst/>
              <a:cxnLst/>
              <a:rect l="0" t="0" r="0" b="0"/>
              <a:pathLst>
                <a:path w="11023" h="12232" extrusionOk="0">
                  <a:moveTo>
                    <a:pt x="1614" y="1"/>
                  </a:moveTo>
                  <a:lnTo>
                    <a:pt x="1" y="2823"/>
                  </a:lnTo>
                  <a:lnTo>
                    <a:pt x="9275" y="12232"/>
                  </a:lnTo>
                  <a:lnTo>
                    <a:pt x="11022" y="9275"/>
                  </a:lnTo>
                  <a:lnTo>
                    <a:pt x="1614" y="1"/>
                  </a:lnTo>
                  <a:close/>
                </a:path>
              </a:pathLst>
            </a:custGeom>
            <a:solidFill>
              <a:srgbClr val="13C5D1"/>
            </a:solidFill>
            <a:ln>
              <a:noFill/>
            </a:ln>
          </p:spPr>
          <p:txBody>
            <a:bodyPr lIns="91425" tIns="91425" rIns="91425" bIns="91425" anchor="ctr" anchorCtr="0">
              <a:noAutofit/>
            </a:bodyPr>
            <a:lstStyle/>
            <a:p>
              <a:pPr lvl="0">
                <a:spcBef>
                  <a:spcPts val="0"/>
                </a:spcBef>
                <a:buNone/>
              </a:pPr>
              <a:endParaRPr/>
            </a:p>
          </p:txBody>
        </p:sp>
        <p:sp>
          <p:nvSpPr>
            <p:cNvPr id="111" name="Shape 111"/>
            <p:cNvSpPr/>
            <p:nvPr/>
          </p:nvSpPr>
          <p:spPr>
            <a:xfrm>
              <a:off x="2452475" y="3941125"/>
              <a:ext cx="322600" cy="305800"/>
            </a:xfrm>
            <a:custGeom>
              <a:avLst/>
              <a:gdLst/>
              <a:ahLst/>
              <a:cxnLst/>
              <a:rect l="0" t="0" r="0" b="0"/>
              <a:pathLst>
                <a:path w="12904" h="12232" extrusionOk="0">
                  <a:moveTo>
                    <a:pt x="3495" y="1"/>
                  </a:moveTo>
                  <a:lnTo>
                    <a:pt x="2957" y="941"/>
                  </a:lnTo>
                  <a:lnTo>
                    <a:pt x="0" y="941"/>
                  </a:lnTo>
                  <a:lnTo>
                    <a:pt x="11156" y="12232"/>
                  </a:lnTo>
                  <a:lnTo>
                    <a:pt x="12904" y="9275"/>
                  </a:lnTo>
                  <a:lnTo>
                    <a:pt x="3495" y="1"/>
                  </a:lnTo>
                  <a:close/>
                </a:path>
              </a:pathLst>
            </a:custGeom>
            <a:solidFill>
              <a:srgbClr val="14C3D2"/>
            </a:solidFill>
            <a:ln>
              <a:noFill/>
            </a:ln>
          </p:spPr>
          <p:txBody>
            <a:bodyPr lIns="91425" tIns="91425" rIns="91425" bIns="91425" anchor="ctr" anchorCtr="0">
              <a:noAutofit/>
            </a:bodyPr>
            <a:lstStyle/>
            <a:p>
              <a:pPr lvl="0">
                <a:spcBef>
                  <a:spcPts val="0"/>
                </a:spcBef>
                <a:buNone/>
              </a:pPr>
              <a:endParaRPr/>
            </a:p>
          </p:txBody>
        </p:sp>
        <p:sp>
          <p:nvSpPr>
            <p:cNvPr id="112" name="Shape 112"/>
            <p:cNvSpPr/>
            <p:nvPr/>
          </p:nvSpPr>
          <p:spPr>
            <a:xfrm>
              <a:off x="641325" y="2082950"/>
              <a:ext cx="275575" cy="305800"/>
            </a:xfrm>
            <a:custGeom>
              <a:avLst/>
              <a:gdLst/>
              <a:ahLst/>
              <a:cxnLst/>
              <a:rect l="0" t="0" r="0" b="0"/>
              <a:pathLst>
                <a:path w="11023" h="12232" extrusionOk="0">
                  <a:moveTo>
                    <a:pt x="1748" y="1"/>
                  </a:moveTo>
                  <a:lnTo>
                    <a:pt x="1" y="2958"/>
                  </a:lnTo>
                  <a:lnTo>
                    <a:pt x="9409" y="12232"/>
                  </a:lnTo>
                  <a:lnTo>
                    <a:pt x="11022" y="9409"/>
                  </a:lnTo>
                  <a:lnTo>
                    <a:pt x="1748" y="1"/>
                  </a:lnTo>
                  <a:close/>
                </a:path>
              </a:pathLst>
            </a:custGeom>
            <a:solidFill>
              <a:srgbClr val="14C3D2"/>
            </a:solidFill>
            <a:ln>
              <a:noFill/>
            </a:ln>
          </p:spPr>
          <p:txBody>
            <a:bodyPr lIns="91425" tIns="91425" rIns="91425" bIns="91425" anchor="ctr" anchorCtr="0">
              <a:noAutofit/>
            </a:bodyPr>
            <a:lstStyle/>
            <a:p>
              <a:pPr lvl="0">
                <a:spcBef>
                  <a:spcPts val="0"/>
                </a:spcBef>
                <a:buNone/>
              </a:pPr>
              <a:endParaRPr/>
            </a:p>
          </p:txBody>
        </p:sp>
        <p:sp>
          <p:nvSpPr>
            <p:cNvPr id="113" name="Shape 113"/>
            <p:cNvSpPr/>
            <p:nvPr/>
          </p:nvSpPr>
          <p:spPr>
            <a:xfrm>
              <a:off x="678300" y="2022475"/>
              <a:ext cx="275550" cy="305800"/>
            </a:xfrm>
            <a:custGeom>
              <a:avLst/>
              <a:gdLst/>
              <a:ahLst/>
              <a:cxnLst/>
              <a:rect l="0" t="0" r="0" b="0"/>
              <a:pathLst>
                <a:path w="11022" h="12232" extrusionOk="0">
                  <a:moveTo>
                    <a:pt x="1748" y="1"/>
                  </a:moveTo>
                  <a:lnTo>
                    <a:pt x="0" y="2957"/>
                  </a:lnTo>
                  <a:lnTo>
                    <a:pt x="9274" y="12232"/>
                  </a:lnTo>
                  <a:lnTo>
                    <a:pt x="11022" y="9275"/>
                  </a:lnTo>
                  <a:lnTo>
                    <a:pt x="1748" y="1"/>
                  </a:lnTo>
                  <a:close/>
                </a:path>
              </a:pathLst>
            </a:custGeom>
            <a:solidFill>
              <a:srgbClr val="15C1D2"/>
            </a:solidFill>
            <a:ln>
              <a:noFill/>
            </a:ln>
          </p:spPr>
          <p:txBody>
            <a:bodyPr lIns="91425" tIns="91425" rIns="91425" bIns="91425" anchor="ctr" anchorCtr="0">
              <a:noAutofit/>
            </a:bodyPr>
            <a:lstStyle/>
            <a:p>
              <a:pPr lvl="0">
                <a:spcBef>
                  <a:spcPts val="0"/>
                </a:spcBef>
                <a:buNone/>
              </a:pPr>
              <a:endParaRPr/>
            </a:p>
          </p:txBody>
        </p:sp>
        <p:sp>
          <p:nvSpPr>
            <p:cNvPr id="114" name="Shape 114"/>
            <p:cNvSpPr/>
            <p:nvPr/>
          </p:nvSpPr>
          <p:spPr>
            <a:xfrm>
              <a:off x="2533125" y="3877275"/>
              <a:ext cx="275550" cy="309175"/>
            </a:xfrm>
            <a:custGeom>
              <a:avLst/>
              <a:gdLst/>
              <a:ahLst/>
              <a:cxnLst/>
              <a:rect l="0" t="0" r="0" b="0"/>
              <a:pathLst>
                <a:path w="11022" h="12367" extrusionOk="0">
                  <a:moveTo>
                    <a:pt x="1748" y="1"/>
                  </a:moveTo>
                  <a:lnTo>
                    <a:pt x="0" y="2958"/>
                  </a:lnTo>
                  <a:lnTo>
                    <a:pt x="9409" y="12366"/>
                  </a:lnTo>
                  <a:lnTo>
                    <a:pt x="11022" y="9409"/>
                  </a:lnTo>
                  <a:lnTo>
                    <a:pt x="1748" y="1"/>
                  </a:lnTo>
                  <a:close/>
                </a:path>
              </a:pathLst>
            </a:custGeom>
            <a:solidFill>
              <a:srgbClr val="15C1D2"/>
            </a:solidFill>
            <a:ln>
              <a:noFill/>
            </a:ln>
          </p:spPr>
          <p:txBody>
            <a:bodyPr lIns="91425" tIns="91425" rIns="91425" bIns="91425" anchor="ctr" anchorCtr="0">
              <a:noAutofit/>
            </a:bodyPr>
            <a:lstStyle/>
            <a:p>
              <a:pPr lvl="0">
                <a:spcBef>
                  <a:spcPts val="0"/>
                </a:spcBef>
                <a:buNone/>
              </a:pPr>
              <a:endParaRPr/>
            </a:p>
          </p:txBody>
        </p:sp>
        <p:sp>
          <p:nvSpPr>
            <p:cNvPr id="115" name="Shape 115"/>
            <p:cNvSpPr/>
            <p:nvPr/>
          </p:nvSpPr>
          <p:spPr>
            <a:xfrm>
              <a:off x="2570075" y="3816800"/>
              <a:ext cx="275575" cy="305800"/>
            </a:xfrm>
            <a:custGeom>
              <a:avLst/>
              <a:gdLst/>
              <a:ahLst/>
              <a:cxnLst/>
              <a:rect l="0" t="0" r="0" b="0"/>
              <a:pathLst>
                <a:path w="11023" h="12232" extrusionOk="0">
                  <a:moveTo>
                    <a:pt x="1614" y="1"/>
                  </a:moveTo>
                  <a:lnTo>
                    <a:pt x="1" y="2957"/>
                  </a:lnTo>
                  <a:lnTo>
                    <a:pt x="9275" y="12232"/>
                  </a:lnTo>
                  <a:lnTo>
                    <a:pt x="11022" y="9275"/>
                  </a:lnTo>
                  <a:lnTo>
                    <a:pt x="1614" y="1"/>
                  </a:lnTo>
                  <a:close/>
                </a:path>
              </a:pathLst>
            </a:custGeom>
            <a:solidFill>
              <a:srgbClr val="16C0D3"/>
            </a:solidFill>
            <a:ln>
              <a:noFill/>
            </a:ln>
          </p:spPr>
          <p:txBody>
            <a:bodyPr lIns="91425" tIns="91425" rIns="91425" bIns="91425" anchor="ctr" anchorCtr="0">
              <a:noAutofit/>
            </a:bodyPr>
            <a:lstStyle/>
            <a:p>
              <a:pPr lvl="0">
                <a:spcBef>
                  <a:spcPts val="0"/>
                </a:spcBef>
                <a:buNone/>
              </a:pPr>
              <a:endParaRPr/>
            </a:p>
          </p:txBody>
        </p:sp>
        <p:sp>
          <p:nvSpPr>
            <p:cNvPr id="116" name="Shape 116"/>
            <p:cNvSpPr/>
            <p:nvPr/>
          </p:nvSpPr>
          <p:spPr>
            <a:xfrm>
              <a:off x="711900" y="1962000"/>
              <a:ext cx="275550" cy="305800"/>
            </a:xfrm>
            <a:custGeom>
              <a:avLst/>
              <a:gdLst/>
              <a:ahLst/>
              <a:cxnLst/>
              <a:rect l="0" t="0" r="0" b="0"/>
              <a:pathLst>
                <a:path w="11022" h="12232" extrusionOk="0">
                  <a:moveTo>
                    <a:pt x="1748" y="0"/>
                  </a:moveTo>
                  <a:lnTo>
                    <a:pt x="0" y="2957"/>
                  </a:lnTo>
                  <a:lnTo>
                    <a:pt x="9409" y="12231"/>
                  </a:lnTo>
                  <a:lnTo>
                    <a:pt x="11022" y="9274"/>
                  </a:lnTo>
                  <a:lnTo>
                    <a:pt x="1748" y="0"/>
                  </a:lnTo>
                  <a:close/>
                </a:path>
              </a:pathLst>
            </a:custGeom>
            <a:solidFill>
              <a:srgbClr val="16C0D3"/>
            </a:solidFill>
            <a:ln>
              <a:noFill/>
            </a:ln>
          </p:spPr>
          <p:txBody>
            <a:bodyPr lIns="91425" tIns="91425" rIns="91425" bIns="91425" anchor="ctr" anchorCtr="0">
              <a:noAutofit/>
            </a:bodyPr>
            <a:lstStyle/>
            <a:p>
              <a:pPr lvl="0">
                <a:spcBef>
                  <a:spcPts val="0"/>
                </a:spcBef>
                <a:buNone/>
              </a:pPr>
              <a:endParaRPr/>
            </a:p>
          </p:txBody>
        </p:sp>
        <p:sp>
          <p:nvSpPr>
            <p:cNvPr id="117" name="Shape 117"/>
            <p:cNvSpPr/>
            <p:nvPr/>
          </p:nvSpPr>
          <p:spPr>
            <a:xfrm>
              <a:off x="2603675" y="3756325"/>
              <a:ext cx="275575" cy="305800"/>
            </a:xfrm>
            <a:custGeom>
              <a:avLst/>
              <a:gdLst/>
              <a:ahLst/>
              <a:cxnLst/>
              <a:rect l="0" t="0" r="0" b="0"/>
              <a:pathLst>
                <a:path w="11023" h="12232" extrusionOk="0">
                  <a:moveTo>
                    <a:pt x="1748" y="0"/>
                  </a:moveTo>
                  <a:lnTo>
                    <a:pt x="1" y="2957"/>
                  </a:lnTo>
                  <a:lnTo>
                    <a:pt x="9409" y="12231"/>
                  </a:lnTo>
                  <a:lnTo>
                    <a:pt x="11022" y="9274"/>
                  </a:lnTo>
                  <a:lnTo>
                    <a:pt x="1748" y="0"/>
                  </a:lnTo>
                  <a:close/>
                </a:path>
              </a:pathLst>
            </a:custGeom>
            <a:solidFill>
              <a:srgbClr val="17BED3"/>
            </a:solidFill>
            <a:ln>
              <a:noFill/>
            </a:ln>
          </p:spPr>
          <p:txBody>
            <a:bodyPr lIns="91425" tIns="91425" rIns="91425" bIns="91425" anchor="ctr" anchorCtr="0">
              <a:noAutofit/>
            </a:bodyPr>
            <a:lstStyle/>
            <a:p>
              <a:pPr lvl="0">
                <a:spcBef>
                  <a:spcPts val="0"/>
                </a:spcBef>
                <a:buNone/>
              </a:pPr>
              <a:endParaRPr/>
            </a:p>
          </p:txBody>
        </p:sp>
        <p:sp>
          <p:nvSpPr>
            <p:cNvPr id="118" name="Shape 118"/>
            <p:cNvSpPr/>
            <p:nvPr/>
          </p:nvSpPr>
          <p:spPr>
            <a:xfrm>
              <a:off x="748850" y="1898150"/>
              <a:ext cx="275575" cy="309150"/>
            </a:xfrm>
            <a:custGeom>
              <a:avLst/>
              <a:gdLst/>
              <a:ahLst/>
              <a:cxnLst/>
              <a:rect l="0" t="0" r="0" b="0"/>
              <a:pathLst>
                <a:path w="11023" h="12366" extrusionOk="0">
                  <a:moveTo>
                    <a:pt x="1748" y="0"/>
                  </a:moveTo>
                  <a:lnTo>
                    <a:pt x="1" y="2957"/>
                  </a:lnTo>
                  <a:lnTo>
                    <a:pt x="9275" y="12366"/>
                  </a:lnTo>
                  <a:lnTo>
                    <a:pt x="11022" y="9409"/>
                  </a:lnTo>
                  <a:lnTo>
                    <a:pt x="1748" y="0"/>
                  </a:lnTo>
                  <a:close/>
                </a:path>
              </a:pathLst>
            </a:custGeom>
            <a:solidFill>
              <a:srgbClr val="17BED3"/>
            </a:solidFill>
            <a:ln>
              <a:noFill/>
            </a:ln>
          </p:spPr>
          <p:txBody>
            <a:bodyPr lIns="91425" tIns="91425" rIns="91425" bIns="91425" anchor="ctr" anchorCtr="0">
              <a:noAutofit/>
            </a:bodyPr>
            <a:lstStyle/>
            <a:p>
              <a:pPr lvl="0">
                <a:spcBef>
                  <a:spcPts val="0"/>
                </a:spcBef>
                <a:buNone/>
              </a:pPr>
              <a:endParaRPr/>
            </a:p>
          </p:txBody>
        </p:sp>
        <p:sp>
          <p:nvSpPr>
            <p:cNvPr id="119" name="Shape 119"/>
            <p:cNvSpPr/>
            <p:nvPr/>
          </p:nvSpPr>
          <p:spPr>
            <a:xfrm>
              <a:off x="2640650" y="3692475"/>
              <a:ext cx="275550" cy="309150"/>
            </a:xfrm>
            <a:custGeom>
              <a:avLst/>
              <a:gdLst/>
              <a:ahLst/>
              <a:cxnLst/>
              <a:rect l="0" t="0" r="0" b="0"/>
              <a:pathLst>
                <a:path w="11022" h="12366" extrusionOk="0">
                  <a:moveTo>
                    <a:pt x="1748" y="0"/>
                  </a:moveTo>
                  <a:lnTo>
                    <a:pt x="0" y="2957"/>
                  </a:lnTo>
                  <a:lnTo>
                    <a:pt x="9274" y="12366"/>
                  </a:lnTo>
                  <a:lnTo>
                    <a:pt x="11022" y="9409"/>
                  </a:lnTo>
                  <a:lnTo>
                    <a:pt x="1748" y="0"/>
                  </a:lnTo>
                  <a:close/>
                </a:path>
              </a:pathLst>
            </a:custGeom>
            <a:solidFill>
              <a:srgbClr val="18BCD4"/>
            </a:solidFill>
            <a:ln>
              <a:noFill/>
            </a:ln>
          </p:spPr>
          <p:txBody>
            <a:bodyPr lIns="91425" tIns="91425" rIns="91425" bIns="91425" anchor="ctr" anchorCtr="0">
              <a:noAutofit/>
            </a:bodyPr>
            <a:lstStyle/>
            <a:p>
              <a:pPr lvl="0">
                <a:spcBef>
                  <a:spcPts val="0"/>
                </a:spcBef>
                <a:buNone/>
              </a:pPr>
              <a:endParaRPr/>
            </a:p>
          </p:txBody>
        </p:sp>
        <p:sp>
          <p:nvSpPr>
            <p:cNvPr id="120" name="Shape 120"/>
            <p:cNvSpPr/>
            <p:nvPr/>
          </p:nvSpPr>
          <p:spPr>
            <a:xfrm>
              <a:off x="785825" y="1837675"/>
              <a:ext cx="275550" cy="305800"/>
            </a:xfrm>
            <a:custGeom>
              <a:avLst/>
              <a:gdLst/>
              <a:ahLst/>
              <a:cxnLst/>
              <a:rect l="0" t="0" r="0" b="0"/>
              <a:pathLst>
                <a:path w="11022" h="12232" extrusionOk="0">
                  <a:moveTo>
                    <a:pt x="1613" y="0"/>
                  </a:moveTo>
                  <a:lnTo>
                    <a:pt x="0" y="2957"/>
                  </a:lnTo>
                  <a:lnTo>
                    <a:pt x="9275" y="12231"/>
                  </a:lnTo>
                  <a:lnTo>
                    <a:pt x="11022" y="9274"/>
                  </a:lnTo>
                  <a:lnTo>
                    <a:pt x="1613" y="0"/>
                  </a:lnTo>
                  <a:close/>
                </a:path>
              </a:pathLst>
            </a:custGeom>
            <a:solidFill>
              <a:srgbClr val="18BCD4"/>
            </a:solidFill>
            <a:ln>
              <a:noFill/>
            </a:ln>
          </p:spPr>
          <p:txBody>
            <a:bodyPr lIns="91425" tIns="91425" rIns="91425" bIns="91425" anchor="ctr" anchorCtr="0">
              <a:noAutofit/>
            </a:bodyPr>
            <a:lstStyle/>
            <a:p>
              <a:pPr lvl="0">
                <a:spcBef>
                  <a:spcPts val="0"/>
                </a:spcBef>
                <a:buNone/>
              </a:pPr>
              <a:endParaRPr/>
            </a:p>
          </p:txBody>
        </p:sp>
        <p:sp>
          <p:nvSpPr>
            <p:cNvPr id="121" name="Shape 121"/>
            <p:cNvSpPr/>
            <p:nvPr/>
          </p:nvSpPr>
          <p:spPr>
            <a:xfrm>
              <a:off x="2677600" y="3632000"/>
              <a:ext cx="275575" cy="305800"/>
            </a:xfrm>
            <a:custGeom>
              <a:avLst/>
              <a:gdLst/>
              <a:ahLst/>
              <a:cxnLst/>
              <a:rect l="0" t="0" r="0" b="0"/>
              <a:pathLst>
                <a:path w="11023" h="12232" extrusionOk="0">
                  <a:moveTo>
                    <a:pt x="1614" y="0"/>
                  </a:moveTo>
                  <a:lnTo>
                    <a:pt x="1" y="2957"/>
                  </a:lnTo>
                  <a:lnTo>
                    <a:pt x="9275" y="12231"/>
                  </a:lnTo>
                  <a:lnTo>
                    <a:pt x="11022" y="9274"/>
                  </a:lnTo>
                  <a:lnTo>
                    <a:pt x="1614" y="0"/>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sp>
          <p:nvSpPr>
            <p:cNvPr id="122" name="Shape 122"/>
            <p:cNvSpPr/>
            <p:nvPr/>
          </p:nvSpPr>
          <p:spPr>
            <a:xfrm>
              <a:off x="819425" y="1777175"/>
              <a:ext cx="275550" cy="305800"/>
            </a:xfrm>
            <a:custGeom>
              <a:avLst/>
              <a:gdLst/>
              <a:ahLst/>
              <a:cxnLst/>
              <a:rect l="0" t="0" r="0" b="0"/>
              <a:pathLst>
                <a:path w="11022" h="12232" extrusionOk="0">
                  <a:moveTo>
                    <a:pt x="1748" y="1"/>
                  </a:moveTo>
                  <a:lnTo>
                    <a:pt x="0" y="2958"/>
                  </a:lnTo>
                  <a:lnTo>
                    <a:pt x="9275" y="12232"/>
                  </a:lnTo>
                  <a:lnTo>
                    <a:pt x="11022" y="9275"/>
                  </a:lnTo>
                  <a:lnTo>
                    <a:pt x="1748" y="1"/>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sp>
          <p:nvSpPr>
            <p:cNvPr id="123" name="Shape 123"/>
            <p:cNvSpPr/>
            <p:nvPr/>
          </p:nvSpPr>
          <p:spPr>
            <a:xfrm>
              <a:off x="2711200" y="3571500"/>
              <a:ext cx="275575" cy="305800"/>
            </a:xfrm>
            <a:custGeom>
              <a:avLst/>
              <a:gdLst/>
              <a:ahLst/>
              <a:cxnLst/>
              <a:rect l="0" t="0" r="0" b="0"/>
              <a:pathLst>
                <a:path w="11023" h="12232" extrusionOk="0">
                  <a:moveTo>
                    <a:pt x="1748" y="1"/>
                  </a:moveTo>
                  <a:lnTo>
                    <a:pt x="1" y="2958"/>
                  </a:lnTo>
                  <a:lnTo>
                    <a:pt x="9275" y="12232"/>
                  </a:lnTo>
                  <a:lnTo>
                    <a:pt x="11022" y="9275"/>
                  </a:lnTo>
                  <a:lnTo>
                    <a:pt x="1748" y="1"/>
                  </a:lnTo>
                  <a:close/>
                </a:path>
              </a:pathLst>
            </a:custGeom>
            <a:solidFill>
              <a:srgbClr val="1BB9D5"/>
            </a:solidFill>
            <a:ln>
              <a:noFill/>
            </a:ln>
          </p:spPr>
          <p:txBody>
            <a:bodyPr lIns="91425" tIns="91425" rIns="91425" bIns="91425" anchor="ctr" anchorCtr="0">
              <a:noAutofit/>
            </a:bodyPr>
            <a:lstStyle/>
            <a:p>
              <a:pPr lvl="0">
                <a:spcBef>
                  <a:spcPts val="0"/>
                </a:spcBef>
                <a:buNone/>
              </a:pPr>
              <a:endParaRPr/>
            </a:p>
          </p:txBody>
        </p:sp>
        <p:sp>
          <p:nvSpPr>
            <p:cNvPr id="124" name="Shape 124"/>
            <p:cNvSpPr/>
            <p:nvPr/>
          </p:nvSpPr>
          <p:spPr>
            <a:xfrm>
              <a:off x="856375" y="1713350"/>
              <a:ext cx="275575" cy="309150"/>
            </a:xfrm>
            <a:custGeom>
              <a:avLst/>
              <a:gdLst/>
              <a:ahLst/>
              <a:cxnLst/>
              <a:rect l="0" t="0" r="0" b="0"/>
              <a:pathLst>
                <a:path w="11023" h="12366" extrusionOk="0">
                  <a:moveTo>
                    <a:pt x="1614" y="0"/>
                  </a:moveTo>
                  <a:lnTo>
                    <a:pt x="1" y="2957"/>
                  </a:lnTo>
                  <a:lnTo>
                    <a:pt x="9275" y="12366"/>
                  </a:lnTo>
                  <a:lnTo>
                    <a:pt x="11022" y="9409"/>
                  </a:lnTo>
                  <a:lnTo>
                    <a:pt x="1614" y="0"/>
                  </a:lnTo>
                  <a:close/>
                </a:path>
              </a:pathLst>
            </a:custGeom>
            <a:solidFill>
              <a:srgbClr val="1BB9D5"/>
            </a:solidFill>
            <a:ln>
              <a:noFill/>
            </a:ln>
          </p:spPr>
          <p:txBody>
            <a:bodyPr lIns="91425" tIns="91425" rIns="91425" bIns="91425" anchor="ctr" anchorCtr="0">
              <a:noAutofit/>
            </a:bodyPr>
            <a:lstStyle/>
            <a:p>
              <a:pPr lvl="0">
                <a:spcBef>
                  <a:spcPts val="0"/>
                </a:spcBef>
                <a:buNone/>
              </a:pPr>
              <a:endParaRPr/>
            </a:p>
          </p:txBody>
        </p:sp>
        <p:sp>
          <p:nvSpPr>
            <p:cNvPr id="125" name="Shape 125"/>
            <p:cNvSpPr/>
            <p:nvPr/>
          </p:nvSpPr>
          <p:spPr>
            <a:xfrm>
              <a:off x="890000" y="1652850"/>
              <a:ext cx="275550" cy="305800"/>
            </a:xfrm>
            <a:custGeom>
              <a:avLst/>
              <a:gdLst/>
              <a:ahLst/>
              <a:cxnLst/>
              <a:rect l="0" t="0" r="0" b="0"/>
              <a:pathLst>
                <a:path w="11022" h="12232" extrusionOk="0">
                  <a:moveTo>
                    <a:pt x="1747" y="1"/>
                  </a:moveTo>
                  <a:lnTo>
                    <a:pt x="0" y="2958"/>
                  </a:lnTo>
                  <a:lnTo>
                    <a:pt x="9409" y="12232"/>
                  </a:lnTo>
                  <a:lnTo>
                    <a:pt x="11021" y="9275"/>
                  </a:lnTo>
                  <a:lnTo>
                    <a:pt x="1747" y="1"/>
                  </a:lnTo>
                  <a:close/>
                </a:path>
              </a:pathLst>
            </a:custGeom>
            <a:solidFill>
              <a:srgbClr val="1CB7D6"/>
            </a:solidFill>
            <a:ln>
              <a:noFill/>
            </a:ln>
          </p:spPr>
          <p:txBody>
            <a:bodyPr lIns="91425" tIns="91425" rIns="91425" bIns="91425" anchor="ctr" anchorCtr="0">
              <a:noAutofit/>
            </a:bodyPr>
            <a:lstStyle/>
            <a:p>
              <a:pPr lvl="0">
                <a:spcBef>
                  <a:spcPts val="0"/>
                </a:spcBef>
                <a:buNone/>
              </a:pPr>
              <a:endParaRPr/>
            </a:p>
          </p:txBody>
        </p:sp>
        <p:sp>
          <p:nvSpPr>
            <p:cNvPr id="126" name="Shape 126"/>
            <p:cNvSpPr/>
            <p:nvPr/>
          </p:nvSpPr>
          <p:spPr>
            <a:xfrm>
              <a:off x="2748175" y="3511025"/>
              <a:ext cx="275550" cy="305800"/>
            </a:xfrm>
            <a:custGeom>
              <a:avLst/>
              <a:gdLst/>
              <a:ahLst/>
              <a:cxnLst/>
              <a:rect l="0" t="0" r="0" b="0"/>
              <a:pathLst>
                <a:path w="11022" h="12232" extrusionOk="0">
                  <a:moveTo>
                    <a:pt x="1613" y="1"/>
                  </a:moveTo>
                  <a:lnTo>
                    <a:pt x="0" y="2823"/>
                  </a:lnTo>
                  <a:lnTo>
                    <a:pt x="9274" y="12232"/>
                  </a:lnTo>
                  <a:lnTo>
                    <a:pt x="11022" y="9275"/>
                  </a:lnTo>
                  <a:lnTo>
                    <a:pt x="1613" y="1"/>
                  </a:lnTo>
                  <a:close/>
                </a:path>
              </a:pathLst>
            </a:custGeom>
            <a:solidFill>
              <a:srgbClr val="1CB7D6"/>
            </a:solidFill>
            <a:ln>
              <a:noFill/>
            </a:ln>
          </p:spPr>
          <p:txBody>
            <a:bodyPr lIns="91425" tIns="91425" rIns="91425" bIns="91425" anchor="ctr" anchorCtr="0">
              <a:noAutofit/>
            </a:bodyPr>
            <a:lstStyle/>
            <a:p>
              <a:pPr lvl="0">
                <a:spcBef>
                  <a:spcPts val="0"/>
                </a:spcBef>
                <a:buNone/>
              </a:pPr>
              <a:endParaRPr/>
            </a:p>
          </p:txBody>
        </p:sp>
        <p:sp>
          <p:nvSpPr>
            <p:cNvPr id="127" name="Shape 127"/>
            <p:cNvSpPr/>
            <p:nvPr/>
          </p:nvSpPr>
          <p:spPr>
            <a:xfrm>
              <a:off x="2781775" y="3447175"/>
              <a:ext cx="275550" cy="305800"/>
            </a:xfrm>
            <a:custGeom>
              <a:avLst/>
              <a:gdLst/>
              <a:ahLst/>
              <a:cxnLst/>
              <a:rect l="0" t="0" r="0" b="0"/>
              <a:pathLst>
                <a:path w="11022" h="12232" extrusionOk="0">
                  <a:moveTo>
                    <a:pt x="1748" y="1"/>
                  </a:moveTo>
                  <a:lnTo>
                    <a:pt x="0" y="2958"/>
                  </a:lnTo>
                  <a:lnTo>
                    <a:pt x="9409" y="12232"/>
                  </a:lnTo>
                  <a:lnTo>
                    <a:pt x="11022" y="9409"/>
                  </a:lnTo>
                  <a:lnTo>
                    <a:pt x="1748" y="1"/>
                  </a:lnTo>
                  <a:close/>
                </a:path>
              </a:pathLst>
            </a:custGeom>
            <a:solidFill>
              <a:srgbClr val="1DB5D6"/>
            </a:solidFill>
            <a:ln>
              <a:noFill/>
            </a:ln>
          </p:spPr>
          <p:txBody>
            <a:bodyPr lIns="91425" tIns="91425" rIns="91425" bIns="91425" anchor="ctr" anchorCtr="0">
              <a:noAutofit/>
            </a:bodyPr>
            <a:lstStyle/>
            <a:p>
              <a:pPr lvl="0">
                <a:spcBef>
                  <a:spcPts val="0"/>
                </a:spcBef>
                <a:buNone/>
              </a:pPr>
              <a:endParaRPr/>
            </a:p>
          </p:txBody>
        </p:sp>
        <p:sp>
          <p:nvSpPr>
            <p:cNvPr id="128" name="Shape 128"/>
            <p:cNvSpPr/>
            <p:nvPr/>
          </p:nvSpPr>
          <p:spPr>
            <a:xfrm>
              <a:off x="926950" y="1592375"/>
              <a:ext cx="275550" cy="305800"/>
            </a:xfrm>
            <a:custGeom>
              <a:avLst/>
              <a:gdLst/>
              <a:ahLst/>
              <a:cxnLst/>
              <a:rect l="0" t="0" r="0" b="0"/>
              <a:pathLst>
                <a:path w="11022" h="12232" extrusionOk="0">
                  <a:moveTo>
                    <a:pt x="1613" y="1"/>
                  </a:moveTo>
                  <a:lnTo>
                    <a:pt x="1" y="2957"/>
                  </a:lnTo>
                  <a:lnTo>
                    <a:pt x="9275" y="12231"/>
                  </a:lnTo>
                  <a:lnTo>
                    <a:pt x="11022" y="9275"/>
                  </a:lnTo>
                  <a:lnTo>
                    <a:pt x="1613" y="1"/>
                  </a:lnTo>
                  <a:close/>
                </a:path>
              </a:pathLst>
            </a:custGeom>
            <a:solidFill>
              <a:srgbClr val="1DB5D6"/>
            </a:solidFill>
            <a:ln>
              <a:noFill/>
            </a:ln>
          </p:spPr>
          <p:txBody>
            <a:bodyPr lIns="91425" tIns="91425" rIns="91425" bIns="91425" anchor="ctr" anchorCtr="0">
              <a:noAutofit/>
            </a:bodyPr>
            <a:lstStyle/>
            <a:p>
              <a:pPr lvl="0">
                <a:spcBef>
                  <a:spcPts val="0"/>
                </a:spcBef>
                <a:buNone/>
              </a:pPr>
              <a:endParaRPr/>
            </a:p>
          </p:txBody>
        </p:sp>
        <p:sp>
          <p:nvSpPr>
            <p:cNvPr id="129" name="Shape 129"/>
            <p:cNvSpPr/>
            <p:nvPr/>
          </p:nvSpPr>
          <p:spPr>
            <a:xfrm>
              <a:off x="960550" y="1531900"/>
              <a:ext cx="275550" cy="305800"/>
            </a:xfrm>
            <a:custGeom>
              <a:avLst/>
              <a:gdLst/>
              <a:ahLst/>
              <a:cxnLst/>
              <a:rect l="0" t="0" r="0" b="0"/>
              <a:pathLst>
                <a:path w="11022" h="12232" extrusionOk="0">
                  <a:moveTo>
                    <a:pt x="1748" y="0"/>
                  </a:moveTo>
                  <a:lnTo>
                    <a:pt x="1" y="2823"/>
                  </a:lnTo>
                  <a:lnTo>
                    <a:pt x="9409" y="12231"/>
                  </a:lnTo>
                  <a:lnTo>
                    <a:pt x="11022" y="9274"/>
                  </a:lnTo>
                  <a:lnTo>
                    <a:pt x="1748" y="0"/>
                  </a:lnTo>
                  <a:close/>
                </a:path>
              </a:pathLst>
            </a:custGeom>
            <a:solidFill>
              <a:srgbClr val="1EB4D7"/>
            </a:solidFill>
            <a:ln>
              <a:noFill/>
            </a:ln>
          </p:spPr>
          <p:txBody>
            <a:bodyPr lIns="91425" tIns="91425" rIns="91425" bIns="91425" anchor="ctr" anchorCtr="0">
              <a:noAutofit/>
            </a:bodyPr>
            <a:lstStyle/>
            <a:p>
              <a:pPr lvl="0">
                <a:spcBef>
                  <a:spcPts val="0"/>
                </a:spcBef>
                <a:buNone/>
              </a:pPr>
              <a:endParaRPr/>
            </a:p>
          </p:txBody>
        </p:sp>
        <p:sp>
          <p:nvSpPr>
            <p:cNvPr id="130" name="Shape 130"/>
            <p:cNvSpPr/>
            <p:nvPr/>
          </p:nvSpPr>
          <p:spPr>
            <a:xfrm>
              <a:off x="2818725" y="3386700"/>
              <a:ext cx="275575" cy="305800"/>
            </a:xfrm>
            <a:custGeom>
              <a:avLst/>
              <a:gdLst/>
              <a:ahLst/>
              <a:cxnLst/>
              <a:rect l="0" t="0" r="0" b="0"/>
              <a:pathLst>
                <a:path w="11023" h="12232" extrusionOk="0">
                  <a:moveTo>
                    <a:pt x="1614" y="1"/>
                  </a:moveTo>
                  <a:lnTo>
                    <a:pt x="1" y="2957"/>
                  </a:lnTo>
                  <a:lnTo>
                    <a:pt x="9275" y="12231"/>
                  </a:lnTo>
                  <a:lnTo>
                    <a:pt x="11022" y="9275"/>
                  </a:lnTo>
                  <a:lnTo>
                    <a:pt x="1614" y="1"/>
                  </a:lnTo>
                  <a:close/>
                </a:path>
              </a:pathLst>
            </a:custGeom>
            <a:solidFill>
              <a:srgbClr val="1EB4D7"/>
            </a:solidFill>
            <a:ln>
              <a:noFill/>
            </a:ln>
          </p:spPr>
          <p:txBody>
            <a:bodyPr lIns="91425" tIns="91425" rIns="91425" bIns="91425" anchor="ctr" anchorCtr="0">
              <a:noAutofit/>
            </a:bodyPr>
            <a:lstStyle/>
            <a:p>
              <a:pPr lvl="0">
                <a:spcBef>
                  <a:spcPts val="0"/>
                </a:spcBef>
                <a:buNone/>
              </a:pPr>
              <a:endParaRPr/>
            </a:p>
          </p:txBody>
        </p:sp>
        <p:sp>
          <p:nvSpPr>
            <p:cNvPr id="131" name="Shape 131"/>
            <p:cNvSpPr/>
            <p:nvPr/>
          </p:nvSpPr>
          <p:spPr>
            <a:xfrm>
              <a:off x="997525" y="1468050"/>
              <a:ext cx="322600" cy="305800"/>
            </a:xfrm>
            <a:custGeom>
              <a:avLst/>
              <a:gdLst/>
              <a:ahLst/>
              <a:cxnLst/>
              <a:rect l="0" t="0" r="0" b="0"/>
              <a:pathLst>
                <a:path w="12904" h="12232" extrusionOk="0">
                  <a:moveTo>
                    <a:pt x="1747" y="0"/>
                  </a:moveTo>
                  <a:lnTo>
                    <a:pt x="0" y="2957"/>
                  </a:lnTo>
                  <a:lnTo>
                    <a:pt x="9274" y="12231"/>
                  </a:lnTo>
                  <a:lnTo>
                    <a:pt x="9946" y="11291"/>
                  </a:lnTo>
                  <a:lnTo>
                    <a:pt x="12903" y="11291"/>
                  </a:lnTo>
                  <a:lnTo>
                    <a:pt x="1747" y="0"/>
                  </a:lnTo>
                  <a:close/>
                </a:path>
              </a:pathLst>
            </a:custGeom>
            <a:solidFill>
              <a:srgbClr val="1FB2D7"/>
            </a:solidFill>
            <a:ln>
              <a:noFill/>
            </a:ln>
          </p:spPr>
          <p:txBody>
            <a:bodyPr lIns="91425" tIns="91425" rIns="91425" bIns="91425" anchor="ctr" anchorCtr="0">
              <a:noAutofit/>
            </a:bodyPr>
            <a:lstStyle/>
            <a:p>
              <a:pPr lvl="0">
                <a:spcBef>
                  <a:spcPts val="0"/>
                </a:spcBef>
                <a:buNone/>
              </a:pPr>
              <a:endParaRPr/>
            </a:p>
          </p:txBody>
        </p:sp>
        <p:sp>
          <p:nvSpPr>
            <p:cNvPr id="132" name="Shape 132"/>
            <p:cNvSpPr/>
            <p:nvPr/>
          </p:nvSpPr>
          <p:spPr>
            <a:xfrm>
              <a:off x="2852325" y="3326225"/>
              <a:ext cx="275575" cy="305800"/>
            </a:xfrm>
            <a:custGeom>
              <a:avLst/>
              <a:gdLst/>
              <a:ahLst/>
              <a:cxnLst/>
              <a:rect l="0" t="0" r="0" b="0"/>
              <a:pathLst>
                <a:path w="11023" h="12232" extrusionOk="0">
                  <a:moveTo>
                    <a:pt x="1748" y="0"/>
                  </a:moveTo>
                  <a:lnTo>
                    <a:pt x="1" y="2957"/>
                  </a:lnTo>
                  <a:lnTo>
                    <a:pt x="9409" y="12231"/>
                  </a:lnTo>
                  <a:lnTo>
                    <a:pt x="11022" y="9274"/>
                  </a:lnTo>
                  <a:lnTo>
                    <a:pt x="1748" y="0"/>
                  </a:lnTo>
                  <a:close/>
                </a:path>
              </a:pathLst>
            </a:custGeom>
            <a:solidFill>
              <a:srgbClr val="1FB2D7"/>
            </a:solidFill>
            <a:ln>
              <a:noFill/>
            </a:ln>
          </p:spPr>
          <p:txBody>
            <a:bodyPr lIns="91425" tIns="91425" rIns="91425" bIns="91425" anchor="ctr" anchorCtr="0">
              <a:noAutofit/>
            </a:bodyPr>
            <a:lstStyle/>
            <a:p>
              <a:pPr lvl="0">
                <a:spcBef>
                  <a:spcPts val="0"/>
                </a:spcBef>
                <a:buNone/>
              </a:pPr>
              <a:endParaRPr/>
            </a:p>
          </p:txBody>
        </p:sp>
        <p:sp>
          <p:nvSpPr>
            <p:cNvPr id="133" name="Shape 133"/>
            <p:cNvSpPr/>
            <p:nvPr/>
          </p:nvSpPr>
          <p:spPr>
            <a:xfrm>
              <a:off x="1034475" y="1431100"/>
              <a:ext cx="383075" cy="319225"/>
            </a:xfrm>
            <a:custGeom>
              <a:avLst/>
              <a:gdLst/>
              <a:ahLst/>
              <a:cxnLst/>
              <a:rect l="0" t="0" r="0" b="0"/>
              <a:pathLst>
                <a:path w="15323" h="12769" extrusionOk="0">
                  <a:moveTo>
                    <a:pt x="1076" y="0"/>
                  </a:moveTo>
                  <a:lnTo>
                    <a:pt x="1" y="2016"/>
                  </a:lnTo>
                  <a:lnTo>
                    <a:pt x="10619" y="12769"/>
                  </a:lnTo>
                  <a:lnTo>
                    <a:pt x="15323" y="12769"/>
                  </a:lnTo>
                  <a:lnTo>
                    <a:pt x="2554" y="0"/>
                  </a:lnTo>
                  <a:close/>
                </a:path>
              </a:pathLst>
            </a:custGeom>
            <a:solidFill>
              <a:srgbClr val="20B0D8"/>
            </a:solidFill>
            <a:ln>
              <a:noFill/>
            </a:ln>
          </p:spPr>
          <p:txBody>
            <a:bodyPr lIns="91425" tIns="91425" rIns="91425" bIns="91425" anchor="ctr" anchorCtr="0">
              <a:noAutofit/>
            </a:bodyPr>
            <a:lstStyle/>
            <a:p>
              <a:pPr lvl="0">
                <a:spcBef>
                  <a:spcPts val="0"/>
                </a:spcBef>
                <a:buNone/>
              </a:pPr>
              <a:endParaRPr/>
            </a:p>
          </p:txBody>
        </p:sp>
        <p:sp>
          <p:nvSpPr>
            <p:cNvPr id="134" name="Shape 134"/>
            <p:cNvSpPr/>
            <p:nvPr/>
          </p:nvSpPr>
          <p:spPr>
            <a:xfrm>
              <a:off x="2889300" y="3262375"/>
              <a:ext cx="275550" cy="309150"/>
            </a:xfrm>
            <a:custGeom>
              <a:avLst/>
              <a:gdLst/>
              <a:ahLst/>
              <a:cxnLst/>
              <a:rect l="0" t="0" r="0" b="0"/>
              <a:pathLst>
                <a:path w="11022" h="12366" extrusionOk="0">
                  <a:moveTo>
                    <a:pt x="1748" y="0"/>
                  </a:moveTo>
                  <a:lnTo>
                    <a:pt x="0" y="2957"/>
                  </a:lnTo>
                  <a:lnTo>
                    <a:pt x="9274" y="12366"/>
                  </a:lnTo>
                  <a:lnTo>
                    <a:pt x="11022" y="9409"/>
                  </a:lnTo>
                  <a:lnTo>
                    <a:pt x="1748" y="0"/>
                  </a:lnTo>
                  <a:close/>
                </a:path>
              </a:pathLst>
            </a:custGeom>
            <a:solidFill>
              <a:srgbClr val="20B0D8"/>
            </a:solidFill>
            <a:ln>
              <a:noFill/>
            </a:ln>
          </p:spPr>
          <p:txBody>
            <a:bodyPr lIns="91425" tIns="91425" rIns="91425" bIns="91425" anchor="ctr" anchorCtr="0">
              <a:noAutofit/>
            </a:bodyPr>
            <a:lstStyle/>
            <a:p>
              <a:pPr lvl="0">
                <a:spcBef>
                  <a:spcPts val="0"/>
                </a:spcBef>
                <a:buNone/>
              </a:pPr>
              <a:endParaRPr/>
            </a:p>
          </p:txBody>
        </p:sp>
        <p:sp>
          <p:nvSpPr>
            <p:cNvPr id="135" name="Shape 135"/>
            <p:cNvSpPr/>
            <p:nvPr/>
          </p:nvSpPr>
          <p:spPr>
            <a:xfrm>
              <a:off x="1078150" y="1431100"/>
              <a:ext cx="436850" cy="319225"/>
            </a:xfrm>
            <a:custGeom>
              <a:avLst/>
              <a:gdLst/>
              <a:ahLst/>
              <a:cxnLst/>
              <a:rect l="0" t="0" r="0" b="0"/>
              <a:pathLst>
                <a:path w="17474" h="12769" extrusionOk="0">
                  <a:moveTo>
                    <a:pt x="1" y="0"/>
                  </a:moveTo>
                  <a:lnTo>
                    <a:pt x="12770" y="12769"/>
                  </a:lnTo>
                  <a:lnTo>
                    <a:pt x="17474" y="12769"/>
                  </a:lnTo>
                  <a:lnTo>
                    <a:pt x="4705" y="0"/>
                  </a:lnTo>
                  <a:close/>
                </a:path>
              </a:pathLst>
            </a:custGeom>
            <a:solidFill>
              <a:srgbClr val="21AED9"/>
            </a:solidFill>
            <a:ln>
              <a:noFill/>
            </a:ln>
          </p:spPr>
          <p:txBody>
            <a:bodyPr lIns="91425" tIns="91425" rIns="91425" bIns="91425" anchor="ctr" anchorCtr="0">
              <a:noAutofit/>
            </a:bodyPr>
            <a:lstStyle/>
            <a:p>
              <a:pPr lvl="0">
                <a:spcBef>
                  <a:spcPts val="0"/>
                </a:spcBef>
                <a:buNone/>
              </a:pPr>
              <a:endParaRPr/>
            </a:p>
          </p:txBody>
        </p:sp>
        <p:sp>
          <p:nvSpPr>
            <p:cNvPr id="136" name="Shape 136"/>
            <p:cNvSpPr/>
            <p:nvPr/>
          </p:nvSpPr>
          <p:spPr>
            <a:xfrm>
              <a:off x="2926250" y="3201900"/>
              <a:ext cx="272200" cy="305800"/>
            </a:xfrm>
            <a:custGeom>
              <a:avLst/>
              <a:gdLst/>
              <a:ahLst/>
              <a:cxnLst/>
              <a:rect l="0" t="0" r="0" b="0"/>
              <a:pathLst>
                <a:path w="10888" h="12232" extrusionOk="0">
                  <a:moveTo>
                    <a:pt x="1614" y="0"/>
                  </a:moveTo>
                  <a:lnTo>
                    <a:pt x="1" y="2957"/>
                  </a:lnTo>
                  <a:lnTo>
                    <a:pt x="9275" y="12231"/>
                  </a:lnTo>
                  <a:lnTo>
                    <a:pt x="10888" y="9274"/>
                  </a:lnTo>
                  <a:lnTo>
                    <a:pt x="1614" y="0"/>
                  </a:lnTo>
                  <a:close/>
                </a:path>
              </a:pathLst>
            </a:custGeom>
            <a:solidFill>
              <a:srgbClr val="21AED9"/>
            </a:solidFill>
            <a:ln>
              <a:noFill/>
            </a:ln>
          </p:spPr>
          <p:txBody>
            <a:bodyPr lIns="91425" tIns="91425" rIns="91425" bIns="91425" anchor="ctr" anchorCtr="0">
              <a:noAutofit/>
            </a:bodyPr>
            <a:lstStyle/>
            <a:p>
              <a:pPr lvl="0">
                <a:spcBef>
                  <a:spcPts val="0"/>
                </a:spcBef>
                <a:buNone/>
              </a:pPr>
              <a:endParaRPr/>
            </a:p>
          </p:txBody>
        </p:sp>
        <p:sp>
          <p:nvSpPr>
            <p:cNvPr id="137" name="Shape 137"/>
            <p:cNvSpPr/>
            <p:nvPr/>
          </p:nvSpPr>
          <p:spPr>
            <a:xfrm>
              <a:off x="1175600" y="1431100"/>
              <a:ext cx="436850" cy="319225"/>
            </a:xfrm>
            <a:custGeom>
              <a:avLst/>
              <a:gdLst/>
              <a:ahLst/>
              <a:cxnLst/>
              <a:rect l="0" t="0" r="0" b="0"/>
              <a:pathLst>
                <a:path w="17474" h="12769" extrusionOk="0">
                  <a:moveTo>
                    <a:pt x="1" y="0"/>
                  </a:moveTo>
                  <a:lnTo>
                    <a:pt x="12769" y="12769"/>
                  </a:lnTo>
                  <a:lnTo>
                    <a:pt x="17474" y="12769"/>
                  </a:lnTo>
                  <a:lnTo>
                    <a:pt x="4705" y="0"/>
                  </a:lnTo>
                  <a:close/>
                </a:path>
              </a:pathLst>
            </a:custGeom>
            <a:solidFill>
              <a:srgbClr val="22ADD9"/>
            </a:solidFill>
            <a:ln>
              <a:noFill/>
            </a:ln>
          </p:spPr>
          <p:txBody>
            <a:bodyPr lIns="91425" tIns="91425" rIns="91425" bIns="91425" anchor="ctr" anchorCtr="0">
              <a:noAutofit/>
            </a:bodyPr>
            <a:lstStyle/>
            <a:p>
              <a:pPr lvl="0">
                <a:spcBef>
                  <a:spcPts val="0"/>
                </a:spcBef>
                <a:buNone/>
              </a:pPr>
              <a:endParaRPr/>
            </a:p>
          </p:txBody>
        </p:sp>
        <p:sp>
          <p:nvSpPr>
            <p:cNvPr id="138" name="Shape 138"/>
            <p:cNvSpPr/>
            <p:nvPr/>
          </p:nvSpPr>
          <p:spPr>
            <a:xfrm>
              <a:off x="2959850" y="3141400"/>
              <a:ext cx="275575" cy="305800"/>
            </a:xfrm>
            <a:custGeom>
              <a:avLst/>
              <a:gdLst/>
              <a:ahLst/>
              <a:cxnLst/>
              <a:rect l="0" t="0" r="0" b="0"/>
              <a:pathLst>
                <a:path w="11023" h="12232" extrusionOk="0">
                  <a:moveTo>
                    <a:pt x="1748" y="1"/>
                  </a:moveTo>
                  <a:lnTo>
                    <a:pt x="1" y="2958"/>
                  </a:lnTo>
                  <a:lnTo>
                    <a:pt x="9275" y="12232"/>
                  </a:lnTo>
                  <a:lnTo>
                    <a:pt x="11022" y="9275"/>
                  </a:lnTo>
                  <a:lnTo>
                    <a:pt x="1748" y="1"/>
                  </a:lnTo>
                  <a:close/>
                </a:path>
              </a:pathLst>
            </a:custGeom>
            <a:solidFill>
              <a:srgbClr val="22ADD9"/>
            </a:solidFill>
            <a:ln>
              <a:noFill/>
            </a:ln>
          </p:spPr>
          <p:txBody>
            <a:bodyPr lIns="91425" tIns="91425" rIns="91425" bIns="91425" anchor="ctr" anchorCtr="0">
              <a:noAutofit/>
            </a:bodyPr>
            <a:lstStyle/>
            <a:p>
              <a:pPr lvl="0">
                <a:spcBef>
                  <a:spcPts val="0"/>
                </a:spcBef>
                <a:buNone/>
              </a:pPr>
              <a:endParaRPr/>
            </a:p>
          </p:txBody>
        </p:sp>
        <p:sp>
          <p:nvSpPr>
            <p:cNvPr id="139" name="Shape 139"/>
            <p:cNvSpPr/>
            <p:nvPr/>
          </p:nvSpPr>
          <p:spPr>
            <a:xfrm>
              <a:off x="2996825" y="3077575"/>
              <a:ext cx="275550" cy="309150"/>
            </a:xfrm>
            <a:custGeom>
              <a:avLst/>
              <a:gdLst/>
              <a:ahLst/>
              <a:cxnLst/>
              <a:rect l="0" t="0" r="0" b="0"/>
              <a:pathLst>
                <a:path w="11022" h="12366" extrusionOk="0">
                  <a:moveTo>
                    <a:pt x="1613" y="0"/>
                  </a:moveTo>
                  <a:lnTo>
                    <a:pt x="0" y="2957"/>
                  </a:lnTo>
                  <a:lnTo>
                    <a:pt x="9275" y="12366"/>
                  </a:lnTo>
                  <a:lnTo>
                    <a:pt x="11022" y="9409"/>
                  </a:lnTo>
                  <a:lnTo>
                    <a:pt x="1613" y="0"/>
                  </a:lnTo>
                  <a:close/>
                </a:path>
              </a:pathLst>
            </a:custGeom>
            <a:solidFill>
              <a:srgbClr val="23ABDA"/>
            </a:solidFill>
            <a:ln>
              <a:noFill/>
            </a:ln>
          </p:spPr>
          <p:txBody>
            <a:bodyPr lIns="91425" tIns="91425" rIns="91425" bIns="91425" anchor="ctr" anchorCtr="0">
              <a:noAutofit/>
            </a:bodyPr>
            <a:lstStyle/>
            <a:p>
              <a:pPr lvl="0">
                <a:spcBef>
                  <a:spcPts val="0"/>
                </a:spcBef>
                <a:buNone/>
              </a:pPr>
              <a:endParaRPr/>
            </a:p>
          </p:txBody>
        </p:sp>
        <p:sp>
          <p:nvSpPr>
            <p:cNvPr id="140" name="Shape 140"/>
            <p:cNvSpPr/>
            <p:nvPr/>
          </p:nvSpPr>
          <p:spPr>
            <a:xfrm>
              <a:off x="1273050" y="1431100"/>
              <a:ext cx="433500" cy="319225"/>
            </a:xfrm>
            <a:custGeom>
              <a:avLst/>
              <a:gdLst/>
              <a:ahLst/>
              <a:cxnLst/>
              <a:rect l="0" t="0" r="0" b="0"/>
              <a:pathLst>
                <a:path w="17340" h="12769" extrusionOk="0">
                  <a:moveTo>
                    <a:pt x="0" y="0"/>
                  </a:moveTo>
                  <a:lnTo>
                    <a:pt x="12769" y="12769"/>
                  </a:lnTo>
                  <a:lnTo>
                    <a:pt x="17339" y="12769"/>
                  </a:lnTo>
                  <a:lnTo>
                    <a:pt x="4705" y="0"/>
                  </a:lnTo>
                  <a:close/>
                </a:path>
              </a:pathLst>
            </a:custGeom>
            <a:solidFill>
              <a:srgbClr val="23ABDA"/>
            </a:solidFill>
            <a:ln>
              <a:noFill/>
            </a:ln>
          </p:spPr>
          <p:txBody>
            <a:bodyPr lIns="91425" tIns="91425" rIns="91425" bIns="91425" anchor="ctr" anchorCtr="0">
              <a:noAutofit/>
            </a:bodyPr>
            <a:lstStyle/>
            <a:p>
              <a:pPr lvl="0">
                <a:spcBef>
                  <a:spcPts val="0"/>
                </a:spcBef>
                <a:buNone/>
              </a:pPr>
              <a:endParaRPr/>
            </a:p>
          </p:txBody>
        </p:sp>
        <p:sp>
          <p:nvSpPr>
            <p:cNvPr id="141" name="Shape 141"/>
            <p:cNvSpPr/>
            <p:nvPr/>
          </p:nvSpPr>
          <p:spPr>
            <a:xfrm>
              <a:off x="1370500" y="1431100"/>
              <a:ext cx="433475" cy="319225"/>
            </a:xfrm>
            <a:custGeom>
              <a:avLst/>
              <a:gdLst/>
              <a:ahLst/>
              <a:cxnLst/>
              <a:rect l="0" t="0" r="0" b="0"/>
              <a:pathLst>
                <a:path w="17339" h="12769" extrusionOk="0">
                  <a:moveTo>
                    <a:pt x="0" y="0"/>
                  </a:moveTo>
                  <a:lnTo>
                    <a:pt x="12769" y="12769"/>
                  </a:lnTo>
                  <a:lnTo>
                    <a:pt x="17339" y="12769"/>
                  </a:lnTo>
                  <a:lnTo>
                    <a:pt x="4705" y="0"/>
                  </a:lnTo>
                  <a:close/>
                </a:path>
              </a:pathLst>
            </a:custGeom>
            <a:solidFill>
              <a:srgbClr val="25A9DA"/>
            </a:solidFill>
            <a:ln>
              <a:noFill/>
            </a:ln>
          </p:spPr>
          <p:txBody>
            <a:bodyPr lIns="91425" tIns="91425" rIns="91425" bIns="91425" anchor="ctr" anchorCtr="0">
              <a:noAutofit/>
            </a:bodyPr>
            <a:lstStyle/>
            <a:p>
              <a:pPr lvl="0">
                <a:spcBef>
                  <a:spcPts val="0"/>
                </a:spcBef>
                <a:buNone/>
              </a:pPr>
              <a:endParaRPr/>
            </a:p>
          </p:txBody>
        </p:sp>
        <p:sp>
          <p:nvSpPr>
            <p:cNvPr id="142" name="Shape 142"/>
            <p:cNvSpPr/>
            <p:nvPr/>
          </p:nvSpPr>
          <p:spPr>
            <a:xfrm>
              <a:off x="3030425" y="3017075"/>
              <a:ext cx="275550" cy="305800"/>
            </a:xfrm>
            <a:custGeom>
              <a:avLst/>
              <a:gdLst/>
              <a:ahLst/>
              <a:cxnLst/>
              <a:rect l="0" t="0" r="0" b="0"/>
              <a:pathLst>
                <a:path w="11022" h="12232" extrusionOk="0">
                  <a:moveTo>
                    <a:pt x="1748" y="1"/>
                  </a:moveTo>
                  <a:lnTo>
                    <a:pt x="1" y="2958"/>
                  </a:lnTo>
                  <a:lnTo>
                    <a:pt x="9409" y="12232"/>
                  </a:lnTo>
                  <a:lnTo>
                    <a:pt x="11022" y="9275"/>
                  </a:lnTo>
                  <a:lnTo>
                    <a:pt x="1748" y="1"/>
                  </a:lnTo>
                  <a:close/>
                </a:path>
              </a:pathLst>
            </a:custGeom>
            <a:solidFill>
              <a:srgbClr val="25A9DA"/>
            </a:solidFill>
            <a:ln>
              <a:noFill/>
            </a:ln>
          </p:spPr>
          <p:txBody>
            <a:bodyPr lIns="91425" tIns="91425" rIns="91425" bIns="91425" anchor="ctr" anchorCtr="0">
              <a:noAutofit/>
            </a:bodyPr>
            <a:lstStyle/>
            <a:p>
              <a:pPr lvl="0">
                <a:spcBef>
                  <a:spcPts val="0"/>
                </a:spcBef>
                <a:buNone/>
              </a:pPr>
              <a:endParaRPr/>
            </a:p>
          </p:txBody>
        </p:sp>
        <p:sp>
          <p:nvSpPr>
            <p:cNvPr id="143" name="Shape 143"/>
            <p:cNvSpPr/>
            <p:nvPr/>
          </p:nvSpPr>
          <p:spPr>
            <a:xfrm>
              <a:off x="1467950" y="1431100"/>
              <a:ext cx="433475" cy="319225"/>
            </a:xfrm>
            <a:custGeom>
              <a:avLst/>
              <a:gdLst/>
              <a:ahLst/>
              <a:cxnLst/>
              <a:rect l="0" t="0" r="0" b="0"/>
              <a:pathLst>
                <a:path w="17339" h="12769" extrusionOk="0">
                  <a:moveTo>
                    <a:pt x="0" y="0"/>
                  </a:moveTo>
                  <a:lnTo>
                    <a:pt x="12769" y="12769"/>
                  </a:lnTo>
                  <a:lnTo>
                    <a:pt x="17339" y="12769"/>
                  </a:lnTo>
                  <a:lnTo>
                    <a:pt x="4570" y="0"/>
                  </a:lnTo>
                  <a:close/>
                </a:path>
              </a:pathLst>
            </a:custGeom>
            <a:solidFill>
              <a:srgbClr val="26A8DB"/>
            </a:solidFill>
            <a:ln>
              <a:noFill/>
            </a:ln>
          </p:spPr>
          <p:txBody>
            <a:bodyPr lIns="91425" tIns="91425" rIns="91425" bIns="91425" anchor="ctr" anchorCtr="0">
              <a:noAutofit/>
            </a:bodyPr>
            <a:lstStyle/>
            <a:p>
              <a:pPr lvl="0">
                <a:spcBef>
                  <a:spcPts val="0"/>
                </a:spcBef>
                <a:buNone/>
              </a:pPr>
              <a:endParaRPr/>
            </a:p>
          </p:txBody>
        </p:sp>
        <p:sp>
          <p:nvSpPr>
            <p:cNvPr id="144" name="Shape 144"/>
            <p:cNvSpPr/>
            <p:nvPr/>
          </p:nvSpPr>
          <p:spPr>
            <a:xfrm>
              <a:off x="3067375" y="2956600"/>
              <a:ext cx="275575" cy="305800"/>
            </a:xfrm>
            <a:custGeom>
              <a:avLst/>
              <a:gdLst/>
              <a:ahLst/>
              <a:cxnLst/>
              <a:rect l="0" t="0" r="0" b="0"/>
              <a:pathLst>
                <a:path w="11023" h="12232" extrusionOk="0">
                  <a:moveTo>
                    <a:pt x="1614" y="0"/>
                  </a:moveTo>
                  <a:lnTo>
                    <a:pt x="1" y="2957"/>
                  </a:lnTo>
                  <a:lnTo>
                    <a:pt x="9275" y="12231"/>
                  </a:lnTo>
                  <a:lnTo>
                    <a:pt x="11022" y="9275"/>
                  </a:lnTo>
                  <a:lnTo>
                    <a:pt x="1614" y="0"/>
                  </a:lnTo>
                  <a:close/>
                </a:path>
              </a:pathLst>
            </a:custGeom>
            <a:solidFill>
              <a:srgbClr val="26A8DB"/>
            </a:solidFill>
            <a:ln>
              <a:noFill/>
            </a:ln>
          </p:spPr>
          <p:txBody>
            <a:bodyPr lIns="91425" tIns="91425" rIns="91425" bIns="91425" anchor="ctr" anchorCtr="0">
              <a:noAutofit/>
            </a:bodyPr>
            <a:lstStyle/>
            <a:p>
              <a:pPr lvl="0">
                <a:spcBef>
                  <a:spcPts val="0"/>
                </a:spcBef>
                <a:buNone/>
              </a:pPr>
              <a:endParaRPr/>
            </a:p>
          </p:txBody>
        </p:sp>
        <p:sp>
          <p:nvSpPr>
            <p:cNvPr id="145" name="Shape 145"/>
            <p:cNvSpPr/>
            <p:nvPr/>
          </p:nvSpPr>
          <p:spPr>
            <a:xfrm>
              <a:off x="1565375" y="1431100"/>
              <a:ext cx="433500" cy="319225"/>
            </a:xfrm>
            <a:custGeom>
              <a:avLst/>
              <a:gdLst/>
              <a:ahLst/>
              <a:cxnLst/>
              <a:rect l="0" t="0" r="0" b="0"/>
              <a:pathLst>
                <a:path w="17340" h="12769" extrusionOk="0">
                  <a:moveTo>
                    <a:pt x="1" y="0"/>
                  </a:moveTo>
                  <a:lnTo>
                    <a:pt x="12635" y="12769"/>
                  </a:lnTo>
                  <a:lnTo>
                    <a:pt x="17339" y="12769"/>
                  </a:lnTo>
                  <a:lnTo>
                    <a:pt x="4571" y="0"/>
                  </a:lnTo>
                  <a:close/>
                </a:path>
              </a:pathLst>
            </a:custGeom>
            <a:solidFill>
              <a:srgbClr val="27A6DC"/>
            </a:solidFill>
            <a:ln>
              <a:noFill/>
            </a:ln>
          </p:spPr>
          <p:txBody>
            <a:bodyPr lIns="91425" tIns="91425" rIns="91425" bIns="91425" anchor="ctr" anchorCtr="0">
              <a:noAutofit/>
            </a:bodyPr>
            <a:lstStyle/>
            <a:p>
              <a:pPr lvl="0">
                <a:spcBef>
                  <a:spcPts val="0"/>
                </a:spcBef>
                <a:buNone/>
              </a:pPr>
              <a:endParaRPr/>
            </a:p>
          </p:txBody>
        </p:sp>
        <p:sp>
          <p:nvSpPr>
            <p:cNvPr id="146" name="Shape 146"/>
            <p:cNvSpPr/>
            <p:nvPr/>
          </p:nvSpPr>
          <p:spPr>
            <a:xfrm>
              <a:off x="3101000" y="2896125"/>
              <a:ext cx="275550" cy="305800"/>
            </a:xfrm>
            <a:custGeom>
              <a:avLst/>
              <a:gdLst/>
              <a:ahLst/>
              <a:cxnLst/>
              <a:rect l="0" t="0" r="0" b="0"/>
              <a:pathLst>
                <a:path w="11022" h="12232" extrusionOk="0">
                  <a:moveTo>
                    <a:pt x="1747" y="0"/>
                  </a:moveTo>
                  <a:lnTo>
                    <a:pt x="0" y="2823"/>
                  </a:lnTo>
                  <a:lnTo>
                    <a:pt x="9409" y="12231"/>
                  </a:lnTo>
                  <a:lnTo>
                    <a:pt x="11021" y="9274"/>
                  </a:lnTo>
                  <a:lnTo>
                    <a:pt x="1747" y="0"/>
                  </a:lnTo>
                  <a:close/>
                </a:path>
              </a:pathLst>
            </a:custGeom>
            <a:solidFill>
              <a:srgbClr val="27A6DC"/>
            </a:solidFill>
            <a:ln>
              <a:noFill/>
            </a:ln>
          </p:spPr>
          <p:txBody>
            <a:bodyPr lIns="91425" tIns="91425" rIns="91425" bIns="91425" anchor="ctr" anchorCtr="0">
              <a:noAutofit/>
            </a:bodyPr>
            <a:lstStyle/>
            <a:p>
              <a:pPr lvl="0">
                <a:spcBef>
                  <a:spcPts val="0"/>
                </a:spcBef>
                <a:buNone/>
              </a:pPr>
              <a:endParaRPr/>
            </a:p>
          </p:txBody>
        </p:sp>
        <p:sp>
          <p:nvSpPr>
            <p:cNvPr id="147" name="Shape 147"/>
            <p:cNvSpPr/>
            <p:nvPr/>
          </p:nvSpPr>
          <p:spPr>
            <a:xfrm>
              <a:off x="3137950" y="2802025"/>
              <a:ext cx="275550" cy="336050"/>
            </a:xfrm>
            <a:custGeom>
              <a:avLst/>
              <a:gdLst/>
              <a:ahLst/>
              <a:cxnLst/>
              <a:rect l="0" t="0" r="0" b="0"/>
              <a:pathLst>
                <a:path w="11022" h="13442" extrusionOk="0">
                  <a:moveTo>
                    <a:pt x="404" y="1"/>
                  </a:moveTo>
                  <a:lnTo>
                    <a:pt x="1" y="404"/>
                  </a:lnTo>
                  <a:lnTo>
                    <a:pt x="1076" y="2286"/>
                  </a:lnTo>
                  <a:lnTo>
                    <a:pt x="1" y="4167"/>
                  </a:lnTo>
                  <a:lnTo>
                    <a:pt x="9275" y="13441"/>
                  </a:lnTo>
                  <a:lnTo>
                    <a:pt x="11022" y="10619"/>
                  </a:lnTo>
                  <a:lnTo>
                    <a:pt x="404" y="1"/>
                  </a:lnTo>
                  <a:close/>
                </a:path>
              </a:pathLst>
            </a:custGeom>
            <a:solidFill>
              <a:srgbClr val="28A4DC"/>
            </a:solidFill>
            <a:ln>
              <a:noFill/>
            </a:ln>
          </p:spPr>
          <p:txBody>
            <a:bodyPr lIns="91425" tIns="91425" rIns="91425" bIns="91425" anchor="ctr" anchorCtr="0">
              <a:noAutofit/>
            </a:bodyPr>
            <a:lstStyle/>
            <a:p>
              <a:pPr lvl="0">
                <a:spcBef>
                  <a:spcPts val="0"/>
                </a:spcBef>
                <a:buNone/>
              </a:pPr>
              <a:endParaRPr/>
            </a:p>
          </p:txBody>
        </p:sp>
        <p:sp>
          <p:nvSpPr>
            <p:cNvPr id="148" name="Shape 148"/>
            <p:cNvSpPr/>
            <p:nvPr/>
          </p:nvSpPr>
          <p:spPr>
            <a:xfrm>
              <a:off x="1662825" y="1431100"/>
              <a:ext cx="433500" cy="319225"/>
            </a:xfrm>
            <a:custGeom>
              <a:avLst/>
              <a:gdLst/>
              <a:ahLst/>
              <a:cxnLst/>
              <a:rect l="0" t="0" r="0" b="0"/>
              <a:pathLst>
                <a:path w="17340" h="12769" extrusionOk="0">
                  <a:moveTo>
                    <a:pt x="1" y="0"/>
                  </a:moveTo>
                  <a:lnTo>
                    <a:pt x="12635" y="12769"/>
                  </a:lnTo>
                  <a:lnTo>
                    <a:pt x="17339" y="12769"/>
                  </a:lnTo>
                  <a:lnTo>
                    <a:pt x="4571" y="0"/>
                  </a:lnTo>
                  <a:close/>
                </a:path>
              </a:pathLst>
            </a:custGeom>
            <a:solidFill>
              <a:srgbClr val="28A4DC"/>
            </a:solidFill>
            <a:ln>
              <a:noFill/>
            </a:ln>
          </p:spPr>
          <p:txBody>
            <a:bodyPr lIns="91425" tIns="91425" rIns="91425" bIns="91425" anchor="ctr" anchorCtr="0">
              <a:noAutofit/>
            </a:bodyPr>
            <a:lstStyle/>
            <a:p>
              <a:pPr lvl="0">
                <a:spcBef>
                  <a:spcPts val="0"/>
                </a:spcBef>
                <a:buNone/>
              </a:pPr>
              <a:endParaRPr/>
            </a:p>
          </p:txBody>
        </p:sp>
        <p:sp>
          <p:nvSpPr>
            <p:cNvPr id="149" name="Shape 149"/>
            <p:cNvSpPr/>
            <p:nvPr/>
          </p:nvSpPr>
          <p:spPr>
            <a:xfrm>
              <a:off x="3006900" y="2573550"/>
              <a:ext cx="440200" cy="504050"/>
            </a:xfrm>
            <a:custGeom>
              <a:avLst/>
              <a:gdLst/>
              <a:ahLst/>
              <a:cxnLst/>
              <a:rect l="0" t="0" r="0" b="0"/>
              <a:pathLst>
                <a:path w="17608" h="20162" extrusionOk="0">
                  <a:moveTo>
                    <a:pt x="404" y="0"/>
                  </a:moveTo>
                  <a:lnTo>
                    <a:pt x="1" y="269"/>
                  </a:lnTo>
                  <a:lnTo>
                    <a:pt x="5243" y="9543"/>
                  </a:lnTo>
                  <a:lnTo>
                    <a:pt x="15995" y="20161"/>
                  </a:lnTo>
                  <a:lnTo>
                    <a:pt x="17608" y="17204"/>
                  </a:lnTo>
                  <a:lnTo>
                    <a:pt x="404" y="0"/>
                  </a:lnTo>
                  <a:close/>
                </a:path>
              </a:pathLst>
            </a:custGeom>
            <a:solidFill>
              <a:srgbClr val="29A2DD"/>
            </a:solidFill>
            <a:ln>
              <a:noFill/>
            </a:ln>
          </p:spPr>
          <p:txBody>
            <a:bodyPr lIns="91425" tIns="91425" rIns="91425" bIns="91425" anchor="ctr" anchorCtr="0">
              <a:noAutofit/>
            </a:bodyPr>
            <a:lstStyle/>
            <a:p>
              <a:pPr lvl="0">
                <a:spcBef>
                  <a:spcPts val="0"/>
                </a:spcBef>
                <a:buNone/>
              </a:pPr>
              <a:endParaRPr/>
            </a:p>
          </p:txBody>
        </p:sp>
        <p:sp>
          <p:nvSpPr>
            <p:cNvPr id="150" name="Shape 150"/>
            <p:cNvSpPr/>
            <p:nvPr/>
          </p:nvSpPr>
          <p:spPr>
            <a:xfrm>
              <a:off x="1760275" y="1431100"/>
              <a:ext cx="433500" cy="319225"/>
            </a:xfrm>
            <a:custGeom>
              <a:avLst/>
              <a:gdLst/>
              <a:ahLst/>
              <a:cxnLst/>
              <a:rect l="0" t="0" r="0" b="0"/>
              <a:pathLst>
                <a:path w="17340" h="12769" extrusionOk="0">
                  <a:moveTo>
                    <a:pt x="1" y="0"/>
                  </a:moveTo>
                  <a:lnTo>
                    <a:pt x="12635" y="12769"/>
                  </a:lnTo>
                  <a:lnTo>
                    <a:pt x="17339" y="12769"/>
                  </a:lnTo>
                  <a:lnTo>
                    <a:pt x="4570" y="0"/>
                  </a:lnTo>
                  <a:close/>
                </a:path>
              </a:pathLst>
            </a:custGeom>
            <a:solidFill>
              <a:srgbClr val="29A2DD"/>
            </a:solidFill>
            <a:ln>
              <a:noFill/>
            </a:ln>
          </p:spPr>
          <p:txBody>
            <a:bodyPr lIns="91425" tIns="91425" rIns="91425" bIns="91425" anchor="ctr" anchorCtr="0">
              <a:noAutofit/>
            </a:bodyPr>
            <a:lstStyle/>
            <a:p>
              <a:pPr lvl="0">
                <a:spcBef>
                  <a:spcPts val="0"/>
                </a:spcBef>
                <a:buNone/>
              </a:pPr>
              <a:endParaRPr/>
            </a:p>
          </p:txBody>
        </p:sp>
        <p:sp>
          <p:nvSpPr>
            <p:cNvPr id="151" name="Shape 151"/>
            <p:cNvSpPr/>
            <p:nvPr/>
          </p:nvSpPr>
          <p:spPr>
            <a:xfrm>
              <a:off x="1854350" y="1431100"/>
              <a:ext cx="436850" cy="319225"/>
            </a:xfrm>
            <a:custGeom>
              <a:avLst/>
              <a:gdLst/>
              <a:ahLst/>
              <a:cxnLst/>
              <a:rect l="0" t="0" r="0" b="0"/>
              <a:pathLst>
                <a:path w="17474" h="12769" extrusionOk="0">
                  <a:moveTo>
                    <a:pt x="1" y="0"/>
                  </a:moveTo>
                  <a:lnTo>
                    <a:pt x="12770" y="12769"/>
                  </a:lnTo>
                  <a:lnTo>
                    <a:pt x="17474" y="12769"/>
                  </a:lnTo>
                  <a:lnTo>
                    <a:pt x="4705" y="0"/>
                  </a:lnTo>
                  <a:close/>
                </a:path>
              </a:pathLst>
            </a:custGeom>
            <a:solidFill>
              <a:srgbClr val="2AA1DD"/>
            </a:solidFill>
            <a:ln>
              <a:noFill/>
            </a:ln>
          </p:spPr>
          <p:txBody>
            <a:bodyPr lIns="91425" tIns="91425" rIns="91425" bIns="91425" anchor="ctr" anchorCtr="0">
              <a:noAutofit/>
            </a:bodyPr>
            <a:lstStyle/>
            <a:p>
              <a:pPr lvl="0">
                <a:spcBef>
                  <a:spcPts val="0"/>
                </a:spcBef>
                <a:buNone/>
              </a:pPr>
              <a:endParaRPr/>
            </a:p>
          </p:txBody>
        </p:sp>
        <p:sp>
          <p:nvSpPr>
            <p:cNvPr id="152" name="Shape 152"/>
            <p:cNvSpPr/>
            <p:nvPr/>
          </p:nvSpPr>
          <p:spPr>
            <a:xfrm>
              <a:off x="2872500" y="2345050"/>
              <a:ext cx="611575" cy="672050"/>
            </a:xfrm>
            <a:custGeom>
              <a:avLst/>
              <a:gdLst/>
              <a:ahLst/>
              <a:cxnLst/>
              <a:rect l="0" t="0" r="0" b="0"/>
              <a:pathLst>
                <a:path w="24463" h="26882" extrusionOk="0">
                  <a:moveTo>
                    <a:pt x="538" y="1"/>
                  </a:moveTo>
                  <a:lnTo>
                    <a:pt x="0" y="269"/>
                  </a:lnTo>
                  <a:lnTo>
                    <a:pt x="5377" y="9409"/>
                  </a:lnTo>
                  <a:lnTo>
                    <a:pt x="22715" y="26882"/>
                  </a:lnTo>
                  <a:lnTo>
                    <a:pt x="24462" y="23925"/>
                  </a:lnTo>
                  <a:lnTo>
                    <a:pt x="538" y="1"/>
                  </a:lnTo>
                  <a:close/>
                </a:path>
              </a:pathLst>
            </a:custGeom>
            <a:solidFill>
              <a:srgbClr val="2AA1DD"/>
            </a:solidFill>
            <a:ln>
              <a:noFill/>
            </a:ln>
          </p:spPr>
          <p:txBody>
            <a:bodyPr lIns="91425" tIns="91425" rIns="91425" bIns="91425" anchor="ctr" anchorCtr="0">
              <a:noAutofit/>
            </a:bodyPr>
            <a:lstStyle/>
            <a:p>
              <a:pPr lvl="0">
                <a:spcBef>
                  <a:spcPts val="0"/>
                </a:spcBef>
                <a:buNone/>
              </a:pPr>
              <a:endParaRPr/>
            </a:p>
          </p:txBody>
        </p:sp>
        <p:sp>
          <p:nvSpPr>
            <p:cNvPr id="153" name="Shape 153"/>
            <p:cNvSpPr/>
            <p:nvPr/>
          </p:nvSpPr>
          <p:spPr>
            <a:xfrm>
              <a:off x="2741450" y="2113200"/>
              <a:ext cx="779575" cy="843425"/>
            </a:xfrm>
            <a:custGeom>
              <a:avLst/>
              <a:gdLst/>
              <a:ahLst/>
              <a:cxnLst/>
              <a:rect l="0" t="0" r="0" b="0"/>
              <a:pathLst>
                <a:path w="31183" h="33737" extrusionOk="0">
                  <a:moveTo>
                    <a:pt x="404" y="0"/>
                  </a:moveTo>
                  <a:lnTo>
                    <a:pt x="0" y="404"/>
                  </a:lnTo>
                  <a:lnTo>
                    <a:pt x="5242" y="9543"/>
                  </a:lnTo>
                  <a:lnTo>
                    <a:pt x="29436" y="33736"/>
                  </a:lnTo>
                  <a:lnTo>
                    <a:pt x="31183" y="30780"/>
                  </a:lnTo>
                  <a:lnTo>
                    <a:pt x="404" y="0"/>
                  </a:lnTo>
                  <a:close/>
                </a:path>
              </a:pathLst>
            </a:custGeom>
            <a:solidFill>
              <a:srgbClr val="2B9FDE"/>
            </a:solidFill>
            <a:ln>
              <a:noFill/>
            </a:ln>
          </p:spPr>
          <p:txBody>
            <a:bodyPr lIns="91425" tIns="91425" rIns="91425" bIns="91425" anchor="ctr" anchorCtr="0">
              <a:noAutofit/>
            </a:bodyPr>
            <a:lstStyle/>
            <a:p>
              <a:pPr lvl="0">
                <a:spcBef>
                  <a:spcPts val="0"/>
                </a:spcBef>
                <a:buNone/>
              </a:pPr>
              <a:endParaRPr/>
            </a:p>
          </p:txBody>
        </p:sp>
        <p:sp>
          <p:nvSpPr>
            <p:cNvPr id="154" name="Shape 154"/>
            <p:cNvSpPr/>
            <p:nvPr/>
          </p:nvSpPr>
          <p:spPr>
            <a:xfrm>
              <a:off x="1951800" y="1431100"/>
              <a:ext cx="433500" cy="319225"/>
            </a:xfrm>
            <a:custGeom>
              <a:avLst/>
              <a:gdLst/>
              <a:ahLst/>
              <a:cxnLst/>
              <a:rect l="0" t="0" r="0" b="0"/>
              <a:pathLst>
                <a:path w="17340" h="12769" extrusionOk="0">
                  <a:moveTo>
                    <a:pt x="1" y="0"/>
                  </a:moveTo>
                  <a:lnTo>
                    <a:pt x="12769" y="12769"/>
                  </a:lnTo>
                  <a:lnTo>
                    <a:pt x="17339" y="12769"/>
                  </a:lnTo>
                  <a:lnTo>
                    <a:pt x="4705" y="0"/>
                  </a:lnTo>
                  <a:close/>
                </a:path>
              </a:pathLst>
            </a:custGeom>
            <a:solidFill>
              <a:srgbClr val="2B9FDE"/>
            </a:solidFill>
            <a:ln>
              <a:noFill/>
            </a:ln>
          </p:spPr>
          <p:txBody>
            <a:bodyPr lIns="91425" tIns="91425" rIns="91425" bIns="91425" anchor="ctr" anchorCtr="0">
              <a:noAutofit/>
            </a:bodyPr>
            <a:lstStyle/>
            <a:p>
              <a:pPr lvl="0">
                <a:spcBef>
                  <a:spcPts val="0"/>
                </a:spcBef>
                <a:buNone/>
              </a:pPr>
              <a:endParaRPr/>
            </a:p>
          </p:txBody>
        </p:sp>
        <p:sp>
          <p:nvSpPr>
            <p:cNvPr id="155" name="Shape 155"/>
            <p:cNvSpPr/>
            <p:nvPr/>
          </p:nvSpPr>
          <p:spPr>
            <a:xfrm>
              <a:off x="2049250" y="1431100"/>
              <a:ext cx="433500" cy="319225"/>
            </a:xfrm>
            <a:custGeom>
              <a:avLst/>
              <a:gdLst/>
              <a:ahLst/>
              <a:cxnLst/>
              <a:rect l="0" t="0" r="0" b="0"/>
              <a:pathLst>
                <a:path w="17340" h="12769" extrusionOk="0">
                  <a:moveTo>
                    <a:pt x="1" y="0"/>
                  </a:moveTo>
                  <a:lnTo>
                    <a:pt x="12769" y="12769"/>
                  </a:lnTo>
                  <a:lnTo>
                    <a:pt x="17339" y="12769"/>
                  </a:lnTo>
                  <a:lnTo>
                    <a:pt x="4705" y="0"/>
                  </a:lnTo>
                  <a:close/>
                </a:path>
              </a:pathLst>
            </a:custGeom>
            <a:solidFill>
              <a:srgbClr val="2C9DDE"/>
            </a:solidFill>
            <a:ln>
              <a:noFill/>
            </a:ln>
          </p:spPr>
          <p:txBody>
            <a:bodyPr lIns="91425" tIns="91425" rIns="91425" bIns="91425" anchor="ctr" anchorCtr="0">
              <a:noAutofit/>
            </a:bodyPr>
            <a:lstStyle/>
            <a:p>
              <a:pPr lvl="0">
                <a:spcBef>
                  <a:spcPts val="0"/>
                </a:spcBef>
                <a:buNone/>
              </a:pPr>
              <a:endParaRPr/>
            </a:p>
          </p:txBody>
        </p:sp>
        <p:sp>
          <p:nvSpPr>
            <p:cNvPr id="156" name="Shape 156"/>
            <p:cNvSpPr/>
            <p:nvPr/>
          </p:nvSpPr>
          <p:spPr>
            <a:xfrm>
              <a:off x="2610400" y="1884700"/>
              <a:ext cx="924075" cy="1008075"/>
            </a:xfrm>
            <a:custGeom>
              <a:avLst/>
              <a:gdLst/>
              <a:ahLst/>
              <a:cxnLst/>
              <a:rect l="0" t="0" r="0" b="0"/>
              <a:pathLst>
                <a:path w="36963" h="40323" extrusionOk="0">
                  <a:moveTo>
                    <a:pt x="404" y="1"/>
                  </a:moveTo>
                  <a:lnTo>
                    <a:pt x="1" y="270"/>
                  </a:lnTo>
                  <a:lnTo>
                    <a:pt x="5242" y="9544"/>
                  </a:lnTo>
                  <a:lnTo>
                    <a:pt x="36022" y="40323"/>
                  </a:lnTo>
                  <a:lnTo>
                    <a:pt x="36963" y="38979"/>
                  </a:lnTo>
                  <a:lnTo>
                    <a:pt x="33737" y="33334"/>
                  </a:lnTo>
                  <a:lnTo>
                    <a:pt x="404" y="1"/>
                  </a:lnTo>
                  <a:close/>
                </a:path>
              </a:pathLst>
            </a:custGeom>
            <a:solidFill>
              <a:srgbClr val="2C9DDE"/>
            </a:solidFill>
            <a:ln>
              <a:noFill/>
            </a:ln>
          </p:spPr>
          <p:txBody>
            <a:bodyPr lIns="91425" tIns="91425" rIns="91425" bIns="91425" anchor="ctr" anchorCtr="0">
              <a:noAutofit/>
            </a:bodyPr>
            <a:lstStyle/>
            <a:p>
              <a:pPr lvl="0">
                <a:spcBef>
                  <a:spcPts val="0"/>
                </a:spcBef>
                <a:buNone/>
              </a:pPr>
              <a:endParaRPr/>
            </a:p>
          </p:txBody>
        </p:sp>
        <p:sp>
          <p:nvSpPr>
            <p:cNvPr id="157" name="Shape 157"/>
            <p:cNvSpPr/>
            <p:nvPr/>
          </p:nvSpPr>
          <p:spPr>
            <a:xfrm>
              <a:off x="2146700" y="1431100"/>
              <a:ext cx="1307125" cy="1297025"/>
            </a:xfrm>
            <a:custGeom>
              <a:avLst/>
              <a:gdLst/>
              <a:ahLst/>
              <a:cxnLst/>
              <a:rect l="0" t="0" r="0" b="0"/>
              <a:pathLst>
                <a:path w="52285" h="51881" extrusionOk="0">
                  <a:moveTo>
                    <a:pt x="0" y="0"/>
                  </a:moveTo>
                  <a:lnTo>
                    <a:pt x="12769" y="12769"/>
                  </a:lnTo>
                  <a:lnTo>
                    <a:pt x="15188" y="12769"/>
                  </a:lnTo>
                  <a:lnTo>
                    <a:pt x="18549" y="18548"/>
                  </a:lnTo>
                  <a:lnTo>
                    <a:pt x="51882" y="51881"/>
                  </a:lnTo>
                  <a:lnTo>
                    <a:pt x="52285" y="51478"/>
                  </a:lnTo>
                  <a:lnTo>
                    <a:pt x="46909" y="42338"/>
                  </a:lnTo>
                  <a:lnTo>
                    <a:pt x="4570" y="0"/>
                  </a:lnTo>
                  <a:close/>
                </a:path>
              </a:pathLst>
            </a:custGeom>
            <a:solidFill>
              <a:srgbClr val="2D9CDF"/>
            </a:solidFill>
            <a:ln>
              <a:noFill/>
            </a:ln>
          </p:spPr>
          <p:txBody>
            <a:bodyPr lIns="91425" tIns="91425" rIns="91425" bIns="91425" anchor="ctr" anchorCtr="0">
              <a:noAutofit/>
            </a:bodyPr>
            <a:lstStyle/>
            <a:p>
              <a:pPr lvl="0">
                <a:spcBef>
                  <a:spcPts val="0"/>
                </a:spcBef>
                <a:buNone/>
              </a:pPr>
              <a:endParaRPr/>
            </a:p>
          </p:txBody>
        </p:sp>
        <p:sp>
          <p:nvSpPr>
            <p:cNvPr id="158" name="Shape 158"/>
            <p:cNvSpPr/>
            <p:nvPr/>
          </p:nvSpPr>
          <p:spPr>
            <a:xfrm>
              <a:off x="2244150" y="1431100"/>
              <a:ext cx="1075275" cy="1065175"/>
            </a:xfrm>
            <a:custGeom>
              <a:avLst/>
              <a:gdLst/>
              <a:ahLst/>
              <a:cxnLst/>
              <a:rect l="0" t="0" r="0" b="0"/>
              <a:pathLst>
                <a:path w="43011" h="42607" extrusionOk="0">
                  <a:moveTo>
                    <a:pt x="0" y="0"/>
                  </a:moveTo>
                  <a:lnTo>
                    <a:pt x="42607" y="42607"/>
                  </a:lnTo>
                  <a:lnTo>
                    <a:pt x="43011" y="42338"/>
                  </a:lnTo>
                  <a:lnTo>
                    <a:pt x="37769" y="33064"/>
                  </a:lnTo>
                  <a:lnTo>
                    <a:pt x="4570" y="0"/>
                  </a:lnTo>
                  <a:close/>
                </a:path>
              </a:pathLst>
            </a:custGeom>
            <a:solidFill>
              <a:srgbClr val="2F9AE0"/>
            </a:solidFill>
            <a:ln>
              <a:noFill/>
            </a:ln>
          </p:spPr>
          <p:txBody>
            <a:bodyPr lIns="91425" tIns="91425" rIns="91425" bIns="91425" anchor="ctr" anchorCtr="0">
              <a:noAutofit/>
            </a:bodyPr>
            <a:lstStyle/>
            <a:p>
              <a:pPr lvl="0">
                <a:spcBef>
                  <a:spcPts val="0"/>
                </a:spcBef>
                <a:buNone/>
              </a:pPr>
              <a:endParaRPr/>
            </a:p>
          </p:txBody>
        </p:sp>
        <p:sp>
          <p:nvSpPr>
            <p:cNvPr id="159" name="Shape 159"/>
            <p:cNvSpPr/>
            <p:nvPr/>
          </p:nvSpPr>
          <p:spPr>
            <a:xfrm>
              <a:off x="2341575" y="1431100"/>
              <a:ext cx="846800" cy="836700"/>
            </a:xfrm>
            <a:custGeom>
              <a:avLst/>
              <a:gdLst/>
              <a:ahLst/>
              <a:cxnLst/>
              <a:rect l="0" t="0" r="0" b="0"/>
              <a:pathLst>
                <a:path w="33872" h="33468" extrusionOk="0">
                  <a:moveTo>
                    <a:pt x="1" y="0"/>
                  </a:moveTo>
                  <a:lnTo>
                    <a:pt x="33468" y="33467"/>
                  </a:lnTo>
                  <a:lnTo>
                    <a:pt x="33872" y="33198"/>
                  </a:lnTo>
                  <a:lnTo>
                    <a:pt x="28495" y="23924"/>
                  </a:lnTo>
                  <a:lnTo>
                    <a:pt x="4571" y="0"/>
                  </a:lnTo>
                  <a:close/>
                </a:path>
              </a:pathLst>
            </a:custGeom>
            <a:solidFill>
              <a:srgbClr val="3098E0"/>
            </a:solidFill>
            <a:ln>
              <a:noFill/>
            </a:ln>
          </p:spPr>
          <p:txBody>
            <a:bodyPr lIns="91425" tIns="91425" rIns="91425" bIns="91425" anchor="ctr" anchorCtr="0">
              <a:noAutofit/>
            </a:bodyPr>
            <a:lstStyle/>
            <a:p>
              <a:pPr lvl="0">
                <a:spcBef>
                  <a:spcPts val="0"/>
                </a:spcBef>
                <a:buNone/>
              </a:pPr>
              <a:endParaRPr/>
            </a:p>
          </p:txBody>
        </p:sp>
        <p:sp>
          <p:nvSpPr>
            <p:cNvPr id="160" name="Shape 160"/>
            <p:cNvSpPr/>
            <p:nvPr/>
          </p:nvSpPr>
          <p:spPr>
            <a:xfrm>
              <a:off x="2439025" y="1431100"/>
              <a:ext cx="618300" cy="608200"/>
            </a:xfrm>
            <a:custGeom>
              <a:avLst/>
              <a:gdLst/>
              <a:ahLst/>
              <a:cxnLst/>
              <a:rect l="0" t="0" r="0" b="0"/>
              <a:pathLst>
                <a:path w="24732" h="24328" extrusionOk="0">
                  <a:moveTo>
                    <a:pt x="1" y="0"/>
                  </a:moveTo>
                  <a:lnTo>
                    <a:pt x="24194" y="24328"/>
                  </a:lnTo>
                  <a:lnTo>
                    <a:pt x="24732" y="23924"/>
                  </a:lnTo>
                  <a:lnTo>
                    <a:pt x="19355" y="14785"/>
                  </a:lnTo>
                  <a:lnTo>
                    <a:pt x="4571" y="0"/>
                  </a:lnTo>
                  <a:close/>
                </a:path>
              </a:pathLst>
            </a:custGeom>
            <a:solidFill>
              <a:srgbClr val="3196E1"/>
            </a:solidFill>
            <a:ln>
              <a:noFill/>
            </a:ln>
          </p:spPr>
          <p:txBody>
            <a:bodyPr lIns="91425" tIns="91425" rIns="91425" bIns="91425" anchor="ctr" anchorCtr="0">
              <a:noAutofit/>
            </a:bodyPr>
            <a:lstStyle/>
            <a:p>
              <a:pPr lvl="0">
                <a:spcBef>
                  <a:spcPts val="0"/>
                </a:spcBef>
                <a:buNone/>
              </a:pPr>
              <a:endParaRPr/>
            </a:p>
          </p:txBody>
        </p:sp>
        <p:sp>
          <p:nvSpPr>
            <p:cNvPr id="161" name="Shape 161"/>
            <p:cNvSpPr/>
            <p:nvPr/>
          </p:nvSpPr>
          <p:spPr>
            <a:xfrm>
              <a:off x="2533125" y="1431100"/>
              <a:ext cx="389800" cy="376350"/>
            </a:xfrm>
            <a:custGeom>
              <a:avLst/>
              <a:gdLst/>
              <a:ahLst/>
              <a:cxnLst/>
              <a:rect l="0" t="0" r="0" b="0"/>
              <a:pathLst>
                <a:path w="15592" h="15054" extrusionOk="0">
                  <a:moveTo>
                    <a:pt x="0" y="0"/>
                  </a:moveTo>
                  <a:lnTo>
                    <a:pt x="15188" y="15054"/>
                  </a:lnTo>
                  <a:lnTo>
                    <a:pt x="15591" y="14785"/>
                  </a:lnTo>
                  <a:lnTo>
                    <a:pt x="10350" y="5645"/>
                  </a:lnTo>
                  <a:lnTo>
                    <a:pt x="4704" y="0"/>
                  </a:lnTo>
                  <a:close/>
                </a:path>
              </a:pathLst>
            </a:custGeom>
            <a:solidFill>
              <a:srgbClr val="3295E1"/>
            </a:solidFill>
            <a:ln>
              <a:noFill/>
            </a:ln>
          </p:spPr>
          <p:txBody>
            <a:bodyPr lIns="91425" tIns="91425" rIns="91425" bIns="91425" anchor="ctr" anchorCtr="0">
              <a:noAutofit/>
            </a:bodyPr>
            <a:lstStyle/>
            <a:p>
              <a:pPr lvl="0">
                <a:spcBef>
                  <a:spcPts val="0"/>
                </a:spcBef>
                <a:buNone/>
              </a:pPr>
              <a:endParaRPr/>
            </a:p>
          </p:txBody>
        </p:sp>
        <p:sp>
          <p:nvSpPr>
            <p:cNvPr id="162" name="Shape 162"/>
            <p:cNvSpPr/>
            <p:nvPr/>
          </p:nvSpPr>
          <p:spPr>
            <a:xfrm>
              <a:off x="2630575" y="1431100"/>
              <a:ext cx="161300" cy="147850"/>
            </a:xfrm>
            <a:custGeom>
              <a:avLst/>
              <a:gdLst/>
              <a:ahLst/>
              <a:cxnLst/>
              <a:rect l="0" t="0" r="0" b="0"/>
              <a:pathLst>
                <a:path w="6452" h="5914" extrusionOk="0">
                  <a:moveTo>
                    <a:pt x="0" y="0"/>
                  </a:moveTo>
                  <a:lnTo>
                    <a:pt x="6048" y="5914"/>
                  </a:lnTo>
                  <a:lnTo>
                    <a:pt x="6452" y="5645"/>
                  </a:lnTo>
                  <a:lnTo>
                    <a:pt x="3226" y="0"/>
                  </a:lnTo>
                  <a:close/>
                </a:path>
              </a:pathLst>
            </a:custGeom>
            <a:solidFill>
              <a:srgbClr val="3393E2"/>
            </a:solidFill>
            <a:ln>
              <a:noFill/>
            </a:ln>
          </p:spPr>
          <p:txBody>
            <a:bodyPr lIns="91425" tIns="91425" rIns="91425" bIns="91425" anchor="ctr" anchorCtr="0">
              <a:noAutofit/>
            </a:bodyPr>
            <a:lstStyle/>
            <a:p>
              <a:pPr lvl="0">
                <a:spcBef>
                  <a:spcPts val="0"/>
                </a:spcBef>
                <a:buNone/>
              </a:pPr>
              <a:endParaRPr/>
            </a:p>
          </p:txBody>
        </p:sp>
      </p:grpSp>
      <p:sp>
        <p:nvSpPr>
          <p:cNvPr id="163" name="Shape 163"/>
          <p:cNvSpPr/>
          <p:nvPr/>
        </p:nvSpPr>
        <p:spPr>
          <a:xfrm rot="10800000" flipH="1">
            <a:off x="5010533" y="4576647"/>
            <a:ext cx="1032900" cy="894600"/>
          </a:xfrm>
          <a:prstGeom prst="hexagon">
            <a:avLst>
              <a:gd name="adj" fmla="val 28678"/>
              <a:gd name="vf" fmla="val 115470"/>
            </a:avLst>
          </a:prstGeom>
          <a:noFill/>
          <a:ln w="19050" cap="flat"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64" name="Shape 164"/>
          <p:cNvSpPr/>
          <p:nvPr/>
        </p:nvSpPr>
        <p:spPr>
          <a:xfrm rot="10800000" flipH="1">
            <a:off x="5133679" y="4056450"/>
            <a:ext cx="540000" cy="467399"/>
          </a:xfrm>
          <a:prstGeom prst="hexagon">
            <a:avLst>
              <a:gd name="adj" fmla="val 28678"/>
              <a:gd name="vf" fmla="val 115470"/>
            </a:avLst>
          </a:prstGeom>
          <a:solidFill>
            <a:srgbClr val="3292E1"/>
          </a:solidFill>
          <a:ln>
            <a:noFill/>
          </a:ln>
        </p:spPr>
        <p:txBody>
          <a:bodyPr lIns="91425" tIns="91425" rIns="91425" bIns="91425" anchor="ctr" anchorCtr="0">
            <a:noAutofit/>
          </a:bodyPr>
          <a:lstStyle/>
          <a:p>
            <a:pPr lvl="0">
              <a:spcBef>
                <a:spcPts val="0"/>
              </a:spcBef>
              <a:buNone/>
            </a:pPr>
            <a:endParaRPr/>
          </a:p>
        </p:txBody>
      </p:sp>
      <p:sp>
        <p:nvSpPr>
          <p:cNvPr id="165" name="Shape 165"/>
          <p:cNvSpPr/>
          <p:nvPr/>
        </p:nvSpPr>
        <p:spPr>
          <a:xfrm rot="10800000" flipH="1">
            <a:off x="3101709" y="3629719"/>
            <a:ext cx="1032900" cy="894000"/>
          </a:xfrm>
          <a:prstGeom prst="hexagon">
            <a:avLst>
              <a:gd name="adj" fmla="val 28678"/>
              <a:gd name="vf" fmla="val 115470"/>
            </a:avLst>
          </a:prstGeom>
          <a:solidFill>
            <a:srgbClr val="184769"/>
          </a:solidFill>
          <a:ln>
            <a:noFill/>
          </a:ln>
        </p:spPr>
        <p:txBody>
          <a:bodyPr lIns="91425" tIns="91425" rIns="91425" bIns="91425" anchor="ctr" anchorCtr="0">
            <a:noAutofit/>
          </a:bodyPr>
          <a:lstStyle/>
          <a:p>
            <a:pPr lvl="0">
              <a:spcBef>
                <a:spcPts val="0"/>
              </a:spcBef>
              <a:buNone/>
            </a:pPr>
            <a:endParaRPr/>
          </a:p>
        </p:txBody>
      </p:sp>
      <p:sp>
        <p:nvSpPr>
          <p:cNvPr id="166" name="Shape 166"/>
          <p:cNvSpPr/>
          <p:nvPr/>
        </p:nvSpPr>
        <p:spPr>
          <a:xfrm rot="10800000" flipH="1">
            <a:off x="3530384" y="4576661"/>
            <a:ext cx="452100" cy="391200"/>
          </a:xfrm>
          <a:prstGeom prst="hexagon">
            <a:avLst>
              <a:gd name="adj" fmla="val 28678"/>
              <a:gd name="vf" fmla="val 115470"/>
            </a:avLst>
          </a:prstGeom>
          <a:noFill/>
          <a:ln w="19050" cap="flat" cmpd="sng">
            <a:solidFill>
              <a:srgbClr val="00E1C6"/>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67" name="Shape 167"/>
          <p:cNvSpPr/>
          <p:nvPr/>
        </p:nvSpPr>
        <p:spPr>
          <a:xfrm>
            <a:off x="5370704" y="4867760"/>
            <a:ext cx="312502" cy="312484"/>
          </a:xfrm>
          <a:custGeom>
            <a:avLst/>
            <a:gdLst/>
            <a:ahLst/>
            <a:cxnLst/>
            <a:rect l="0" t="0" r="0" b="0"/>
            <a:pathLst>
              <a:path w="17000" h="16999" extrusionOk="0">
                <a:moveTo>
                  <a:pt x="8769" y="5740"/>
                </a:moveTo>
                <a:lnTo>
                  <a:pt x="9037" y="5788"/>
                </a:lnTo>
                <a:lnTo>
                  <a:pt x="9282" y="5862"/>
                </a:lnTo>
                <a:lnTo>
                  <a:pt x="9550" y="5935"/>
                </a:lnTo>
                <a:lnTo>
                  <a:pt x="9794" y="6057"/>
                </a:lnTo>
                <a:lnTo>
                  <a:pt x="10014" y="6204"/>
                </a:lnTo>
                <a:lnTo>
                  <a:pt x="10234" y="6350"/>
                </a:lnTo>
                <a:lnTo>
                  <a:pt x="10454" y="6546"/>
                </a:lnTo>
                <a:lnTo>
                  <a:pt x="10649" y="6765"/>
                </a:lnTo>
                <a:lnTo>
                  <a:pt x="10796" y="6985"/>
                </a:lnTo>
                <a:lnTo>
                  <a:pt x="10942" y="7205"/>
                </a:lnTo>
                <a:lnTo>
                  <a:pt x="11064" y="7449"/>
                </a:lnTo>
                <a:lnTo>
                  <a:pt x="11138" y="7718"/>
                </a:lnTo>
                <a:lnTo>
                  <a:pt x="11211" y="7962"/>
                </a:lnTo>
                <a:lnTo>
                  <a:pt x="11260" y="8231"/>
                </a:lnTo>
                <a:lnTo>
                  <a:pt x="11260" y="8499"/>
                </a:lnTo>
                <a:lnTo>
                  <a:pt x="11260" y="8768"/>
                </a:lnTo>
                <a:lnTo>
                  <a:pt x="11211" y="9037"/>
                </a:lnTo>
                <a:lnTo>
                  <a:pt x="11138" y="9281"/>
                </a:lnTo>
                <a:lnTo>
                  <a:pt x="11064" y="9550"/>
                </a:lnTo>
                <a:lnTo>
                  <a:pt x="10942" y="9794"/>
                </a:lnTo>
                <a:lnTo>
                  <a:pt x="10796" y="10014"/>
                </a:lnTo>
                <a:lnTo>
                  <a:pt x="10649" y="10233"/>
                </a:lnTo>
                <a:lnTo>
                  <a:pt x="10454" y="10453"/>
                </a:lnTo>
                <a:lnTo>
                  <a:pt x="10234" y="10649"/>
                </a:lnTo>
                <a:lnTo>
                  <a:pt x="10014" y="10795"/>
                </a:lnTo>
                <a:lnTo>
                  <a:pt x="9794" y="10942"/>
                </a:lnTo>
                <a:lnTo>
                  <a:pt x="9550" y="11064"/>
                </a:lnTo>
                <a:lnTo>
                  <a:pt x="9282" y="11137"/>
                </a:lnTo>
                <a:lnTo>
                  <a:pt x="9037" y="11210"/>
                </a:lnTo>
                <a:lnTo>
                  <a:pt x="8769" y="11259"/>
                </a:lnTo>
                <a:lnTo>
                  <a:pt x="8231" y="11259"/>
                </a:lnTo>
                <a:lnTo>
                  <a:pt x="7963" y="11210"/>
                </a:lnTo>
                <a:lnTo>
                  <a:pt x="7719" y="11137"/>
                </a:lnTo>
                <a:lnTo>
                  <a:pt x="7450" y="11064"/>
                </a:lnTo>
                <a:lnTo>
                  <a:pt x="7206" y="10942"/>
                </a:lnTo>
                <a:lnTo>
                  <a:pt x="6986" y="10795"/>
                </a:lnTo>
                <a:lnTo>
                  <a:pt x="6766" y="10649"/>
                </a:lnTo>
                <a:lnTo>
                  <a:pt x="6546" y="10453"/>
                </a:lnTo>
                <a:lnTo>
                  <a:pt x="6351" y="10233"/>
                </a:lnTo>
                <a:lnTo>
                  <a:pt x="6204" y="10014"/>
                </a:lnTo>
                <a:lnTo>
                  <a:pt x="6058" y="9794"/>
                </a:lnTo>
                <a:lnTo>
                  <a:pt x="5936" y="9550"/>
                </a:lnTo>
                <a:lnTo>
                  <a:pt x="5862" y="9281"/>
                </a:lnTo>
                <a:lnTo>
                  <a:pt x="5789" y="9037"/>
                </a:lnTo>
                <a:lnTo>
                  <a:pt x="5740" y="8768"/>
                </a:lnTo>
                <a:lnTo>
                  <a:pt x="5740" y="8499"/>
                </a:lnTo>
                <a:lnTo>
                  <a:pt x="5740" y="8231"/>
                </a:lnTo>
                <a:lnTo>
                  <a:pt x="5789" y="7962"/>
                </a:lnTo>
                <a:lnTo>
                  <a:pt x="5862" y="7718"/>
                </a:lnTo>
                <a:lnTo>
                  <a:pt x="5936" y="7449"/>
                </a:lnTo>
                <a:lnTo>
                  <a:pt x="6058" y="7205"/>
                </a:lnTo>
                <a:lnTo>
                  <a:pt x="6204" y="6985"/>
                </a:lnTo>
                <a:lnTo>
                  <a:pt x="6351" y="6765"/>
                </a:lnTo>
                <a:lnTo>
                  <a:pt x="6546" y="6546"/>
                </a:lnTo>
                <a:lnTo>
                  <a:pt x="6766" y="6350"/>
                </a:lnTo>
                <a:lnTo>
                  <a:pt x="6986" y="6204"/>
                </a:lnTo>
                <a:lnTo>
                  <a:pt x="7206" y="6057"/>
                </a:lnTo>
                <a:lnTo>
                  <a:pt x="7450" y="5935"/>
                </a:lnTo>
                <a:lnTo>
                  <a:pt x="7719" y="5862"/>
                </a:lnTo>
                <a:lnTo>
                  <a:pt x="7963" y="5788"/>
                </a:lnTo>
                <a:lnTo>
                  <a:pt x="8231" y="5740"/>
                </a:lnTo>
                <a:close/>
                <a:moveTo>
                  <a:pt x="7914" y="0"/>
                </a:moveTo>
                <a:lnTo>
                  <a:pt x="7743" y="25"/>
                </a:lnTo>
                <a:lnTo>
                  <a:pt x="7596" y="73"/>
                </a:lnTo>
                <a:lnTo>
                  <a:pt x="7474" y="147"/>
                </a:lnTo>
                <a:lnTo>
                  <a:pt x="7328" y="244"/>
                </a:lnTo>
                <a:lnTo>
                  <a:pt x="7230" y="342"/>
                </a:lnTo>
                <a:lnTo>
                  <a:pt x="7132" y="489"/>
                </a:lnTo>
                <a:lnTo>
                  <a:pt x="7084" y="635"/>
                </a:lnTo>
                <a:lnTo>
                  <a:pt x="7035" y="782"/>
                </a:lnTo>
                <a:lnTo>
                  <a:pt x="6839" y="2540"/>
                </a:lnTo>
                <a:lnTo>
                  <a:pt x="6497" y="2638"/>
                </a:lnTo>
                <a:lnTo>
                  <a:pt x="6131" y="2784"/>
                </a:lnTo>
                <a:lnTo>
                  <a:pt x="5789" y="2931"/>
                </a:lnTo>
                <a:lnTo>
                  <a:pt x="5447" y="3102"/>
                </a:lnTo>
                <a:lnTo>
                  <a:pt x="4079" y="2027"/>
                </a:lnTo>
                <a:lnTo>
                  <a:pt x="3933" y="1930"/>
                </a:lnTo>
                <a:lnTo>
                  <a:pt x="3786" y="1881"/>
                </a:lnTo>
                <a:lnTo>
                  <a:pt x="3640" y="1832"/>
                </a:lnTo>
                <a:lnTo>
                  <a:pt x="3493" y="1832"/>
                </a:lnTo>
                <a:lnTo>
                  <a:pt x="3322" y="1856"/>
                </a:lnTo>
                <a:lnTo>
                  <a:pt x="3176" y="1905"/>
                </a:lnTo>
                <a:lnTo>
                  <a:pt x="3029" y="1978"/>
                </a:lnTo>
                <a:lnTo>
                  <a:pt x="2907" y="2076"/>
                </a:lnTo>
                <a:lnTo>
                  <a:pt x="2077" y="2907"/>
                </a:lnTo>
                <a:lnTo>
                  <a:pt x="1979" y="3029"/>
                </a:lnTo>
                <a:lnTo>
                  <a:pt x="1906" y="3175"/>
                </a:lnTo>
                <a:lnTo>
                  <a:pt x="1857" y="3322"/>
                </a:lnTo>
                <a:lnTo>
                  <a:pt x="1833" y="3493"/>
                </a:lnTo>
                <a:lnTo>
                  <a:pt x="1833" y="3639"/>
                </a:lnTo>
                <a:lnTo>
                  <a:pt x="1881" y="3786"/>
                </a:lnTo>
                <a:lnTo>
                  <a:pt x="1930" y="3932"/>
                </a:lnTo>
                <a:lnTo>
                  <a:pt x="2028" y="4079"/>
                </a:lnTo>
                <a:lnTo>
                  <a:pt x="3103" y="5447"/>
                </a:lnTo>
                <a:lnTo>
                  <a:pt x="2932" y="5788"/>
                </a:lnTo>
                <a:lnTo>
                  <a:pt x="2785" y="6130"/>
                </a:lnTo>
                <a:lnTo>
                  <a:pt x="2639" y="6497"/>
                </a:lnTo>
                <a:lnTo>
                  <a:pt x="2541" y="6839"/>
                </a:lnTo>
                <a:lnTo>
                  <a:pt x="782" y="7034"/>
                </a:lnTo>
                <a:lnTo>
                  <a:pt x="636" y="7083"/>
                </a:lnTo>
                <a:lnTo>
                  <a:pt x="489" y="7132"/>
                </a:lnTo>
                <a:lnTo>
                  <a:pt x="343" y="7229"/>
                </a:lnTo>
                <a:lnTo>
                  <a:pt x="245" y="7327"/>
                </a:lnTo>
                <a:lnTo>
                  <a:pt x="147" y="7474"/>
                </a:lnTo>
                <a:lnTo>
                  <a:pt x="74" y="7596"/>
                </a:lnTo>
                <a:lnTo>
                  <a:pt x="25" y="7742"/>
                </a:lnTo>
                <a:lnTo>
                  <a:pt x="1" y="7913"/>
                </a:lnTo>
                <a:lnTo>
                  <a:pt x="1" y="9086"/>
                </a:lnTo>
                <a:lnTo>
                  <a:pt x="25" y="9257"/>
                </a:lnTo>
                <a:lnTo>
                  <a:pt x="74" y="9403"/>
                </a:lnTo>
                <a:lnTo>
                  <a:pt x="147" y="9525"/>
                </a:lnTo>
                <a:lnTo>
                  <a:pt x="245" y="9672"/>
                </a:lnTo>
                <a:lnTo>
                  <a:pt x="343" y="9769"/>
                </a:lnTo>
                <a:lnTo>
                  <a:pt x="489" y="9867"/>
                </a:lnTo>
                <a:lnTo>
                  <a:pt x="636" y="9916"/>
                </a:lnTo>
                <a:lnTo>
                  <a:pt x="782" y="9965"/>
                </a:lnTo>
                <a:lnTo>
                  <a:pt x="2541" y="10160"/>
                </a:lnTo>
                <a:lnTo>
                  <a:pt x="2639" y="10502"/>
                </a:lnTo>
                <a:lnTo>
                  <a:pt x="2785" y="10868"/>
                </a:lnTo>
                <a:lnTo>
                  <a:pt x="2932" y="11210"/>
                </a:lnTo>
                <a:lnTo>
                  <a:pt x="3103" y="11552"/>
                </a:lnTo>
                <a:lnTo>
                  <a:pt x="2028" y="12920"/>
                </a:lnTo>
                <a:lnTo>
                  <a:pt x="1930" y="13067"/>
                </a:lnTo>
                <a:lnTo>
                  <a:pt x="1881" y="13213"/>
                </a:lnTo>
                <a:lnTo>
                  <a:pt x="1833" y="13360"/>
                </a:lnTo>
                <a:lnTo>
                  <a:pt x="1833" y="13506"/>
                </a:lnTo>
                <a:lnTo>
                  <a:pt x="1857" y="13677"/>
                </a:lnTo>
                <a:lnTo>
                  <a:pt x="1906" y="13824"/>
                </a:lnTo>
                <a:lnTo>
                  <a:pt x="1979" y="13970"/>
                </a:lnTo>
                <a:lnTo>
                  <a:pt x="2077" y="14092"/>
                </a:lnTo>
                <a:lnTo>
                  <a:pt x="2907" y="14923"/>
                </a:lnTo>
                <a:lnTo>
                  <a:pt x="3029" y="15020"/>
                </a:lnTo>
                <a:lnTo>
                  <a:pt x="3176" y="15094"/>
                </a:lnTo>
                <a:lnTo>
                  <a:pt x="3322" y="15142"/>
                </a:lnTo>
                <a:lnTo>
                  <a:pt x="3493" y="15167"/>
                </a:lnTo>
                <a:lnTo>
                  <a:pt x="3640" y="15167"/>
                </a:lnTo>
                <a:lnTo>
                  <a:pt x="3786" y="15118"/>
                </a:lnTo>
                <a:lnTo>
                  <a:pt x="3933" y="15069"/>
                </a:lnTo>
                <a:lnTo>
                  <a:pt x="4079" y="14996"/>
                </a:lnTo>
                <a:lnTo>
                  <a:pt x="5447" y="13897"/>
                </a:lnTo>
                <a:lnTo>
                  <a:pt x="5789" y="14068"/>
                </a:lnTo>
                <a:lnTo>
                  <a:pt x="6131" y="14214"/>
                </a:lnTo>
                <a:lnTo>
                  <a:pt x="6497" y="14361"/>
                </a:lnTo>
                <a:lnTo>
                  <a:pt x="6839" y="14459"/>
                </a:lnTo>
                <a:lnTo>
                  <a:pt x="7035" y="16217"/>
                </a:lnTo>
                <a:lnTo>
                  <a:pt x="7084" y="16364"/>
                </a:lnTo>
                <a:lnTo>
                  <a:pt x="7132" y="16510"/>
                </a:lnTo>
                <a:lnTo>
                  <a:pt x="7230" y="16657"/>
                </a:lnTo>
                <a:lnTo>
                  <a:pt x="7328" y="16754"/>
                </a:lnTo>
                <a:lnTo>
                  <a:pt x="7474" y="16852"/>
                </a:lnTo>
                <a:lnTo>
                  <a:pt x="7596" y="16925"/>
                </a:lnTo>
                <a:lnTo>
                  <a:pt x="7743" y="16974"/>
                </a:lnTo>
                <a:lnTo>
                  <a:pt x="7914" y="16999"/>
                </a:lnTo>
                <a:lnTo>
                  <a:pt x="9086" y="16999"/>
                </a:lnTo>
                <a:lnTo>
                  <a:pt x="9257" y="16974"/>
                </a:lnTo>
                <a:lnTo>
                  <a:pt x="9404" y="16925"/>
                </a:lnTo>
                <a:lnTo>
                  <a:pt x="9526" y="16852"/>
                </a:lnTo>
                <a:lnTo>
                  <a:pt x="9672" y="16754"/>
                </a:lnTo>
                <a:lnTo>
                  <a:pt x="9770" y="16657"/>
                </a:lnTo>
                <a:lnTo>
                  <a:pt x="9868" y="16510"/>
                </a:lnTo>
                <a:lnTo>
                  <a:pt x="9917" y="16364"/>
                </a:lnTo>
                <a:lnTo>
                  <a:pt x="9965" y="16217"/>
                </a:lnTo>
                <a:lnTo>
                  <a:pt x="10161" y="14459"/>
                </a:lnTo>
                <a:lnTo>
                  <a:pt x="10503" y="14361"/>
                </a:lnTo>
                <a:lnTo>
                  <a:pt x="10869" y="14214"/>
                </a:lnTo>
                <a:lnTo>
                  <a:pt x="11211" y="14068"/>
                </a:lnTo>
                <a:lnTo>
                  <a:pt x="11553" y="13897"/>
                </a:lnTo>
                <a:lnTo>
                  <a:pt x="12921" y="14996"/>
                </a:lnTo>
                <a:lnTo>
                  <a:pt x="13067" y="15069"/>
                </a:lnTo>
                <a:lnTo>
                  <a:pt x="13214" y="15118"/>
                </a:lnTo>
                <a:lnTo>
                  <a:pt x="13360" y="15167"/>
                </a:lnTo>
                <a:lnTo>
                  <a:pt x="13507" y="15167"/>
                </a:lnTo>
                <a:lnTo>
                  <a:pt x="13678" y="15142"/>
                </a:lnTo>
                <a:lnTo>
                  <a:pt x="13824" y="15094"/>
                </a:lnTo>
                <a:lnTo>
                  <a:pt x="13971" y="15020"/>
                </a:lnTo>
                <a:lnTo>
                  <a:pt x="14093" y="14923"/>
                </a:lnTo>
                <a:lnTo>
                  <a:pt x="14923" y="14092"/>
                </a:lnTo>
                <a:lnTo>
                  <a:pt x="15021" y="13970"/>
                </a:lnTo>
                <a:lnTo>
                  <a:pt x="15094" y="13824"/>
                </a:lnTo>
                <a:lnTo>
                  <a:pt x="15143" y="13677"/>
                </a:lnTo>
                <a:lnTo>
                  <a:pt x="15168" y="13506"/>
                </a:lnTo>
                <a:lnTo>
                  <a:pt x="15168" y="13360"/>
                </a:lnTo>
                <a:lnTo>
                  <a:pt x="15119" y="13213"/>
                </a:lnTo>
                <a:lnTo>
                  <a:pt x="15070" y="13067"/>
                </a:lnTo>
                <a:lnTo>
                  <a:pt x="14997" y="12920"/>
                </a:lnTo>
                <a:lnTo>
                  <a:pt x="13898" y="11552"/>
                </a:lnTo>
                <a:lnTo>
                  <a:pt x="14068" y="11210"/>
                </a:lnTo>
                <a:lnTo>
                  <a:pt x="14215" y="10868"/>
                </a:lnTo>
                <a:lnTo>
                  <a:pt x="14362" y="10502"/>
                </a:lnTo>
                <a:lnTo>
                  <a:pt x="14459" y="10160"/>
                </a:lnTo>
                <a:lnTo>
                  <a:pt x="16218" y="9965"/>
                </a:lnTo>
                <a:lnTo>
                  <a:pt x="16364" y="9916"/>
                </a:lnTo>
                <a:lnTo>
                  <a:pt x="16511" y="9867"/>
                </a:lnTo>
                <a:lnTo>
                  <a:pt x="16657" y="9769"/>
                </a:lnTo>
                <a:lnTo>
                  <a:pt x="16755" y="9672"/>
                </a:lnTo>
                <a:lnTo>
                  <a:pt x="16853" y="9525"/>
                </a:lnTo>
                <a:lnTo>
                  <a:pt x="16926" y="9403"/>
                </a:lnTo>
                <a:lnTo>
                  <a:pt x="16975" y="9257"/>
                </a:lnTo>
                <a:lnTo>
                  <a:pt x="16999" y="9086"/>
                </a:lnTo>
                <a:lnTo>
                  <a:pt x="16999" y="7913"/>
                </a:lnTo>
                <a:lnTo>
                  <a:pt x="16975" y="7742"/>
                </a:lnTo>
                <a:lnTo>
                  <a:pt x="16926" y="7596"/>
                </a:lnTo>
                <a:lnTo>
                  <a:pt x="16853" y="7474"/>
                </a:lnTo>
                <a:lnTo>
                  <a:pt x="16755" y="7327"/>
                </a:lnTo>
                <a:lnTo>
                  <a:pt x="16657" y="7229"/>
                </a:lnTo>
                <a:lnTo>
                  <a:pt x="16511" y="7132"/>
                </a:lnTo>
                <a:lnTo>
                  <a:pt x="16364" y="7083"/>
                </a:lnTo>
                <a:lnTo>
                  <a:pt x="16218" y="7034"/>
                </a:lnTo>
                <a:lnTo>
                  <a:pt x="14459" y="6839"/>
                </a:lnTo>
                <a:lnTo>
                  <a:pt x="14362" y="6497"/>
                </a:lnTo>
                <a:lnTo>
                  <a:pt x="14215" y="6130"/>
                </a:lnTo>
                <a:lnTo>
                  <a:pt x="14068" y="5788"/>
                </a:lnTo>
                <a:lnTo>
                  <a:pt x="13898" y="5447"/>
                </a:lnTo>
                <a:lnTo>
                  <a:pt x="14997" y="4079"/>
                </a:lnTo>
                <a:lnTo>
                  <a:pt x="15070" y="3932"/>
                </a:lnTo>
                <a:lnTo>
                  <a:pt x="15119" y="3786"/>
                </a:lnTo>
                <a:lnTo>
                  <a:pt x="15168" y="3639"/>
                </a:lnTo>
                <a:lnTo>
                  <a:pt x="15168" y="3493"/>
                </a:lnTo>
                <a:lnTo>
                  <a:pt x="15143" y="3322"/>
                </a:lnTo>
                <a:lnTo>
                  <a:pt x="15094" y="3175"/>
                </a:lnTo>
                <a:lnTo>
                  <a:pt x="15021" y="3029"/>
                </a:lnTo>
                <a:lnTo>
                  <a:pt x="14923" y="2907"/>
                </a:lnTo>
                <a:lnTo>
                  <a:pt x="14093" y="2076"/>
                </a:lnTo>
                <a:lnTo>
                  <a:pt x="13971" y="1978"/>
                </a:lnTo>
                <a:lnTo>
                  <a:pt x="13824" y="1905"/>
                </a:lnTo>
                <a:lnTo>
                  <a:pt x="13678" y="1856"/>
                </a:lnTo>
                <a:lnTo>
                  <a:pt x="13507" y="1832"/>
                </a:lnTo>
                <a:lnTo>
                  <a:pt x="13360" y="1832"/>
                </a:lnTo>
                <a:lnTo>
                  <a:pt x="13214" y="1881"/>
                </a:lnTo>
                <a:lnTo>
                  <a:pt x="13067" y="1930"/>
                </a:lnTo>
                <a:lnTo>
                  <a:pt x="12921" y="2027"/>
                </a:lnTo>
                <a:lnTo>
                  <a:pt x="11553" y="3102"/>
                </a:lnTo>
                <a:lnTo>
                  <a:pt x="11211" y="2931"/>
                </a:lnTo>
                <a:lnTo>
                  <a:pt x="10869" y="2784"/>
                </a:lnTo>
                <a:lnTo>
                  <a:pt x="10503" y="2638"/>
                </a:lnTo>
                <a:lnTo>
                  <a:pt x="10161" y="2540"/>
                </a:lnTo>
                <a:lnTo>
                  <a:pt x="9965" y="782"/>
                </a:lnTo>
                <a:lnTo>
                  <a:pt x="9917" y="635"/>
                </a:lnTo>
                <a:lnTo>
                  <a:pt x="9868" y="489"/>
                </a:lnTo>
                <a:lnTo>
                  <a:pt x="9770" y="342"/>
                </a:lnTo>
                <a:lnTo>
                  <a:pt x="9672" y="244"/>
                </a:lnTo>
                <a:lnTo>
                  <a:pt x="9526" y="147"/>
                </a:lnTo>
                <a:lnTo>
                  <a:pt x="9404" y="73"/>
                </a:lnTo>
                <a:lnTo>
                  <a:pt x="9257" y="25"/>
                </a:lnTo>
                <a:lnTo>
                  <a:pt x="9086"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grpSp>
        <p:nvGrpSpPr>
          <p:cNvPr id="7" name="Shape 168"/>
          <p:cNvGrpSpPr/>
          <p:nvPr/>
        </p:nvGrpSpPr>
        <p:grpSpPr>
          <a:xfrm>
            <a:off x="5772008" y="4056440"/>
            <a:ext cx="573942" cy="550550"/>
            <a:chOff x="5241175" y="4959100"/>
            <a:chExt cx="539775" cy="517775"/>
          </a:xfrm>
        </p:grpSpPr>
        <p:sp>
          <p:nvSpPr>
            <p:cNvPr id="169" name="Shape 169"/>
            <p:cNvSpPr/>
            <p:nvPr/>
          </p:nvSpPr>
          <p:spPr>
            <a:xfrm>
              <a:off x="5575150" y="4959100"/>
              <a:ext cx="161225" cy="178300"/>
            </a:xfrm>
            <a:custGeom>
              <a:avLst/>
              <a:gdLst/>
              <a:ahLst/>
              <a:cxnLst/>
              <a:rect l="0" t="0" r="0" b="0"/>
              <a:pathLst>
                <a:path w="6449" h="7132" extrusionOk="0">
                  <a:moveTo>
                    <a:pt x="4641" y="0"/>
                  </a:moveTo>
                  <a:lnTo>
                    <a:pt x="4470" y="25"/>
                  </a:lnTo>
                  <a:lnTo>
                    <a:pt x="4299" y="49"/>
                  </a:lnTo>
                  <a:lnTo>
                    <a:pt x="4128" y="98"/>
                  </a:lnTo>
                  <a:lnTo>
                    <a:pt x="3957" y="147"/>
                  </a:lnTo>
                  <a:lnTo>
                    <a:pt x="3786" y="220"/>
                  </a:lnTo>
                  <a:lnTo>
                    <a:pt x="3640" y="318"/>
                  </a:lnTo>
                  <a:lnTo>
                    <a:pt x="3517" y="415"/>
                  </a:lnTo>
                  <a:lnTo>
                    <a:pt x="3395" y="538"/>
                  </a:lnTo>
                  <a:lnTo>
                    <a:pt x="3273" y="660"/>
                  </a:lnTo>
                  <a:lnTo>
                    <a:pt x="3175" y="806"/>
                  </a:lnTo>
                  <a:lnTo>
                    <a:pt x="3078" y="953"/>
                  </a:lnTo>
                  <a:lnTo>
                    <a:pt x="3005" y="1099"/>
                  </a:lnTo>
                  <a:lnTo>
                    <a:pt x="2931" y="1270"/>
                  </a:lnTo>
                  <a:lnTo>
                    <a:pt x="2907" y="1441"/>
                  </a:lnTo>
                  <a:lnTo>
                    <a:pt x="2882" y="1612"/>
                  </a:lnTo>
                  <a:lnTo>
                    <a:pt x="2858" y="1808"/>
                  </a:lnTo>
                  <a:lnTo>
                    <a:pt x="2882" y="2076"/>
                  </a:lnTo>
                  <a:lnTo>
                    <a:pt x="2956" y="2345"/>
                  </a:lnTo>
                  <a:lnTo>
                    <a:pt x="3053" y="2589"/>
                  </a:lnTo>
                  <a:lnTo>
                    <a:pt x="3175" y="2809"/>
                  </a:lnTo>
                  <a:lnTo>
                    <a:pt x="0" y="6546"/>
                  </a:lnTo>
                  <a:lnTo>
                    <a:pt x="367" y="6814"/>
                  </a:lnTo>
                  <a:lnTo>
                    <a:pt x="709" y="7132"/>
                  </a:lnTo>
                  <a:lnTo>
                    <a:pt x="3884" y="3419"/>
                  </a:lnTo>
                  <a:lnTo>
                    <a:pt x="4055" y="3493"/>
                  </a:lnTo>
                  <a:lnTo>
                    <a:pt x="4250" y="3542"/>
                  </a:lnTo>
                  <a:lnTo>
                    <a:pt x="4445" y="3566"/>
                  </a:lnTo>
                  <a:lnTo>
                    <a:pt x="4641" y="3590"/>
                  </a:lnTo>
                  <a:lnTo>
                    <a:pt x="4836" y="3566"/>
                  </a:lnTo>
                  <a:lnTo>
                    <a:pt x="5007" y="3542"/>
                  </a:lnTo>
                  <a:lnTo>
                    <a:pt x="5178" y="3517"/>
                  </a:lnTo>
                  <a:lnTo>
                    <a:pt x="5349" y="3444"/>
                  </a:lnTo>
                  <a:lnTo>
                    <a:pt x="5496" y="3371"/>
                  </a:lnTo>
                  <a:lnTo>
                    <a:pt x="5642" y="3273"/>
                  </a:lnTo>
                  <a:lnTo>
                    <a:pt x="5789" y="3175"/>
                  </a:lnTo>
                  <a:lnTo>
                    <a:pt x="5911" y="3053"/>
                  </a:lnTo>
                  <a:lnTo>
                    <a:pt x="6033" y="2931"/>
                  </a:lnTo>
                  <a:lnTo>
                    <a:pt x="6131" y="2809"/>
                  </a:lnTo>
                  <a:lnTo>
                    <a:pt x="6228" y="2638"/>
                  </a:lnTo>
                  <a:lnTo>
                    <a:pt x="6302" y="2491"/>
                  </a:lnTo>
                  <a:lnTo>
                    <a:pt x="6350" y="2320"/>
                  </a:lnTo>
                  <a:lnTo>
                    <a:pt x="6399" y="2149"/>
                  </a:lnTo>
                  <a:lnTo>
                    <a:pt x="6424" y="1979"/>
                  </a:lnTo>
                  <a:lnTo>
                    <a:pt x="6448" y="1808"/>
                  </a:lnTo>
                  <a:lnTo>
                    <a:pt x="6424" y="1612"/>
                  </a:lnTo>
                  <a:lnTo>
                    <a:pt x="6399" y="1441"/>
                  </a:lnTo>
                  <a:lnTo>
                    <a:pt x="6350" y="1270"/>
                  </a:lnTo>
                  <a:lnTo>
                    <a:pt x="6302" y="1099"/>
                  </a:lnTo>
                  <a:lnTo>
                    <a:pt x="6228" y="953"/>
                  </a:lnTo>
                  <a:lnTo>
                    <a:pt x="6131" y="806"/>
                  </a:lnTo>
                  <a:lnTo>
                    <a:pt x="6033" y="660"/>
                  </a:lnTo>
                  <a:lnTo>
                    <a:pt x="5911" y="538"/>
                  </a:lnTo>
                  <a:lnTo>
                    <a:pt x="5789" y="415"/>
                  </a:lnTo>
                  <a:lnTo>
                    <a:pt x="5642" y="318"/>
                  </a:lnTo>
                  <a:lnTo>
                    <a:pt x="5496" y="220"/>
                  </a:lnTo>
                  <a:lnTo>
                    <a:pt x="5349" y="147"/>
                  </a:lnTo>
                  <a:lnTo>
                    <a:pt x="5178" y="98"/>
                  </a:lnTo>
                  <a:lnTo>
                    <a:pt x="5007" y="49"/>
                  </a:lnTo>
                  <a:lnTo>
                    <a:pt x="4836" y="25"/>
                  </a:lnTo>
                  <a:lnTo>
                    <a:pt x="4641"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170" name="Shape 170"/>
            <p:cNvSpPr/>
            <p:nvPr/>
          </p:nvSpPr>
          <p:spPr>
            <a:xfrm>
              <a:off x="5330925" y="4985350"/>
              <a:ext cx="128250" cy="148400"/>
            </a:xfrm>
            <a:custGeom>
              <a:avLst/>
              <a:gdLst/>
              <a:ahLst/>
              <a:cxnLst/>
              <a:rect l="0" t="0" r="0" b="0"/>
              <a:pathLst>
                <a:path w="5130" h="5936" extrusionOk="0">
                  <a:moveTo>
                    <a:pt x="1563" y="0"/>
                  </a:moveTo>
                  <a:lnTo>
                    <a:pt x="1392" y="25"/>
                  </a:lnTo>
                  <a:lnTo>
                    <a:pt x="1221" y="74"/>
                  </a:lnTo>
                  <a:lnTo>
                    <a:pt x="1075" y="147"/>
                  </a:lnTo>
                  <a:lnTo>
                    <a:pt x="904" y="220"/>
                  </a:lnTo>
                  <a:lnTo>
                    <a:pt x="757" y="318"/>
                  </a:lnTo>
                  <a:lnTo>
                    <a:pt x="635" y="416"/>
                  </a:lnTo>
                  <a:lnTo>
                    <a:pt x="513" y="538"/>
                  </a:lnTo>
                  <a:lnTo>
                    <a:pt x="391" y="660"/>
                  </a:lnTo>
                  <a:lnTo>
                    <a:pt x="293" y="806"/>
                  </a:lnTo>
                  <a:lnTo>
                    <a:pt x="196" y="953"/>
                  </a:lnTo>
                  <a:lnTo>
                    <a:pt x="122" y="1099"/>
                  </a:lnTo>
                  <a:lnTo>
                    <a:pt x="74" y="1270"/>
                  </a:lnTo>
                  <a:lnTo>
                    <a:pt x="25" y="1466"/>
                  </a:lnTo>
                  <a:lnTo>
                    <a:pt x="0" y="1637"/>
                  </a:lnTo>
                  <a:lnTo>
                    <a:pt x="0" y="1808"/>
                  </a:lnTo>
                  <a:lnTo>
                    <a:pt x="0" y="2003"/>
                  </a:lnTo>
                  <a:lnTo>
                    <a:pt x="25" y="2174"/>
                  </a:lnTo>
                  <a:lnTo>
                    <a:pt x="74" y="2345"/>
                  </a:lnTo>
                  <a:lnTo>
                    <a:pt x="147" y="2492"/>
                  </a:lnTo>
                  <a:lnTo>
                    <a:pt x="220" y="2663"/>
                  </a:lnTo>
                  <a:lnTo>
                    <a:pt x="318" y="2785"/>
                  </a:lnTo>
                  <a:lnTo>
                    <a:pt x="415" y="2931"/>
                  </a:lnTo>
                  <a:lnTo>
                    <a:pt x="538" y="3053"/>
                  </a:lnTo>
                  <a:lnTo>
                    <a:pt x="660" y="3175"/>
                  </a:lnTo>
                  <a:lnTo>
                    <a:pt x="806" y="3273"/>
                  </a:lnTo>
                  <a:lnTo>
                    <a:pt x="953" y="3371"/>
                  </a:lnTo>
                  <a:lnTo>
                    <a:pt x="1099" y="3444"/>
                  </a:lnTo>
                  <a:lnTo>
                    <a:pt x="1270" y="3493"/>
                  </a:lnTo>
                  <a:lnTo>
                    <a:pt x="1466" y="3542"/>
                  </a:lnTo>
                  <a:lnTo>
                    <a:pt x="1710" y="3566"/>
                  </a:lnTo>
                  <a:lnTo>
                    <a:pt x="1979" y="3566"/>
                  </a:lnTo>
                  <a:lnTo>
                    <a:pt x="2223" y="3517"/>
                  </a:lnTo>
                  <a:lnTo>
                    <a:pt x="2467" y="3444"/>
                  </a:lnTo>
                  <a:lnTo>
                    <a:pt x="4396" y="5935"/>
                  </a:lnTo>
                  <a:lnTo>
                    <a:pt x="4738" y="5642"/>
                  </a:lnTo>
                  <a:lnTo>
                    <a:pt x="5129" y="5374"/>
                  </a:lnTo>
                  <a:lnTo>
                    <a:pt x="3200" y="2858"/>
                  </a:lnTo>
                  <a:lnTo>
                    <a:pt x="3322" y="2687"/>
                  </a:lnTo>
                  <a:lnTo>
                    <a:pt x="3419" y="2516"/>
                  </a:lnTo>
                  <a:lnTo>
                    <a:pt x="3493" y="2321"/>
                  </a:lnTo>
                  <a:lnTo>
                    <a:pt x="3542" y="2101"/>
                  </a:lnTo>
                  <a:lnTo>
                    <a:pt x="3566" y="1930"/>
                  </a:lnTo>
                  <a:lnTo>
                    <a:pt x="3566" y="1734"/>
                  </a:lnTo>
                  <a:lnTo>
                    <a:pt x="3566" y="1564"/>
                  </a:lnTo>
                  <a:lnTo>
                    <a:pt x="3517" y="1393"/>
                  </a:lnTo>
                  <a:lnTo>
                    <a:pt x="3468" y="1222"/>
                  </a:lnTo>
                  <a:lnTo>
                    <a:pt x="3419" y="1075"/>
                  </a:lnTo>
                  <a:lnTo>
                    <a:pt x="3346" y="904"/>
                  </a:lnTo>
                  <a:lnTo>
                    <a:pt x="3249" y="758"/>
                  </a:lnTo>
                  <a:lnTo>
                    <a:pt x="3151" y="635"/>
                  </a:lnTo>
                  <a:lnTo>
                    <a:pt x="3029" y="513"/>
                  </a:lnTo>
                  <a:lnTo>
                    <a:pt x="2907" y="391"/>
                  </a:lnTo>
                  <a:lnTo>
                    <a:pt x="2760" y="294"/>
                  </a:lnTo>
                  <a:lnTo>
                    <a:pt x="2614" y="196"/>
                  </a:lnTo>
                  <a:lnTo>
                    <a:pt x="2443" y="123"/>
                  </a:lnTo>
                  <a:lnTo>
                    <a:pt x="2272" y="74"/>
                  </a:lnTo>
                  <a:lnTo>
                    <a:pt x="2101" y="25"/>
                  </a:lnTo>
                  <a:lnTo>
                    <a:pt x="1930"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171" name="Shape 171"/>
            <p:cNvSpPr/>
            <p:nvPr/>
          </p:nvSpPr>
          <p:spPr>
            <a:xfrm>
              <a:off x="5241175" y="5241175"/>
              <a:ext cx="180125" cy="109325"/>
            </a:xfrm>
            <a:custGeom>
              <a:avLst/>
              <a:gdLst/>
              <a:ahLst/>
              <a:cxnLst/>
              <a:rect l="0" t="0" r="0" b="0"/>
              <a:pathLst>
                <a:path w="7205" h="4373" extrusionOk="0">
                  <a:moveTo>
                    <a:pt x="6839" y="1"/>
                  </a:moveTo>
                  <a:lnTo>
                    <a:pt x="3224" y="1491"/>
                  </a:lnTo>
                  <a:lnTo>
                    <a:pt x="3102" y="1368"/>
                  </a:lnTo>
                  <a:lnTo>
                    <a:pt x="2980" y="1246"/>
                  </a:lnTo>
                  <a:lnTo>
                    <a:pt x="2858" y="1124"/>
                  </a:lnTo>
                  <a:lnTo>
                    <a:pt x="2687" y="1026"/>
                  </a:lnTo>
                  <a:lnTo>
                    <a:pt x="2540" y="953"/>
                  </a:lnTo>
                  <a:lnTo>
                    <a:pt x="2369" y="880"/>
                  </a:lnTo>
                  <a:lnTo>
                    <a:pt x="2198" y="831"/>
                  </a:lnTo>
                  <a:lnTo>
                    <a:pt x="2027" y="807"/>
                  </a:lnTo>
                  <a:lnTo>
                    <a:pt x="1856" y="782"/>
                  </a:lnTo>
                  <a:lnTo>
                    <a:pt x="1685" y="807"/>
                  </a:lnTo>
                  <a:lnTo>
                    <a:pt x="1514" y="807"/>
                  </a:lnTo>
                  <a:lnTo>
                    <a:pt x="1343" y="856"/>
                  </a:lnTo>
                  <a:lnTo>
                    <a:pt x="1172" y="904"/>
                  </a:lnTo>
                  <a:lnTo>
                    <a:pt x="1026" y="978"/>
                  </a:lnTo>
                  <a:lnTo>
                    <a:pt x="879" y="1051"/>
                  </a:lnTo>
                  <a:lnTo>
                    <a:pt x="733" y="1149"/>
                  </a:lnTo>
                  <a:lnTo>
                    <a:pt x="586" y="1271"/>
                  </a:lnTo>
                  <a:lnTo>
                    <a:pt x="464" y="1393"/>
                  </a:lnTo>
                  <a:lnTo>
                    <a:pt x="342" y="1515"/>
                  </a:lnTo>
                  <a:lnTo>
                    <a:pt x="244" y="1686"/>
                  </a:lnTo>
                  <a:lnTo>
                    <a:pt x="171" y="1832"/>
                  </a:lnTo>
                  <a:lnTo>
                    <a:pt x="98" y="2003"/>
                  </a:lnTo>
                  <a:lnTo>
                    <a:pt x="49" y="2174"/>
                  </a:lnTo>
                  <a:lnTo>
                    <a:pt x="25" y="2345"/>
                  </a:lnTo>
                  <a:lnTo>
                    <a:pt x="0" y="2516"/>
                  </a:lnTo>
                  <a:lnTo>
                    <a:pt x="0" y="2687"/>
                  </a:lnTo>
                  <a:lnTo>
                    <a:pt x="25" y="2858"/>
                  </a:lnTo>
                  <a:lnTo>
                    <a:pt x="73" y="3029"/>
                  </a:lnTo>
                  <a:lnTo>
                    <a:pt x="122" y="3200"/>
                  </a:lnTo>
                  <a:lnTo>
                    <a:pt x="195" y="3347"/>
                  </a:lnTo>
                  <a:lnTo>
                    <a:pt x="269" y="3518"/>
                  </a:lnTo>
                  <a:lnTo>
                    <a:pt x="366" y="3640"/>
                  </a:lnTo>
                  <a:lnTo>
                    <a:pt x="464" y="3786"/>
                  </a:lnTo>
                  <a:lnTo>
                    <a:pt x="611" y="3908"/>
                  </a:lnTo>
                  <a:lnTo>
                    <a:pt x="733" y="4031"/>
                  </a:lnTo>
                  <a:lnTo>
                    <a:pt x="904" y="4128"/>
                  </a:lnTo>
                  <a:lnTo>
                    <a:pt x="1050" y="4201"/>
                  </a:lnTo>
                  <a:lnTo>
                    <a:pt x="1221" y="4275"/>
                  </a:lnTo>
                  <a:lnTo>
                    <a:pt x="1392" y="4324"/>
                  </a:lnTo>
                  <a:lnTo>
                    <a:pt x="1563" y="4348"/>
                  </a:lnTo>
                  <a:lnTo>
                    <a:pt x="1734" y="4372"/>
                  </a:lnTo>
                  <a:lnTo>
                    <a:pt x="1905" y="4372"/>
                  </a:lnTo>
                  <a:lnTo>
                    <a:pt x="2076" y="4348"/>
                  </a:lnTo>
                  <a:lnTo>
                    <a:pt x="2247" y="4299"/>
                  </a:lnTo>
                  <a:lnTo>
                    <a:pt x="2418" y="4250"/>
                  </a:lnTo>
                  <a:lnTo>
                    <a:pt x="2565" y="4201"/>
                  </a:lnTo>
                  <a:lnTo>
                    <a:pt x="2711" y="4104"/>
                  </a:lnTo>
                  <a:lnTo>
                    <a:pt x="2858" y="4006"/>
                  </a:lnTo>
                  <a:lnTo>
                    <a:pt x="3004" y="3908"/>
                  </a:lnTo>
                  <a:lnTo>
                    <a:pt x="3126" y="3786"/>
                  </a:lnTo>
                  <a:lnTo>
                    <a:pt x="3248" y="3640"/>
                  </a:lnTo>
                  <a:lnTo>
                    <a:pt x="3346" y="3493"/>
                  </a:lnTo>
                  <a:lnTo>
                    <a:pt x="3468" y="3200"/>
                  </a:lnTo>
                  <a:lnTo>
                    <a:pt x="3541" y="2931"/>
                  </a:lnTo>
                  <a:lnTo>
                    <a:pt x="3590" y="2638"/>
                  </a:lnTo>
                  <a:lnTo>
                    <a:pt x="3566" y="2345"/>
                  </a:lnTo>
                  <a:lnTo>
                    <a:pt x="7205" y="856"/>
                  </a:lnTo>
                  <a:lnTo>
                    <a:pt x="6985" y="440"/>
                  </a:lnTo>
                  <a:lnTo>
                    <a:pt x="6839"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172" name="Shape 172"/>
            <p:cNvSpPr/>
            <p:nvPr/>
          </p:nvSpPr>
          <p:spPr>
            <a:xfrm>
              <a:off x="5461575" y="5316900"/>
              <a:ext cx="89175" cy="159975"/>
            </a:xfrm>
            <a:custGeom>
              <a:avLst/>
              <a:gdLst/>
              <a:ahLst/>
              <a:cxnLst/>
              <a:rect l="0" t="0" r="0" b="0"/>
              <a:pathLst>
                <a:path w="3567" h="6399" extrusionOk="0">
                  <a:moveTo>
                    <a:pt x="1491" y="0"/>
                  </a:moveTo>
                  <a:lnTo>
                    <a:pt x="1393" y="2858"/>
                  </a:lnTo>
                  <a:lnTo>
                    <a:pt x="1198" y="2907"/>
                  </a:lnTo>
                  <a:lnTo>
                    <a:pt x="1002" y="3004"/>
                  </a:lnTo>
                  <a:lnTo>
                    <a:pt x="807" y="3102"/>
                  </a:lnTo>
                  <a:lnTo>
                    <a:pt x="636" y="3224"/>
                  </a:lnTo>
                  <a:lnTo>
                    <a:pt x="489" y="3346"/>
                  </a:lnTo>
                  <a:lnTo>
                    <a:pt x="392" y="3493"/>
                  </a:lnTo>
                  <a:lnTo>
                    <a:pt x="269" y="3639"/>
                  </a:lnTo>
                  <a:lnTo>
                    <a:pt x="196" y="3786"/>
                  </a:lnTo>
                  <a:lnTo>
                    <a:pt x="123" y="3932"/>
                  </a:lnTo>
                  <a:lnTo>
                    <a:pt x="74" y="4103"/>
                  </a:lnTo>
                  <a:lnTo>
                    <a:pt x="25" y="4274"/>
                  </a:lnTo>
                  <a:lnTo>
                    <a:pt x="1" y="4445"/>
                  </a:lnTo>
                  <a:lnTo>
                    <a:pt x="1" y="4616"/>
                  </a:lnTo>
                  <a:lnTo>
                    <a:pt x="1" y="4787"/>
                  </a:lnTo>
                  <a:lnTo>
                    <a:pt x="25" y="4958"/>
                  </a:lnTo>
                  <a:lnTo>
                    <a:pt x="74" y="5129"/>
                  </a:lnTo>
                  <a:lnTo>
                    <a:pt x="123" y="5276"/>
                  </a:lnTo>
                  <a:lnTo>
                    <a:pt x="196" y="5447"/>
                  </a:lnTo>
                  <a:lnTo>
                    <a:pt x="294" y="5593"/>
                  </a:lnTo>
                  <a:lnTo>
                    <a:pt x="416" y="5740"/>
                  </a:lnTo>
                  <a:lnTo>
                    <a:pt x="538" y="5886"/>
                  </a:lnTo>
                  <a:lnTo>
                    <a:pt x="660" y="6008"/>
                  </a:lnTo>
                  <a:lnTo>
                    <a:pt x="807" y="6106"/>
                  </a:lnTo>
                  <a:lnTo>
                    <a:pt x="953" y="6179"/>
                  </a:lnTo>
                  <a:lnTo>
                    <a:pt x="1124" y="6252"/>
                  </a:lnTo>
                  <a:lnTo>
                    <a:pt x="1271" y="6326"/>
                  </a:lnTo>
                  <a:lnTo>
                    <a:pt x="1442" y="6350"/>
                  </a:lnTo>
                  <a:lnTo>
                    <a:pt x="1613" y="6375"/>
                  </a:lnTo>
                  <a:lnTo>
                    <a:pt x="1784" y="6399"/>
                  </a:lnTo>
                  <a:lnTo>
                    <a:pt x="1955" y="6375"/>
                  </a:lnTo>
                  <a:lnTo>
                    <a:pt x="2126" y="6350"/>
                  </a:lnTo>
                  <a:lnTo>
                    <a:pt x="2297" y="6301"/>
                  </a:lnTo>
                  <a:lnTo>
                    <a:pt x="2468" y="6252"/>
                  </a:lnTo>
                  <a:lnTo>
                    <a:pt x="2614" y="6179"/>
                  </a:lnTo>
                  <a:lnTo>
                    <a:pt x="2785" y="6082"/>
                  </a:lnTo>
                  <a:lnTo>
                    <a:pt x="2932" y="5984"/>
                  </a:lnTo>
                  <a:lnTo>
                    <a:pt x="3054" y="5862"/>
                  </a:lnTo>
                  <a:lnTo>
                    <a:pt x="3176" y="5715"/>
                  </a:lnTo>
                  <a:lnTo>
                    <a:pt x="3273" y="5569"/>
                  </a:lnTo>
                  <a:lnTo>
                    <a:pt x="3371" y="5422"/>
                  </a:lnTo>
                  <a:lnTo>
                    <a:pt x="3444" y="5276"/>
                  </a:lnTo>
                  <a:lnTo>
                    <a:pt x="3493" y="5105"/>
                  </a:lnTo>
                  <a:lnTo>
                    <a:pt x="3542" y="4934"/>
                  </a:lnTo>
                  <a:lnTo>
                    <a:pt x="3567" y="4763"/>
                  </a:lnTo>
                  <a:lnTo>
                    <a:pt x="3567" y="4592"/>
                  </a:lnTo>
                  <a:lnTo>
                    <a:pt x="3567" y="4421"/>
                  </a:lnTo>
                  <a:lnTo>
                    <a:pt x="3542" y="4250"/>
                  </a:lnTo>
                  <a:lnTo>
                    <a:pt x="3493" y="4079"/>
                  </a:lnTo>
                  <a:lnTo>
                    <a:pt x="3420" y="3908"/>
                  </a:lnTo>
                  <a:lnTo>
                    <a:pt x="3347" y="3761"/>
                  </a:lnTo>
                  <a:lnTo>
                    <a:pt x="3273" y="3615"/>
                  </a:lnTo>
                  <a:lnTo>
                    <a:pt x="3151" y="3468"/>
                  </a:lnTo>
                  <a:lnTo>
                    <a:pt x="2980" y="3273"/>
                  </a:lnTo>
                  <a:lnTo>
                    <a:pt x="2761" y="3102"/>
                  </a:lnTo>
                  <a:lnTo>
                    <a:pt x="2541" y="2980"/>
                  </a:lnTo>
                  <a:lnTo>
                    <a:pt x="2321" y="2907"/>
                  </a:lnTo>
                  <a:lnTo>
                    <a:pt x="2419" y="25"/>
                  </a:lnTo>
                  <a:lnTo>
                    <a:pt x="2419" y="25"/>
                  </a:lnTo>
                  <a:lnTo>
                    <a:pt x="2126" y="49"/>
                  </a:lnTo>
                  <a:lnTo>
                    <a:pt x="1808" y="25"/>
                  </a:lnTo>
                  <a:lnTo>
                    <a:pt x="1491"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173" name="Shape 173"/>
            <p:cNvSpPr/>
            <p:nvPr/>
          </p:nvSpPr>
          <p:spPr>
            <a:xfrm>
              <a:off x="5619100" y="5194175"/>
              <a:ext cx="161850" cy="89775"/>
            </a:xfrm>
            <a:custGeom>
              <a:avLst/>
              <a:gdLst/>
              <a:ahLst/>
              <a:cxnLst/>
              <a:rect l="0" t="0" r="0" b="0"/>
              <a:pathLst>
                <a:path w="6474" h="3591" extrusionOk="0">
                  <a:moveTo>
                    <a:pt x="4592" y="0"/>
                  </a:moveTo>
                  <a:lnTo>
                    <a:pt x="4422" y="25"/>
                  </a:lnTo>
                  <a:lnTo>
                    <a:pt x="4251" y="73"/>
                  </a:lnTo>
                  <a:lnTo>
                    <a:pt x="4080" y="122"/>
                  </a:lnTo>
                  <a:lnTo>
                    <a:pt x="3884" y="196"/>
                  </a:lnTo>
                  <a:lnTo>
                    <a:pt x="3713" y="293"/>
                  </a:lnTo>
                  <a:lnTo>
                    <a:pt x="3567" y="391"/>
                  </a:lnTo>
                  <a:lnTo>
                    <a:pt x="3420" y="513"/>
                  </a:lnTo>
                  <a:lnTo>
                    <a:pt x="3298" y="660"/>
                  </a:lnTo>
                  <a:lnTo>
                    <a:pt x="3200" y="806"/>
                  </a:lnTo>
                  <a:lnTo>
                    <a:pt x="3103" y="953"/>
                  </a:lnTo>
                  <a:lnTo>
                    <a:pt x="3029" y="1124"/>
                  </a:lnTo>
                  <a:lnTo>
                    <a:pt x="99" y="757"/>
                  </a:lnTo>
                  <a:lnTo>
                    <a:pt x="74" y="1221"/>
                  </a:lnTo>
                  <a:lnTo>
                    <a:pt x="1" y="1661"/>
                  </a:lnTo>
                  <a:lnTo>
                    <a:pt x="2907" y="2027"/>
                  </a:lnTo>
                  <a:lnTo>
                    <a:pt x="2932" y="2223"/>
                  </a:lnTo>
                  <a:lnTo>
                    <a:pt x="3005" y="2418"/>
                  </a:lnTo>
                  <a:lnTo>
                    <a:pt x="3078" y="2565"/>
                  </a:lnTo>
                  <a:lnTo>
                    <a:pt x="3152" y="2736"/>
                  </a:lnTo>
                  <a:lnTo>
                    <a:pt x="3249" y="2882"/>
                  </a:lnTo>
                  <a:lnTo>
                    <a:pt x="3371" y="3004"/>
                  </a:lnTo>
                  <a:lnTo>
                    <a:pt x="3493" y="3126"/>
                  </a:lnTo>
                  <a:lnTo>
                    <a:pt x="3616" y="3248"/>
                  </a:lnTo>
                  <a:lnTo>
                    <a:pt x="3762" y="3346"/>
                  </a:lnTo>
                  <a:lnTo>
                    <a:pt x="3909" y="3419"/>
                  </a:lnTo>
                  <a:lnTo>
                    <a:pt x="4080" y="3493"/>
                  </a:lnTo>
                  <a:lnTo>
                    <a:pt x="4251" y="3541"/>
                  </a:lnTo>
                  <a:lnTo>
                    <a:pt x="4422" y="3566"/>
                  </a:lnTo>
                  <a:lnTo>
                    <a:pt x="4592" y="3590"/>
                  </a:lnTo>
                  <a:lnTo>
                    <a:pt x="4763" y="3590"/>
                  </a:lnTo>
                  <a:lnTo>
                    <a:pt x="4934" y="3566"/>
                  </a:lnTo>
                  <a:lnTo>
                    <a:pt x="5105" y="3541"/>
                  </a:lnTo>
                  <a:lnTo>
                    <a:pt x="5276" y="3468"/>
                  </a:lnTo>
                  <a:lnTo>
                    <a:pt x="5447" y="3419"/>
                  </a:lnTo>
                  <a:lnTo>
                    <a:pt x="5618" y="3322"/>
                  </a:lnTo>
                  <a:lnTo>
                    <a:pt x="5765" y="3224"/>
                  </a:lnTo>
                  <a:lnTo>
                    <a:pt x="5887" y="3102"/>
                  </a:lnTo>
                  <a:lnTo>
                    <a:pt x="6009" y="2980"/>
                  </a:lnTo>
                  <a:lnTo>
                    <a:pt x="6131" y="2858"/>
                  </a:lnTo>
                  <a:lnTo>
                    <a:pt x="6204" y="2711"/>
                  </a:lnTo>
                  <a:lnTo>
                    <a:pt x="6302" y="2565"/>
                  </a:lnTo>
                  <a:lnTo>
                    <a:pt x="6351" y="2394"/>
                  </a:lnTo>
                  <a:lnTo>
                    <a:pt x="6400" y="2223"/>
                  </a:lnTo>
                  <a:lnTo>
                    <a:pt x="6449" y="2076"/>
                  </a:lnTo>
                  <a:lnTo>
                    <a:pt x="6473" y="1881"/>
                  </a:lnTo>
                  <a:lnTo>
                    <a:pt x="6473" y="1710"/>
                  </a:lnTo>
                  <a:lnTo>
                    <a:pt x="6449" y="1539"/>
                  </a:lnTo>
                  <a:lnTo>
                    <a:pt x="6424" y="1368"/>
                  </a:lnTo>
                  <a:lnTo>
                    <a:pt x="6351" y="1197"/>
                  </a:lnTo>
                  <a:lnTo>
                    <a:pt x="6278" y="1026"/>
                  </a:lnTo>
                  <a:lnTo>
                    <a:pt x="6204" y="855"/>
                  </a:lnTo>
                  <a:lnTo>
                    <a:pt x="6107" y="708"/>
                  </a:lnTo>
                  <a:lnTo>
                    <a:pt x="5985" y="586"/>
                  </a:lnTo>
                  <a:lnTo>
                    <a:pt x="5862" y="464"/>
                  </a:lnTo>
                  <a:lnTo>
                    <a:pt x="5740" y="342"/>
                  </a:lnTo>
                  <a:lnTo>
                    <a:pt x="5594" y="269"/>
                  </a:lnTo>
                  <a:lnTo>
                    <a:pt x="5447" y="171"/>
                  </a:lnTo>
                  <a:lnTo>
                    <a:pt x="5276" y="122"/>
                  </a:lnTo>
                  <a:lnTo>
                    <a:pt x="5105" y="73"/>
                  </a:lnTo>
                  <a:lnTo>
                    <a:pt x="4934" y="25"/>
                  </a:lnTo>
                  <a:lnTo>
                    <a:pt x="4763" y="25"/>
                  </a:lnTo>
                  <a:lnTo>
                    <a:pt x="4592"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174" name="Shape 174"/>
            <p:cNvSpPr/>
            <p:nvPr/>
          </p:nvSpPr>
          <p:spPr>
            <a:xfrm>
              <a:off x="5420075" y="5116000"/>
              <a:ext cx="189300" cy="189925"/>
            </a:xfrm>
            <a:custGeom>
              <a:avLst/>
              <a:gdLst/>
              <a:ahLst/>
              <a:cxnLst/>
              <a:rect l="0" t="0" r="0" b="0"/>
              <a:pathLst>
                <a:path w="7572" h="7597" extrusionOk="0">
                  <a:moveTo>
                    <a:pt x="3786" y="1"/>
                  </a:moveTo>
                  <a:lnTo>
                    <a:pt x="3395" y="25"/>
                  </a:lnTo>
                  <a:lnTo>
                    <a:pt x="3028" y="74"/>
                  </a:lnTo>
                  <a:lnTo>
                    <a:pt x="2662" y="172"/>
                  </a:lnTo>
                  <a:lnTo>
                    <a:pt x="2320" y="294"/>
                  </a:lnTo>
                  <a:lnTo>
                    <a:pt x="1978" y="465"/>
                  </a:lnTo>
                  <a:lnTo>
                    <a:pt x="1661" y="660"/>
                  </a:lnTo>
                  <a:lnTo>
                    <a:pt x="1392" y="880"/>
                  </a:lnTo>
                  <a:lnTo>
                    <a:pt x="1123" y="1124"/>
                  </a:lnTo>
                  <a:lnTo>
                    <a:pt x="879" y="1393"/>
                  </a:lnTo>
                  <a:lnTo>
                    <a:pt x="659" y="1686"/>
                  </a:lnTo>
                  <a:lnTo>
                    <a:pt x="464" y="1979"/>
                  </a:lnTo>
                  <a:lnTo>
                    <a:pt x="293" y="2321"/>
                  </a:lnTo>
                  <a:lnTo>
                    <a:pt x="171" y="2663"/>
                  </a:lnTo>
                  <a:lnTo>
                    <a:pt x="73" y="3029"/>
                  </a:lnTo>
                  <a:lnTo>
                    <a:pt x="24" y="3420"/>
                  </a:lnTo>
                  <a:lnTo>
                    <a:pt x="0" y="3787"/>
                  </a:lnTo>
                  <a:lnTo>
                    <a:pt x="24" y="4177"/>
                  </a:lnTo>
                  <a:lnTo>
                    <a:pt x="73" y="4568"/>
                  </a:lnTo>
                  <a:lnTo>
                    <a:pt x="171" y="4934"/>
                  </a:lnTo>
                  <a:lnTo>
                    <a:pt x="293" y="5276"/>
                  </a:lnTo>
                  <a:lnTo>
                    <a:pt x="464" y="5594"/>
                  </a:lnTo>
                  <a:lnTo>
                    <a:pt x="659" y="5911"/>
                  </a:lnTo>
                  <a:lnTo>
                    <a:pt x="879" y="6204"/>
                  </a:lnTo>
                  <a:lnTo>
                    <a:pt x="1123" y="6473"/>
                  </a:lnTo>
                  <a:lnTo>
                    <a:pt x="1392" y="6717"/>
                  </a:lnTo>
                  <a:lnTo>
                    <a:pt x="1661" y="6937"/>
                  </a:lnTo>
                  <a:lnTo>
                    <a:pt x="1978" y="7133"/>
                  </a:lnTo>
                  <a:lnTo>
                    <a:pt x="2320" y="7279"/>
                  </a:lnTo>
                  <a:lnTo>
                    <a:pt x="2662" y="7426"/>
                  </a:lnTo>
                  <a:lnTo>
                    <a:pt x="3028" y="7499"/>
                  </a:lnTo>
                  <a:lnTo>
                    <a:pt x="3395" y="7572"/>
                  </a:lnTo>
                  <a:lnTo>
                    <a:pt x="3786" y="7597"/>
                  </a:lnTo>
                  <a:lnTo>
                    <a:pt x="4176" y="7572"/>
                  </a:lnTo>
                  <a:lnTo>
                    <a:pt x="4567" y="7499"/>
                  </a:lnTo>
                  <a:lnTo>
                    <a:pt x="4909" y="7426"/>
                  </a:lnTo>
                  <a:lnTo>
                    <a:pt x="5275" y="7279"/>
                  </a:lnTo>
                  <a:lnTo>
                    <a:pt x="5593" y="7133"/>
                  </a:lnTo>
                  <a:lnTo>
                    <a:pt x="5910" y="6937"/>
                  </a:lnTo>
                  <a:lnTo>
                    <a:pt x="6203" y="6717"/>
                  </a:lnTo>
                  <a:lnTo>
                    <a:pt x="6472" y="6473"/>
                  </a:lnTo>
                  <a:lnTo>
                    <a:pt x="6716" y="6204"/>
                  </a:lnTo>
                  <a:lnTo>
                    <a:pt x="6936" y="5911"/>
                  </a:lnTo>
                  <a:lnTo>
                    <a:pt x="7132" y="5594"/>
                  </a:lnTo>
                  <a:lnTo>
                    <a:pt x="7278" y="5276"/>
                  </a:lnTo>
                  <a:lnTo>
                    <a:pt x="7425" y="4934"/>
                  </a:lnTo>
                  <a:lnTo>
                    <a:pt x="7498" y="4568"/>
                  </a:lnTo>
                  <a:lnTo>
                    <a:pt x="7571" y="4177"/>
                  </a:lnTo>
                  <a:lnTo>
                    <a:pt x="7571" y="3787"/>
                  </a:lnTo>
                  <a:lnTo>
                    <a:pt x="7571" y="3420"/>
                  </a:lnTo>
                  <a:lnTo>
                    <a:pt x="7498" y="3029"/>
                  </a:lnTo>
                  <a:lnTo>
                    <a:pt x="7425" y="2663"/>
                  </a:lnTo>
                  <a:lnTo>
                    <a:pt x="7278" y="2321"/>
                  </a:lnTo>
                  <a:lnTo>
                    <a:pt x="7132" y="1979"/>
                  </a:lnTo>
                  <a:lnTo>
                    <a:pt x="6936" y="1686"/>
                  </a:lnTo>
                  <a:lnTo>
                    <a:pt x="6716" y="1393"/>
                  </a:lnTo>
                  <a:lnTo>
                    <a:pt x="6472" y="1124"/>
                  </a:lnTo>
                  <a:lnTo>
                    <a:pt x="6203" y="880"/>
                  </a:lnTo>
                  <a:lnTo>
                    <a:pt x="5910" y="660"/>
                  </a:lnTo>
                  <a:lnTo>
                    <a:pt x="5593" y="465"/>
                  </a:lnTo>
                  <a:lnTo>
                    <a:pt x="5275" y="294"/>
                  </a:lnTo>
                  <a:lnTo>
                    <a:pt x="4909" y="172"/>
                  </a:lnTo>
                  <a:lnTo>
                    <a:pt x="4567" y="74"/>
                  </a:lnTo>
                  <a:lnTo>
                    <a:pt x="4176" y="25"/>
                  </a:lnTo>
                  <a:lnTo>
                    <a:pt x="3786"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grpSp>
      <p:sp>
        <p:nvSpPr>
          <p:cNvPr id="175" name="Shape 175"/>
          <p:cNvSpPr/>
          <p:nvPr/>
        </p:nvSpPr>
        <p:spPr>
          <a:xfrm>
            <a:off x="3429208" y="3904791"/>
            <a:ext cx="377838" cy="343684"/>
          </a:xfrm>
          <a:custGeom>
            <a:avLst/>
            <a:gdLst/>
            <a:ahLst/>
            <a:cxnLst/>
            <a:rect l="0" t="0" r="0" b="0"/>
            <a:pathLst>
              <a:path w="16218" h="14752" extrusionOk="0">
                <a:moveTo>
                  <a:pt x="7694" y="0"/>
                </a:moveTo>
                <a:lnTo>
                  <a:pt x="7279" y="25"/>
                </a:lnTo>
                <a:lnTo>
                  <a:pt x="6863" y="74"/>
                </a:lnTo>
                <a:lnTo>
                  <a:pt x="6473" y="123"/>
                </a:lnTo>
                <a:lnTo>
                  <a:pt x="6082" y="196"/>
                </a:lnTo>
                <a:lnTo>
                  <a:pt x="5691" y="293"/>
                </a:lnTo>
                <a:lnTo>
                  <a:pt x="5325" y="416"/>
                </a:lnTo>
                <a:lnTo>
                  <a:pt x="4958" y="538"/>
                </a:lnTo>
                <a:lnTo>
                  <a:pt x="4592" y="660"/>
                </a:lnTo>
                <a:lnTo>
                  <a:pt x="4250" y="831"/>
                </a:lnTo>
                <a:lnTo>
                  <a:pt x="3908" y="977"/>
                </a:lnTo>
                <a:lnTo>
                  <a:pt x="3566" y="1173"/>
                </a:lnTo>
                <a:lnTo>
                  <a:pt x="3249" y="1368"/>
                </a:lnTo>
                <a:lnTo>
                  <a:pt x="2956" y="1563"/>
                </a:lnTo>
                <a:lnTo>
                  <a:pt x="2663" y="1783"/>
                </a:lnTo>
                <a:lnTo>
                  <a:pt x="2370" y="2003"/>
                </a:lnTo>
                <a:lnTo>
                  <a:pt x="2101" y="2247"/>
                </a:lnTo>
                <a:lnTo>
                  <a:pt x="1857" y="2492"/>
                </a:lnTo>
                <a:lnTo>
                  <a:pt x="1612" y="2760"/>
                </a:lnTo>
                <a:lnTo>
                  <a:pt x="1393" y="3029"/>
                </a:lnTo>
                <a:lnTo>
                  <a:pt x="1173" y="3298"/>
                </a:lnTo>
                <a:lnTo>
                  <a:pt x="977" y="3591"/>
                </a:lnTo>
                <a:lnTo>
                  <a:pt x="807" y="3884"/>
                </a:lnTo>
                <a:lnTo>
                  <a:pt x="636" y="4201"/>
                </a:lnTo>
                <a:lnTo>
                  <a:pt x="489" y="4519"/>
                </a:lnTo>
                <a:lnTo>
                  <a:pt x="367" y="4836"/>
                </a:lnTo>
                <a:lnTo>
                  <a:pt x="245" y="5154"/>
                </a:lnTo>
                <a:lnTo>
                  <a:pt x="172" y="5496"/>
                </a:lnTo>
                <a:lnTo>
                  <a:pt x="98" y="5838"/>
                </a:lnTo>
                <a:lnTo>
                  <a:pt x="49" y="6179"/>
                </a:lnTo>
                <a:lnTo>
                  <a:pt x="1" y="6521"/>
                </a:lnTo>
                <a:lnTo>
                  <a:pt x="1" y="6888"/>
                </a:lnTo>
                <a:lnTo>
                  <a:pt x="1" y="7254"/>
                </a:lnTo>
                <a:lnTo>
                  <a:pt x="49" y="7645"/>
                </a:lnTo>
                <a:lnTo>
                  <a:pt x="98" y="8011"/>
                </a:lnTo>
                <a:lnTo>
                  <a:pt x="196" y="8353"/>
                </a:lnTo>
                <a:lnTo>
                  <a:pt x="294" y="8719"/>
                </a:lnTo>
                <a:lnTo>
                  <a:pt x="416" y="9061"/>
                </a:lnTo>
                <a:lnTo>
                  <a:pt x="562" y="9403"/>
                </a:lnTo>
                <a:lnTo>
                  <a:pt x="733" y="9745"/>
                </a:lnTo>
                <a:lnTo>
                  <a:pt x="904" y="10063"/>
                </a:lnTo>
                <a:lnTo>
                  <a:pt x="1100" y="10356"/>
                </a:lnTo>
                <a:lnTo>
                  <a:pt x="1344" y="10673"/>
                </a:lnTo>
                <a:lnTo>
                  <a:pt x="1564" y="10966"/>
                </a:lnTo>
                <a:lnTo>
                  <a:pt x="1832" y="11235"/>
                </a:lnTo>
                <a:lnTo>
                  <a:pt x="2101" y="11504"/>
                </a:lnTo>
                <a:lnTo>
                  <a:pt x="2394" y="11772"/>
                </a:lnTo>
                <a:lnTo>
                  <a:pt x="2687" y="12017"/>
                </a:lnTo>
                <a:lnTo>
                  <a:pt x="2492" y="12383"/>
                </a:lnTo>
                <a:lnTo>
                  <a:pt x="2272" y="12749"/>
                </a:lnTo>
                <a:lnTo>
                  <a:pt x="2028" y="13140"/>
                </a:lnTo>
                <a:lnTo>
                  <a:pt x="1710" y="13506"/>
                </a:lnTo>
                <a:lnTo>
                  <a:pt x="1368" y="13873"/>
                </a:lnTo>
                <a:lnTo>
                  <a:pt x="1173" y="14044"/>
                </a:lnTo>
                <a:lnTo>
                  <a:pt x="953" y="14190"/>
                </a:lnTo>
                <a:lnTo>
                  <a:pt x="733" y="14337"/>
                </a:lnTo>
                <a:lnTo>
                  <a:pt x="513" y="14483"/>
                </a:lnTo>
                <a:lnTo>
                  <a:pt x="269" y="14581"/>
                </a:lnTo>
                <a:lnTo>
                  <a:pt x="1" y="14703"/>
                </a:lnTo>
                <a:lnTo>
                  <a:pt x="123" y="14703"/>
                </a:lnTo>
                <a:lnTo>
                  <a:pt x="489" y="14752"/>
                </a:lnTo>
                <a:lnTo>
                  <a:pt x="1368" y="14752"/>
                </a:lnTo>
                <a:lnTo>
                  <a:pt x="1710" y="14728"/>
                </a:lnTo>
                <a:lnTo>
                  <a:pt x="2101" y="14654"/>
                </a:lnTo>
                <a:lnTo>
                  <a:pt x="2492" y="14581"/>
                </a:lnTo>
                <a:lnTo>
                  <a:pt x="2907" y="14459"/>
                </a:lnTo>
                <a:lnTo>
                  <a:pt x="3322" y="14312"/>
                </a:lnTo>
                <a:lnTo>
                  <a:pt x="3762" y="14117"/>
                </a:lnTo>
                <a:lnTo>
                  <a:pt x="4177" y="13873"/>
                </a:lnTo>
                <a:lnTo>
                  <a:pt x="4592" y="13604"/>
                </a:lnTo>
                <a:lnTo>
                  <a:pt x="4983" y="13238"/>
                </a:lnTo>
                <a:lnTo>
                  <a:pt x="5349" y="13360"/>
                </a:lnTo>
                <a:lnTo>
                  <a:pt x="5716" y="13482"/>
                </a:lnTo>
                <a:lnTo>
                  <a:pt x="6106" y="13555"/>
                </a:lnTo>
                <a:lnTo>
                  <a:pt x="6497" y="13628"/>
                </a:lnTo>
                <a:lnTo>
                  <a:pt x="6888" y="13702"/>
                </a:lnTo>
                <a:lnTo>
                  <a:pt x="7279" y="13751"/>
                </a:lnTo>
                <a:lnTo>
                  <a:pt x="7694" y="13775"/>
                </a:lnTo>
                <a:lnTo>
                  <a:pt x="8524" y="13775"/>
                </a:lnTo>
                <a:lnTo>
                  <a:pt x="8939" y="13751"/>
                </a:lnTo>
                <a:lnTo>
                  <a:pt x="9355" y="13702"/>
                </a:lnTo>
                <a:lnTo>
                  <a:pt x="9745" y="13628"/>
                </a:lnTo>
                <a:lnTo>
                  <a:pt x="10136" y="13555"/>
                </a:lnTo>
                <a:lnTo>
                  <a:pt x="10527" y="13458"/>
                </a:lnTo>
                <a:lnTo>
                  <a:pt x="10893" y="13360"/>
                </a:lnTo>
                <a:lnTo>
                  <a:pt x="11260" y="13238"/>
                </a:lnTo>
                <a:lnTo>
                  <a:pt x="11626" y="13091"/>
                </a:lnTo>
                <a:lnTo>
                  <a:pt x="11968" y="12945"/>
                </a:lnTo>
                <a:lnTo>
                  <a:pt x="12310" y="12774"/>
                </a:lnTo>
                <a:lnTo>
                  <a:pt x="12652" y="12603"/>
                </a:lnTo>
                <a:lnTo>
                  <a:pt x="12969" y="12407"/>
                </a:lnTo>
                <a:lnTo>
                  <a:pt x="13262" y="12212"/>
                </a:lnTo>
                <a:lnTo>
                  <a:pt x="13555" y="11992"/>
                </a:lnTo>
                <a:lnTo>
                  <a:pt x="13848" y="11748"/>
                </a:lnTo>
                <a:lnTo>
                  <a:pt x="14117" y="11528"/>
                </a:lnTo>
                <a:lnTo>
                  <a:pt x="14361" y="11259"/>
                </a:lnTo>
                <a:lnTo>
                  <a:pt x="14606" y="11015"/>
                </a:lnTo>
                <a:lnTo>
                  <a:pt x="14825" y="10747"/>
                </a:lnTo>
                <a:lnTo>
                  <a:pt x="15045" y="10453"/>
                </a:lnTo>
                <a:lnTo>
                  <a:pt x="15241" y="10160"/>
                </a:lnTo>
                <a:lnTo>
                  <a:pt x="15412" y="9867"/>
                </a:lnTo>
                <a:lnTo>
                  <a:pt x="15582" y="9574"/>
                </a:lnTo>
                <a:lnTo>
                  <a:pt x="15729" y="9257"/>
                </a:lnTo>
                <a:lnTo>
                  <a:pt x="15851" y="8939"/>
                </a:lnTo>
                <a:lnTo>
                  <a:pt x="15973" y="8597"/>
                </a:lnTo>
                <a:lnTo>
                  <a:pt x="16047" y="8280"/>
                </a:lnTo>
                <a:lnTo>
                  <a:pt x="16120" y="7938"/>
                </a:lnTo>
                <a:lnTo>
                  <a:pt x="16169" y="7596"/>
                </a:lnTo>
                <a:lnTo>
                  <a:pt x="16217" y="7230"/>
                </a:lnTo>
                <a:lnTo>
                  <a:pt x="16217" y="6888"/>
                </a:lnTo>
                <a:lnTo>
                  <a:pt x="16217" y="6521"/>
                </a:lnTo>
                <a:lnTo>
                  <a:pt x="16169" y="6179"/>
                </a:lnTo>
                <a:lnTo>
                  <a:pt x="16120" y="5838"/>
                </a:lnTo>
                <a:lnTo>
                  <a:pt x="16047" y="5496"/>
                </a:lnTo>
                <a:lnTo>
                  <a:pt x="15973" y="5154"/>
                </a:lnTo>
                <a:lnTo>
                  <a:pt x="15851" y="4836"/>
                </a:lnTo>
                <a:lnTo>
                  <a:pt x="15729" y="4519"/>
                </a:lnTo>
                <a:lnTo>
                  <a:pt x="15582" y="4201"/>
                </a:lnTo>
                <a:lnTo>
                  <a:pt x="15412" y="3884"/>
                </a:lnTo>
                <a:lnTo>
                  <a:pt x="15241" y="3591"/>
                </a:lnTo>
                <a:lnTo>
                  <a:pt x="15045" y="3298"/>
                </a:lnTo>
                <a:lnTo>
                  <a:pt x="14825" y="3029"/>
                </a:lnTo>
                <a:lnTo>
                  <a:pt x="14606" y="2760"/>
                </a:lnTo>
                <a:lnTo>
                  <a:pt x="14361" y="2492"/>
                </a:lnTo>
                <a:lnTo>
                  <a:pt x="14117" y="2247"/>
                </a:lnTo>
                <a:lnTo>
                  <a:pt x="13848" y="2003"/>
                </a:lnTo>
                <a:lnTo>
                  <a:pt x="13555" y="1783"/>
                </a:lnTo>
                <a:lnTo>
                  <a:pt x="13262" y="1563"/>
                </a:lnTo>
                <a:lnTo>
                  <a:pt x="12969" y="1368"/>
                </a:lnTo>
                <a:lnTo>
                  <a:pt x="12652" y="1173"/>
                </a:lnTo>
                <a:lnTo>
                  <a:pt x="12310" y="977"/>
                </a:lnTo>
                <a:lnTo>
                  <a:pt x="11968" y="831"/>
                </a:lnTo>
                <a:lnTo>
                  <a:pt x="11626" y="660"/>
                </a:lnTo>
                <a:lnTo>
                  <a:pt x="11260" y="538"/>
                </a:lnTo>
                <a:lnTo>
                  <a:pt x="10893" y="416"/>
                </a:lnTo>
                <a:lnTo>
                  <a:pt x="10527" y="293"/>
                </a:lnTo>
                <a:lnTo>
                  <a:pt x="10136" y="196"/>
                </a:lnTo>
                <a:lnTo>
                  <a:pt x="9745" y="123"/>
                </a:lnTo>
                <a:lnTo>
                  <a:pt x="9355" y="74"/>
                </a:lnTo>
                <a:lnTo>
                  <a:pt x="8939" y="25"/>
                </a:lnTo>
                <a:lnTo>
                  <a:pt x="8524" y="0"/>
                </a:lnTo>
                <a:close/>
              </a:path>
            </a:pathLst>
          </a:custGeom>
          <a:solidFill>
            <a:srgbClr val="3292E1"/>
          </a:solidFill>
          <a:ln>
            <a:noFill/>
          </a:ln>
        </p:spPr>
        <p:txBody>
          <a:bodyPr lIns="91425" tIns="91425" rIns="91425" bIns="91425" anchor="ctr" anchorCtr="0">
            <a:noAutofit/>
          </a:bodyPr>
          <a:lstStyle/>
          <a:p>
            <a:pPr lvl="0">
              <a:spcBef>
                <a:spcPts val="0"/>
              </a:spcBef>
              <a:buNone/>
            </a:pP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Subtitle">
    <p:spTree>
      <p:nvGrpSpPr>
        <p:cNvPr id="1" name="Shape 176"/>
        <p:cNvGrpSpPr/>
        <p:nvPr/>
      </p:nvGrpSpPr>
      <p:grpSpPr>
        <a:xfrm>
          <a:off x="0" y="0"/>
          <a:ext cx="0" cy="0"/>
          <a:chOff x="0" y="0"/>
          <a:chExt cx="0" cy="0"/>
        </a:xfrm>
      </p:grpSpPr>
      <p:sp>
        <p:nvSpPr>
          <p:cNvPr id="177" name="Shape 177"/>
          <p:cNvSpPr txBox="1">
            <a:spLocks noGrp="1"/>
          </p:cNvSpPr>
          <p:nvPr>
            <p:ph type="ctrTitle"/>
          </p:nvPr>
        </p:nvSpPr>
        <p:spPr>
          <a:xfrm>
            <a:off x="2743200" y="1735750"/>
            <a:ext cx="5638800" cy="1159799"/>
          </a:xfrm>
          <a:prstGeom prst="rect">
            <a:avLst/>
          </a:prstGeom>
        </p:spPr>
        <p:txBody>
          <a:bodyPr lIns="91425" tIns="91425" rIns="91425" bIns="91425" anchor="b" anchorCtr="0"/>
          <a:lstStyle>
            <a:lvl1pPr lvl="0" rtl="0">
              <a:spcBef>
                <a:spcPts val="0"/>
              </a:spcBef>
              <a:buSzPct val="100000"/>
              <a:defRPr sz="3600"/>
            </a:lvl1pPr>
            <a:lvl2pPr lvl="1" rtl="0">
              <a:spcBef>
                <a:spcPts val="0"/>
              </a:spcBef>
              <a:buSzPct val="100000"/>
              <a:defRPr sz="3600"/>
            </a:lvl2pPr>
            <a:lvl3pPr lvl="2" rtl="0">
              <a:spcBef>
                <a:spcPts val="0"/>
              </a:spcBef>
              <a:buSzPct val="100000"/>
              <a:defRPr sz="3600"/>
            </a:lvl3pPr>
            <a:lvl4pPr lvl="3" rtl="0">
              <a:spcBef>
                <a:spcPts val="0"/>
              </a:spcBef>
              <a:buSzPct val="100000"/>
              <a:defRPr sz="3600"/>
            </a:lvl4pPr>
            <a:lvl5pPr lvl="4" rtl="0">
              <a:spcBef>
                <a:spcPts val="0"/>
              </a:spcBef>
              <a:buSzPct val="100000"/>
              <a:defRPr sz="3600"/>
            </a:lvl5pPr>
            <a:lvl6pPr lvl="5" rtl="0">
              <a:spcBef>
                <a:spcPts val="0"/>
              </a:spcBef>
              <a:buSzPct val="100000"/>
              <a:defRPr sz="3600"/>
            </a:lvl6pPr>
            <a:lvl7pPr lvl="6" rtl="0">
              <a:spcBef>
                <a:spcPts val="0"/>
              </a:spcBef>
              <a:buSzPct val="100000"/>
              <a:defRPr sz="3600"/>
            </a:lvl7pPr>
            <a:lvl8pPr lvl="7" rtl="0">
              <a:spcBef>
                <a:spcPts val="0"/>
              </a:spcBef>
              <a:buSzPct val="100000"/>
              <a:defRPr sz="3600"/>
            </a:lvl8pPr>
            <a:lvl9pPr lvl="8" rtl="0">
              <a:spcBef>
                <a:spcPts val="0"/>
              </a:spcBef>
              <a:buSzPct val="100000"/>
              <a:defRPr sz="3600"/>
            </a:lvl9pPr>
          </a:lstStyle>
          <a:p>
            <a:endParaRPr/>
          </a:p>
        </p:txBody>
      </p:sp>
      <p:sp>
        <p:nvSpPr>
          <p:cNvPr id="178" name="Shape 178"/>
          <p:cNvSpPr txBox="1">
            <a:spLocks noGrp="1"/>
          </p:cNvSpPr>
          <p:nvPr>
            <p:ph type="subTitle" idx="1"/>
          </p:nvPr>
        </p:nvSpPr>
        <p:spPr>
          <a:xfrm>
            <a:off x="2743200" y="2821004"/>
            <a:ext cx="5696099" cy="784799"/>
          </a:xfrm>
          <a:prstGeom prst="rect">
            <a:avLst/>
          </a:prstGeom>
        </p:spPr>
        <p:txBody>
          <a:bodyPr lIns="91425" tIns="91425" rIns="91425" bIns="91425" anchor="t" anchorCtr="0"/>
          <a:lstStyle>
            <a:lvl1pPr lvl="0" rtl="0">
              <a:spcBef>
                <a:spcPts val="0"/>
              </a:spcBef>
              <a:buNone/>
              <a:defRPr/>
            </a:lvl1pPr>
            <a:lvl2pPr lvl="1" rtl="0">
              <a:spcBef>
                <a:spcPts val="0"/>
              </a:spcBef>
              <a:buNone/>
              <a:defRPr/>
            </a:lvl2pPr>
            <a:lvl3pPr lvl="2" rtl="0">
              <a:spcBef>
                <a:spcPts val="0"/>
              </a:spcBef>
              <a:buNone/>
              <a:defRPr/>
            </a:lvl3pPr>
            <a:lvl4pPr lvl="3" rtl="0">
              <a:spcBef>
                <a:spcPts val="0"/>
              </a:spcBef>
              <a:buNone/>
              <a:defRPr/>
            </a:lvl4pPr>
            <a:lvl5pPr lvl="4" rtl="0">
              <a:spcBef>
                <a:spcPts val="0"/>
              </a:spcBef>
              <a:buNone/>
              <a:defRPr/>
            </a:lvl5pPr>
            <a:lvl6pPr lvl="5" rtl="0">
              <a:spcBef>
                <a:spcPts val="0"/>
              </a:spcBef>
              <a:buNone/>
              <a:defRPr/>
            </a:lvl6pPr>
            <a:lvl7pPr lvl="6" rtl="0">
              <a:spcBef>
                <a:spcPts val="0"/>
              </a:spcBef>
              <a:buNone/>
              <a:defRPr/>
            </a:lvl7pPr>
            <a:lvl8pPr lvl="7" rtl="0">
              <a:spcBef>
                <a:spcPts val="0"/>
              </a:spcBef>
              <a:buNone/>
              <a:defRPr/>
            </a:lvl8pPr>
            <a:lvl9pPr lvl="8" rtl="0">
              <a:spcBef>
                <a:spcPts val="0"/>
              </a:spcBef>
              <a:buNone/>
              <a:defRPr/>
            </a:lvl9pPr>
          </a:lstStyle>
          <a:p>
            <a:endParaRPr/>
          </a:p>
        </p:txBody>
      </p:sp>
      <p:grpSp>
        <p:nvGrpSpPr>
          <p:cNvPr id="2" name="Shape 179"/>
          <p:cNvGrpSpPr/>
          <p:nvPr/>
        </p:nvGrpSpPr>
        <p:grpSpPr>
          <a:xfrm rot="10800000" flipH="1">
            <a:off x="421028" y="1677113"/>
            <a:ext cx="2064710" cy="1788689"/>
            <a:chOff x="4088875" y="1431100"/>
            <a:chExt cx="3293000" cy="2852775"/>
          </a:xfrm>
        </p:grpSpPr>
        <p:sp>
          <p:nvSpPr>
            <p:cNvPr id="180" name="Shape 180"/>
            <p:cNvSpPr/>
            <p:nvPr/>
          </p:nvSpPr>
          <p:spPr>
            <a:xfrm>
              <a:off x="4831475" y="4136025"/>
              <a:ext cx="157950" cy="147850"/>
            </a:xfrm>
            <a:custGeom>
              <a:avLst/>
              <a:gdLst/>
              <a:ahLst/>
              <a:cxnLst/>
              <a:rect l="0" t="0" r="0" b="0"/>
              <a:pathLst>
                <a:path w="6318" h="5914" extrusionOk="0">
                  <a:moveTo>
                    <a:pt x="404" y="0"/>
                  </a:moveTo>
                  <a:lnTo>
                    <a:pt x="1" y="269"/>
                  </a:lnTo>
                  <a:lnTo>
                    <a:pt x="3227" y="5914"/>
                  </a:lnTo>
                  <a:lnTo>
                    <a:pt x="6318" y="5914"/>
                  </a:lnTo>
                  <a:lnTo>
                    <a:pt x="404" y="0"/>
                  </a:lnTo>
                  <a:close/>
                </a:path>
              </a:pathLst>
            </a:custGeom>
            <a:solidFill>
              <a:srgbClr val="00E2C7"/>
            </a:solidFill>
            <a:ln>
              <a:noFill/>
            </a:ln>
          </p:spPr>
          <p:txBody>
            <a:bodyPr lIns="91425" tIns="91425" rIns="91425" bIns="91425" anchor="ctr" anchorCtr="0">
              <a:noAutofit/>
            </a:bodyPr>
            <a:lstStyle/>
            <a:p>
              <a:pPr lvl="0">
                <a:spcBef>
                  <a:spcPts val="0"/>
                </a:spcBef>
                <a:buNone/>
              </a:pPr>
              <a:endParaRPr/>
            </a:p>
          </p:txBody>
        </p:sp>
        <p:sp>
          <p:nvSpPr>
            <p:cNvPr id="181" name="Shape 181"/>
            <p:cNvSpPr/>
            <p:nvPr/>
          </p:nvSpPr>
          <p:spPr>
            <a:xfrm>
              <a:off x="4697075" y="3907525"/>
              <a:ext cx="389800" cy="376350"/>
            </a:xfrm>
            <a:custGeom>
              <a:avLst/>
              <a:gdLst/>
              <a:ahLst/>
              <a:cxnLst/>
              <a:rect l="0" t="0" r="0" b="0"/>
              <a:pathLst>
                <a:path w="15592" h="15054" extrusionOk="0">
                  <a:moveTo>
                    <a:pt x="538" y="0"/>
                  </a:moveTo>
                  <a:lnTo>
                    <a:pt x="1" y="269"/>
                  </a:lnTo>
                  <a:lnTo>
                    <a:pt x="5377" y="9543"/>
                  </a:lnTo>
                  <a:lnTo>
                    <a:pt x="11022" y="15054"/>
                  </a:lnTo>
                  <a:lnTo>
                    <a:pt x="15592" y="15054"/>
                  </a:lnTo>
                  <a:lnTo>
                    <a:pt x="538" y="0"/>
                  </a:lnTo>
                  <a:close/>
                </a:path>
              </a:pathLst>
            </a:custGeom>
            <a:solidFill>
              <a:srgbClr val="01E0C8"/>
            </a:solidFill>
            <a:ln>
              <a:noFill/>
            </a:ln>
          </p:spPr>
          <p:txBody>
            <a:bodyPr lIns="91425" tIns="91425" rIns="91425" bIns="91425" anchor="ctr" anchorCtr="0">
              <a:noAutofit/>
            </a:bodyPr>
            <a:lstStyle/>
            <a:p>
              <a:pPr lvl="0">
                <a:spcBef>
                  <a:spcPts val="0"/>
                </a:spcBef>
                <a:buNone/>
              </a:pPr>
              <a:endParaRPr/>
            </a:p>
          </p:txBody>
        </p:sp>
        <p:sp>
          <p:nvSpPr>
            <p:cNvPr id="182" name="Shape 182"/>
            <p:cNvSpPr/>
            <p:nvPr/>
          </p:nvSpPr>
          <p:spPr>
            <a:xfrm>
              <a:off x="4566025" y="3675675"/>
              <a:ext cx="618300" cy="608200"/>
            </a:xfrm>
            <a:custGeom>
              <a:avLst/>
              <a:gdLst/>
              <a:ahLst/>
              <a:cxnLst/>
              <a:rect l="0" t="0" r="0" b="0"/>
              <a:pathLst>
                <a:path w="24732" h="24328" extrusionOk="0">
                  <a:moveTo>
                    <a:pt x="404" y="0"/>
                  </a:moveTo>
                  <a:lnTo>
                    <a:pt x="1" y="404"/>
                  </a:lnTo>
                  <a:lnTo>
                    <a:pt x="5377" y="9543"/>
                  </a:lnTo>
                  <a:lnTo>
                    <a:pt x="20027" y="24328"/>
                  </a:lnTo>
                  <a:lnTo>
                    <a:pt x="24732" y="24328"/>
                  </a:lnTo>
                  <a:lnTo>
                    <a:pt x="404" y="0"/>
                  </a:lnTo>
                  <a:close/>
                </a:path>
              </a:pathLst>
            </a:custGeom>
            <a:solidFill>
              <a:srgbClr val="02DFC8"/>
            </a:solidFill>
            <a:ln>
              <a:noFill/>
            </a:ln>
          </p:spPr>
          <p:txBody>
            <a:bodyPr lIns="91425" tIns="91425" rIns="91425" bIns="91425" anchor="ctr" anchorCtr="0">
              <a:noAutofit/>
            </a:bodyPr>
            <a:lstStyle/>
            <a:p>
              <a:pPr lvl="0">
                <a:spcBef>
                  <a:spcPts val="0"/>
                </a:spcBef>
                <a:buNone/>
              </a:pPr>
              <a:endParaRPr/>
            </a:p>
          </p:txBody>
        </p:sp>
        <p:sp>
          <p:nvSpPr>
            <p:cNvPr id="183" name="Shape 183"/>
            <p:cNvSpPr/>
            <p:nvPr/>
          </p:nvSpPr>
          <p:spPr>
            <a:xfrm>
              <a:off x="4434975" y="3447175"/>
              <a:ext cx="846800" cy="836700"/>
            </a:xfrm>
            <a:custGeom>
              <a:avLst/>
              <a:gdLst/>
              <a:ahLst/>
              <a:cxnLst/>
              <a:rect l="0" t="0" r="0" b="0"/>
              <a:pathLst>
                <a:path w="33872" h="33468" extrusionOk="0">
                  <a:moveTo>
                    <a:pt x="404" y="1"/>
                  </a:moveTo>
                  <a:lnTo>
                    <a:pt x="1" y="270"/>
                  </a:lnTo>
                  <a:lnTo>
                    <a:pt x="5243" y="9544"/>
                  </a:lnTo>
                  <a:lnTo>
                    <a:pt x="29167" y="33468"/>
                  </a:lnTo>
                  <a:lnTo>
                    <a:pt x="33871" y="33468"/>
                  </a:lnTo>
                  <a:lnTo>
                    <a:pt x="404" y="1"/>
                  </a:lnTo>
                  <a:close/>
                </a:path>
              </a:pathLst>
            </a:custGeom>
            <a:solidFill>
              <a:srgbClr val="03DDC9"/>
            </a:solidFill>
            <a:ln>
              <a:noFill/>
            </a:ln>
          </p:spPr>
          <p:txBody>
            <a:bodyPr lIns="91425" tIns="91425" rIns="91425" bIns="91425" anchor="ctr" anchorCtr="0">
              <a:noAutofit/>
            </a:bodyPr>
            <a:lstStyle/>
            <a:p>
              <a:pPr lvl="0">
                <a:spcBef>
                  <a:spcPts val="0"/>
                </a:spcBef>
                <a:buNone/>
              </a:pPr>
              <a:endParaRPr/>
            </a:p>
          </p:txBody>
        </p:sp>
        <p:sp>
          <p:nvSpPr>
            <p:cNvPr id="184" name="Shape 184"/>
            <p:cNvSpPr/>
            <p:nvPr/>
          </p:nvSpPr>
          <p:spPr>
            <a:xfrm>
              <a:off x="4300575" y="3218700"/>
              <a:ext cx="1078650" cy="1065175"/>
            </a:xfrm>
            <a:custGeom>
              <a:avLst/>
              <a:gdLst/>
              <a:ahLst/>
              <a:cxnLst/>
              <a:rect l="0" t="0" r="0" b="0"/>
              <a:pathLst>
                <a:path w="43146" h="42607" extrusionOk="0">
                  <a:moveTo>
                    <a:pt x="404" y="0"/>
                  </a:moveTo>
                  <a:lnTo>
                    <a:pt x="0" y="269"/>
                  </a:lnTo>
                  <a:lnTo>
                    <a:pt x="5377" y="9543"/>
                  </a:lnTo>
                  <a:lnTo>
                    <a:pt x="38441" y="42607"/>
                  </a:lnTo>
                  <a:lnTo>
                    <a:pt x="43145" y="42607"/>
                  </a:lnTo>
                  <a:lnTo>
                    <a:pt x="404" y="0"/>
                  </a:lnTo>
                  <a:close/>
                </a:path>
              </a:pathLst>
            </a:custGeom>
            <a:solidFill>
              <a:srgbClr val="04DBC9"/>
            </a:solidFill>
            <a:ln>
              <a:noFill/>
            </a:ln>
          </p:spPr>
          <p:txBody>
            <a:bodyPr lIns="91425" tIns="91425" rIns="91425" bIns="91425" anchor="ctr" anchorCtr="0">
              <a:noAutofit/>
            </a:bodyPr>
            <a:lstStyle/>
            <a:p>
              <a:pPr lvl="0">
                <a:spcBef>
                  <a:spcPts val="0"/>
                </a:spcBef>
                <a:buNone/>
              </a:pPr>
              <a:endParaRPr/>
            </a:p>
          </p:txBody>
        </p:sp>
        <p:sp>
          <p:nvSpPr>
            <p:cNvPr id="185" name="Shape 185"/>
            <p:cNvSpPr/>
            <p:nvPr/>
          </p:nvSpPr>
          <p:spPr>
            <a:xfrm>
              <a:off x="4169525" y="2990200"/>
              <a:ext cx="1307150" cy="1293675"/>
            </a:xfrm>
            <a:custGeom>
              <a:avLst/>
              <a:gdLst/>
              <a:ahLst/>
              <a:cxnLst/>
              <a:rect l="0" t="0" r="0" b="0"/>
              <a:pathLst>
                <a:path w="52286" h="51747" extrusionOk="0">
                  <a:moveTo>
                    <a:pt x="404" y="1"/>
                  </a:moveTo>
                  <a:lnTo>
                    <a:pt x="1" y="269"/>
                  </a:lnTo>
                  <a:lnTo>
                    <a:pt x="5242" y="9409"/>
                  </a:lnTo>
                  <a:lnTo>
                    <a:pt x="47581" y="51747"/>
                  </a:lnTo>
                  <a:lnTo>
                    <a:pt x="52285" y="51747"/>
                  </a:lnTo>
                  <a:lnTo>
                    <a:pt x="404" y="1"/>
                  </a:lnTo>
                  <a:close/>
                </a:path>
              </a:pathLst>
            </a:custGeom>
            <a:solidFill>
              <a:srgbClr val="06D9CA"/>
            </a:solidFill>
            <a:ln>
              <a:noFill/>
            </a:ln>
          </p:spPr>
          <p:txBody>
            <a:bodyPr lIns="91425" tIns="91425" rIns="91425" bIns="91425" anchor="ctr" anchorCtr="0">
              <a:noAutofit/>
            </a:bodyPr>
            <a:lstStyle/>
            <a:p>
              <a:pPr lvl="0">
                <a:spcBef>
                  <a:spcPts val="0"/>
                </a:spcBef>
                <a:buNone/>
              </a:pPr>
              <a:endParaRPr/>
            </a:p>
          </p:txBody>
        </p:sp>
        <p:sp>
          <p:nvSpPr>
            <p:cNvPr id="186" name="Shape 186"/>
            <p:cNvSpPr/>
            <p:nvPr/>
          </p:nvSpPr>
          <p:spPr>
            <a:xfrm>
              <a:off x="4088875" y="2822200"/>
              <a:ext cx="1481875" cy="1461675"/>
            </a:xfrm>
            <a:custGeom>
              <a:avLst/>
              <a:gdLst/>
              <a:ahLst/>
              <a:cxnLst/>
              <a:rect l="0" t="0" r="0" b="0"/>
              <a:pathLst>
                <a:path w="59275" h="58467" extrusionOk="0">
                  <a:moveTo>
                    <a:pt x="807" y="0"/>
                  </a:moveTo>
                  <a:lnTo>
                    <a:pt x="1" y="1479"/>
                  </a:lnTo>
                  <a:lnTo>
                    <a:pt x="3227" y="6989"/>
                  </a:lnTo>
                  <a:lnTo>
                    <a:pt x="54705" y="58467"/>
                  </a:lnTo>
                  <a:lnTo>
                    <a:pt x="59274" y="58467"/>
                  </a:lnTo>
                  <a:lnTo>
                    <a:pt x="807" y="0"/>
                  </a:lnTo>
                  <a:close/>
                </a:path>
              </a:pathLst>
            </a:custGeom>
            <a:solidFill>
              <a:srgbClr val="07D8CB"/>
            </a:solidFill>
            <a:ln>
              <a:noFill/>
            </a:ln>
          </p:spPr>
          <p:txBody>
            <a:bodyPr lIns="91425" tIns="91425" rIns="91425" bIns="91425" anchor="ctr" anchorCtr="0">
              <a:noAutofit/>
            </a:bodyPr>
            <a:lstStyle/>
            <a:p>
              <a:pPr lvl="0">
                <a:spcBef>
                  <a:spcPts val="0"/>
                </a:spcBef>
                <a:buNone/>
              </a:pPr>
              <a:endParaRPr/>
            </a:p>
          </p:txBody>
        </p:sp>
        <p:sp>
          <p:nvSpPr>
            <p:cNvPr id="187" name="Shape 187"/>
            <p:cNvSpPr/>
            <p:nvPr/>
          </p:nvSpPr>
          <p:spPr>
            <a:xfrm>
              <a:off x="4102325" y="2761700"/>
              <a:ext cx="1565875" cy="1522175"/>
            </a:xfrm>
            <a:custGeom>
              <a:avLst/>
              <a:gdLst/>
              <a:ahLst/>
              <a:cxnLst/>
              <a:rect l="0" t="0" r="0" b="0"/>
              <a:pathLst>
                <a:path w="62635" h="60887" extrusionOk="0">
                  <a:moveTo>
                    <a:pt x="1748" y="1"/>
                  </a:moveTo>
                  <a:lnTo>
                    <a:pt x="0" y="2823"/>
                  </a:lnTo>
                  <a:lnTo>
                    <a:pt x="58064" y="60887"/>
                  </a:lnTo>
                  <a:lnTo>
                    <a:pt x="62634" y="60887"/>
                  </a:lnTo>
                  <a:lnTo>
                    <a:pt x="1748" y="1"/>
                  </a:lnTo>
                  <a:close/>
                </a:path>
              </a:pathLst>
            </a:custGeom>
            <a:solidFill>
              <a:srgbClr val="08D6CB"/>
            </a:solidFill>
            <a:ln>
              <a:noFill/>
            </a:ln>
          </p:spPr>
          <p:txBody>
            <a:bodyPr lIns="91425" tIns="91425" rIns="91425" bIns="91425" anchor="ctr" anchorCtr="0">
              <a:noAutofit/>
            </a:bodyPr>
            <a:lstStyle/>
            <a:p>
              <a:pPr lvl="0">
                <a:spcBef>
                  <a:spcPts val="0"/>
                </a:spcBef>
                <a:buNone/>
              </a:pPr>
              <a:endParaRPr/>
            </a:p>
          </p:txBody>
        </p:sp>
        <p:sp>
          <p:nvSpPr>
            <p:cNvPr id="188" name="Shape 188"/>
            <p:cNvSpPr/>
            <p:nvPr/>
          </p:nvSpPr>
          <p:spPr>
            <a:xfrm>
              <a:off x="4139275" y="2697875"/>
              <a:ext cx="1626375" cy="1586000"/>
            </a:xfrm>
            <a:custGeom>
              <a:avLst/>
              <a:gdLst/>
              <a:ahLst/>
              <a:cxnLst/>
              <a:rect l="0" t="0" r="0" b="0"/>
              <a:pathLst>
                <a:path w="65055" h="63440" extrusionOk="0">
                  <a:moveTo>
                    <a:pt x="1614" y="0"/>
                  </a:moveTo>
                  <a:lnTo>
                    <a:pt x="1" y="2957"/>
                  </a:lnTo>
                  <a:lnTo>
                    <a:pt x="60484" y="63440"/>
                  </a:lnTo>
                  <a:lnTo>
                    <a:pt x="65054" y="63440"/>
                  </a:lnTo>
                  <a:lnTo>
                    <a:pt x="1614" y="0"/>
                  </a:lnTo>
                  <a:close/>
                </a:path>
              </a:pathLst>
            </a:custGeom>
            <a:solidFill>
              <a:srgbClr val="09D4CC"/>
            </a:solidFill>
            <a:ln>
              <a:noFill/>
            </a:ln>
          </p:spPr>
          <p:txBody>
            <a:bodyPr lIns="91425" tIns="91425" rIns="91425" bIns="91425" anchor="ctr" anchorCtr="0">
              <a:noAutofit/>
            </a:bodyPr>
            <a:lstStyle/>
            <a:p>
              <a:pPr lvl="0">
                <a:spcBef>
                  <a:spcPts val="0"/>
                </a:spcBef>
                <a:buNone/>
              </a:pPr>
              <a:endParaRPr/>
            </a:p>
          </p:txBody>
        </p:sp>
        <p:sp>
          <p:nvSpPr>
            <p:cNvPr id="189" name="Shape 189"/>
            <p:cNvSpPr/>
            <p:nvPr/>
          </p:nvSpPr>
          <p:spPr>
            <a:xfrm>
              <a:off x="4172900" y="2637375"/>
              <a:ext cx="1690175" cy="1646500"/>
            </a:xfrm>
            <a:custGeom>
              <a:avLst/>
              <a:gdLst/>
              <a:ahLst/>
              <a:cxnLst/>
              <a:rect l="0" t="0" r="0" b="0"/>
              <a:pathLst>
                <a:path w="67607" h="65860" extrusionOk="0">
                  <a:moveTo>
                    <a:pt x="1747" y="1"/>
                  </a:moveTo>
                  <a:lnTo>
                    <a:pt x="0" y="2958"/>
                  </a:lnTo>
                  <a:lnTo>
                    <a:pt x="62903" y="65860"/>
                  </a:lnTo>
                  <a:lnTo>
                    <a:pt x="67607" y="65860"/>
                  </a:lnTo>
                  <a:lnTo>
                    <a:pt x="1747" y="1"/>
                  </a:lnTo>
                  <a:close/>
                </a:path>
              </a:pathLst>
            </a:custGeom>
            <a:solidFill>
              <a:srgbClr val="0AD3CC"/>
            </a:solidFill>
            <a:ln>
              <a:noFill/>
            </a:ln>
          </p:spPr>
          <p:txBody>
            <a:bodyPr lIns="91425" tIns="91425" rIns="91425" bIns="91425" anchor="ctr" anchorCtr="0">
              <a:noAutofit/>
            </a:bodyPr>
            <a:lstStyle/>
            <a:p>
              <a:pPr lvl="0">
                <a:spcBef>
                  <a:spcPts val="0"/>
                </a:spcBef>
                <a:buNone/>
              </a:pPr>
              <a:endParaRPr/>
            </a:p>
          </p:txBody>
        </p:sp>
        <p:sp>
          <p:nvSpPr>
            <p:cNvPr id="190" name="Shape 190"/>
            <p:cNvSpPr/>
            <p:nvPr/>
          </p:nvSpPr>
          <p:spPr>
            <a:xfrm>
              <a:off x="4209850" y="2576900"/>
              <a:ext cx="1750675" cy="1706975"/>
            </a:xfrm>
            <a:custGeom>
              <a:avLst/>
              <a:gdLst/>
              <a:ahLst/>
              <a:cxnLst/>
              <a:rect l="0" t="0" r="0" b="0"/>
              <a:pathLst>
                <a:path w="70027" h="68279" extrusionOk="0">
                  <a:moveTo>
                    <a:pt x="1613" y="1"/>
                  </a:moveTo>
                  <a:lnTo>
                    <a:pt x="0" y="2823"/>
                  </a:lnTo>
                  <a:lnTo>
                    <a:pt x="65322" y="68279"/>
                  </a:lnTo>
                  <a:lnTo>
                    <a:pt x="70027" y="68279"/>
                  </a:lnTo>
                  <a:lnTo>
                    <a:pt x="1613" y="1"/>
                  </a:lnTo>
                  <a:close/>
                </a:path>
              </a:pathLst>
            </a:custGeom>
            <a:solidFill>
              <a:srgbClr val="0BD1CD"/>
            </a:solidFill>
            <a:ln>
              <a:noFill/>
            </a:ln>
          </p:spPr>
          <p:txBody>
            <a:bodyPr lIns="91425" tIns="91425" rIns="91425" bIns="91425" anchor="ctr" anchorCtr="0">
              <a:noAutofit/>
            </a:bodyPr>
            <a:lstStyle/>
            <a:p>
              <a:pPr lvl="0">
                <a:spcBef>
                  <a:spcPts val="0"/>
                </a:spcBef>
                <a:buNone/>
              </a:pPr>
              <a:endParaRPr/>
            </a:p>
          </p:txBody>
        </p:sp>
        <p:sp>
          <p:nvSpPr>
            <p:cNvPr id="191" name="Shape 191"/>
            <p:cNvSpPr/>
            <p:nvPr/>
          </p:nvSpPr>
          <p:spPr>
            <a:xfrm>
              <a:off x="4243450" y="2513050"/>
              <a:ext cx="1814525" cy="1770825"/>
            </a:xfrm>
            <a:custGeom>
              <a:avLst/>
              <a:gdLst/>
              <a:ahLst/>
              <a:cxnLst/>
              <a:rect l="0" t="0" r="0" b="0"/>
              <a:pathLst>
                <a:path w="72581" h="70833" extrusionOk="0">
                  <a:moveTo>
                    <a:pt x="1748" y="1"/>
                  </a:moveTo>
                  <a:lnTo>
                    <a:pt x="1" y="2958"/>
                  </a:lnTo>
                  <a:lnTo>
                    <a:pt x="67876" y="70833"/>
                  </a:lnTo>
                  <a:lnTo>
                    <a:pt x="72581" y="70833"/>
                  </a:lnTo>
                  <a:lnTo>
                    <a:pt x="1748" y="1"/>
                  </a:lnTo>
                  <a:close/>
                </a:path>
              </a:pathLst>
            </a:custGeom>
            <a:solidFill>
              <a:srgbClr val="0CCFCD"/>
            </a:solidFill>
            <a:ln>
              <a:noFill/>
            </a:ln>
          </p:spPr>
          <p:txBody>
            <a:bodyPr lIns="91425" tIns="91425" rIns="91425" bIns="91425" anchor="ctr" anchorCtr="0">
              <a:noAutofit/>
            </a:bodyPr>
            <a:lstStyle/>
            <a:p>
              <a:pPr lvl="0">
                <a:spcBef>
                  <a:spcPts val="0"/>
                </a:spcBef>
                <a:buNone/>
              </a:pPr>
              <a:endParaRPr/>
            </a:p>
          </p:txBody>
        </p:sp>
        <p:sp>
          <p:nvSpPr>
            <p:cNvPr id="192" name="Shape 192"/>
            <p:cNvSpPr/>
            <p:nvPr/>
          </p:nvSpPr>
          <p:spPr>
            <a:xfrm>
              <a:off x="4280425" y="2452575"/>
              <a:ext cx="1875000" cy="1831300"/>
            </a:xfrm>
            <a:custGeom>
              <a:avLst/>
              <a:gdLst/>
              <a:ahLst/>
              <a:cxnLst/>
              <a:rect l="0" t="0" r="0" b="0"/>
              <a:pathLst>
                <a:path w="75000" h="73252" extrusionOk="0">
                  <a:moveTo>
                    <a:pt x="1613" y="1"/>
                  </a:moveTo>
                  <a:lnTo>
                    <a:pt x="0" y="2957"/>
                  </a:lnTo>
                  <a:lnTo>
                    <a:pt x="70295" y="73252"/>
                  </a:lnTo>
                  <a:lnTo>
                    <a:pt x="74999" y="73252"/>
                  </a:lnTo>
                  <a:lnTo>
                    <a:pt x="1613" y="1"/>
                  </a:lnTo>
                  <a:close/>
                </a:path>
              </a:pathLst>
            </a:custGeom>
            <a:solidFill>
              <a:srgbClr val="0DCDCE"/>
            </a:solidFill>
            <a:ln>
              <a:noFill/>
            </a:ln>
          </p:spPr>
          <p:txBody>
            <a:bodyPr lIns="91425" tIns="91425" rIns="91425" bIns="91425" anchor="ctr" anchorCtr="0">
              <a:noAutofit/>
            </a:bodyPr>
            <a:lstStyle/>
            <a:p>
              <a:pPr lvl="0">
                <a:spcBef>
                  <a:spcPts val="0"/>
                </a:spcBef>
                <a:buNone/>
              </a:pPr>
              <a:endParaRPr/>
            </a:p>
          </p:txBody>
        </p:sp>
        <p:sp>
          <p:nvSpPr>
            <p:cNvPr id="193" name="Shape 193"/>
            <p:cNvSpPr/>
            <p:nvPr/>
          </p:nvSpPr>
          <p:spPr>
            <a:xfrm>
              <a:off x="4314025" y="2392100"/>
              <a:ext cx="1935475" cy="1891775"/>
            </a:xfrm>
            <a:custGeom>
              <a:avLst/>
              <a:gdLst/>
              <a:ahLst/>
              <a:cxnLst/>
              <a:rect l="0" t="0" r="0" b="0"/>
              <a:pathLst>
                <a:path w="77419" h="75671" extrusionOk="0">
                  <a:moveTo>
                    <a:pt x="1747" y="0"/>
                  </a:moveTo>
                  <a:lnTo>
                    <a:pt x="0" y="2957"/>
                  </a:lnTo>
                  <a:lnTo>
                    <a:pt x="72849" y="75671"/>
                  </a:lnTo>
                  <a:lnTo>
                    <a:pt x="77419" y="75671"/>
                  </a:lnTo>
                  <a:lnTo>
                    <a:pt x="1747" y="0"/>
                  </a:lnTo>
                  <a:close/>
                </a:path>
              </a:pathLst>
            </a:custGeom>
            <a:solidFill>
              <a:srgbClr val="0ECCCF"/>
            </a:solidFill>
            <a:ln>
              <a:noFill/>
            </a:ln>
          </p:spPr>
          <p:txBody>
            <a:bodyPr lIns="91425" tIns="91425" rIns="91425" bIns="91425" anchor="ctr" anchorCtr="0">
              <a:noAutofit/>
            </a:bodyPr>
            <a:lstStyle/>
            <a:p>
              <a:pPr lvl="0">
                <a:spcBef>
                  <a:spcPts val="0"/>
                </a:spcBef>
                <a:buNone/>
              </a:pPr>
              <a:endParaRPr/>
            </a:p>
          </p:txBody>
        </p:sp>
        <p:sp>
          <p:nvSpPr>
            <p:cNvPr id="194" name="Shape 194"/>
            <p:cNvSpPr/>
            <p:nvPr/>
          </p:nvSpPr>
          <p:spPr>
            <a:xfrm>
              <a:off x="4350975" y="2328250"/>
              <a:ext cx="1995975" cy="1955625"/>
            </a:xfrm>
            <a:custGeom>
              <a:avLst/>
              <a:gdLst/>
              <a:ahLst/>
              <a:cxnLst/>
              <a:rect l="0" t="0" r="0" b="0"/>
              <a:pathLst>
                <a:path w="79839" h="78225" extrusionOk="0">
                  <a:moveTo>
                    <a:pt x="1748" y="1"/>
                  </a:moveTo>
                  <a:lnTo>
                    <a:pt x="1" y="2957"/>
                  </a:lnTo>
                  <a:lnTo>
                    <a:pt x="75269" y="78225"/>
                  </a:lnTo>
                  <a:lnTo>
                    <a:pt x="79839" y="78225"/>
                  </a:lnTo>
                  <a:lnTo>
                    <a:pt x="1748" y="1"/>
                  </a:lnTo>
                  <a:close/>
                </a:path>
              </a:pathLst>
            </a:custGeom>
            <a:solidFill>
              <a:srgbClr val="10CACF"/>
            </a:solidFill>
            <a:ln>
              <a:noFill/>
            </a:ln>
          </p:spPr>
          <p:txBody>
            <a:bodyPr lIns="91425" tIns="91425" rIns="91425" bIns="91425" anchor="ctr" anchorCtr="0">
              <a:noAutofit/>
            </a:bodyPr>
            <a:lstStyle/>
            <a:p>
              <a:pPr lvl="0">
                <a:spcBef>
                  <a:spcPts val="0"/>
                </a:spcBef>
                <a:buNone/>
              </a:pPr>
              <a:endParaRPr/>
            </a:p>
          </p:txBody>
        </p:sp>
        <p:sp>
          <p:nvSpPr>
            <p:cNvPr id="195" name="Shape 195"/>
            <p:cNvSpPr/>
            <p:nvPr/>
          </p:nvSpPr>
          <p:spPr>
            <a:xfrm>
              <a:off x="4384575" y="2267775"/>
              <a:ext cx="2059825" cy="2016100"/>
            </a:xfrm>
            <a:custGeom>
              <a:avLst/>
              <a:gdLst/>
              <a:ahLst/>
              <a:cxnLst/>
              <a:rect l="0" t="0" r="0" b="0"/>
              <a:pathLst>
                <a:path w="82393" h="80644" extrusionOk="0">
                  <a:moveTo>
                    <a:pt x="1748" y="0"/>
                  </a:moveTo>
                  <a:lnTo>
                    <a:pt x="1" y="2957"/>
                  </a:lnTo>
                  <a:lnTo>
                    <a:pt x="77823" y="80644"/>
                  </a:lnTo>
                  <a:lnTo>
                    <a:pt x="82392" y="80644"/>
                  </a:lnTo>
                  <a:lnTo>
                    <a:pt x="1748" y="0"/>
                  </a:lnTo>
                  <a:close/>
                </a:path>
              </a:pathLst>
            </a:custGeom>
            <a:solidFill>
              <a:srgbClr val="11C8D0"/>
            </a:solidFill>
            <a:ln>
              <a:noFill/>
            </a:ln>
          </p:spPr>
          <p:txBody>
            <a:bodyPr lIns="91425" tIns="91425" rIns="91425" bIns="91425" anchor="ctr" anchorCtr="0">
              <a:noAutofit/>
            </a:bodyPr>
            <a:lstStyle/>
            <a:p>
              <a:pPr lvl="0">
                <a:spcBef>
                  <a:spcPts val="0"/>
                </a:spcBef>
                <a:buNone/>
              </a:pPr>
              <a:endParaRPr/>
            </a:p>
          </p:txBody>
        </p:sp>
        <p:sp>
          <p:nvSpPr>
            <p:cNvPr id="196" name="Shape 196"/>
            <p:cNvSpPr/>
            <p:nvPr/>
          </p:nvSpPr>
          <p:spPr>
            <a:xfrm>
              <a:off x="4421550" y="2207275"/>
              <a:ext cx="2120300" cy="2076600"/>
            </a:xfrm>
            <a:custGeom>
              <a:avLst/>
              <a:gdLst/>
              <a:ahLst/>
              <a:cxnLst/>
              <a:rect l="0" t="0" r="0" b="0"/>
              <a:pathLst>
                <a:path w="84812" h="83064" extrusionOk="0">
                  <a:moveTo>
                    <a:pt x="1747" y="1"/>
                  </a:moveTo>
                  <a:lnTo>
                    <a:pt x="0" y="2958"/>
                  </a:lnTo>
                  <a:lnTo>
                    <a:pt x="80107" y="83064"/>
                  </a:lnTo>
                  <a:lnTo>
                    <a:pt x="84811" y="83064"/>
                  </a:lnTo>
                  <a:lnTo>
                    <a:pt x="1747" y="1"/>
                  </a:lnTo>
                  <a:close/>
                </a:path>
              </a:pathLst>
            </a:custGeom>
            <a:solidFill>
              <a:srgbClr val="12C7D0"/>
            </a:solidFill>
            <a:ln>
              <a:noFill/>
            </a:ln>
          </p:spPr>
          <p:txBody>
            <a:bodyPr lIns="91425" tIns="91425" rIns="91425" bIns="91425" anchor="ctr" anchorCtr="0">
              <a:noAutofit/>
            </a:bodyPr>
            <a:lstStyle/>
            <a:p>
              <a:pPr lvl="0">
                <a:spcBef>
                  <a:spcPts val="0"/>
                </a:spcBef>
                <a:buNone/>
              </a:pPr>
              <a:endParaRPr/>
            </a:p>
          </p:txBody>
        </p:sp>
        <p:sp>
          <p:nvSpPr>
            <p:cNvPr id="197" name="Shape 197"/>
            <p:cNvSpPr/>
            <p:nvPr/>
          </p:nvSpPr>
          <p:spPr>
            <a:xfrm>
              <a:off x="4458500" y="2146800"/>
              <a:ext cx="2130375" cy="2137075"/>
            </a:xfrm>
            <a:custGeom>
              <a:avLst/>
              <a:gdLst/>
              <a:ahLst/>
              <a:cxnLst/>
              <a:rect l="0" t="0" r="0" b="0"/>
              <a:pathLst>
                <a:path w="85215" h="85483" extrusionOk="0">
                  <a:moveTo>
                    <a:pt x="1614" y="1"/>
                  </a:moveTo>
                  <a:lnTo>
                    <a:pt x="1" y="2823"/>
                  </a:lnTo>
                  <a:lnTo>
                    <a:pt x="82527" y="85483"/>
                  </a:lnTo>
                  <a:lnTo>
                    <a:pt x="84005" y="85483"/>
                  </a:lnTo>
                  <a:lnTo>
                    <a:pt x="85215" y="83467"/>
                  </a:lnTo>
                  <a:lnTo>
                    <a:pt x="1614" y="1"/>
                  </a:lnTo>
                  <a:close/>
                </a:path>
              </a:pathLst>
            </a:custGeom>
            <a:solidFill>
              <a:srgbClr val="13C5D1"/>
            </a:solidFill>
            <a:ln>
              <a:noFill/>
            </a:ln>
          </p:spPr>
          <p:txBody>
            <a:bodyPr lIns="91425" tIns="91425" rIns="91425" bIns="91425" anchor="ctr" anchorCtr="0">
              <a:noAutofit/>
            </a:bodyPr>
            <a:lstStyle/>
            <a:p>
              <a:pPr lvl="0">
                <a:spcBef>
                  <a:spcPts val="0"/>
                </a:spcBef>
                <a:buNone/>
              </a:pPr>
              <a:endParaRPr/>
            </a:p>
          </p:txBody>
        </p:sp>
        <p:sp>
          <p:nvSpPr>
            <p:cNvPr id="198" name="Shape 198"/>
            <p:cNvSpPr/>
            <p:nvPr/>
          </p:nvSpPr>
          <p:spPr>
            <a:xfrm>
              <a:off x="4492100" y="2082950"/>
              <a:ext cx="2133750" cy="2163975"/>
            </a:xfrm>
            <a:custGeom>
              <a:avLst/>
              <a:gdLst/>
              <a:ahLst/>
              <a:cxnLst/>
              <a:rect l="0" t="0" r="0" b="0"/>
              <a:pathLst>
                <a:path w="85350" h="86559" extrusionOk="0">
                  <a:moveTo>
                    <a:pt x="1748" y="1"/>
                  </a:moveTo>
                  <a:lnTo>
                    <a:pt x="1" y="2958"/>
                  </a:lnTo>
                  <a:lnTo>
                    <a:pt x="83602" y="86559"/>
                  </a:lnTo>
                  <a:lnTo>
                    <a:pt x="85349" y="83602"/>
                  </a:lnTo>
                  <a:lnTo>
                    <a:pt x="1748" y="1"/>
                  </a:lnTo>
                  <a:close/>
                </a:path>
              </a:pathLst>
            </a:custGeom>
            <a:solidFill>
              <a:srgbClr val="14C3D2"/>
            </a:solidFill>
            <a:ln>
              <a:noFill/>
            </a:ln>
          </p:spPr>
          <p:txBody>
            <a:bodyPr lIns="91425" tIns="91425" rIns="91425" bIns="91425" anchor="ctr" anchorCtr="0">
              <a:noAutofit/>
            </a:bodyPr>
            <a:lstStyle/>
            <a:p>
              <a:pPr lvl="0">
                <a:spcBef>
                  <a:spcPts val="0"/>
                </a:spcBef>
                <a:buNone/>
              </a:pPr>
              <a:endParaRPr/>
            </a:p>
          </p:txBody>
        </p:sp>
        <p:sp>
          <p:nvSpPr>
            <p:cNvPr id="199" name="Shape 199"/>
            <p:cNvSpPr/>
            <p:nvPr/>
          </p:nvSpPr>
          <p:spPr>
            <a:xfrm>
              <a:off x="4529075" y="2022475"/>
              <a:ext cx="2130375" cy="2163975"/>
            </a:xfrm>
            <a:custGeom>
              <a:avLst/>
              <a:gdLst/>
              <a:ahLst/>
              <a:cxnLst/>
              <a:rect l="0" t="0" r="0" b="0"/>
              <a:pathLst>
                <a:path w="85215" h="86559" extrusionOk="0">
                  <a:moveTo>
                    <a:pt x="1613" y="1"/>
                  </a:moveTo>
                  <a:lnTo>
                    <a:pt x="0" y="2957"/>
                  </a:lnTo>
                  <a:lnTo>
                    <a:pt x="83467" y="86558"/>
                  </a:lnTo>
                  <a:lnTo>
                    <a:pt x="85214" y="83601"/>
                  </a:lnTo>
                  <a:lnTo>
                    <a:pt x="1613" y="1"/>
                  </a:lnTo>
                  <a:close/>
                </a:path>
              </a:pathLst>
            </a:custGeom>
            <a:solidFill>
              <a:srgbClr val="15C1D2"/>
            </a:solidFill>
            <a:ln>
              <a:noFill/>
            </a:ln>
          </p:spPr>
          <p:txBody>
            <a:bodyPr lIns="91425" tIns="91425" rIns="91425" bIns="91425" anchor="ctr" anchorCtr="0">
              <a:noAutofit/>
            </a:bodyPr>
            <a:lstStyle/>
            <a:p>
              <a:pPr lvl="0">
                <a:spcBef>
                  <a:spcPts val="0"/>
                </a:spcBef>
                <a:buNone/>
              </a:pPr>
              <a:endParaRPr/>
            </a:p>
          </p:txBody>
        </p:sp>
        <p:sp>
          <p:nvSpPr>
            <p:cNvPr id="200" name="Shape 200"/>
            <p:cNvSpPr/>
            <p:nvPr/>
          </p:nvSpPr>
          <p:spPr>
            <a:xfrm>
              <a:off x="4562675" y="1962000"/>
              <a:ext cx="2133725" cy="2160600"/>
            </a:xfrm>
            <a:custGeom>
              <a:avLst/>
              <a:gdLst/>
              <a:ahLst/>
              <a:cxnLst/>
              <a:rect l="0" t="0" r="0" b="0"/>
              <a:pathLst>
                <a:path w="85349" h="86424" extrusionOk="0">
                  <a:moveTo>
                    <a:pt x="1748" y="0"/>
                  </a:moveTo>
                  <a:lnTo>
                    <a:pt x="0" y="2957"/>
                  </a:lnTo>
                  <a:lnTo>
                    <a:pt x="83602" y="86424"/>
                  </a:lnTo>
                  <a:lnTo>
                    <a:pt x="85349" y="83467"/>
                  </a:lnTo>
                  <a:lnTo>
                    <a:pt x="1748" y="0"/>
                  </a:lnTo>
                  <a:close/>
                </a:path>
              </a:pathLst>
            </a:custGeom>
            <a:solidFill>
              <a:srgbClr val="16C0D3"/>
            </a:solidFill>
            <a:ln>
              <a:noFill/>
            </a:ln>
          </p:spPr>
          <p:txBody>
            <a:bodyPr lIns="91425" tIns="91425" rIns="91425" bIns="91425" anchor="ctr" anchorCtr="0">
              <a:noAutofit/>
            </a:bodyPr>
            <a:lstStyle/>
            <a:p>
              <a:pPr lvl="0">
                <a:spcBef>
                  <a:spcPts val="0"/>
                </a:spcBef>
                <a:buNone/>
              </a:pPr>
              <a:endParaRPr/>
            </a:p>
          </p:txBody>
        </p:sp>
        <p:sp>
          <p:nvSpPr>
            <p:cNvPr id="201" name="Shape 201"/>
            <p:cNvSpPr/>
            <p:nvPr/>
          </p:nvSpPr>
          <p:spPr>
            <a:xfrm>
              <a:off x="4599625" y="1898150"/>
              <a:ext cx="2130375" cy="2163975"/>
            </a:xfrm>
            <a:custGeom>
              <a:avLst/>
              <a:gdLst/>
              <a:ahLst/>
              <a:cxnLst/>
              <a:rect l="0" t="0" r="0" b="0"/>
              <a:pathLst>
                <a:path w="85215" h="86559" extrusionOk="0">
                  <a:moveTo>
                    <a:pt x="1614" y="0"/>
                  </a:moveTo>
                  <a:lnTo>
                    <a:pt x="1" y="2957"/>
                  </a:lnTo>
                  <a:lnTo>
                    <a:pt x="83602" y="86558"/>
                  </a:lnTo>
                  <a:lnTo>
                    <a:pt x="85215" y="83601"/>
                  </a:lnTo>
                  <a:lnTo>
                    <a:pt x="1614" y="0"/>
                  </a:lnTo>
                  <a:close/>
                </a:path>
              </a:pathLst>
            </a:custGeom>
            <a:solidFill>
              <a:srgbClr val="17BED3"/>
            </a:solidFill>
            <a:ln>
              <a:noFill/>
            </a:ln>
          </p:spPr>
          <p:txBody>
            <a:bodyPr lIns="91425" tIns="91425" rIns="91425" bIns="91425" anchor="ctr" anchorCtr="0">
              <a:noAutofit/>
            </a:bodyPr>
            <a:lstStyle/>
            <a:p>
              <a:pPr lvl="0">
                <a:spcBef>
                  <a:spcPts val="0"/>
                </a:spcBef>
                <a:buNone/>
              </a:pPr>
              <a:endParaRPr/>
            </a:p>
          </p:txBody>
        </p:sp>
        <p:sp>
          <p:nvSpPr>
            <p:cNvPr id="202" name="Shape 202"/>
            <p:cNvSpPr/>
            <p:nvPr/>
          </p:nvSpPr>
          <p:spPr>
            <a:xfrm>
              <a:off x="4633225" y="1837675"/>
              <a:ext cx="2133750" cy="2163950"/>
            </a:xfrm>
            <a:custGeom>
              <a:avLst/>
              <a:gdLst/>
              <a:ahLst/>
              <a:cxnLst/>
              <a:rect l="0" t="0" r="0" b="0"/>
              <a:pathLst>
                <a:path w="85350" h="86558" extrusionOk="0">
                  <a:moveTo>
                    <a:pt x="1748" y="0"/>
                  </a:moveTo>
                  <a:lnTo>
                    <a:pt x="1" y="2957"/>
                  </a:lnTo>
                  <a:lnTo>
                    <a:pt x="83602" y="86558"/>
                  </a:lnTo>
                  <a:lnTo>
                    <a:pt x="85349" y="83601"/>
                  </a:lnTo>
                  <a:lnTo>
                    <a:pt x="1748" y="0"/>
                  </a:lnTo>
                  <a:close/>
                </a:path>
              </a:pathLst>
            </a:custGeom>
            <a:solidFill>
              <a:srgbClr val="18BCD4"/>
            </a:solidFill>
            <a:ln>
              <a:noFill/>
            </a:ln>
          </p:spPr>
          <p:txBody>
            <a:bodyPr lIns="91425" tIns="91425" rIns="91425" bIns="91425" anchor="ctr" anchorCtr="0">
              <a:noAutofit/>
            </a:bodyPr>
            <a:lstStyle/>
            <a:p>
              <a:pPr lvl="0">
                <a:spcBef>
                  <a:spcPts val="0"/>
                </a:spcBef>
                <a:buNone/>
              </a:pPr>
              <a:endParaRPr/>
            </a:p>
          </p:txBody>
        </p:sp>
        <p:sp>
          <p:nvSpPr>
            <p:cNvPr id="203" name="Shape 203"/>
            <p:cNvSpPr/>
            <p:nvPr/>
          </p:nvSpPr>
          <p:spPr>
            <a:xfrm>
              <a:off x="4670200" y="1777175"/>
              <a:ext cx="2130375" cy="2160625"/>
            </a:xfrm>
            <a:custGeom>
              <a:avLst/>
              <a:gdLst/>
              <a:ahLst/>
              <a:cxnLst/>
              <a:rect l="0" t="0" r="0" b="0"/>
              <a:pathLst>
                <a:path w="85215" h="86425" extrusionOk="0">
                  <a:moveTo>
                    <a:pt x="1748" y="1"/>
                  </a:moveTo>
                  <a:lnTo>
                    <a:pt x="0" y="2958"/>
                  </a:lnTo>
                  <a:lnTo>
                    <a:pt x="83602" y="86424"/>
                  </a:lnTo>
                  <a:lnTo>
                    <a:pt x="85215" y="83467"/>
                  </a:lnTo>
                  <a:lnTo>
                    <a:pt x="1748" y="1"/>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sp>
          <p:nvSpPr>
            <p:cNvPr id="204" name="Shape 204"/>
            <p:cNvSpPr/>
            <p:nvPr/>
          </p:nvSpPr>
          <p:spPr>
            <a:xfrm>
              <a:off x="4707150" y="1713350"/>
              <a:ext cx="2130375" cy="2163950"/>
            </a:xfrm>
            <a:custGeom>
              <a:avLst/>
              <a:gdLst/>
              <a:ahLst/>
              <a:cxnLst/>
              <a:rect l="0" t="0" r="0" b="0"/>
              <a:pathLst>
                <a:path w="85215" h="86558" extrusionOk="0">
                  <a:moveTo>
                    <a:pt x="1614" y="0"/>
                  </a:moveTo>
                  <a:lnTo>
                    <a:pt x="1" y="2957"/>
                  </a:lnTo>
                  <a:lnTo>
                    <a:pt x="83468" y="86558"/>
                  </a:lnTo>
                  <a:lnTo>
                    <a:pt x="85215" y="83601"/>
                  </a:lnTo>
                  <a:lnTo>
                    <a:pt x="1614" y="0"/>
                  </a:lnTo>
                  <a:close/>
                </a:path>
              </a:pathLst>
            </a:custGeom>
            <a:solidFill>
              <a:srgbClr val="1BB9D5"/>
            </a:solidFill>
            <a:ln>
              <a:noFill/>
            </a:ln>
          </p:spPr>
          <p:txBody>
            <a:bodyPr lIns="91425" tIns="91425" rIns="91425" bIns="91425" anchor="ctr" anchorCtr="0">
              <a:noAutofit/>
            </a:bodyPr>
            <a:lstStyle/>
            <a:p>
              <a:pPr lvl="0">
                <a:spcBef>
                  <a:spcPts val="0"/>
                </a:spcBef>
                <a:buNone/>
              </a:pPr>
              <a:endParaRPr/>
            </a:p>
          </p:txBody>
        </p:sp>
        <p:sp>
          <p:nvSpPr>
            <p:cNvPr id="205" name="Shape 205"/>
            <p:cNvSpPr/>
            <p:nvPr/>
          </p:nvSpPr>
          <p:spPr>
            <a:xfrm>
              <a:off x="4740750" y="1652850"/>
              <a:ext cx="2130400" cy="2163975"/>
            </a:xfrm>
            <a:custGeom>
              <a:avLst/>
              <a:gdLst/>
              <a:ahLst/>
              <a:cxnLst/>
              <a:rect l="0" t="0" r="0" b="0"/>
              <a:pathLst>
                <a:path w="85216" h="86559" extrusionOk="0">
                  <a:moveTo>
                    <a:pt x="1748" y="1"/>
                  </a:moveTo>
                  <a:lnTo>
                    <a:pt x="1" y="2958"/>
                  </a:lnTo>
                  <a:lnTo>
                    <a:pt x="83602" y="86559"/>
                  </a:lnTo>
                  <a:lnTo>
                    <a:pt x="85215" y="83602"/>
                  </a:lnTo>
                  <a:lnTo>
                    <a:pt x="1748" y="1"/>
                  </a:lnTo>
                  <a:close/>
                </a:path>
              </a:pathLst>
            </a:custGeom>
            <a:solidFill>
              <a:srgbClr val="1CB7D6"/>
            </a:solidFill>
            <a:ln>
              <a:noFill/>
            </a:ln>
          </p:spPr>
          <p:txBody>
            <a:bodyPr lIns="91425" tIns="91425" rIns="91425" bIns="91425" anchor="ctr" anchorCtr="0">
              <a:noAutofit/>
            </a:bodyPr>
            <a:lstStyle/>
            <a:p>
              <a:pPr lvl="0">
                <a:spcBef>
                  <a:spcPts val="0"/>
                </a:spcBef>
                <a:buNone/>
              </a:pPr>
              <a:endParaRPr/>
            </a:p>
          </p:txBody>
        </p:sp>
        <p:sp>
          <p:nvSpPr>
            <p:cNvPr id="206" name="Shape 206"/>
            <p:cNvSpPr/>
            <p:nvPr/>
          </p:nvSpPr>
          <p:spPr>
            <a:xfrm>
              <a:off x="4777725" y="1592375"/>
              <a:ext cx="2130375" cy="2160600"/>
            </a:xfrm>
            <a:custGeom>
              <a:avLst/>
              <a:gdLst/>
              <a:ahLst/>
              <a:cxnLst/>
              <a:rect l="0" t="0" r="0" b="0"/>
              <a:pathLst>
                <a:path w="85215" h="86424" extrusionOk="0">
                  <a:moveTo>
                    <a:pt x="1613" y="1"/>
                  </a:moveTo>
                  <a:lnTo>
                    <a:pt x="0" y="2957"/>
                  </a:lnTo>
                  <a:lnTo>
                    <a:pt x="83467" y="86424"/>
                  </a:lnTo>
                  <a:lnTo>
                    <a:pt x="85215" y="83601"/>
                  </a:lnTo>
                  <a:lnTo>
                    <a:pt x="1613" y="1"/>
                  </a:lnTo>
                  <a:close/>
                </a:path>
              </a:pathLst>
            </a:custGeom>
            <a:solidFill>
              <a:srgbClr val="1DB5D6"/>
            </a:solidFill>
            <a:ln>
              <a:noFill/>
            </a:ln>
          </p:spPr>
          <p:txBody>
            <a:bodyPr lIns="91425" tIns="91425" rIns="91425" bIns="91425" anchor="ctr" anchorCtr="0">
              <a:noAutofit/>
            </a:bodyPr>
            <a:lstStyle/>
            <a:p>
              <a:pPr lvl="0">
                <a:spcBef>
                  <a:spcPts val="0"/>
                </a:spcBef>
                <a:buNone/>
              </a:pPr>
              <a:endParaRPr/>
            </a:p>
          </p:txBody>
        </p:sp>
        <p:sp>
          <p:nvSpPr>
            <p:cNvPr id="207" name="Shape 207"/>
            <p:cNvSpPr/>
            <p:nvPr/>
          </p:nvSpPr>
          <p:spPr>
            <a:xfrm>
              <a:off x="4811325" y="1531900"/>
              <a:ext cx="2133750" cy="2160600"/>
            </a:xfrm>
            <a:custGeom>
              <a:avLst/>
              <a:gdLst/>
              <a:ahLst/>
              <a:cxnLst/>
              <a:rect l="0" t="0" r="0" b="0"/>
              <a:pathLst>
                <a:path w="85350" h="86424" extrusionOk="0">
                  <a:moveTo>
                    <a:pt x="1748" y="0"/>
                  </a:moveTo>
                  <a:lnTo>
                    <a:pt x="0" y="2823"/>
                  </a:lnTo>
                  <a:lnTo>
                    <a:pt x="83602" y="86423"/>
                  </a:lnTo>
                  <a:lnTo>
                    <a:pt x="85349" y="83467"/>
                  </a:lnTo>
                  <a:lnTo>
                    <a:pt x="1748" y="0"/>
                  </a:lnTo>
                  <a:close/>
                </a:path>
              </a:pathLst>
            </a:custGeom>
            <a:solidFill>
              <a:srgbClr val="1EB4D7"/>
            </a:solidFill>
            <a:ln>
              <a:noFill/>
            </a:ln>
          </p:spPr>
          <p:txBody>
            <a:bodyPr lIns="91425" tIns="91425" rIns="91425" bIns="91425" anchor="ctr" anchorCtr="0">
              <a:noAutofit/>
            </a:bodyPr>
            <a:lstStyle/>
            <a:p>
              <a:pPr lvl="0">
                <a:spcBef>
                  <a:spcPts val="0"/>
                </a:spcBef>
                <a:buNone/>
              </a:pPr>
              <a:endParaRPr/>
            </a:p>
          </p:txBody>
        </p:sp>
        <p:sp>
          <p:nvSpPr>
            <p:cNvPr id="208" name="Shape 208"/>
            <p:cNvSpPr/>
            <p:nvPr/>
          </p:nvSpPr>
          <p:spPr>
            <a:xfrm>
              <a:off x="4848275" y="1468050"/>
              <a:ext cx="2130400" cy="2163975"/>
            </a:xfrm>
            <a:custGeom>
              <a:avLst/>
              <a:gdLst/>
              <a:ahLst/>
              <a:cxnLst/>
              <a:rect l="0" t="0" r="0" b="0"/>
              <a:pathLst>
                <a:path w="85216" h="86559" extrusionOk="0">
                  <a:moveTo>
                    <a:pt x="1614" y="0"/>
                  </a:moveTo>
                  <a:lnTo>
                    <a:pt x="1" y="2957"/>
                  </a:lnTo>
                  <a:lnTo>
                    <a:pt x="83602" y="86558"/>
                  </a:lnTo>
                  <a:lnTo>
                    <a:pt x="85215" y="83601"/>
                  </a:lnTo>
                  <a:lnTo>
                    <a:pt x="1614" y="0"/>
                  </a:lnTo>
                  <a:close/>
                </a:path>
              </a:pathLst>
            </a:custGeom>
            <a:solidFill>
              <a:srgbClr val="1FB2D7"/>
            </a:solidFill>
            <a:ln>
              <a:noFill/>
            </a:ln>
          </p:spPr>
          <p:txBody>
            <a:bodyPr lIns="91425" tIns="91425" rIns="91425" bIns="91425" anchor="ctr" anchorCtr="0">
              <a:noAutofit/>
            </a:bodyPr>
            <a:lstStyle/>
            <a:p>
              <a:pPr lvl="0">
                <a:spcBef>
                  <a:spcPts val="0"/>
                </a:spcBef>
                <a:buNone/>
              </a:pPr>
              <a:endParaRPr/>
            </a:p>
          </p:txBody>
        </p:sp>
        <p:sp>
          <p:nvSpPr>
            <p:cNvPr id="209" name="Shape 209"/>
            <p:cNvSpPr/>
            <p:nvPr/>
          </p:nvSpPr>
          <p:spPr>
            <a:xfrm>
              <a:off x="4881875" y="1431100"/>
              <a:ext cx="2133750" cy="2140425"/>
            </a:xfrm>
            <a:custGeom>
              <a:avLst/>
              <a:gdLst/>
              <a:ahLst/>
              <a:cxnLst/>
              <a:rect l="0" t="0" r="0" b="0"/>
              <a:pathLst>
                <a:path w="85350" h="85617" extrusionOk="0">
                  <a:moveTo>
                    <a:pt x="1211" y="0"/>
                  </a:moveTo>
                  <a:lnTo>
                    <a:pt x="1" y="2016"/>
                  </a:lnTo>
                  <a:lnTo>
                    <a:pt x="83602" y="85617"/>
                  </a:lnTo>
                  <a:lnTo>
                    <a:pt x="85350" y="82660"/>
                  </a:lnTo>
                  <a:lnTo>
                    <a:pt x="2689" y="0"/>
                  </a:lnTo>
                  <a:close/>
                </a:path>
              </a:pathLst>
            </a:custGeom>
            <a:solidFill>
              <a:srgbClr val="20B0D8"/>
            </a:solidFill>
            <a:ln>
              <a:noFill/>
            </a:ln>
          </p:spPr>
          <p:txBody>
            <a:bodyPr lIns="91425" tIns="91425" rIns="91425" bIns="91425" anchor="ctr" anchorCtr="0">
              <a:noAutofit/>
            </a:bodyPr>
            <a:lstStyle/>
            <a:p>
              <a:pPr lvl="0">
                <a:spcBef>
                  <a:spcPts val="0"/>
                </a:spcBef>
                <a:buNone/>
              </a:pPr>
              <a:endParaRPr/>
            </a:p>
          </p:txBody>
        </p:sp>
        <p:sp>
          <p:nvSpPr>
            <p:cNvPr id="210" name="Shape 210"/>
            <p:cNvSpPr/>
            <p:nvPr/>
          </p:nvSpPr>
          <p:spPr>
            <a:xfrm>
              <a:off x="4928925" y="1431100"/>
              <a:ext cx="2120300" cy="2076600"/>
            </a:xfrm>
            <a:custGeom>
              <a:avLst/>
              <a:gdLst/>
              <a:ahLst/>
              <a:cxnLst/>
              <a:rect l="0" t="0" r="0" b="0"/>
              <a:pathLst>
                <a:path w="84812" h="83064" extrusionOk="0">
                  <a:moveTo>
                    <a:pt x="1" y="0"/>
                  </a:moveTo>
                  <a:lnTo>
                    <a:pt x="83199" y="83063"/>
                  </a:lnTo>
                  <a:lnTo>
                    <a:pt x="84812" y="80106"/>
                  </a:lnTo>
                  <a:lnTo>
                    <a:pt x="4705" y="0"/>
                  </a:lnTo>
                  <a:close/>
                </a:path>
              </a:pathLst>
            </a:custGeom>
            <a:solidFill>
              <a:srgbClr val="21AED9"/>
            </a:solidFill>
            <a:ln>
              <a:noFill/>
            </a:ln>
          </p:spPr>
          <p:txBody>
            <a:bodyPr lIns="91425" tIns="91425" rIns="91425" bIns="91425" anchor="ctr" anchorCtr="0">
              <a:noAutofit/>
            </a:bodyPr>
            <a:lstStyle/>
            <a:p>
              <a:pPr lvl="0">
                <a:spcBef>
                  <a:spcPts val="0"/>
                </a:spcBef>
                <a:buNone/>
              </a:pPr>
              <a:endParaRPr/>
            </a:p>
          </p:txBody>
        </p:sp>
        <p:sp>
          <p:nvSpPr>
            <p:cNvPr id="211" name="Shape 211"/>
            <p:cNvSpPr/>
            <p:nvPr/>
          </p:nvSpPr>
          <p:spPr>
            <a:xfrm>
              <a:off x="5026375" y="1431100"/>
              <a:ext cx="2059825" cy="2016100"/>
            </a:xfrm>
            <a:custGeom>
              <a:avLst/>
              <a:gdLst/>
              <a:ahLst/>
              <a:cxnLst/>
              <a:rect l="0" t="0" r="0" b="0"/>
              <a:pathLst>
                <a:path w="82393" h="80644" extrusionOk="0">
                  <a:moveTo>
                    <a:pt x="0" y="0"/>
                  </a:moveTo>
                  <a:lnTo>
                    <a:pt x="80645" y="80644"/>
                  </a:lnTo>
                  <a:lnTo>
                    <a:pt x="82392" y="77687"/>
                  </a:lnTo>
                  <a:lnTo>
                    <a:pt x="4705" y="0"/>
                  </a:lnTo>
                  <a:close/>
                </a:path>
              </a:pathLst>
            </a:custGeom>
            <a:solidFill>
              <a:srgbClr val="22ADD9"/>
            </a:solidFill>
            <a:ln>
              <a:noFill/>
            </a:ln>
          </p:spPr>
          <p:txBody>
            <a:bodyPr lIns="91425" tIns="91425" rIns="91425" bIns="91425" anchor="ctr" anchorCtr="0">
              <a:noAutofit/>
            </a:bodyPr>
            <a:lstStyle/>
            <a:p>
              <a:pPr lvl="0">
                <a:spcBef>
                  <a:spcPts val="0"/>
                </a:spcBef>
                <a:buNone/>
              </a:pPr>
              <a:endParaRPr/>
            </a:p>
          </p:txBody>
        </p:sp>
        <p:sp>
          <p:nvSpPr>
            <p:cNvPr id="212" name="Shape 212"/>
            <p:cNvSpPr/>
            <p:nvPr/>
          </p:nvSpPr>
          <p:spPr>
            <a:xfrm>
              <a:off x="5123825" y="1431100"/>
              <a:ext cx="1995975" cy="1955625"/>
            </a:xfrm>
            <a:custGeom>
              <a:avLst/>
              <a:gdLst/>
              <a:ahLst/>
              <a:cxnLst/>
              <a:rect l="0" t="0" r="0" b="0"/>
              <a:pathLst>
                <a:path w="79839" h="78225" extrusionOk="0">
                  <a:moveTo>
                    <a:pt x="0" y="0"/>
                  </a:moveTo>
                  <a:lnTo>
                    <a:pt x="78225" y="78225"/>
                  </a:lnTo>
                  <a:lnTo>
                    <a:pt x="79838" y="75268"/>
                  </a:lnTo>
                  <a:lnTo>
                    <a:pt x="4705" y="0"/>
                  </a:lnTo>
                  <a:close/>
                </a:path>
              </a:pathLst>
            </a:custGeom>
            <a:solidFill>
              <a:srgbClr val="23ABDA"/>
            </a:solidFill>
            <a:ln>
              <a:noFill/>
            </a:ln>
          </p:spPr>
          <p:txBody>
            <a:bodyPr lIns="91425" tIns="91425" rIns="91425" bIns="91425" anchor="ctr" anchorCtr="0">
              <a:noAutofit/>
            </a:bodyPr>
            <a:lstStyle/>
            <a:p>
              <a:pPr lvl="0">
                <a:spcBef>
                  <a:spcPts val="0"/>
                </a:spcBef>
                <a:buNone/>
              </a:pPr>
              <a:endParaRPr/>
            </a:p>
          </p:txBody>
        </p:sp>
        <p:sp>
          <p:nvSpPr>
            <p:cNvPr id="213" name="Shape 213"/>
            <p:cNvSpPr/>
            <p:nvPr/>
          </p:nvSpPr>
          <p:spPr>
            <a:xfrm>
              <a:off x="5221275" y="1431100"/>
              <a:ext cx="1935475" cy="1891775"/>
            </a:xfrm>
            <a:custGeom>
              <a:avLst/>
              <a:gdLst/>
              <a:ahLst/>
              <a:cxnLst/>
              <a:rect l="0" t="0" r="0" b="0"/>
              <a:pathLst>
                <a:path w="77419" h="75671" extrusionOk="0">
                  <a:moveTo>
                    <a:pt x="0" y="0"/>
                  </a:moveTo>
                  <a:lnTo>
                    <a:pt x="75671" y="75671"/>
                  </a:lnTo>
                  <a:lnTo>
                    <a:pt x="77419" y="72714"/>
                  </a:lnTo>
                  <a:lnTo>
                    <a:pt x="4570" y="0"/>
                  </a:lnTo>
                  <a:close/>
                </a:path>
              </a:pathLst>
            </a:custGeom>
            <a:solidFill>
              <a:srgbClr val="25A9DA"/>
            </a:solidFill>
            <a:ln>
              <a:noFill/>
            </a:ln>
          </p:spPr>
          <p:txBody>
            <a:bodyPr lIns="91425" tIns="91425" rIns="91425" bIns="91425" anchor="ctr" anchorCtr="0">
              <a:noAutofit/>
            </a:bodyPr>
            <a:lstStyle/>
            <a:p>
              <a:pPr lvl="0">
                <a:spcBef>
                  <a:spcPts val="0"/>
                </a:spcBef>
                <a:buNone/>
              </a:pPr>
              <a:endParaRPr/>
            </a:p>
          </p:txBody>
        </p:sp>
        <p:sp>
          <p:nvSpPr>
            <p:cNvPr id="214" name="Shape 214"/>
            <p:cNvSpPr/>
            <p:nvPr/>
          </p:nvSpPr>
          <p:spPr>
            <a:xfrm>
              <a:off x="5318700" y="1431100"/>
              <a:ext cx="1875025" cy="1831300"/>
            </a:xfrm>
            <a:custGeom>
              <a:avLst/>
              <a:gdLst/>
              <a:ahLst/>
              <a:cxnLst/>
              <a:rect l="0" t="0" r="0" b="0"/>
              <a:pathLst>
                <a:path w="75001" h="73252" extrusionOk="0">
                  <a:moveTo>
                    <a:pt x="1" y="0"/>
                  </a:moveTo>
                  <a:lnTo>
                    <a:pt x="73253" y="73251"/>
                  </a:lnTo>
                  <a:lnTo>
                    <a:pt x="75000" y="70295"/>
                  </a:lnTo>
                  <a:lnTo>
                    <a:pt x="4571" y="0"/>
                  </a:lnTo>
                  <a:close/>
                </a:path>
              </a:pathLst>
            </a:custGeom>
            <a:solidFill>
              <a:srgbClr val="26A8DB"/>
            </a:solidFill>
            <a:ln>
              <a:noFill/>
            </a:ln>
          </p:spPr>
          <p:txBody>
            <a:bodyPr lIns="91425" tIns="91425" rIns="91425" bIns="91425" anchor="ctr" anchorCtr="0">
              <a:noAutofit/>
            </a:bodyPr>
            <a:lstStyle/>
            <a:p>
              <a:pPr lvl="0">
                <a:spcBef>
                  <a:spcPts val="0"/>
                </a:spcBef>
                <a:buNone/>
              </a:pPr>
              <a:endParaRPr/>
            </a:p>
          </p:txBody>
        </p:sp>
        <p:sp>
          <p:nvSpPr>
            <p:cNvPr id="215" name="Shape 215"/>
            <p:cNvSpPr/>
            <p:nvPr/>
          </p:nvSpPr>
          <p:spPr>
            <a:xfrm>
              <a:off x="5416150" y="1431100"/>
              <a:ext cx="1811175" cy="1770825"/>
            </a:xfrm>
            <a:custGeom>
              <a:avLst/>
              <a:gdLst/>
              <a:ahLst/>
              <a:cxnLst/>
              <a:rect l="0" t="0" r="0" b="0"/>
              <a:pathLst>
                <a:path w="72447" h="70833" extrusionOk="0">
                  <a:moveTo>
                    <a:pt x="1" y="0"/>
                  </a:moveTo>
                  <a:lnTo>
                    <a:pt x="70699" y="70832"/>
                  </a:lnTo>
                  <a:lnTo>
                    <a:pt x="72446" y="67875"/>
                  </a:lnTo>
                  <a:lnTo>
                    <a:pt x="4571" y="0"/>
                  </a:lnTo>
                  <a:close/>
                </a:path>
              </a:pathLst>
            </a:custGeom>
            <a:solidFill>
              <a:srgbClr val="27A6DC"/>
            </a:solidFill>
            <a:ln>
              <a:noFill/>
            </a:ln>
          </p:spPr>
          <p:txBody>
            <a:bodyPr lIns="91425" tIns="91425" rIns="91425" bIns="91425" anchor="ctr" anchorCtr="0">
              <a:noAutofit/>
            </a:bodyPr>
            <a:lstStyle/>
            <a:p>
              <a:pPr lvl="0">
                <a:spcBef>
                  <a:spcPts val="0"/>
                </a:spcBef>
                <a:buNone/>
              </a:pPr>
              <a:endParaRPr/>
            </a:p>
          </p:txBody>
        </p:sp>
        <p:sp>
          <p:nvSpPr>
            <p:cNvPr id="216" name="Shape 216"/>
            <p:cNvSpPr/>
            <p:nvPr/>
          </p:nvSpPr>
          <p:spPr>
            <a:xfrm>
              <a:off x="5510250" y="1431100"/>
              <a:ext cx="1754025" cy="1706975"/>
            </a:xfrm>
            <a:custGeom>
              <a:avLst/>
              <a:gdLst/>
              <a:ahLst/>
              <a:cxnLst/>
              <a:rect l="0" t="0" r="0" b="0"/>
              <a:pathLst>
                <a:path w="70161" h="68279" extrusionOk="0">
                  <a:moveTo>
                    <a:pt x="0" y="0"/>
                  </a:moveTo>
                  <a:lnTo>
                    <a:pt x="68413" y="68278"/>
                  </a:lnTo>
                  <a:lnTo>
                    <a:pt x="70161" y="65456"/>
                  </a:lnTo>
                  <a:lnTo>
                    <a:pt x="4704" y="0"/>
                  </a:lnTo>
                  <a:close/>
                </a:path>
              </a:pathLst>
            </a:custGeom>
            <a:solidFill>
              <a:srgbClr val="28A4DC"/>
            </a:solidFill>
            <a:ln>
              <a:noFill/>
            </a:ln>
          </p:spPr>
          <p:txBody>
            <a:bodyPr lIns="91425" tIns="91425" rIns="91425" bIns="91425" anchor="ctr" anchorCtr="0">
              <a:noAutofit/>
            </a:bodyPr>
            <a:lstStyle/>
            <a:p>
              <a:pPr lvl="0">
                <a:spcBef>
                  <a:spcPts val="0"/>
                </a:spcBef>
                <a:buNone/>
              </a:pPr>
              <a:endParaRPr/>
            </a:p>
          </p:txBody>
        </p:sp>
        <p:sp>
          <p:nvSpPr>
            <p:cNvPr id="217" name="Shape 217"/>
            <p:cNvSpPr/>
            <p:nvPr/>
          </p:nvSpPr>
          <p:spPr>
            <a:xfrm>
              <a:off x="5607675" y="1431100"/>
              <a:ext cx="1690200" cy="1646500"/>
            </a:xfrm>
            <a:custGeom>
              <a:avLst/>
              <a:gdLst/>
              <a:ahLst/>
              <a:cxnLst/>
              <a:rect l="0" t="0" r="0" b="0"/>
              <a:pathLst>
                <a:path w="67608" h="65860" extrusionOk="0">
                  <a:moveTo>
                    <a:pt x="1" y="0"/>
                  </a:moveTo>
                  <a:lnTo>
                    <a:pt x="65995" y="65859"/>
                  </a:lnTo>
                  <a:lnTo>
                    <a:pt x="67608" y="62902"/>
                  </a:lnTo>
                  <a:lnTo>
                    <a:pt x="4705" y="0"/>
                  </a:lnTo>
                  <a:close/>
                </a:path>
              </a:pathLst>
            </a:custGeom>
            <a:solidFill>
              <a:srgbClr val="29A2DD"/>
            </a:solidFill>
            <a:ln>
              <a:noFill/>
            </a:ln>
          </p:spPr>
          <p:txBody>
            <a:bodyPr lIns="91425" tIns="91425" rIns="91425" bIns="91425" anchor="ctr" anchorCtr="0">
              <a:noAutofit/>
            </a:bodyPr>
            <a:lstStyle/>
            <a:p>
              <a:pPr lvl="0">
                <a:spcBef>
                  <a:spcPts val="0"/>
                </a:spcBef>
                <a:buNone/>
              </a:pPr>
              <a:endParaRPr/>
            </a:p>
          </p:txBody>
        </p:sp>
        <p:sp>
          <p:nvSpPr>
            <p:cNvPr id="218" name="Shape 218"/>
            <p:cNvSpPr/>
            <p:nvPr/>
          </p:nvSpPr>
          <p:spPr>
            <a:xfrm>
              <a:off x="5705125" y="1431100"/>
              <a:ext cx="1629725" cy="1586000"/>
            </a:xfrm>
            <a:custGeom>
              <a:avLst/>
              <a:gdLst/>
              <a:ahLst/>
              <a:cxnLst/>
              <a:rect l="0" t="0" r="0" b="0"/>
              <a:pathLst>
                <a:path w="65189" h="63440" extrusionOk="0">
                  <a:moveTo>
                    <a:pt x="1" y="0"/>
                  </a:moveTo>
                  <a:lnTo>
                    <a:pt x="63441" y="63440"/>
                  </a:lnTo>
                  <a:lnTo>
                    <a:pt x="65188" y="60483"/>
                  </a:lnTo>
                  <a:lnTo>
                    <a:pt x="4705" y="0"/>
                  </a:lnTo>
                  <a:close/>
                </a:path>
              </a:pathLst>
            </a:custGeom>
            <a:solidFill>
              <a:srgbClr val="2AA1DD"/>
            </a:solidFill>
            <a:ln>
              <a:noFill/>
            </a:ln>
          </p:spPr>
          <p:txBody>
            <a:bodyPr lIns="91425" tIns="91425" rIns="91425" bIns="91425" anchor="ctr" anchorCtr="0">
              <a:noAutofit/>
            </a:bodyPr>
            <a:lstStyle/>
            <a:p>
              <a:pPr lvl="0">
                <a:spcBef>
                  <a:spcPts val="0"/>
                </a:spcBef>
                <a:buNone/>
              </a:pPr>
              <a:endParaRPr/>
            </a:p>
          </p:txBody>
        </p:sp>
        <p:sp>
          <p:nvSpPr>
            <p:cNvPr id="219" name="Shape 219"/>
            <p:cNvSpPr/>
            <p:nvPr/>
          </p:nvSpPr>
          <p:spPr>
            <a:xfrm>
              <a:off x="5802575" y="1431100"/>
              <a:ext cx="1565875" cy="1525525"/>
            </a:xfrm>
            <a:custGeom>
              <a:avLst/>
              <a:gdLst/>
              <a:ahLst/>
              <a:cxnLst/>
              <a:rect l="0" t="0" r="0" b="0"/>
              <a:pathLst>
                <a:path w="62635" h="61021" extrusionOk="0">
                  <a:moveTo>
                    <a:pt x="1" y="0"/>
                  </a:moveTo>
                  <a:lnTo>
                    <a:pt x="61021" y="61020"/>
                  </a:lnTo>
                  <a:lnTo>
                    <a:pt x="62634" y="58064"/>
                  </a:lnTo>
                  <a:lnTo>
                    <a:pt x="4705" y="0"/>
                  </a:lnTo>
                  <a:close/>
                </a:path>
              </a:pathLst>
            </a:custGeom>
            <a:solidFill>
              <a:srgbClr val="2B9FDE"/>
            </a:solidFill>
            <a:ln>
              <a:noFill/>
            </a:ln>
          </p:spPr>
          <p:txBody>
            <a:bodyPr lIns="91425" tIns="91425" rIns="91425" bIns="91425" anchor="ctr" anchorCtr="0">
              <a:noAutofit/>
            </a:bodyPr>
            <a:lstStyle/>
            <a:p>
              <a:pPr lvl="0">
                <a:spcBef>
                  <a:spcPts val="0"/>
                </a:spcBef>
                <a:buNone/>
              </a:pPr>
              <a:endParaRPr/>
            </a:p>
          </p:txBody>
        </p:sp>
        <p:sp>
          <p:nvSpPr>
            <p:cNvPr id="220" name="Shape 220"/>
            <p:cNvSpPr/>
            <p:nvPr/>
          </p:nvSpPr>
          <p:spPr>
            <a:xfrm>
              <a:off x="5900025" y="1431100"/>
              <a:ext cx="1481850" cy="1461675"/>
            </a:xfrm>
            <a:custGeom>
              <a:avLst/>
              <a:gdLst/>
              <a:ahLst/>
              <a:cxnLst/>
              <a:rect l="0" t="0" r="0" b="0"/>
              <a:pathLst>
                <a:path w="59274" h="58467" extrusionOk="0">
                  <a:moveTo>
                    <a:pt x="0" y="0"/>
                  </a:moveTo>
                  <a:lnTo>
                    <a:pt x="58468" y="58467"/>
                  </a:lnTo>
                  <a:lnTo>
                    <a:pt x="59274" y="57123"/>
                  </a:lnTo>
                  <a:lnTo>
                    <a:pt x="56048" y="51478"/>
                  </a:lnTo>
                  <a:lnTo>
                    <a:pt x="4570" y="0"/>
                  </a:lnTo>
                  <a:close/>
                </a:path>
              </a:pathLst>
            </a:custGeom>
            <a:solidFill>
              <a:srgbClr val="2C9DDE"/>
            </a:solidFill>
            <a:ln>
              <a:noFill/>
            </a:ln>
          </p:spPr>
          <p:txBody>
            <a:bodyPr lIns="91425" tIns="91425" rIns="91425" bIns="91425" anchor="ctr" anchorCtr="0">
              <a:noAutofit/>
            </a:bodyPr>
            <a:lstStyle/>
            <a:p>
              <a:pPr lvl="0">
                <a:spcBef>
                  <a:spcPts val="0"/>
                </a:spcBef>
                <a:buNone/>
              </a:pPr>
              <a:endParaRPr/>
            </a:p>
          </p:txBody>
        </p:sp>
        <p:sp>
          <p:nvSpPr>
            <p:cNvPr id="221" name="Shape 221"/>
            <p:cNvSpPr/>
            <p:nvPr/>
          </p:nvSpPr>
          <p:spPr>
            <a:xfrm>
              <a:off x="5997475" y="1431100"/>
              <a:ext cx="1307125" cy="1297025"/>
            </a:xfrm>
            <a:custGeom>
              <a:avLst/>
              <a:gdLst/>
              <a:ahLst/>
              <a:cxnLst/>
              <a:rect l="0" t="0" r="0" b="0"/>
              <a:pathLst>
                <a:path w="52285" h="51881" extrusionOk="0">
                  <a:moveTo>
                    <a:pt x="0" y="0"/>
                  </a:moveTo>
                  <a:lnTo>
                    <a:pt x="51747" y="51881"/>
                  </a:lnTo>
                  <a:lnTo>
                    <a:pt x="52285" y="51478"/>
                  </a:lnTo>
                  <a:lnTo>
                    <a:pt x="46908" y="42338"/>
                  </a:lnTo>
                  <a:lnTo>
                    <a:pt x="4570" y="0"/>
                  </a:lnTo>
                  <a:close/>
                </a:path>
              </a:pathLst>
            </a:custGeom>
            <a:solidFill>
              <a:srgbClr val="2D9CDF"/>
            </a:solidFill>
            <a:ln>
              <a:noFill/>
            </a:ln>
          </p:spPr>
          <p:txBody>
            <a:bodyPr lIns="91425" tIns="91425" rIns="91425" bIns="91425" anchor="ctr" anchorCtr="0">
              <a:noAutofit/>
            </a:bodyPr>
            <a:lstStyle/>
            <a:p>
              <a:pPr lvl="0">
                <a:spcBef>
                  <a:spcPts val="0"/>
                </a:spcBef>
                <a:buNone/>
              </a:pPr>
              <a:endParaRPr/>
            </a:p>
          </p:txBody>
        </p:sp>
        <p:sp>
          <p:nvSpPr>
            <p:cNvPr id="222" name="Shape 222"/>
            <p:cNvSpPr/>
            <p:nvPr/>
          </p:nvSpPr>
          <p:spPr>
            <a:xfrm>
              <a:off x="6094900" y="1431100"/>
              <a:ext cx="1075300" cy="1065175"/>
            </a:xfrm>
            <a:custGeom>
              <a:avLst/>
              <a:gdLst/>
              <a:ahLst/>
              <a:cxnLst/>
              <a:rect l="0" t="0" r="0" b="0"/>
              <a:pathLst>
                <a:path w="43012" h="42607" extrusionOk="0">
                  <a:moveTo>
                    <a:pt x="1" y="0"/>
                  </a:moveTo>
                  <a:lnTo>
                    <a:pt x="42608" y="42607"/>
                  </a:lnTo>
                  <a:lnTo>
                    <a:pt x="43011" y="42338"/>
                  </a:lnTo>
                  <a:lnTo>
                    <a:pt x="37769" y="33064"/>
                  </a:lnTo>
                  <a:lnTo>
                    <a:pt x="4571" y="0"/>
                  </a:lnTo>
                  <a:close/>
                </a:path>
              </a:pathLst>
            </a:custGeom>
            <a:solidFill>
              <a:srgbClr val="2F9AE0"/>
            </a:solidFill>
            <a:ln>
              <a:noFill/>
            </a:ln>
          </p:spPr>
          <p:txBody>
            <a:bodyPr lIns="91425" tIns="91425" rIns="91425" bIns="91425" anchor="ctr" anchorCtr="0">
              <a:noAutofit/>
            </a:bodyPr>
            <a:lstStyle/>
            <a:p>
              <a:pPr lvl="0">
                <a:spcBef>
                  <a:spcPts val="0"/>
                </a:spcBef>
                <a:buNone/>
              </a:pPr>
              <a:endParaRPr/>
            </a:p>
          </p:txBody>
        </p:sp>
        <p:sp>
          <p:nvSpPr>
            <p:cNvPr id="223" name="Shape 223"/>
            <p:cNvSpPr/>
            <p:nvPr/>
          </p:nvSpPr>
          <p:spPr>
            <a:xfrm>
              <a:off x="6189000" y="1431100"/>
              <a:ext cx="850150" cy="836700"/>
            </a:xfrm>
            <a:custGeom>
              <a:avLst/>
              <a:gdLst/>
              <a:ahLst/>
              <a:cxnLst/>
              <a:rect l="0" t="0" r="0" b="0"/>
              <a:pathLst>
                <a:path w="34006" h="33468" extrusionOk="0">
                  <a:moveTo>
                    <a:pt x="0" y="0"/>
                  </a:moveTo>
                  <a:lnTo>
                    <a:pt x="33602" y="33467"/>
                  </a:lnTo>
                  <a:lnTo>
                    <a:pt x="34005" y="33198"/>
                  </a:lnTo>
                  <a:lnTo>
                    <a:pt x="28629" y="23924"/>
                  </a:lnTo>
                  <a:lnTo>
                    <a:pt x="4705" y="0"/>
                  </a:lnTo>
                  <a:close/>
                </a:path>
              </a:pathLst>
            </a:custGeom>
            <a:solidFill>
              <a:srgbClr val="3098E0"/>
            </a:solidFill>
            <a:ln>
              <a:noFill/>
            </a:ln>
          </p:spPr>
          <p:txBody>
            <a:bodyPr lIns="91425" tIns="91425" rIns="91425" bIns="91425" anchor="ctr" anchorCtr="0">
              <a:noAutofit/>
            </a:bodyPr>
            <a:lstStyle/>
            <a:p>
              <a:pPr lvl="0">
                <a:spcBef>
                  <a:spcPts val="0"/>
                </a:spcBef>
                <a:buNone/>
              </a:pPr>
              <a:endParaRPr/>
            </a:p>
          </p:txBody>
        </p:sp>
        <p:sp>
          <p:nvSpPr>
            <p:cNvPr id="224" name="Shape 224"/>
            <p:cNvSpPr/>
            <p:nvPr/>
          </p:nvSpPr>
          <p:spPr>
            <a:xfrm>
              <a:off x="6286450" y="1431100"/>
              <a:ext cx="618300" cy="608200"/>
            </a:xfrm>
            <a:custGeom>
              <a:avLst/>
              <a:gdLst/>
              <a:ahLst/>
              <a:cxnLst/>
              <a:rect l="0" t="0" r="0" b="0"/>
              <a:pathLst>
                <a:path w="24732" h="24328" extrusionOk="0">
                  <a:moveTo>
                    <a:pt x="0" y="0"/>
                  </a:moveTo>
                  <a:lnTo>
                    <a:pt x="24328" y="24328"/>
                  </a:lnTo>
                  <a:lnTo>
                    <a:pt x="24731" y="23924"/>
                  </a:lnTo>
                  <a:lnTo>
                    <a:pt x="19489" y="14785"/>
                  </a:lnTo>
                  <a:lnTo>
                    <a:pt x="4704" y="0"/>
                  </a:lnTo>
                  <a:close/>
                </a:path>
              </a:pathLst>
            </a:custGeom>
            <a:solidFill>
              <a:srgbClr val="3196E1"/>
            </a:solidFill>
            <a:ln>
              <a:noFill/>
            </a:ln>
          </p:spPr>
          <p:txBody>
            <a:bodyPr lIns="91425" tIns="91425" rIns="91425" bIns="91425" anchor="ctr" anchorCtr="0">
              <a:noAutofit/>
            </a:bodyPr>
            <a:lstStyle/>
            <a:p>
              <a:pPr lvl="0">
                <a:spcBef>
                  <a:spcPts val="0"/>
                </a:spcBef>
                <a:buNone/>
              </a:pPr>
              <a:endParaRPr/>
            </a:p>
          </p:txBody>
        </p:sp>
        <p:sp>
          <p:nvSpPr>
            <p:cNvPr id="225" name="Shape 225"/>
            <p:cNvSpPr/>
            <p:nvPr/>
          </p:nvSpPr>
          <p:spPr>
            <a:xfrm>
              <a:off x="6383900" y="1431100"/>
              <a:ext cx="389800" cy="376350"/>
            </a:xfrm>
            <a:custGeom>
              <a:avLst/>
              <a:gdLst/>
              <a:ahLst/>
              <a:cxnLst/>
              <a:rect l="0" t="0" r="0" b="0"/>
              <a:pathLst>
                <a:path w="15592" h="15054" extrusionOk="0">
                  <a:moveTo>
                    <a:pt x="0" y="0"/>
                  </a:moveTo>
                  <a:lnTo>
                    <a:pt x="15188" y="15054"/>
                  </a:lnTo>
                  <a:lnTo>
                    <a:pt x="15591" y="14785"/>
                  </a:lnTo>
                  <a:lnTo>
                    <a:pt x="10215" y="5645"/>
                  </a:lnTo>
                  <a:lnTo>
                    <a:pt x="4704" y="0"/>
                  </a:lnTo>
                  <a:close/>
                </a:path>
              </a:pathLst>
            </a:custGeom>
            <a:solidFill>
              <a:srgbClr val="3295E1"/>
            </a:solidFill>
            <a:ln>
              <a:noFill/>
            </a:ln>
          </p:spPr>
          <p:txBody>
            <a:bodyPr lIns="91425" tIns="91425" rIns="91425" bIns="91425" anchor="ctr" anchorCtr="0">
              <a:noAutofit/>
            </a:bodyPr>
            <a:lstStyle/>
            <a:p>
              <a:pPr lvl="0">
                <a:spcBef>
                  <a:spcPts val="0"/>
                </a:spcBef>
                <a:buNone/>
              </a:pPr>
              <a:endParaRPr/>
            </a:p>
          </p:txBody>
        </p:sp>
        <p:sp>
          <p:nvSpPr>
            <p:cNvPr id="226" name="Shape 226"/>
            <p:cNvSpPr/>
            <p:nvPr/>
          </p:nvSpPr>
          <p:spPr>
            <a:xfrm>
              <a:off x="6481325" y="1431100"/>
              <a:ext cx="157950" cy="147850"/>
            </a:xfrm>
            <a:custGeom>
              <a:avLst/>
              <a:gdLst/>
              <a:ahLst/>
              <a:cxnLst/>
              <a:rect l="0" t="0" r="0" b="0"/>
              <a:pathLst>
                <a:path w="6318" h="5914" extrusionOk="0">
                  <a:moveTo>
                    <a:pt x="1" y="0"/>
                  </a:moveTo>
                  <a:lnTo>
                    <a:pt x="5915" y="5914"/>
                  </a:lnTo>
                  <a:lnTo>
                    <a:pt x="6318" y="5645"/>
                  </a:lnTo>
                  <a:lnTo>
                    <a:pt x="3092" y="0"/>
                  </a:lnTo>
                  <a:close/>
                </a:path>
              </a:pathLst>
            </a:custGeom>
            <a:solidFill>
              <a:srgbClr val="3393E2"/>
            </a:solidFill>
            <a:ln>
              <a:noFill/>
            </a:ln>
          </p:spPr>
          <p:txBody>
            <a:bodyPr lIns="91425" tIns="91425" rIns="91425" bIns="91425" anchor="ctr" anchorCtr="0">
              <a:noAutofit/>
            </a:bodyPr>
            <a:lstStyle/>
            <a:p>
              <a:pPr lvl="0">
                <a:spcBef>
                  <a:spcPts val="0"/>
                </a:spcBef>
                <a:buNone/>
              </a:pPr>
              <a:endParaRPr/>
            </a:p>
          </p:txBody>
        </p:sp>
      </p:grpSp>
      <p:sp>
        <p:nvSpPr>
          <p:cNvPr id="227" name="Shape 227"/>
          <p:cNvSpPr/>
          <p:nvPr/>
        </p:nvSpPr>
        <p:spPr>
          <a:xfrm rot="10800000" flipH="1">
            <a:off x="66674" y="3135425"/>
            <a:ext cx="819899" cy="710099"/>
          </a:xfrm>
          <a:prstGeom prst="hexagon">
            <a:avLst>
              <a:gd name="adj" fmla="val 28678"/>
              <a:gd name="vf" fmla="val 115470"/>
            </a:avLst>
          </a:prstGeom>
          <a:noFill/>
          <a:ln w="9525" cap="flat" cmpd="sng">
            <a:solidFill>
              <a:srgbClr val="19BBD5"/>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28" name="Shape 228"/>
          <p:cNvSpPr/>
          <p:nvPr/>
        </p:nvSpPr>
        <p:spPr>
          <a:xfrm rot="10800000" flipH="1">
            <a:off x="828674" y="3516549"/>
            <a:ext cx="428700" cy="371100"/>
          </a:xfrm>
          <a:prstGeom prst="hexagon">
            <a:avLst>
              <a:gd name="adj" fmla="val 28678"/>
              <a:gd name="vf" fmla="val 115470"/>
            </a:avLst>
          </a:prstGeom>
          <a:solidFill>
            <a:srgbClr val="184769"/>
          </a:solidFill>
          <a:ln>
            <a:noFill/>
          </a:ln>
        </p:spPr>
        <p:txBody>
          <a:bodyPr lIns="91425" tIns="91425" rIns="91425" bIns="91425" anchor="ctr" anchorCtr="0">
            <a:noAutofit/>
          </a:bodyPr>
          <a:lstStyle/>
          <a:p>
            <a:pPr lvl="0">
              <a:spcBef>
                <a:spcPts val="0"/>
              </a:spcBef>
              <a:buNone/>
            </a:pPr>
            <a:endParaRPr/>
          </a:p>
        </p:txBody>
      </p:sp>
      <p:sp>
        <p:nvSpPr>
          <p:cNvPr id="229" name="Shape 229"/>
          <p:cNvSpPr/>
          <p:nvPr/>
        </p:nvSpPr>
        <p:spPr>
          <a:xfrm rot="10800000" flipH="1">
            <a:off x="761999" y="877950"/>
            <a:ext cx="819899" cy="710099"/>
          </a:xfrm>
          <a:prstGeom prst="hexagon">
            <a:avLst>
              <a:gd name="adj" fmla="val 28678"/>
              <a:gd name="vf" fmla="val 115470"/>
            </a:avLst>
          </a:prstGeom>
          <a:noFill/>
          <a:ln w="76200" cap="flat" cmpd="sng">
            <a:solidFill>
              <a:srgbClr val="184769"/>
            </a:solidFill>
            <a:prstDash val="solid"/>
            <a:miter/>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30" name="Shape 230"/>
          <p:cNvSpPr/>
          <p:nvPr/>
        </p:nvSpPr>
        <p:spPr>
          <a:xfrm rot="10800000" flipH="1">
            <a:off x="793851" y="4692801"/>
            <a:ext cx="517499" cy="447899"/>
          </a:xfrm>
          <a:prstGeom prst="hexagon">
            <a:avLst>
              <a:gd name="adj" fmla="val 28678"/>
              <a:gd name="vf" fmla="val 115470"/>
            </a:avLst>
          </a:prstGeom>
          <a:solidFill>
            <a:srgbClr val="00E1C6"/>
          </a:solidFill>
          <a:ln>
            <a:noFill/>
          </a:ln>
        </p:spPr>
        <p:txBody>
          <a:bodyPr lIns="91425" tIns="91425" rIns="91425" bIns="91425" anchor="ctr" anchorCtr="0">
            <a:noAutofit/>
          </a:bodyPr>
          <a:lstStyle/>
          <a:p>
            <a:pPr lvl="0">
              <a:spcBef>
                <a:spcPts val="0"/>
              </a:spcBef>
              <a:buNone/>
            </a:pPr>
            <a:endParaRPr/>
          </a:p>
        </p:txBody>
      </p:sp>
      <p:grpSp>
        <p:nvGrpSpPr>
          <p:cNvPr id="3" name="Shape 231"/>
          <p:cNvGrpSpPr/>
          <p:nvPr/>
        </p:nvGrpSpPr>
        <p:grpSpPr>
          <a:xfrm>
            <a:off x="996358" y="1070667"/>
            <a:ext cx="351203" cy="324660"/>
            <a:chOff x="5975075" y="2327500"/>
            <a:chExt cx="420100" cy="388350"/>
          </a:xfrm>
        </p:grpSpPr>
        <p:sp>
          <p:nvSpPr>
            <p:cNvPr id="232" name="Shape 232"/>
            <p:cNvSpPr/>
            <p:nvPr/>
          </p:nvSpPr>
          <p:spPr>
            <a:xfrm>
              <a:off x="5975075" y="2474650"/>
              <a:ext cx="98325" cy="220450"/>
            </a:xfrm>
            <a:custGeom>
              <a:avLst/>
              <a:gdLst/>
              <a:ahLst/>
              <a:cxnLst/>
              <a:rect l="0" t="0" r="0" b="0"/>
              <a:pathLst>
                <a:path w="3933" h="8818" extrusionOk="0">
                  <a:moveTo>
                    <a:pt x="2418" y="1002"/>
                  </a:moveTo>
                  <a:lnTo>
                    <a:pt x="2565" y="1027"/>
                  </a:lnTo>
                  <a:lnTo>
                    <a:pt x="2687" y="1075"/>
                  </a:lnTo>
                  <a:lnTo>
                    <a:pt x="2809" y="1124"/>
                  </a:lnTo>
                  <a:lnTo>
                    <a:pt x="2907" y="1222"/>
                  </a:lnTo>
                  <a:lnTo>
                    <a:pt x="3005" y="1320"/>
                  </a:lnTo>
                  <a:lnTo>
                    <a:pt x="3078" y="1442"/>
                  </a:lnTo>
                  <a:lnTo>
                    <a:pt x="3102" y="1564"/>
                  </a:lnTo>
                  <a:lnTo>
                    <a:pt x="3127" y="1710"/>
                  </a:lnTo>
                  <a:lnTo>
                    <a:pt x="3102" y="1857"/>
                  </a:lnTo>
                  <a:lnTo>
                    <a:pt x="3078" y="1979"/>
                  </a:lnTo>
                  <a:lnTo>
                    <a:pt x="3005" y="2101"/>
                  </a:lnTo>
                  <a:lnTo>
                    <a:pt x="2907" y="2223"/>
                  </a:lnTo>
                  <a:lnTo>
                    <a:pt x="2809" y="2297"/>
                  </a:lnTo>
                  <a:lnTo>
                    <a:pt x="2687" y="2370"/>
                  </a:lnTo>
                  <a:lnTo>
                    <a:pt x="2565" y="2394"/>
                  </a:lnTo>
                  <a:lnTo>
                    <a:pt x="2418" y="2419"/>
                  </a:lnTo>
                  <a:lnTo>
                    <a:pt x="2272" y="2394"/>
                  </a:lnTo>
                  <a:lnTo>
                    <a:pt x="2150" y="2370"/>
                  </a:lnTo>
                  <a:lnTo>
                    <a:pt x="2028" y="2297"/>
                  </a:lnTo>
                  <a:lnTo>
                    <a:pt x="1930" y="2223"/>
                  </a:lnTo>
                  <a:lnTo>
                    <a:pt x="1832" y="2101"/>
                  </a:lnTo>
                  <a:lnTo>
                    <a:pt x="1759" y="1979"/>
                  </a:lnTo>
                  <a:lnTo>
                    <a:pt x="1735" y="1857"/>
                  </a:lnTo>
                  <a:lnTo>
                    <a:pt x="1710" y="1710"/>
                  </a:lnTo>
                  <a:lnTo>
                    <a:pt x="1735" y="1564"/>
                  </a:lnTo>
                  <a:lnTo>
                    <a:pt x="1759" y="1442"/>
                  </a:lnTo>
                  <a:lnTo>
                    <a:pt x="1832" y="1320"/>
                  </a:lnTo>
                  <a:lnTo>
                    <a:pt x="1930" y="1222"/>
                  </a:lnTo>
                  <a:lnTo>
                    <a:pt x="2028" y="1124"/>
                  </a:lnTo>
                  <a:lnTo>
                    <a:pt x="2150" y="1075"/>
                  </a:lnTo>
                  <a:lnTo>
                    <a:pt x="2272" y="1027"/>
                  </a:lnTo>
                  <a:lnTo>
                    <a:pt x="2418" y="1002"/>
                  </a:lnTo>
                  <a:close/>
                  <a:moveTo>
                    <a:pt x="1" y="1"/>
                  </a:moveTo>
                  <a:lnTo>
                    <a:pt x="1" y="8817"/>
                  </a:lnTo>
                  <a:lnTo>
                    <a:pt x="3933" y="8817"/>
                  </a:lnTo>
                  <a:lnTo>
                    <a:pt x="3933"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233" name="Shape 233"/>
            <p:cNvSpPr/>
            <p:nvPr/>
          </p:nvSpPr>
          <p:spPr>
            <a:xfrm>
              <a:off x="6088025" y="2327500"/>
              <a:ext cx="307150" cy="388350"/>
            </a:xfrm>
            <a:custGeom>
              <a:avLst/>
              <a:gdLst/>
              <a:ahLst/>
              <a:cxnLst/>
              <a:rect l="0" t="0" r="0" b="0"/>
              <a:pathLst>
                <a:path w="12286" h="15534" extrusionOk="0">
                  <a:moveTo>
                    <a:pt x="6326" y="1"/>
                  </a:moveTo>
                  <a:lnTo>
                    <a:pt x="5960" y="25"/>
                  </a:lnTo>
                  <a:lnTo>
                    <a:pt x="5716" y="74"/>
                  </a:lnTo>
                  <a:lnTo>
                    <a:pt x="5520" y="147"/>
                  </a:lnTo>
                  <a:lnTo>
                    <a:pt x="5374" y="221"/>
                  </a:lnTo>
                  <a:lnTo>
                    <a:pt x="4983" y="1466"/>
                  </a:lnTo>
                  <a:lnTo>
                    <a:pt x="4788" y="2028"/>
                  </a:lnTo>
                  <a:lnTo>
                    <a:pt x="4592" y="2541"/>
                  </a:lnTo>
                  <a:lnTo>
                    <a:pt x="4397" y="3005"/>
                  </a:lnTo>
                  <a:lnTo>
                    <a:pt x="4202" y="3396"/>
                  </a:lnTo>
                  <a:lnTo>
                    <a:pt x="4031" y="3689"/>
                  </a:lnTo>
                  <a:lnTo>
                    <a:pt x="3884" y="3933"/>
                  </a:lnTo>
                  <a:lnTo>
                    <a:pt x="3664" y="4153"/>
                  </a:lnTo>
                  <a:lnTo>
                    <a:pt x="3322" y="4495"/>
                  </a:lnTo>
                  <a:lnTo>
                    <a:pt x="2516" y="5252"/>
                  </a:lnTo>
                  <a:lnTo>
                    <a:pt x="1442" y="6229"/>
                  </a:lnTo>
                  <a:lnTo>
                    <a:pt x="1" y="6229"/>
                  </a:lnTo>
                  <a:lnTo>
                    <a:pt x="1" y="13433"/>
                  </a:lnTo>
                  <a:lnTo>
                    <a:pt x="1515" y="13433"/>
                  </a:lnTo>
                  <a:lnTo>
                    <a:pt x="2004" y="13678"/>
                  </a:lnTo>
                  <a:lnTo>
                    <a:pt x="2687" y="13971"/>
                  </a:lnTo>
                  <a:lnTo>
                    <a:pt x="3567" y="14313"/>
                  </a:lnTo>
                  <a:lnTo>
                    <a:pt x="4544" y="14679"/>
                  </a:lnTo>
                  <a:lnTo>
                    <a:pt x="5594" y="14997"/>
                  </a:lnTo>
                  <a:lnTo>
                    <a:pt x="6131" y="15143"/>
                  </a:lnTo>
                  <a:lnTo>
                    <a:pt x="6668" y="15265"/>
                  </a:lnTo>
                  <a:lnTo>
                    <a:pt x="7181" y="15387"/>
                  </a:lnTo>
                  <a:lnTo>
                    <a:pt x="7694" y="15461"/>
                  </a:lnTo>
                  <a:lnTo>
                    <a:pt x="8158" y="15509"/>
                  </a:lnTo>
                  <a:lnTo>
                    <a:pt x="8622" y="15534"/>
                  </a:lnTo>
                  <a:lnTo>
                    <a:pt x="9404" y="15534"/>
                  </a:lnTo>
                  <a:lnTo>
                    <a:pt x="9819" y="15509"/>
                  </a:lnTo>
                  <a:lnTo>
                    <a:pt x="10210" y="15461"/>
                  </a:lnTo>
                  <a:lnTo>
                    <a:pt x="10552" y="15363"/>
                  </a:lnTo>
                  <a:lnTo>
                    <a:pt x="10723" y="15314"/>
                  </a:lnTo>
                  <a:lnTo>
                    <a:pt x="10845" y="15265"/>
                  </a:lnTo>
                  <a:lnTo>
                    <a:pt x="10967" y="15192"/>
                  </a:lnTo>
                  <a:lnTo>
                    <a:pt x="11064" y="15094"/>
                  </a:lnTo>
                  <a:lnTo>
                    <a:pt x="11113" y="14997"/>
                  </a:lnTo>
                  <a:lnTo>
                    <a:pt x="11162" y="14874"/>
                  </a:lnTo>
                  <a:lnTo>
                    <a:pt x="11235" y="14166"/>
                  </a:lnTo>
                  <a:lnTo>
                    <a:pt x="11211" y="13995"/>
                  </a:lnTo>
                  <a:lnTo>
                    <a:pt x="11162" y="13849"/>
                  </a:lnTo>
                  <a:lnTo>
                    <a:pt x="11064" y="13702"/>
                  </a:lnTo>
                  <a:lnTo>
                    <a:pt x="10918" y="13580"/>
                  </a:lnTo>
                  <a:lnTo>
                    <a:pt x="11040" y="13556"/>
                  </a:lnTo>
                  <a:lnTo>
                    <a:pt x="11162" y="13507"/>
                  </a:lnTo>
                  <a:lnTo>
                    <a:pt x="11284" y="13458"/>
                  </a:lnTo>
                  <a:lnTo>
                    <a:pt x="11382" y="13360"/>
                  </a:lnTo>
                  <a:lnTo>
                    <a:pt x="11455" y="13263"/>
                  </a:lnTo>
                  <a:lnTo>
                    <a:pt x="11528" y="13140"/>
                  </a:lnTo>
                  <a:lnTo>
                    <a:pt x="11577" y="12994"/>
                  </a:lnTo>
                  <a:lnTo>
                    <a:pt x="11602" y="12872"/>
                  </a:lnTo>
                  <a:lnTo>
                    <a:pt x="11675" y="11993"/>
                  </a:lnTo>
                  <a:lnTo>
                    <a:pt x="11675" y="11870"/>
                  </a:lnTo>
                  <a:lnTo>
                    <a:pt x="11675" y="11773"/>
                  </a:lnTo>
                  <a:lnTo>
                    <a:pt x="11651" y="11651"/>
                  </a:lnTo>
                  <a:lnTo>
                    <a:pt x="11602" y="11553"/>
                  </a:lnTo>
                  <a:lnTo>
                    <a:pt x="11480" y="11382"/>
                  </a:lnTo>
                  <a:lnTo>
                    <a:pt x="11406" y="11309"/>
                  </a:lnTo>
                  <a:lnTo>
                    <a:pt x="11333" y="11235"/>
                  </a:lnTo>
                  <a:lnTo>
                    <a:pt x="11455" y="11211"/>
                  </a:lnTo>
                  <a:lnTo>
                    <a:pt x="11553" y="11162"/>
                  </a:lnTo>
                  <a:lnTo>
                    <a:pt x="11651" y="11089"/>
                  </a:lnTo>
                  <a:lnTo>
                    <a:pt x="11748" y="10991"/>
                  </a:lnTo>
                  <a:lnTo>
                    <a:pt x="11822" y="10893"/>
                  </a:lnTo>
                  <a:lnTo>
                    <a:pt x="11870" y="10796"/>
                  </a:lnTo>
                  <a:lnTo>
                    <a:pt x="11919" y="10674"/>
                  </a:lnTo>
                  <a:lnTo>
                    <a:pt x="11944" y="10527"/>
                  </a:lnTo>
                  <a:lnTo>
                    <a:pt x="12017" y="9672"/>
                  </a:lnTo>
                  <a:lnTo>
                    <a:pt x="12017" y="9550"/>
                  </a:lnTo>
                  <a:lnTo>
                    <a:pt x="12017" y="9428"/>
                  </a:lnTo>
                  <a:lnTo>
                    <a:pt x="11993" y="9306"/>
                  </a:lnTo>
                  <a:lnTo>
                    <a:pt x="11944" y="9208"/>
                  </a:lnTo>
                  <a:lnTo>
                    <a:pt x="11895" y="9111"/>
                  </a:lnTo>
                  <a:lnTo>
                    <a:pt x="11822" y="9037"/>
                  </a:lnTo>
                  <a:lnTo>
                    <a:pt x="11748" y="8964"/>
                  </a:lnTo>
                  <a:lnTo>
                    <a:pt x="11651" y="8891"/>
                  </a:lnTo>
                  <a:lnTo>
                    <a:pt x="11748" y="8866"/>
                  </a:lnTo>
                  <a:lnTo>
                    <a:pt x="11846" y="8793"/>
                  </a:lnTo>
                  <a:lnTo>
                    <a:pt x="11944" y="8720"/>
                  </a:lnTo>
                  <a:lnTo>
                    <a:pt x="12017" y="8647"/>
                  </a:lnTo>
                  <a:lnTo>
                    <a:pt x="12090" y="8549"/>
                  </a:lnTo>
                  <a:lnTo>
                    <a:pt x="12139" y="8451"/>
                  </a:lnTo>
                  <a:lnTo>
                    <a:pt x="12163" y="8329"/>
                  </a:lnTo>
                  <a:lnTo>
                    <a:pt x="12188" y="8207"/>
                  </a:lnTo>
                  <a:lnTo>
                    <a:pt x="12286" y="7328"/>
                  </a:lnTo>
                  <a:lnTo>
                    <a:pt x="12261" y="7206"/>
                  </a:lnTo>
                  <a:lnTo>
                    <a:pt x="12237" y="7083"/>
                  </a:lnTo>
                  <a:lnTo>
                    <a:pt x="12188" y="6986"/>
                  </a:lnTo>
                  <a:lnTo>
                    <a:pt x="12139" y="6888"/>
                  </a:lnTo>
                  <a:lnTo>
                    <a:pt x="12066" y="6790"/>
                  </a:lnTo>
                  <a:lnTo>
                    <a:pt x="11968" y="6717"/>
                  </a:lnTo>
                  <a:lnTo>
                    <a:pt x="11748" y="6571"/>
                  </a:lnTo>
                  <a:lnTo>
                    <a:pt x="11504" y="6448"/>
                  </a:lnTo>
                  <a:lnTo>
                    <a:pt x="11211" y="6351"/>
                  </a:lnTo>
                  <a:lnTo>
                    <a:pt x="10893" y="6278"/>
                  </a:lnTo>
                  <a:lnTo>
                    <a:pt x="10576" y="6229"/>
                  </a:lnTo>
                  <a:lnTo>
                    <a:pt x="9892" y="6131"/>
                  </a:lnTo>
                  <a:lnTo>
                    <a:pt x="8842" y="6033"/>
                  </a:lnTo>
                  <a:lnTo>
                    <a:pt x="7596" y="5960"/>
                  </a:lnTo>
                  <a:lnTo>
                    <a:pt x="6326" y="5887"/>
                  </a:lnTo>
                  <a:lnTo>
                    <a:pt x="6497" y="5594"/>
                  </a:lnTo>
                  <a:lnTo>
                    <a:pt x="6644" y="5252"/>
                  </a:lnTo>
                  <a:lnTo>
                    <a:pt x="6790" y="4885"/>
                  </a:lnTo>
                  <a:lnTo>
                    <a:pt x="6888" y="4495"/>
                  </a:lnTo>
                  <a:lnTo>
                    <a:pt x="6986" y="4104"/>
                  </a:lnTo>
                  <a:lnTo>
                    <a:pt x="7083" y="3689"/>
                  </a:lnTo>
                  <a:lnTo>
                    <a:pt x="7181" y="2883"/>
                  </a:lnTo>
                  <a:lnTo>
                    <a:pt x="7254" y="2150"/>
                  </a:lnTo>
                  <a:lnTo>
                    <a:pt x="7303" y="1539"/>
                  </a:lnTo>
                  <a:lnTo>
                    <a:pt x="7303" y="978"/>
                  </a:lnTo>
                  <a:lnTo>
                    <a:pt x="7303" y="807"/>
                  </a:lnTo>
                  <a:lnTo>
                    <a:pt x="7230" y="611"/>
                  </a:lnTo>
                  <a:lnTo>
                    <a:pt x="7157" y="465"/>
                  </a:lnTo>
                  <a:lnTo>
                    <a:pt x="7035" y="318"/>
                  </a:lnTo>
                  <a:lnTo>
                    <a:pt x="6888" y="172"/>
                  </a:lnTo>
                  <a:lnTo>
                    <a:pt x="6717" y="98"/>
                  </a:lnTo>
                  <a:lnTo>
                    <a:pt x="6522" y="25"/>
                  </a:lnTo>
                  <a:lnTo>
                    <a:pt x="6326"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grpSp>
      <p:sp>
        <p:nvSpPr>
          <p:cNvPr id="234" name="Shape 234"/>
          <p:cNvSpPr/>
          <p:nvPr/>
        </p:nvSpPr>
        <p:spPr>
          <a:xfrm>
            <a:off x="393600" y="3346626"/>
            <a:ext cx="166061" cy="287704"/>
          </a:xfrm>
          <a:custGeom>
            <a:avLst/>
            <a:gdLst/>
            <a:ahLst/>
            <a:cxnLst/>
            <a:rect l="0" t="0" r="0" b="0"/>
            <a:pathLst>
              <a:path w="11870" h="20565" extrusionOk="0">
                <a:moveTo>
                  <a:pt x="6301" y="977"/>
                </a:moveTo>
                <a:lnTo>
                  <a:pt x="6423" y="1002"/>
                </a:lnTo>
                <a:lnTo>
                  <a:pt x="6497" y="1075"/>
                </a:lnTo>
                <a:lnTo>
                  <a:pt x="6570" y="1148"/>
                </a:lnTo>
                <a:lnTo>
                  <a:pt x="6594" y="1270"/>
                </a:lnTo>
                <a:lnTo>
                  <a:pt x="6570" y="1368"/>
                </a:lnTo>
                <a:lnTo>
                  <a:pt x="6497" y="1466"/>
                </a:lnTo>
                <a:lnTo>
                  <a:pt x="6423" y="1515"/>
                </a:lnTo>
                <a:lnTo>
                  <a:pt x="6301" y="1539"/>
                </a:lnTo>
                <a:lnTo>
                  <a:pt x="5569" y="1539"/>
                </a:lnTo>
                <a:lnTo>
                  <a:pt x="5446" y="1515"/>
                </a:lnTo>
                <a:lnTo>
                  <a:pt x="5373" y="1466"/>
                </a:lnTo>
                <a:lnTo>
                  <a:pt x="5300" y="1368"/>
                </a:lnTo>
                <a:lnTo>
                  <a:pt x="5276" y="1270"/>
                </a:lnTo>
                <a:lnTo>
                  <a:pt x="5300" y="1148"/>
                </a:lnTo>
                <a:lnTo>
                  <a:pt x="5373" y="1075"/>
                </a:lnTo>
                <a:lnTo>
                  <a:pt x="5446" y="1002"/>
                </a:lnTo>
                <a:lnTo>
                  <a:pt x="5569" y="977"/>
                </a:lnTo>
                <a:close/>
                <a:moveTo>
                  <a:pt x="10575" y="2565"/>
                </a:moveTo>
                <a:lnTo>
                  <a:pt x="10575" y="16706"/>
                </a:lnTo>
                <a:lnTo>
                  <a:pt x="1295" y="16706"/>
                </a:lnTo>
                <a:lnTo>
                  <a:pt x="1295" y="2565"/>
                </a:lnTo>
                <a:close/>
                <a:moveTo>
                  <a:pt x="5935" y="17780"/>
                </a:moveTo>
                <a:lnTo>
                  <a:pt x="6106" y="17805"/>
                </a:lnTo>
                <a:lnTo>
                  <a:pt x="6277" y="17854"/>
                </a:lnTo>
                <a:lnTo>
                  <a:pt x="6423" y="17927"/>
                </a:lnTo>
                <a:lnTo>
                  <a:pt x="6545" y="18025"/>
                </a:lnTo>
                <a:lnTo>
                  <a:pt x="6643" y="18147"/>
                </a:lnTo>
                <a:lnTo>
                  <a:pt x="6716" y="18293"/>
                </a:lnTo>
                <a:lnTo>
                  <a:pt x="6765" y="18464"/>
                </a:lnTo>
                <a:lnTo>
                  <a:pt x="6790" y="18635"/>
                </a:lnTo>
                <a:lnTo>
                  <a:pt x="6765" y="18806"/>
                </a:lnTo>
                <a:lnTo>
                  <a:pt x="6716" y="18977"/>
                </a:lnTo>
                <a:lnTo>
                  <a:pt x="6643" y="19124"/>
                </a:lnTo>
                <a:lnTo>
                  <a:pt x="6545" y="19246"/>
                </a:lnTo>
                <a:lnTo>
                  <a:pt x="6423" y="19343"/>
                </a:lnTo>
                <a:lnTo>
                  <a:pt x="6277" y="19417"/>
                </a:lnTo>
                <a:lnTo>
                  <a:pt x="6106" y="19465"/>
                </a:lnTo>
                <a:lnTo>
                  <a:pt x="5935" y="19490"/>
                </a:lnTo>
                <a:lnTo>
                  <a:pt x="5764" y="19465"/>
                </a:lnTo>
                <a:lnTo>
                  <a:pt x="5593" y="19417"/>
                </a:lnTo>
                <a:lnTo>
                  <a:pt x="5446" y="19343"/>
                </a:lnTo>
                <a:lnTo>
                  <a:pt x="5324" y="19246"/>
                </a:lnTo>
                <a:lnTo>
                  <a:pt x="5227" y="19124"/>
                </a:lnTo>
                <a:lnTo>
                  <a:pt x="5153" y="18977"/>
                </a:lnTo>
                <a:lnTo>
                  <a:pt x="5105" y="18806"/>
                </a:lnTo>
                <a:lnTo>
                  <a:pt x="5080" y="18635"/>
                </a:lnTo>
                <a:lnTo>
                  <a:pt x="5105" y="18464"/>
                </a:lnTo>
                <a:lnTo>
                  <a:pt x="5153" y="18293"/>
                </a:lnTo>
                <a:lnTo>
                  <a:pt x="5227" y="18147"/>
                </a:lnTo>
                <a:lnTo>
                  <a:pt x="5324" y="18025"/>
                </a:lnTo>
                <a:lnTo>
                  <a:pt x="5446" y="17927"/>
                </a:lnTo>
                <a:lnTo>
                  <a:pt x="5593" y="17854"/>
                </a:lnTo>
                <a:lnTo>
                  <a:pt x="5764" y="17805"/>
                </a:lnTo>
                <a:lnTo>
                  <a:pt x="5935" y="17780"/>
                </a:lnTo>
                <a:close/>
                <a:moveTo>
                  <a:pt x="1295" y="0"/>
                </a:moveTo>
                <a:lnTo>
                  <a:pt x="1026" y="25"/>
                </a:lnTo>
                <a:lnTo>
                  <a:pt x="782" y="98"/>
                </a:lnTo>
                <a:lnTo>
                  <a:pt x="562" y="220"/>
                </a:lnTo>
                <a:lnTo>
                  <a:pt x="366" y="367"/>
                </a:lnTo>
                <a:lnTo>
                  <a:pt x="220" y="562"/>
                </a:lnTo>
                <a:lnTo>
                  <a:pt x="98" y="782"/>
                </a:lnTo>
                <a:lnTo>
                  <a:pt x="25" y="1026"/>
                </a:lnTo>
                <a:lnTo>
                  <a:pt x="0" y="1295"/>
                </a:lnTo>
                <a:lnTo>
                  <a:pt x="0" y="19270"/>
                </a:lnTo>
                <a:lnTo>
                  <a:pt x="25" y="19539"/>
                </a:lnTo>
                <a:lnTo>
                  <a:pt x="98" y="19783"/>
                </a:lnTo>
                <a:lnTo>
                  <a:pt x="220" y="20003"/>
                </a:lnTo>
                <a:lnTo>
                  <a:pt x="366" y="20198"/>
                </a:lnTo>
                <a:lnTo>
                  <a:pt x="562" y="20345"/>
                </a:lnTo>
                <a:lnTo>
                  <a:pt x="782" y="20467"/>
                </a:lnTo>
                <a:lnTo>
                  <a:pt x="1026" y="20540"/>
                </a:lnTo>
                <a:lnTo>
                  <a:pt x="1295" y="20565"/>
                </a:lnTo>
                <a:lnTo>
                  <a:pt x="10575" y="20565"/>
                </a:lnTo>
                <a:lnTo>
                  <a:pt x="10844" y="20540"/>
                </a:lnTo>
                <a:lnTo>
                  <a:pt x="11088" y="20467"/>
                </a:lnTo>
                <a:lnTo>
                  <a:pt x="11308" y="20345"/>
                </a:lnTo>
                <a:lnTo>
                  <a:pt x="11503" y="20198"/>
                </a:lnTo>
                <a:lnTo>
                  <a:pt x="11650" y="20003"/>
                </a:lnTo>
                <a:lnTo>
                  <a:pt x="11772" y="19783"/>
                </a:lnTo>
                <a:lnTo>
                  <a:pt x="11845" y="19539"/>
                </a:lnTo>
                <a:lnTo>
                  <a:pt x="11870" y="19270"/>
                </a:lnTo>
                <a:lnTo>
                  <a:pt x="11870" y="1295"/>
                </a:lnTo>
                <a:lnTo>
                  <a:pt x="11845" y="1026"/>
                </a:lnTo>
                <a:lnTo>
                  <a:pt x="11772" y="782"/>
                </a:lnTo>
                <a:lnTo>
                  <a:pt x="11650" y="562"/>
                </a:lnTo>
                <a:lnTo>
                  <a:pt x="11503" y="367"/>
                </a:lnTo>
                <a:lnTo>
                  <a:pt x="11308" y="220"/>
                </a:lnTo>
                <a:lnTo>
                  <a:pt x="11088" y="98"/>
                </a:lnTo>
                <a:lnTo>
                  <a:pt x="10844" y="25"/>
                </a:lnTo>
                <a:lnTo>
                  <a:pt x="10575" y="0"/>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grpSp>
        <p:nvGrpSpPr>
          <p:cNvPr id="4" name="Shape 235"/>
          <p:cNvGrpSpPr/>
          <p:nvPr/>
        </p:nvGrpSpPr>
        <p:grpSpPr>
          <a:xfrm>
            <a:off x="305253" y="553855"/>
            <a:ext cx="247468" cy="392302"/>
            <a:chOff x="6718575" y="2318625"/>
            <a:chExt cx="256950" cy="407375"/>
          </a:xfrm>
        </p:grpSpPr>
        <p:sp>
          <p:nvSpPr>
            <p:cNvPr id="236" name="Shape 236"/>
            <p:cNvSpPr/>
            <p:nvPr/>
          </p:nvSpPr>
          <p:spPr>
            <a:xfrm>
              <a:off x="6795900" y="2673600"/>
              <a:ext cx="102300" cy="22550"/>
            </a:xfrm>
            <a:custGeom>
              <a:avLst/>
              <a:gdLst/>
              <a:ahLst/>
              <a:cxnLst/>
              <a:rect l="0" t="0" r="0" b="0"/>
              <a:pathLst>
                <a:path w="4092" h="902" fill="none" extrusionOk="0">
                  <a:moveTo>
                    <a:pt x="4092" y="902"/>
                  </a:moveTo>
                  <a:lnTo>
                    <a:pt x="4092" y="1"/>
                  </a:lnTo>
                  <a:lnTo>
                    <a:pt x="0" y="1"/>
                  </a:lnTo>
                  <a:lnTo>
                    <a:pt x="0" y="902"/>
                  </a:lnTo>
                  <a:lnTo>
                    <a:pt x="4092" y="902"/>
                  </a:lnTo>
                  <a:close/>
                </a:path>
              </a:pathLst>
            </a:custGeom>
            <a:noFill/>
            <a:ln w="12175" cap="rnd" cmpd="sng">
              <a:solidFill>
                <a:srgbClr val="19BBD5"/>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37" name="Shape 237"/>
            <p:cNvSpPr/>
            <p:nvPr/>
          </p:nvSpPr>
          <p:spPr>
            <a:xfrm>
              <a:off x="6795900" y="2650475"/>
              <a:ext cx="102300" cy="22550"/>
            </a:xfrm>
            <a:custGeom>
              <a:avLst/>
              <a:gdLst/>
              <a:ahLst/>
              <a:cxnLst/>
              <a:rect l="0" t="0" r="0" b="0"/>
              <a:pathLst>
                <a:path w="4092" h="902" fill="none" extrusionOk="0">
                  <a:moveTo>
                    <a:pt x="4092" y="901"/>
                  </a:moveTo>
                  <a:lnTo>
                    <a:pt x="4092" y="0"/>
                  </a:lnTo>
                  <a:lnTo>
                    <a:pt x="0" y="0"/>
                  </a:lnTo>
                  <a:lnTo>
                    <a:pt x="0" y="901"/>
                  </a:lnTo>
                  <a:lnTo>
                    <a:pt x="4092" y="901"/>
                  </a:lnTo>
                  <a:close/>
                </a:path>
              </a:pathLst>
            </a:custGeom>
            <a:noFill/>
            <a:ln w="12175" cap="rnd" cmpd="sng">
              <a:solidFill>
                <a:srgbClr val="19BBD5"/>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38" name="Shape 238"/>
            <p:cNvSpPr/>
            <p:nvPr/>
          </p:nvSpPr>
          <p:spPr>
            <a:xfrm>
              <a:off x="6795900" y="2696125"/>
              <a:ext cx="102300" cy="29875"/>
            </a:xfrm>
            <a:custGeom>
              <a:avLst/>
              <a:gdLst/>
              <a:ahLst/>
              <a:cxnLst/>
              <a:rect l="0" t="0" r="0" b="0"/>
              <a:pathLst>
                <a:path w="4092" h="1195" fill="none" extrusionOk="0">
                  <a:moveTo>
                    <a:pt x="0" y="1"/>
                  </a:moveTo>
                  <a:lnTo>
                    <a:pt x="0" y="171"/>
                  </a:lnTo>
                  <a:lnTo>
                    <a:pt x="0" y="171"/>
                  </a:lnTo>
                  <a:lnTo>
                    <a:pt x="24" y="318"/>
                  </a:lnTo>
                  <a:lnTo>
                    <a:pt x="98" y="464"/>
                  </a:lnTo>
                  <a:lnTo>
                    <a:pt x="195" y="585"/>
                  </a:lnTo>
                  <a:lnTo>
                    <a:pt x="341" y="659"/>
                  </a:lnTo>
                  <a:lnTo>
                    <a:pt x="1875" y="1170"/>
                  </a:lnTo>
                  <a:lnTo>
                    <a:pt x="1875" y="1170"/>
                  </a:lnTo>
                  <a:lnTo>
                    <a:pt x="2046" y="1194"/>
                  </a:lnTo>
                  <a:lnTo>
                    <a:pt x="2046" y="1194"/>
                  </a:lnTo>
                  <a:lnTo>
                    <a:pt x="2216" y="1170"/>
                  </a:lnTo>
                  <a:lnTo>
                    <a:pt x="3751" y="659"/>
                  </a:lnTo>
                  <a:lnTo>
                    <a:pt x="3751" y="659"/>
                  </a:lnTo>
                  <a:lnTo>
                    <a:pt x="3897" y="585"/>
                  </a:lnTo>
                  <a:lnTo>
                    <a:pt x="3994" y="464"/>
                  </a:lnTo>
                  <a:lnTo>
                    <a:pt x="4067" y="318"/>
                  </a:lnTo>
                  <a:lnTo>
                    <a:pt x="4092" y="171"/>
                  </a:lnTo>
                  <a:lnTo>
                    <a:pt x="4092" y="1"/>
                  </a:lnTo>
                  <a:lnTo>
                    <a:pt x="0" y="1"/>
                  </a:lnTo>
                  <a:close/>
                </a:path>
              </a:pathLst>
            </a:custGeom>
            <a:noFill/>
            <a:ln w="12175" cap="rnd" cmpd="sng">
              <a:solidFill>
                <a:srgbClr val="19BBD5"/>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39" name="Shape 239"/>
            <p:cNvSpPr/>
            <p:nvPr/>
          </p:nvSpPr>
          <p:spPr>
            <a:xfrm>
              <a:off x="6784925" y="2459275"/>
              <a:ext cx="35350" cy="166875"/>
            </a:xfrm>
            <a:custGeom>
              <a:avLst/>
              <a:gdLst/>
              <a:ahLst/>
              <a:cxnLst/>
              <a:rect l="0" t="0" r="0" b="0"/>
              <a:pathLst>
                <a:path w="1414" h="6675" fill="none" extrusionOk="0">
                  <a:moveTo>
                    <a:pt x="1413" y="6674"/>
                  </a:moveTo>
                  <a:lnTo>
                    <a:pt x="1413" y="6674"/>
                  </a:lnTo>
                  <a:lnTo>
                    <a:pt x="585" y="2850"/>
                  </a:lnTo>
                  <a:lnTo>
                    <a:pt x="1" y="1"/>
                  </a:lnTo>
                </a:path>
              </a:pathLst>
            </a:custGeom>
            <a:noFill/>
            <a:ln w="12175" cap="rnd" cmpd="sng">
              <a:solidFill>
                <a:srgbClr val="19BBD5"/>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40" name="Shape 240"/>
            <p:cNvSpPr/>
            <p:nvPr/>
          </p:nvSpPr>
          <p:spPr>
            <a:xfrm>
              <a:off x="6718575" y="2318625"/>
              <a:ext cx="256950" cy="307525"/>
            </a:xfrm>
            <a:custGeom>
              <a:avLst/>
              <a:gdLst/>
              <a:ahLst/>
              <a:cxnLst/>
              <a:rect l="0" t="0" r="0" b="0"/>
              <a:pathLst>
                <a:path w="10278" h="12301" fill="none" extrusionOk="0">
                  <a:moveTo>
                    <a:pt x="7185" y="12300"/>
                  </a:moveTo>
                  <a:lnTo>
                    <a:pt x="7185" y="12300"/>
                  </a:lnTo>
                  <a:lnTo>
                    <a:pt x="7307" y="11764"/>
                  </a:lnTo>
                  <a:lnTo>
                    <a:pt x="7477" y="11253"/>
                  </a:lnTo>
                  <a:lnTo>
                    <a:pt x="7672" y="10766"/>
                  </a:lnTo>
                  <a:lnTo>
                    <a:pt x="7891" y="10327"/>
                  </a:lnTo>
                  <a:lnTo>
                    <a:pt x="8135" y="9913"/>
                  </a:lnTo>
                  <a:lnTo>
                    <a:pt x="8378" y="9499"/>
                  </a:lnTo>
                  <a:lnTo>
                    <a:pt x="8914" y="8720"/>
                  </a:lnTo>
                  <a:lnTo>
                    <a:pt x="9182" y="8330"/>
                  </a:lnTo>
                  <a:lnTo>
                    <a:pt x="9425" y="7941"/>
                  </a:lnTo>
                  <a:lnTo>
                    <a:pt x="9645" y="7551"/>
                  </a:lnTo>
                  <a:lnTo>
                    <a:pt x="9864" y="7113"/>
                  </a:lnTo>
                  <a:lnTo>
                    <a:pt x="10034" y="6674"/>
                  </a:lnTo>
                  <a:lnTo>
                    <a:pt x="10156" y="6187"/>
                  </a:lnTo>
                  <a:lnTo>
                    <a:pt x="10229" y="5676"/>
                  </a:lnTo>
                  <a:lnTo>
                    <a:pt x="10253" y="5408"/>
                  </a:lnTo>
                  <a:lnTo>
                    <a:pt x="10278" y="5140"/>
                  </a:lnTo>
                  <a:lnTo>
                    <a:pt x="10278" y="5140"/>
                  </a:lnTo>
                  <a:lnTo>
                    <a:pt x="10229" y="4604"/>
                  </a:lnTo>
                  <a:lnTo>
                    <a:pt x="10156" y="4093"/>
                  </a:lnTo>
                  <a:lnTo>
                    <a:pt x="10034" y="3605"/>
                  </a:lnTo>
                  <a:lnTo>
                    <a:pt x="9864" y="3143"/>
                  </a:lnTo>
                  <a:lnTo>
                    <a:pt x="9645" y="2680"/>
                  </a:lnTo>
                  <a:lnTo>
                    <a:pt x="9401" y="2266"/>
                  </a:lnTo>
                  <a:lnTo>
                    <a:pt x="9084" y="1876"/>
                  </a:lnTo>
                  <a:lnTo>
                    <a:pt x="8768" y="1511"/>
                  </a:lnTo>
                  <a:lnTo>
                    <a:pt x="8402" y="1170"/>
                  </a:lnTo>
                  <a:lnTo>
                    <a:pt x="8013" y="878"/>
                  </a:lnTo>
                  <a:lnTo>
                    <a:pt x="7574" y="634"/>
                  </a:lnTo>
                  <a:lnTo>
                    <a:pt x="7136" y="415"/>
                  </a:lnTo>
                  <a:lnTo>
                    <a:pt x="6673" y="244"/>
                  </a:lnTo>
                  <a:lnTo>
                    <a:pt x="6162" y="98"/>
                  </a:lnTo>
                  <a:lnTo>
                    <a:pt x="5675" y="25"/>
                  </a:lnTo>
                  <a:lnTo>
                    <a:pt x="5139" y="1"/>
                  </a:lnTo>
                  <a:lnTo>
                    <a:pt x="5139" y="1"/>
                  </a:lnTo>
                  <a:lnTo>
                    <a:pt x="4603" y="25"/>
                  </a:lnTo>
                  <a:lnTo>
                    <a:pt x="4116" y="98"/>
                  </a:lnTo>
                  <a:lnTo>
                    <a:pt x="3605" y="244"/>
                  </a:lnTo>
                  <a:lnTo>
                    <a:pt x="3142" y="415"/>
                  </a:lnTo>
                  <a:lnTo>
                    <a:pt x="2703" y="634"/>
                  </a:lnTo>
                  <a:lnTo>
                    <a:pt x="2265" y="878"/>
                  </a:lnTo>
                  <a:lnTo>
                    <a:pt x="1875" y="1170"/>
                  </a:lnTo>
                  <a:lnTo>
                    <a:pt x="1510" y="1511"/>
                  </a:lnTo>
                  <a:lnTo>
                    <a:pt x="1193" y="1876"/>
                  </a:lnTo>
                  <a:lnTo>
                    <a:pt x="877" y="2266"/>
                  </a:lnTo>
                  <a:lnTo>
                    <a:pt x="633" y="2680"/>
                  </a:lnTo>
                  <a:lnTo>
                    <a:pt x="414" y="3143"/>
                  </a:lnTo>
                  <a:lnTo>
                    <a:pt x="244" y="3605"/>
                  </a:lnTo>
                  <a:lnTo>
                    <a:pt x="122" y="4093"/>
                  </a:lnTo>
                  <a:lnTo>
                    <a:pt x="49" y="4604"/>
                  </a:lnTo>
                  <a:lnTo>
                    <a:pt x="0" y="5140"/>
                  </a:lnTo>
                  <a:lnTo>
                    <a:pt x="0" y="5140"/>
                  </a:lnTo>
                  <a:lnTo>
                    <a:pt x="24" y="5408"/>
                  </a:lnTo>
                  <a:lnTo>
                    <a:pt x="49" y="5676"/>
                  </a:lnTo>
                  <a:lnTo>
                    <a:pt x="122" y="6187"/>
                  </a:lnTo>
                  <a:lnTo>
                    <a:pt x="244" y="6674"/>
                  </a:lnTo>
                  <a:lnTo>
                    <a:pt x="414" y="7113"/>
                  </a:lnTo>
                  <a:lnTo>
                    <a:pt x="633" y="7551"/>
                  </a:lnTo>
                  <a:lnTo>
                    <a:pt x="852" y="7941"/>
                  </a:lnTo>
                  <a:lnTo>
                    <a:pt x="1096" y="8330"/>
                  </a:lnTo>
                  <a:lnTo>
                    <a:pt x="1364" y="8720"/>
                  </a:lnTo>
                  <a:lnTo>
                    <a:pt x="1900" y="9499"/>
                  </a:lnTo>
                  <a:lnTo>
                    <a:pt x="2143" y="9913"/>
                  </a:lnTo>
                  <a:lnTo>
                    <a:pt x="2387" y="10327"/>
                  </a:lnTo>
                  <a:lnTo>
                    <a:pt x="2606" y="10766"/>
                  </a:lnTo>
                  <a:lnTo>
                    <a:pt x="2801" y="11253"/>
                  </a:lnTo>
                  <a:lnTo>
                    <a:pt x="2971" y="11764"/>
                  </a:lnTo>
                  <a:lnTo>
                    <a:pt x="3093" y="12300"/>
                  </a:lnTo>
                </a:path>
              </a:pathLst>
            </a:custGeom>
            <a:noFill/>
            <a:ln w="12175" cap="rnd" cmpd="sng">
              <a:solidFill>
                <a:srgbClr val="19BBD5"/>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41" name="Shape 241"/>
            <p:cNvSpPr/>
            <p:nvPr/>
          </p:nvSpPr>
          <p:spPr>
            <a:xfrm>
              <a:off x="6873825" y="2459275"/>
              <a:ext cx="35350" cy="166875"/>
            </a:xfrm>
            <a:custGeom>
              <a:avLst/>
              <a:gdLst/>
              <a:ahLst/>
              <a:cxnLst/>
              <a:rect l="0" t="0" r="0" b="0"/>
              <a:pathLst>
                <a:path w="1414" h="6675" fill="none" extrusionOk="0">
                  <a:moveTo>
                    <a:pt x="1413" y="1"/>
                  </a:moveTo>
                  <a:lnTo>
                    <a:pt x="1413" y="1"/>
                  </a:lnTo>
                  <a:lnTo>
                    <a:pt x="829" y="2850"/>
                  </a:lnTo>
                  <a:lnTo>
                    <a:pt x="1" y="6674"/>
                  </a:lnTo>
                </a:path>
              </a:pathLst>
            </a:custGeom>
            <a:noFill/>
            <a:ln w="12175" cap="rnd" cmpd="sng">
              <a:solidFill>
                <a:srgbClr val="19BBD5"/>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42" name="Shape 242"/>
            <p:cNvSpPr/>
            <p:nvPr/>
          </p:nvSpPr>
          <p:spPr>
            <a:xfrm>
              <a:off x="6801975" y="2453200"/>
              <a:ext cx="90150" cy="19500"/>
            </a:xfrm>
            <a:custGeom>
              <a:avLst/>
              <a:gdLst/>
              <a:ahLst/>
              <a:cxnLst/>
              <a:rect l="0" t="0" r="0" b="0"/>
              <a:pathLst>
                <a:path w="3606" h="780" fill="none" extrusionOk="0">
                  <a:moveTo>
                    <a:pt x="1" y="73"/>
                  </a:moveTo>
                  <a:lnTo>
                    <a:pt x="829" y="780"/>
                  </a:lnTo>
                  <a:lnTo>
                    <a:pt x="1657" y="73"/>
                  </a:lnTo>
                  <a:lnTo>
                    <a:pt x="1657" y="73"/>
                  </a:lnTo>
                  <a:lnTo>
                    <a:pt x="1730" y="25"/>
                  </a:lnTo>
                  <a:lnTo>
                    <a:pt x="1803" y="0"/>
                  </a:lnTo>
                  <a:lnTo>
                    <a:pt x="1876" y="25"/>
                  </a:lnTo>
                  <a:lnTo>
                    <a:pt x="1949" y="73"/>
                  </a:lnTo>
                  <a:lnTo>
                    <a:pt x="2777" y="780"/>
                  </a:lnTo>
                  <a:lnTo>
                    <a:pt x="3605" y="73"/>
                  </a:lnTo>
                </a:path>
              </a:pathLst>
            </a:custGeom>
            <a:noFill/>
            <a:ln w="12175" cap="rnd" cmpd="sng">
              <a:solidFill>
                <a:srgbClr val="19BBD5"/>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43" name="Shape 243"/>
            <p:cNvSpPr/>
            <p:nvPr/>
          </p:nvSpPr>
          <p:spPr>
            <a:xfrm>
              <a:off x="6795900" y="2628550"/>
              <a:ext cx="102300" cy="25"/>
            </a:xfrm>
            <a:custGeom>
              <a:avLst/>
              <a:gdLst/>
              <a:ahLst/>
              <a:cxnLst/>
              <a:rect l="0" t="0" r="0" b="0"/>
              <a:pathLst>
                <a:path w="4092" h="1" fill="none" extrusionOk="0">
                  <a:moveTo>
                    <a:pt x="0" y="1"/>
                  </a:moveTo>
                  <a:lnTo>
                    <a:pt x="4092" y="1"/>
                  </a:lnTo>
                </a:path>
              </a:pathLst>
            </a:custGeom>
            <a:noFill/>
            <a:ln w="12175" cap="rnd" cmpd="sng">
              <a:solidFill>
                <a:srgbClr val="19BBD5"/>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grpSp>
        <p:nvGrpSpPr>
          <p:cNvPr id="5" name="Shape 244"/>
          <p:cNvGrpSpPr/>
          <p:nvPr/>
        </p:nvGrpSpPr>
        <p:grpSpPr>
          <a:xfrm>
            <a:off x="1419984" y="3634331"/>
            <a:ext cx="342881" cy="350068"/>
            <a:chOff x="3951850" y="2985350"/>
            <a:chExt cx="407950" cy="416500"/>
          </a:xfrm>
        </p:grpSpPr>
        <p:sp>
          <p:nvSpPr>
            <p:cNvPr id="245" name="Shape 245"/>
            <p:cNvSpPr/>
            <p:nvPr/>
          </p:nvSpPr>
          <p:spPr>
            <a:xfrm>
              <a:off x="3951850" y="2985350"/>
              <a:ext cx="314800" cy="314825"/>
            </a:xfrm>
            <a:custGeom>
              <a:avLst/>
              <a:gdLst/>
              <a:ahLst/>
              <a:cxnLst/>
              <a:rect l="0" t="0" r="0" b="0"/>
              <a:pathLst>
                <a:path w="12592" h="12593" fill="none" extrusionOk="0">
                  <a:moveTo>
                    <a:pt x="6284" y="1"/>
                  </a:moveTo>
                  <a:lnTo>
                    <a:pt x="6284" y="1"/>
                  </a:lnTo>
                  <a:lnTo>
                    <a:pt x="5967" y="25"/>
                  </a:lnTo>
                  <a:lnTo>
                    <a:pt x="5651" y="49"/>
                  </a:lnTo>
                  <a:lnTo>
                    <a:pt x="5334" y="74"/>
                  </a:lnTo>
                  <a:lnTo>
                    <a:pt x="5017" y="147"/>
                  </a:lnTo>
                  <a:lnTo>
                    <a:pt x="4725" y="220"/>
                  </a:lnTo>
                  <a:lnTo>
                    <a:pt x="4433" y="293"/>
                  </a:lnTo>
                  <a:lnTo>
                    <a:pt x="4141" y="390"/>
                  </a:lnTo>
                  <a:lnTo>
                    <a:pt x="3848" y="512"/>
                  </a:lnTo>
                  <a:lnTo>
                    <a:pt x="3556" y="634"/>
                  </a:lnTo>
                  <a:lnTo>
                    <a:pt x="3288" y="780"/>
                  </a:lnTo>
                  <a:lnTo>
                    <a:pt x="3020" y="926"/>
                  </a:lnTo>
                  <a:lnTo>
                    <a:pt x="2777" y="1072"/>
                  </a:lnTo>
                  <a:lnTo>
                    <a:pt x="2290" y="1437"/>
                  </a:lnTo>
                  <a:lnTo>
                    <a:pt x="1851" y="1852"/>
                  </a:lnTo>
                  <a:lnTo>
                    <a:pt x="1437" y="2290"/>
                  </a:lnTo>
                  <a:lnTo>
                    <a:pt x="1072" y="2777"/>
                  </a:lnTo>
                  <a:lnTo>
                    <a:pt x="901" y="3045"/>
                  </a:lnTo>
                  <a:lnTo>
                    <a:pt x="755" y="3313"/>
                  </a:lnTo>
                  <a:lnTo>
                    <a:pt x="609" y="3581"/>
                  </a:lnTo>
                  <a:lnTo>
                    <a:pt x="487" y="3849"/>
                  </a:lnTo>
                  <a:lnTo>
                    <a:pt x="390" y="4141"/>
                  </a:lnTo>
                  <a:lnTo>
                    <a:pt x="292" y="4433"/>
                  </a:lnTo>
                  <a:lnTo>
                    <a:pt x="195" y="4725"/>
                  </a:lnTo>
                  <a:lnTo>
                    <a:pt x="122" y="5042"/>
                  </a:lnTo>
                  <a:lnTo>
                    <a:pt x="73" y="5334"/>
                  </a:lnTo>
                  <a:lnTo>
                    <a:pt x="25" y="5651"/>
                  </a:lnTo>
                  <a:lnTo>
                    <a:pt x="0" y="5968"/>
                  </a:lnTo>
                  <a:lnTo>
                    <a:pt x="0" y="6308"/>
                  </a:lnTo>
                  <a:lnTo>
                    <a:pt x="0" y="6308"/>
                  </a:lnTo>
                  <a:lnTo>
                    <a:pt x="0" y="6625"/>
                  </a:lnTo>
                  <a:lnTo>
                    <a:pt x="25" y="6942"/>
                  </a:lnTo>
                  <a:lnTo>
                    <a:pt x="73" y="7258"/>
                  </a:lnTo>
                  <a:lnTo>
                    <a:pt x="122" y="7575"/>
                  </a:lnTo>
                  <a:lnTo>
                    <a:pt x="195" y="7867"/>
                  </a:lnTo>
                  <a:lnTo>
                    <a:pt x="292" y="8184"/>
                  </a:lnTo>
                  <a:lnTo>
                    <a:pt x="390" y="8476"/>
                  </a:lnTo>
                  <a:lnTo>
                    <a:pt x="487" y="8744"/>
                  </a:lnTo>
                  <a:lnTo>
                    <a:pt x="609" y="9036"/>
                  </a:lnTo>
                  <a:lnTo>
                    <a:pt x="755" y="9304"/>
                  </a:lnTo>
                  <a:lnTo>
                    <a:pt x="901" y="9572"/>
                  </a:lnTo>
                  <a:lnTo>
                    <a:pt x="1072" y="9816"/>
                  </a:lnTo>
                  <a:lnTo>
                    <a:pt x="1437" y="10303"/>
                  </a:lnTo>
                  <a:lnTo>
                    <a:pt x="1851" y="10741"/>
                  </a:lnTo>
                  <a:lnTo>
                    <a:pt x="2290" y="11155"/>
                  </a:lnTo>
                  <a:lnTo>
                    <a:pt x="2777" y="11520"/>
                  </a:lnTo>
                  <a:lnTo>
                    <a:pt x="3020" y="11691"/>
                  </a:lnTo>
                  <a:lnTo>
                    <a:pt x="3288" y="11837"/>
                  </a:lnTo>
                  <a:lnTo>
                    <a:pt x="3556" y="11983"/>
                  </a:lnTo>
                  <a:lnTo>
                    <a:pt x="3848" y="12105"/>
                  </a:lnTo>
                  <a:lnTo>
                    <a:pt x="4141" y="12202"/>
                  </a:lnTo>
                  <a:lnTo>
                    <a:pt x="4433" y="12300"/>
                  </a:lnTo>
                  <a:lnTo>
                    <a:pt x="4725" y="12397"/>
                  </a:lnTo>
                  <a:lnTo>
                    <a:pt x="5017" y="12470"/>
                  </a:lnTo>
                  <a:lnTo>
                    <a:pt x="5334" y="12519"/>
                  </a:lnTo>
                  <a:lnTo>
                    <a:pt x="5651" y="12568"/>
                  </a:lnTo>
                  <a:lnTo>
                    <a:pt x="5967" y="12592"/>
                  </a:lnTo>
                  <a:lnTo>
                    <a:pt x="6284" y="12592"/>
                  </a:lnTo>
                  <a:lnTo>
                    <a:pt x="6284" y="12592"/>
                  </a:lnTo>
                  <a:lnTo>
                    <a:pt x="6625" y="12592"/>
                  </a:lnTo>
                  <a:lnTo>
                    <a:pt x="6941" y="12568"/>
                  </a:lnTo>
                  <a:lnTo>
                    <a:pt x="7258" y="12519"/>
                  </a:lnTo>
                  <a:lnTo>
                    <a:pt x="7550" y="12470"/>
                  </a:lnTo>
                  <a:lnTo>
                    <a:pt x="7867" y="12397"/>
                  </a:lnTo>
                  <a:lnTo>
                    <a:pt x="8159" y="12300"/>
                  </a:lnTo>
                  <a:lnTo>
                    <a:pt x="8451" y="12202"/>
                  </a:lnTo>
                  <a:lnTo>
                    <a:pt x="8744" y="12105"/>
                  </a:lnTo>
                  <a:lnTo>
                    <a:pt x="9012" y="11983"/>
                  </a:lnTo>
                  <a:lnTo>
                    <a:pt x="9279" y="11837"/>
                  </a:lnTo>
                  <a:lnTo>
                    <a:pt x="9547" y="11691"/>
                  </a:lnTo>
                  <a:lnTo>
                    <a:pt x="9815" y="11520"/>
                  </a:lnTo>
                  <a:lnTo>
                    <a:pt x="10302" y="11155"/>
                  </a:lnTo>
                  <a:lnTo>
                    <a:pt x="10741" y="10741"/>
                  </a:lnTo>
                  <a:lnTo>
                    <a:pt x="11155" y="10303"/>
                  </a:lnTo>
                  <a:lnTo>
                    <a:pt x="11520" y="9816"/>
                  </a:lnTo>
                  <a:lnTo>
                    <a:pt x="11666" y="9572"/>
                  </a:lnTo>
                  <a:lnTo>
                    <a:pt x="11812" y="9304"/>
                  </a:lnTo>
                  <a:lnTo>
                    <a:pt x="11958" y="9036"/>
                  </a:lnTo>
                  <a:lnTo>
                    <a:pt x="12080" y="8744"/>
                  </a:lnTo>
                  <a:lnTo>
                    <a:pt x="12202" y="8476"/>
                  </a:lnTo>
                  <a:lnTo>
                    <a:pt x="12299" y="8184"/>
                  </a:lnTo>
                  <a:lnTo>
                    <a:pt x="12397" y="7867"/>
                  </a:lnTo>
                  <a:lnTo>
                    <a:pt x="12446" y="7575"/>
                  </a:lnTo>
                  <a:lnTo>
                    <a:pt x="12519" y="7258"/>
                  </a:lnTo>
                  <a:lnTo>
                    <a:pt x="12543" y="6942"/>
                  </a:lnTo>
                  <a:lnTo>
                    <a:pt x="12567" y="6625"/>
                  </a:lnTo>
                  <a:lnTo>
                    <a:pt x="12592" y="6308"/>
                  </a:lnTo>
                  <a:lnTo>
                    <a:pt x="12592" y="6308"/>
                  </a:lnTo>
                  <a:lnTo>
                    <a:pt x="12567" y="5968"/>
                  </a:lnTo>
                  <a:lnTo>
                    <a:pt x="12543" y="5651"/>
                  </a:lnTo>
                  <a:lnTo>
                    <a:pt x="12519" y="5334"/>
                  </a:lnTo>
                  <a:lnTo>
                    <a:pt x="12446" y="5042"/>
                  </a:lnTo>
                  <a:lnTo>
                    <a:pt x="12397" y="4725"/>
                  </a:lnTo>
                  <a:lnTo>
                    <a:pt x="12299" y="4433"/>
                  </a:lnTo>
                  <a:lnTo>
                    <a:pt x="12202" y="4141"/>
                  </a:lnTo>
                  <a:lnTo>
                    <a:pt x="12080" y="3849"/>
                  </a:lnTo>
                  <a:lnTo>
                    <a:pt x="11958" y="3581"/>
                  </a:lnTo>
                  <a:lnTo>
                    <a:pt x="11812" y="3313"/>
                  </a:lnTo>
                  <a:lnTo>
                    <a:pt x="11666" y="3045"/>
                  </a:lnTo>
                  <a:lnTo>
                    <a:pt x="11520" y="2777"/>
                  </a:lnTo>
                  <a:lnTo>
                    <a:pt x="11155" y="2290"/>
                  </a:lnTo>
                  <a:lnTo>
                    <a:pt x="10741" y="1852"/>
                  </a:lnTo>
                  <a:lnTo>
                    <a:pt x="10302" y="1437"/>
                  </a:lnTo>
                  <a:lnTo>
                    <a:pt x="9815" y="1072"/>
                  </a:lnTo>
                  <a:lnTo>
                    <a:pt x="9547" y="926"/>
                  </a:lnTo>
                  <a:lnTo>
                    <a:pt x="9279" y="780"/>
                  </a:lnTo>
                  <a:lnTo>
                    <a:pt x="9012" y="634"/>
                  </a:lnTo>
                  <a:lnTo>
                    <a:pt x="8744" y="512"/>
                  </a:lnTo>
                  <a:lnTo>
                    <a:pt x="8451" y="390"/>
                  </a:lnTo>
                  <a:lnTo>
                    <a:pt x="8159" y="293"/>
                  </a:lnTo>
                  <a:lnTo>
                    <a:pt x="7867" y="220"/>
                  </a:lnTo>
                  <a:lnTo>
                    <a:pt x="7550" y="147"/>
                  </a:lnTo>
                  <a:lnTo>
                    <a:pt x="7258" y="74"/>
                  </a:lnTo>
                  <a:lnTo>
                    <a:pt x="6941" y="49"/>
                  </a:lnTo>
                  <a:lnTo>
                    <a:pt x="6625" y="25"/>
                  </a:lnTo>
                  <a:lnTo>
                    <a:pt x="6284" y="1"/>
                  </a:lnTo>
                  <a:lnTo>
                    <a:pt x="6284" y="1"/>
                  </a:lnTo>
                  <a:close/>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46" name="Shape 246"/>
            <p:cNvSpPr/>
            <p:nvPr/>
          </p:nvSpPr>
          <p:spPr>
            <a:xfrm>
              <a:off x="3988375" y="3021875"/>
              <a:ext cx="241750" cy="241750"/>
            </a:xfrm>
            <a:custGeom>
              <a:avLst/>
              <a:gdLst/>
              <a:ahLst/>
              <a:cxnLst/>
              <a:rect l="0" t="0" r="0" b="0"/>
              <a:pathLst>
                <a:path w="9670" h="9670" fill="none" extrusionOk="0">
                  <a:moveTo>
                    <a:pt x="4823" y="1"/>
                  </a:moveTo>
                  <a:lnTo>
                    <a:pt x="4823" y="1"/>
                  </a:lnTo>
                  <a:lnTo>
                    <a:pt x="4336" y="25"/>
                  </a:lnTo>
                  <a:lnTo>
                    <a:pt x="3849" y="98"/>
                  </a:lnTo>
                  <a:lnTo>
                    <a:pt x="3386" y="220"/>
                  </a:lnTo>
                  <a:lnTo>
                    <a:pt x="2947" y="391"/>
                  </a:lnTo>
                  <a:lnTo>
                    <a:pt x="2533" y="585"/>
                  </a:lnTo>
                  <a:lnTo>
                    <a:pt x="2144" y="829"/>
                  </a:lnTo>
                  <a:lnTo>
                    <a:pt x="1754" y="1121"/>
                  </a:lnTo>
                  <a:lnTo>
                    <a:pt x="1413" y="1438"/>
                  </a:lnTo>
                  <a:lnTo>
                    <a:pt x="1096" y="1779"/>
                  </a:lnTo>
                  <a:lnTo>
                    <a:pt x="829" y="2144"/>
                  </a:lnTo>
                  <a:lnTo>
                    <a:pt x="585" y="2534"/>
                  </a:lnTo>
                  <a:lnTo>
                    <a:pt x="390" y="2972"/>
                  </a:lnTo>
                  <a:lnTo>
                    <a:pt x="220" y="3411"/>
                  </a:lnTo>
                  <a:lnTo>
                    <a:pt x="98" y="3873"/>
                  </a:lnTo>
                  <a:lnTo>
                    <a:pt x="25" y="4336"/>
                  </a:lnTo>
                  <a:lnTo>
                    <a:pt x="1" y="4847"/>
                  </a:lnTo>
                  <a:lnTo>
                    <a:pt x="1" y="4847"/>
                  </a:lnTo>
                  <a:lnTo>
                    <a:pt x="25" y="5335"/>
                  </a:lnTo>
                  <a:lnTo>
                    <a:pt x="98" y="5822"/>
                  </a:lnTo>
                  <a:lnTo>
                    <a:pt x="220" y="6284"/>
                  </a:lnTo>
                  <a:lnTo>
                    <a:pt x="390" y="6723"/>
                  </a:lnTo>
                  <a:lnTo>
                    <a:pt x="585" y="7137"/>
                  </a:lnTo>
                  <a:lnTo>
                    <a:pt x="829" y="7527"/>
                  </a:lnTo>
                  <a:lnTo>
                    <a:pt x="1096" y="7916"/>
                  </a:lnTo>
                  <a:lnTo>
                    <a:pt x="1413" y="8257"/>
                  </a:lnTo>
                  <a:lnTo>
                    <a:pt x="1754" y="8574"/>
                  </a:lnTo>
                  <a:lnTo>
                    <a:pt x="2144" y="8842"/>
                  </a:lnTo>
                  <a:lnTo>
                    <a:pt x="2533" y="9085"/>
                  </a:lnTo>
                  <a:lnTo>
                    <a:pt x="2947" y="9280"/>
                  </a:lnTo>
                  <a:lnTo>
                    <a:pt x="3386" y="9451"/>
                  </a:lnTo>
                  <a:lnTo>
                    <a:pt x="3849" y="9572"/>
                  </a:lnTo>
                  <a:lnTo>
                    <a:pt x="4336" y="9645"/>
                  </a:lnTo>
                  <a:lnTo>
                    <a:pt x="4823" y="9670"/>
                  </a:lnTo>
                  <a:lnTo>
                    <a:pt x="4823" y="9670"/>
                  </a:lnTo>
                  <a:lnTo>
                    <a:pt x="5334" y="9645"/>
                  </a:lnTo>
                  <a:lnTo>
                    <a:pt x="5797" y="9572"/>
                  </a:lnTo>
                  <a:lnTo>
                    <a:pt x="6260" y="9451"/>
                  </a:lnTo>
                  <a:lnTo>
                    <a:pt x="6698" y="9280"/>
                  </a:lnTo>
                  <a:lnTo>
                    <a:pt x="7136" y="9085"/>
                  </a:lnTo>
                  <a:lnTo>
                    <a:pt x="7526" y="8842"/>
                  </a:lnTo>
                  <a:lnTo>
                    <a:pt x="7892" y="8574"/>
                  </a:lnTo>
                  <a:lnTo>
                    <a:pt x="8232" y="8257"/>
                  </a:lnTo>
                  <a:lnTo>
                    <a:pt x="8549" y="7916"/>
                  </a:lnTo>
                  <a:lnTo>
                    <a:pt x="8841" y="7527"/>
                  </a:lnTo>
                  <a:lnTo>
                    <a:pt x="9085" y="7137"/>
                  </a:lnTo>
                  <a:lnTo>
                    <a:pt x="9280" y="6723"/>
                  </a:lnTo>
                  <a:lnTo>
                    <a:pt x="9450" y="6284"/>
                  </a:lnTo>
                  <a:lnTo>
                    <a:pt x="9572" y="5822"/>
                  </a:lnTo>
                  <a:lnTo>
                    <a:pt x="9645" y="5335"/>
                  </a:lnTo>
                  <a:lnTo>
                    <a:pt x="9669" y="4847"/>
                  </a:lnTo>
                  <a:lnTo>
                    <a:pt x="9669" y="4847"/>
                  </a:lnTo>
                  <a:lnTo>
                    <a:pt x="9645" y="4336"/>
                  </a:lnTo>
                  <a:lnTo>
                    <a:pt x="9572" y="3873"/>
                  </a:lnTo>
                  <a:lnTo>
                    <a:pt x="9450" y="3411"/>
                  </a:lnTo>
                  <a:lnTo>
                    <a:pt x="9280" y="2972"/>
                  </a:lnTo>
                  <a:lnTo>
                    <a:pt x="9085" y="2534"/>
                  </a:lnTo>
                  <a:lnTo>
                    <a:pt x="8841" y="2144"/>
                  </a:lnTo>
                  <a:lnTo>
                    <a:pt x="8549" y="1779"/>
                  </a:lnTo>
                  <a:lnTo>
                    <a:pt x="8232" y="1438"/>
                  </a:lnTo>
                  <a:lnTo>
                    <a:pt x="7892" y="1121"/>
                  </a:lnTo>
                  <a:lnTo>
                    <a:pt x="7526" y="829"/>
                  </a:lnTo>
                  <a:lnTo>
                    <a:pt x="7136" y="585"/>
                  </a:lnTo>
                  <a:lnTo>
                    <a:pt x="6698" y="391"/>
                  </a:lnTo>
                  <a:lnTo>
                    <a:pt x="6260" y="220"/>
                  </a:lnTo>
                  <a:lnTo>
                    <a:pt x="5797" y="98"/>
                  </a:lnTo>
                  <a:lnTo>
                    <a:pt x="5334" y="25"/>
                  </a:lnTo>
                  <a:lnTo>
                    <a:pt x="4823" y="1"/>
                  </a:lnTo>
                  <a:lnTo>
                    <a:pt x="4823" y="1"/>
                  </a:lnTo>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47" name="Shape 247"/>
            <p:cNvSpPr/>
            <p:nvPr/>
          </p:nvSpPr>
          <p:spPr>
            <a:xfrm>
              <a:off x="4024300" y="3058425"/>
              <a:ext cx="84650" cy="84650"/>
            </a:xfrm>
            <a:custGeom>
              <a:avLst/>
              <a:gdLst/>
              <a:ahLst/>
              <a:cxnLst/>
              <a:rect l="0" t="0" r="0" b="0"/>
              <a:pathLst>
                <a:path w="3386" h="3386" fill="none" extrusionOk="0">
                  <a:moveTo>
                    <a:pt x="0" y="3385"/>
                  </a:moveTo>
                  <a:lnTo>
                    <a:pt x="0" y="3385"/>
                  </a:lnTo>
                  <a:lnTo>
                    <a:pt x="25" y="3020"/>
                  </a:lnTo>
                  <a:lnTo>
                    <a:pt x="74" y="2704"/>
                  </a:lnTo>
                  <a:lnTo>
                    <a:pt x="147" y="2363"/>
                  </a:lnTo>
                  <a:lnTo>
                    <a:pt x="268" y="2070"/>
                  </a:lnTo>
                  <a:lnTo>
                    <a:pt x="414" y="1754"/>
                  </a:lnTo>
                  <a:lnTo>
                    <a:pt x="585" y="1486"/>
                  </a:lnTo>
                  <a:lnTo>
                    <a:pt x="780" y="1218"/>
                  </a:lnTo>
                  <a:lnTo>
                    <a:pt x="999" y="974"/>
                  </a:lnTo>
                  <a:lnTo>
                    <a:pt x="1243" y="755"/>
                  </a:lnTo>
                  <a:lnTo>
                    <a:pt x="1510" y="560"/>
                  </a:lnTo>
                  <a:lnTo>
                    <a:pt x="1778" y="390"/>
                  </a:lnTo>
                  <a:lnTo>
                    <a:pt x="2071" y="244"/>
                  </a:lnTo>
                  <a:lnTo>
                    <a:pt x="2387" y="146"/>
                  </a:lnTo>
                  <a:lnTo>
                    <a:pt x="2704" y="49"/>
                  </a:lnTo>
                  <a:lnTo>
                    <a:pt x="3045" y="0"/>
                  </a:lnTo>
                  <a:lnTo>
                    <a:pt x="3386" y="0"/>
                  </a:lnTo>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48" name="Shape 248"/>
            <p:cNvSpPr/>
            <p:nvPr/>
          </p:nvSpPr>
          <p:spPr>
            <a:xfrm>
              <a:off x="4205750" y="3248375"/>
              <a:ext cx="154050" cy="153475"/>
            </a:xfrm>
            <a:custGeom>
              <a:avLst/>
              <a:gdLst/>
              <a:ahLst/>
              <a:cxnLst/>
              <a:rect l="0" t="0" r="0" b="0"/>
              <a:pathLst>
                <a:path w="6162" h="6139" fill="none" extrusionOk="0">
                  <a:moveTo>
                    <a:pt x="0" y="1024"/>
                  </a:moveTo>
                  <a:lnTo>
                    <a:pt x="4969" y="5992"/>
                  </a:lnTo>
                  <a:lnTo>
                    <a:pt x="4969" y="5992"/>
                  </a:lnTo>
                  <a:lnTo>
                    <a:pt x="5042" y="6041"/>
                  </a:lnTo>
                  <a:lnTo>
                    <a:pt x="5115" y="6090"/>
                  </a:lnTo>
                  <a:lnTo>
                    <a:pt x="5212" y="6114"/>
                  </a:lnTo>
                  <a:lnTo>
                    <a:pt x="5310" y="6138"/>
                  </a:lnTo>
                  <a:lnTo>
                    <a:pt x="5407" y="6114"/>
                  </a:lnTo>
                  <a:lnTo>
                    <a:pt x="5480" y="6090"/>
                  </a:lnTo>
                  <a:lnTo>
                    <a:pt x="5577" y="6041"/>
                  </a:lnTo>
                  <a:lnTo>
                    <a:pt x="5651" y="5992"/>
                  </a:lnTo>
                  <a:lnTo>
                    <a:pt x="6016" y="5627"/>
                  </a:lnTo>
                  <a:lnTo>
                    <a:pt x="6016" y="5627"/>
                  </a:lnTo>
                  <a:lnTo>
                    <a:pt x="6089" y="5554"/>
                  </a:lnTo>
                  <a:lnTo>
                    <a:pt x="6138" y="5456"/>
                  </a:lnTo>
                  <a:lnTo>
                    <a:pt x="6162" y="5359"/>
                  </a:lnTo>
                  <a:lnTo>
                    <a:pt x="6162" y="5286"/>
                  </a:lnTo>
                  <a:lnTo>
                    <a:pt x="6162" y="5188"/>
                  </a:lnTo>
                  <a:lnTo>
                    <a:pt x="6138" y="5091"/>
                  </a:lnTo>
                  <a:lnTo>
                    <a:pt x="6089" y="5018"/>
                  </a:lnTo>
                  <a:lnTo>
                    <a:pt x="6016" y="4921"/>
                  </a:lnTo>
                  <a:lnTo>
                    <a:pt x="1072" y="1"/>
                  </a:lnTo>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grpSp>
        <p:nvGrpSpPr>
          <p:cNvPr id="6" name="Shape 249"/>
          <p:cNvGrpSpPr/>
          <p:nvPr/>
        </p:nvGrpSpPr>
        <p:grpSpPr>
          <a:xfrm rot="10800000" flipH="1">
            <a:off x="-88363" y="302261"/>
            <a:ext cx="1034724" cy="895486"/>
            <a:chOff x="238125" y="1431100"/>
            <a:chExt cx="3296350" cy="2852775"/>
          </a:xfrm>
        </p:grpSpPr>
        <p:sp>
          <p:nvSpPr>
            <p:cNvPr id="250" name="Shape 250"/>
            <p:cNvSpPr/>
            <p:nvPr/>
          </p:nvSpPr>
          <p:spPr>
            <a:xfrm>
              <a:off x="980725" y="4136025"/>
              <a:ext cx="157950" cy="147850"/>
            </a:xfrm>
            <a:custGeom>
              <a:avLst/>
              <a:gdLst/>
              <a:ahLst/>
              <a:cxnLst/>
              <a:rect l="0" t="0" r="0" b="0"/>
              <a:pathLst>
                <a:path w="6318" h="5914" extrusionOk="0">
                  <a:moveTo>
                    <a:pt x="403" y="0"/>
                  </a:moveTo>
                  <a:lnTo>
                    <a:pt x="0" y="269"/>
                  </a:lnTo>
                  <a:lnTo>
                    <a:pt x="3226" y="5914"/>
                  </a:lnTo>
                  <a:lnTo>
                    <a:pt x="6317" y="5914"/>
                  </a:lnTo>
                  <a:lnTo>
                    <a:pt x="403" y="0"/>
                  </a:lnTo>
                  <a:close/>
                </a:path>
              </a:pathLst>
            </a:custGeom>
            <a:solidFill>
              <a:srgbClr val="00E2C7"/>
            </a:solidFill>
            <a:ln>
              <a:noFill/>
            </a:ln>
          </p:spPr>
          <p:txBody>
            <a:bodyPr lIns="91425" tIns="91425" rIns="91425" bIns="91425" anchor="ctr" anchorCtr="0">
              <a:noAutofit/>
            </a:bodyPr>
            <a:lstStyle/>
            <a:p>
              <a:pPr lvl="0">
                <a:spcBef>
                  <a:spcPts val="0"/>
                </a:spcBef>
                <a:buNone/>
              </a:pPr>
              <a:endParaRPr/>
            </a:p>
          </p:txBody>
        </p:sp>
        <p:sp>
          <p:nvSpPr>
            <p:cNvPr id="251" name="Shape 251"/>
            <p:cNvSpPr/>
            <p:nvPr/>
          </p:nvSpPr>
          <p:spPr>
            <a:xfrm>
              <a:off x="849675" y="3907525"/>
              <a:ext cx="386425" cy="376350"/>
            </a:xfrm>
            <a:custGeom>
              <a:avLst/>
              <a:gdLst/>
              <a:ahLst/>
              <a:cxnLst/>
              <a:rect l="0" t="0" r="0" b="0"/>
              <a:pathLst>
                <a:path w="15457" h="15054" extrusionOk="0">
                  <a:moveTo>
                    <a:pt x="403" y="0"/>
                  </a:moveTo>
                  <a:lnTo>
                    <a:pt x="0" y="269"/>
                  </a:lnTo>
                  <a:lnTo>
                    <a:pt x="5242" y="9543"/>
                  </a:lnTo>
                  <a:lnTo>
                    <a:pt x="10887" y="15054"/>
                  </a:lnTo>
                  <a:lnTo>
                    <a:pt x="15457" y="15054"/>
                  </a:lnTo>
                  <a:lnTo>
                    <a:pt x="403" y="0"/>
                  </a:lnTo>
                  <a:close/>
                </a:path>
              </a:pathLst>
            </a:custGeom>
            <a:solidFill>
              <a:srgbClr val="01E0C8"/>
            </a:solidFill>
            <a:ln>
              <a:noFill/>
            </a:ln>
          </p:spPr>
          <p:txBody>
            <a:bodyPr lIns="91425" tIns="91425" rIns="91425" bIns="91425" anchor="ctr" anchorCtr="0">
              <a:noAutofit/>
            </a:bodyPr>
            <a:lstStyle/>
            <a:p>
              <a:pPr lvl="0">
                <a:spcBef>
                  <a:spcPts val="0"/>
                </a:spcBef>
                <a:buNone/>
              </a:pPr>
              <a:endParaRPr/>
            </a:p>
          </p:txBody>
        </p:sp>
        <p:sp>
          <p:nvSpPr>
            <p:cNvPr id="252" name="Shape 252"/>
            <p:cNvSpPr/>
            <p:nvPr/>
          </p:nvSpPr>
          <p:spPr>
            <a:xfrm>
              <a:off x="715250" y="3675675"/>
              <a:ext cx="618300" cy="608200"/>
            </a:xfrm>
            <a:custGeom>
              <a:avLst/>
              <a:gdLst/>
              <a:ahLst/>
              <a:cxnLst/>
              <a:rect l="0" t="0" r="0" b="0"/>
              <a:pathLst>
                <a:path w="24732" h="24328" extrusionOk="0">
                  <a:moveTo>
                    <a:pt x="404" y="0"/>
                  </a:moveTo>
                  <a:lnTo>
                    <a:pt x="1" y="404"/>
                  </a:lnTo>
                  <a:lnTo>
                    <a:pt x="5377" y="9543"/>
                  </a:lnTo>
                  <a:lnTo>
                    <a:pt x="20162" y="24328"/>
                  </a:lnTo>
                  <a:lnTo>
                    <a:pt x="24732" y="24328"/>
                  </a:lnTo>
                  <a:lnTo>
                    <a:pt x="404" y="0"/>
                  </a:lnTo>
                  <a:close/>
                </a:path>
              </a:pathLst>
            </a:custGeom>
            <a:solidFill>
              <a:srgbClr val="02DFC8"/>
            </a:solidFill>
            <a:ln>
              <a:noFill/>
            </a:ln>
          </p:spPr>
          <p:txBody>
            <a:bodyPr lIns="91425" tIns="91425" rIns="91425" bIns="91425" anchor="ctr" anchorCtr="0">
              <a:noAutofit/>
            </a:bodyPr>
            <a:lstStyle/>
            <a:p>
              <a:pPr lvl="0">
                <a:spcBef>
                  <a:spcPts val="0"/>
                </a:spcBef>
                <a:buNone/>
              </a:pPr>
              <a:endParaRPr/>
            </a:p>
          </p:txBody>
        </p:sp>
        <p:sp>
          <p:nvSpPr>
            <p:cNvPr id="253" name="Shape 253"/>
            <p:cNvSpPr/>
            <p:nvPr/>
          </p:nvSpPr>
          <p:spPr>
            <a:xfrm>
              <a:off x="584200" y="3447175"/>
              <a:ext cx="846800" cy="836700"/>
            </a:xfrm>
            <a:custGeom>
              <a:avLst/>
              <a:gdLst/>
              <a:ahLst/>
              <a:cxnLst/>
              <a:rect l="0" t="0" r="0" b="0"/>
              <a:pathLst>
                <a:path w="33872" h="33468" extrusionOk="0">
                  <a:moveTo>
                    <a:pt x="404" y="1"/>
                  </a:moveTo>
                  <a:lnTo>
                    <a:pt x="1" y="270"/>
                  </a:lnTo>
                  <a:lnTo>
                    <a:pt x="5243" y="9544"/>
                  </a:lnTo>
                  <a:lnTo>
                    <a:pt x="29167" y="33468"/>
                  </a:lnTo>
                  <a:lnTo>
                    <a:pt x="33872" y="33468"/>
                  </a:lnTo>
                  <a:lnTo>
                    <a:pt x="404" y="1"/>
                  </a:lnTo>
                  <a:close/>
                </a:path>
              </a:pathLst>
            </a:custGeom>
            <a:solidFill>
              <a:srgbClr val="03DDC9"/>
            </a:solidFill>
            <a:ln>
              <a:noFill/>
            </a:ln>
          </p:spPr>
          <p:txBody>
            <a:bodyPr lIns="91425" tIns="91425" rIns="91425" bIns="91425" anchor="ctr" anchorCtr="0">
              <a:noAutofit/>
            </a:bodyPr>
            <a:lstStyle/>
            <a:p>
              <a:pPr lvl="0">
                <a:spcBef>
                  <a:spcPts val="0"/>
                </a:spcBef>
                <a:buNone/>
              </a:pPr>
              <a:endParaRPr/>
            </a:p>
          </p:txBody>
        </p:sp>
        <p:sp>
          <p:nvSpPr>
            <p:cNvPr id="254" name="Shape 254"/>
            <p:cNvSpPr/>
            <p:nvPr/>
          </p:nvSpPr>
          <p:spPr>
            <a:xfrm>
              <a:off x="449800" y="3218700"/>
              <a:ext cx="1078650" cy="1065175"/>
            </a:xfrm>
            <a:custGeom>
              <a:avLst/>
              <a:gdLst/>
              <a:ahLst/>
              <a:cxnLst/>
              <a:rect l="0" t="0" r="0" b="0"/>
              <a:pathLst>
                <a:path w="43146" h="42607" extrusionOk="0">
                  <a:moveTo>
                    <a:pt x="404" y="0"/>
                  </a:moveTo>
                  <a:lnTo>
                    <a:pt x="1" y="269"/>
                  </a:lnTo>
                  <a:lnTo>
                    <a:pt x="5377" y="9543"/>
                  </a:lnTo>
                  <a:lnTo>
                    <a:pt x="38441" y="42607"/>
                  </a:lnTo>
                  <a:lnTo>
                    <a:pt x="43145" y="42607"/>
                  </a:lnTo>
                  <a:lnTo>
                    <a:pt x="404" y="0"/>
                  </a:lnTo>
                  <a:close/>
                </a:path>
              </a:pathLst>
            </a:custGeom>
            <a:solidFill>
              <a:srgbClr val="04DBC9"/>
            </a:solidFill>
            <a:ln>
              <a:noFill/>
            </a:ln>
          </p:spPr>
          <p:txBody>
            <a:bodyPr lIns="91425" tIns="91425" rIns="91425" bIns="91425" anchor="ctr" anchorCtr="0">
              <a:noAutofit/>
            </a:bodyPr>
            <a:lstStyle/>
            <a:p>
              <a:pPr lvl="0">
                <a:spcBef>
                  <a:spcPts val="0"/>
                </a:spcBef>
                <a:buNone/>
              </a:pPr>
              <a:endParaRPr/>
            </a:p>
          </p:txBody>
        </p:sp>
        <p:sp>
          <p:nvSpPr>
            <p:cNvPr id="255" name="Shape 255"/>
            <p:cNvSpPr/>
            <p:nvPr/>
          </p:nvSpPr>
          <p:spPr>
            <a:xfrm>
              <a:off x="318750" y="2990200"/>
              <a:ext cx="1307150" cy="1293675"/>
            </a:xfrm>
            <a:custGeom>
              <a:avLst/>
              <a:gdLst/>
              <a:ahLst/>
              <a:cxnLst/>
              <a:rect l="0" t="0" r="0" b="0"/>
              <a:pathLst>
                <a:path w="52286" h="51747" extrusionOk="0">
                  <a:moveTo>
                    <a:pt x="404" y="1"/>
                  </a:moveTo>
                  <a:lnTo>
                    <a:pt x="1" y="269"/>
                  </a:lnTo>
                  <a:lnTo>
                    <a:pt x="5243" y="9409"/>
                  </a:lnTo>
                  <a:lnTo>
                    <a:pt x="47581" y="51747"/>
                  </a:lnTo>
                  <a:lnTo>
                    <a:pt x="52285" y="51747"/>
                  </a:lnTo>
                  <a:lnTo>
                    <a:pt x="39517" y="38978"/>
                  </a:lnTo>
                  <a:lnTo>
                    <a:pt x="37097" y="38978"/>
                  </a:lnTo>
                  <a:lnTo>
                    <a:pt x="33737" y="33333"/>
                  </a:lnTo>
                  <a:lnTo>
                    <a:pt x="404" y="1"/>
                  </a:lnTo>
                  <a:close/>
                </a:path>
              </a:pathLst>
            </a:custGeom>
            <a:solidFill>
              <a:srgbClr val="06D9CA"/>
            </a:solidFill>
            <a:ln>
              <a:noFill/>
            </a:ln>
          </p:spPr>
          <p:txBody>
            <a:bodyPr lIns="91425" tIns="91425" rIns="91425" bIns="91425" anchor="ctr" anchorCtr="0">
              <a:noAutofit/>
            </a:bodyPr>
            <a:lstStyle/>
            <a:p>
              <a:pPr lvl="0">
                <a:spcBef>
                  <a:spcPts val="0"/>
                </a:spcBef>
                <a:buNone/>
              </a:pPr>
              <a:endParaRPr/>
            </a:p>
          </p:txBody>
        </p:sp>
        <p:sp>
          <p:nvSpPr>
            <p:cNvPr id="256" name="Shape 256"/>
            <p:cNvSpPr/>
            <p:nvPr/>
          </p:nvSpPr>
          <p:spPr>
            <a:xfrm>
              <a:off x="1286500" y="3964650"/>
              <a:ext cx="436850" cy="319225"/>
            </a:xfrm>
            <a:custGeom>
              <a:avLst/>
              <a:gdLst/>
              <a:ahLst/>
              <a:cxnLst/>
              <a:rect l="0" t="0" r="0" b="0"/>
              <a:pathLst>
                <a:path w="17474" h="12769" extrusionOk="0">
                  <a:moveTo>
                    <a:pt x="0" y="0"/>
                  </a:moveTo>
                  <a:lnTo>
                    <a:pt x="12769" y="12769"/>
                  </a:lnTo>
                  <a:lnTo>
                    <a:pt x="17473" y="12769"/>
                  </a:lnTo>
                  <a:lnTo>
                    <a:pt x="4704" y="0"/>
                  </a:lnTo>
                  <a:close/>
                </a:path>
              </a:pathLst>
            </a:custGeom>
            <a:solidFill>
              <a:srgbClr val="07D8CB"/>
            </a:solidFill>
            <a:ln>
              <a:noFill/>
            </a:ln>
          </p:spPr>
          <p:txBody>
            <a:bodyPr lIns="91425" tIns="91425" rIns="91425" bIns="91425" anchor="ctr" anchorCtr="0">
              <a:noAutofit/>
            </a:bodyPr>
            <a:lstStyle/>
            <a:p>
              <a:pPr lvl="0">
                <a:spcBef>
                  <a:spcPts val="0"/>
                </a:spcBef>
                <a:buNone/>
              </a:pPr>
              <a:endParaRPr/>
            </a:p>
          </p:txBody>
        </p:sp>
        <p:sp>
          <p:nvSpPr>
            <p:cNvPr id="257" name="Shape 257"/>
            <p:cNvSpPr/>
            <p:nvPr/>
          </p:nvSpPr>
          <p:spPr>
            <a:xfrm>
              <a:off x="238125" y="2822200"/>
              <a:ext cx="924075" cy="1008075"/>
            </a:xfrm>
            <a:custGeom>
              <a:avLst/>
              <a:gdLst/>
              <a:ahLst/>
              <a:cxnLst/>
              <a:rect l="0" t="0" r="0" b="0"/>
              <a:pathLst>
                <a:path w="36963" h="40323" extrusionOk="0">
                  <a:moveTo>
                    <a:pt x="806" y="0"/>
                  </a:moveTo>
                  <a:lnTo>
                    <a:pt x="0" y="1479"/>
                  </a:lnTo>
                  <a:lnTo>
                    <a:pt x="3226" y="6989"/>
                  </a:lnTo>
                  <a:lnTo>
                    <a:pt x="36559" y="40322"/>
                  </a:lnTo>
                  <a:lnTo>
                    <a:pt x="36962" y="40053"/>
                  </a:lnTo>
                  <a:lnTo>
                    <a:pt x="31720" y="30779"/>
                  </a:lnTo>
                  <a:lnTo>
                    <a:pt x="806" y="0"/>
                  </a:lnTo>
                  <a:close/>
                </a:path>
              </a:pathLst>
            </a:custGeom>
            <a:solidFill>
              <a:srgbClr val="07D8CB"/>
            </a:solidFill>
            <a:ln>
              <a:noFill/>
            </a:ln>
          </p:spPr>
          <p:txBody>
            <a:bodyPr lIns="91425" tIns="91425" rIns="91425" bIns="91425" anchor="ctr" anchorCtr="0">
              <a:noAutofit/>
            </a:bodyPr>
            <a:lstStyle/>
            <a:p>
              <a:pPr lvl="0">
                <a:spcBef>
                  <a:spcPts val="0"/>
                </a:spcBef>
                <a:buNone/>
              </a:pPr>
              <a:endParaRPr/>
            </a:p>
          </p:txBody>
        </p:sp>
        <p:sp>
          <p:nvSpPr>
            <p:cNvPr id="258" name="Shape 258"/>
            <p:cNvSpPr/>
            <p:nvPr/>
          </p:nvSpPr>
          <p:spPr>
            <a:xfrm>
              <a:off x="1383925" y="3964650"/>
              <a:ext cx="433500" cy="319225"/>
            </a:xfrm>
            <a:custGeom>
              <a:avLst/>
              <a:gdLst/>
              <a:ahLst/>
              <a:cxnLst/>
              <a:rect l="0" t="0" r="0" b="0"/>
              <a:pathLst>
                <a:path w="17340" h="12769" extrusionOk="0">
                  <a:moveTo>
                    <a:pt x="1" y="0"/>
                  </a:moveTo>
                  <a:lnTo>
                    <a:pt x="12770" y="12769"/>
                  </a:lnTo>
                  <a:lnTo>
                    <a:pt x="17339" y="12769"/>
                  </a:lnTo>
                  <a:lnTo>
                    <a:pt x="4705" y="0"/>
                  </a:lnTo>
                  <a:close/>
                </a:path>
              </a:pathLst>
            </a:custGeom>
            <a:solidFill>
              <a:srgbClr val="08D6CB"/>
            </a:solidFill>
            <a:ln>
              <a:noFill/>
            </a:ln>
          </p:spPr>
          <p:txBody>
            <a:bodyPr lIns="91425" tIns="91425" rIns="91425" bIns="91425" anchor="ctr" anchorCtr="0">
              <a:noAutofit/>
            </a:bodyPr>
            <a:lstStyle/>
            <a:p>
              <a:pPr lvl="0">
                <a:spcBef>
                  <a:spcPts val="0"/>
                </a:spcBef>
                <a:buNone/>
              </a:pPr>
              <a:endParaRPr/>
            </a:p>
          </p:txBody>
        </p:sp>
        <p:sp>
          <p:nvSpPr>
            <p:cNvPr id="259" name="Shape 259"/>
            <p:cNvSpPr/>
            <p:nvPr/>
          </p:nvSpPr>
          <p:spPr>
            <a:xfrm>
              <a:off x="251550" y="2761700"/>
              <a:ext cx="779600" cy="840075"/>
            </a:xfrm>
            <a:custGeom>
              <a:avLst/>
              <a:gdLst/>
              <a:ahLst/>
              <a:cxnLst/>
              <a:rect l="0" t="0" r="0" b="0"/>
              <a:pathLst>
                <a:path w="31184" h="33603" extrusionOk="0">
                  <a:moveTo>
                    <a:pt x="1748" y="1"/>
                  </a:moveTo>
                  <a:lnTo>
                    <a:pt x="1" y="2823"/>
                  </a:lnTo>
                  <a:lnTo>
                    <a:pt x="30780" y="33603"/>
                  </a:lnTo>
                  <a:lnTo>
                    <a:pt x="31183" y="33199"/>
                  </a:lnTo>
                  <a:lnTo>
                    <a:pt x="25807" y="24060"/>
                  </a:lnTo>
                  <a:lnTo>
                    <a:pt x="1748" y="1"/>
                  </a:lnTo>
                  <a:close/>
                </a:path>
              </a:pathLst>
            </a:custGeom>
            <a:solidFill>
              <a:srgbClr val="08D6CB"/>
            </a:solidFill>
            <a:ln>
              <a:noFill/>
            </a:ln>
          </p:spPr>
          <p:txBody>
            <a:bodyPr lIns="91425" tIns="91425" rIns="91425" bIns="91425" anchor="ctr" anchorCtr="0">
              <a:noAutofit/>
            </a:bodyPr>
            <a:lstStyle/>
            <a:p>
              <a:pPr lvl="0">
                <a:spcBef>
                  <a:spcPts val="0"/>
                </a:spcBef>
                <a:buNone/>
              </a:pPr>
              <a:endParaRPr/>
            </a:p>
          </p:txBody>
        </p:sp>
        <p:sp>
          <p:nvSpPr>
            <p:cNvPr id="260" name="Shape 260"/>
            <p:cNvSpPr/>
            <p:nvPr/>
          </p:nvSpPr>
          <p:spPr>
            <a:xfrm>
              <a:off x="288525" y="2697875"/>
              <a:ext cx="608200" cy="675400"/>
            </a:xfrm>
            <a:custGeom>
              <a:avLst/>
              <a:gdLst/>
              <a:ahLst/>
              <a:cxnLst/>
              <a:rect l="0" t="0" r="0" b="0"/>
              <a:pathLst>
                <a:path w="24328" h="27016" extrusionOk="0">
                  <a:moveTo>
                    <a:pt x="1613" y="0"/>
                  </a:moveTo>
                  <a:lnTo>
                    <a:pt x="0" y="2957"/>
                  </a:lnTo>
                  <a:lnTo>
                    <a:pt x="23925" y="27016"/>
                  </a:lnTo>
                  <a:lnTo>
                    <a:pt x="24328" y="26613"/>
                  </a:lnTo>
                  <a:lnTo>
                    <a:pt x="19086" y="17473"/>
                  </a:lnTo>
                  <a:lnTo>
                    <a:pt x="1613" y="0"/>
                  </a:lnTo>
                  <a:close/>
                </a:path>
              </a:pathLst>
            </a:custGeom>
            <a:solidFill>
              <a:srgbClr val="09D4CC"/>
            </a:solidFill>
            <a:ln>
              <a:noFill/>
            </a:ln>
          </p:spPr>
          <p:txBody>
            <a:bodyPr lIns="91425" tIns="91425" rIns="91425" bIns="91425" anchor="ctr" anchorCtr="0">
              <a:noAutofit/>
            </a:bodyPr>
            <a:lstStyle/>
            <a:p>
              <a:pPr lvl="0">
                <a:spcBef>
                  <a:spcPts val="0"/>
                </a:spcBef>
                <a:buNone/>
              </a:pPr>
              <a:endParaRPr/>
            </a:p>
          </p:txBody>
        </p:sp>
        <p:sp>
          <p:nvSpPr>
            <p:cNvPr id="261" name="Shape 261"/>
            <p:cNvSpPr/>
            <p:nvPr/>
          </p:nvSpPr>
          <p:spPr>
            <a:xfrm>
              <a:off x="1481375" y="3964650"/>
              <a:ext cx="433500" cy="319225"/>
            </a:xfrm>
            <a:custGeom>
              <a:avLst/>
              <a:gdLst/>
              <a:ahLst/>
              <a:cxnLst/>
              <a:rect l="0" t="0" r="0" b="0"/>
              <a:pathLst>
                <a:path w="17340" h="12769" extrusionOk="0">
                  <a:moveTo>
                    <a:pt x="1" y="0"/>
                  </a:moveTo>
                  <a:lnTo>
                    <a:pt x="12769" y="12769"/>
                  </a:lnTo>
                  <a:lnTo>
                    <a:pt x="17339" y="12769"/>
                  </a:lnTo>
                  <a:lnTo>
                    <a:pt x="4705" y="0"/>
                  </a:lnTo>
                  <a:close/>
                </a:path>
              </a:pathLst>
            </a:custGeom>
            <a:solidFill>
              <a:srgbClr val="09D4CC"/>
            </a:solidFill>
            <a:ln>
              <a:noFill/>
            </a:ln>
          </p:spPr>
          <p:txBody>
            <a:bodyPr lIns="91425" tIns="91425" rIns="91425" bIns="91425" anchor="ctr" anchorCtr="0">
              <a:noAutofit/>
            </a:bodyPr>
            <a:lstStyle/>
            <a:p>
              <a:pPr lvl="0">
                <a:spcBef>
                  <a:spcPts val="0"/>
                </a:spcBef>
                <a:buNone/>
              </a:pPr>
              <a:endParaRPr/>
            </a:p>
          </p:txBody>
        </p:sp>
        <p:sp>
          <p:nvSpPr>
            <p:cNvPr id="262" name="Shape 262"/>
            <p:cNvSpPr/>
            <p:nvPr/>
          </p:nvSpPr>
          <p:spPr>
            <a:xfrm>
              <a:off x="1578825" y="3964650"/>
              <a:ext cx="433500" cy="319225"/>
            </a:xfrm>
            <a:custGeom>
              <a:avLst/>
              <a:gdLst/>
              <a:ahLst/>
              <a:cxnLst/>
              <a:rect l="0" t="0" r="0" b="0"/>
              <a:pathLst>
                <a:path w="17340" h="12769" extrusionOk="0">
                  <a:moveTo>
                    <a:pt x="1" y="0"/>
                  </a:moveTo>
                  <a:lnTo>
                    <a:pt x="12769" y="12769"/>
                  </a:lnTo>
                  <a:lnTo>
                    <a:pt x="17339" y="12769"/>
                  </a:lnTo>
                  <a:lnTo>
                    <a:pt x="4570" y="0"/>
                  </a:lnTo>
                  <a:close/>
                </a:path>
              </a:pathLst>
            </a:custGeom>
            <a:solidFill>
              <a:srgbClr val="0AD3CC"/>
            </a:solidFill>
            <a:ln>
              <a:noFill/>
            </a:ln>
          </p:spPr>
          <p:txBody>
            <a:bodyPr lIns="91425" tIns="91425" rIns="91425" bIns="91425" anchor="ctr" anchorCtr="0">
              <a:noAutofit/>
            </a:bodyPr>
            <a:lstStyle/>
            <a:p>
              <a:pPr lvl="0">
                <a:spcBef>
                  <a:spcPts val="0"/>
                </a:spcBef>
                <a:buNone/>
              </a:pPr>
              <a:endParaRPr/>
            </a:p>
          </p:txBody>
        </p:sp>
        <p:sp>
          <p:nvSpPr>
            <p:cNvPr id="263" name="Shape 263"/>
            <p:cNvSpPr/>
            <p:nvPr/>
          </p:nvSpPr>
          <p:spPr>
            <a:xfrm>
              <a:off x="322125" y="2637375"/>
              <a:ext cx="443550" cy="504050"/>
            </a:xfrm>
            <a:custGeom>
              <a:avLst/>
              <a:gdLst/>
              <a:ahLst/>
              <a:cxnLst/>
              <a:rect l="0" t="0" r="0" b="0"/>
              <a:pathLst>
                <a:path w="17742" h="20162" extrusionOk="0">
                  <a:moveTo>
                    <a:pt x="1747" y="1"/>
                  </a:moveTo>
                  <a:lnTo>
                    <a:pt x="0" y="2958"/>
                  </a:lnTo>
                  <a:lnTo>
                    <a:pt x="17339" y="20162"/>
                  </a:lnTo>
                  <a:lnTo>
                    <a:pt x="17742" y="19893"/>
                  </a:lnTo>
                  <a:lnTo>
                    <a:pt x="12366" y="10619"/>
                  </a:lnTo>
                  <a:lnTo>
                    <a:pt x="1747" y="1"/>
                  </a:lnTo>
                  <a:close/>
                </a:path>
              </a:pathLst>
            </a:custGeom>
            <a:solidFill>
              <a:srgbClr val="0AD3CC"/>
            </a:solidFill>
            <a:ln>
              <a:noFill/>
            </a:ln>
          </p:spPr>
          <p:txBody>
            <a:bodyPr lIns="91425" tIns="91425" rIns="91425" bIns="91425" anchor="ctr" anchorCtr="0">
              <a:noAutofit/>
            </a:bodyPr>
            <a:lstStyle/>
            <a:p>
              <a:pPr lvl="0">
                <a:spcBef>
                  <a:spcPts val="0"/>
                </a:spcBef>
                <a:buNone/>
              </a:pPr>
              <a:endParaRPr/>
            </a:p>
          </p:txBody>
        </p:sp>
        <p:sp>
          <p:nvSpPr>
            <p:cNvPr id="264" name="Shape 264"/>
            <p:cNvSpPr/>
            <p:nvPr/>
          </p:nvSpPr>
          <p:spPr>
            <a:xfrm>
              <a:off x="359075" y="2576900"/>
              <a:ext cx="275575" cy="336050"/>
            </a:xfrm>
            <a:custGeom>
              <a:avLst/>
              <a:gdLst/>
              <a:ahLst/>
              <a:cxnLst/>
              <a:rect l="0" t="0" r="0" b="0"/>
              <a:pathLst>
                <a:path w="11023" h="13442" extrusionOk="0">
                  <a:moveTo>
                    <a:pt x="1614" y="1"/>
                  </a:moveTo>
                  <a:lnTo>
                    <a:pt x="1" y="2823"/>
                  </a:lnTo>
                  <a:lnTo>
                    <a:pt x="10484" y="13441"/>
                  </a:lnTo>
                  <a:lnTo>
                    <a:pt x="10888" y="13172"/>
                  </a:lnTo>
                  <a:lnTo>
                    <a:pt x="9812" y="11291"/>
                  </a:lnTo>
                  <a:lnTo>
                    <a:pt x="11022" y="9275"/>
                  </a:lnTo>
                  <a:lnTo>
                    <a:pt x="1614" y="1"/>
                  </a:lnTo>
                  <a:close/>
                </a:path>
              </a:pathLst>
            </a:custGeom>
            <a:solidFill>
              <a:srgbClr val="0BD1CD"/>
            </a:solidFill>
            <a:ln>
              <a:noFill/>
            </a:ln>
          </p:spPr>
          <p:txBody>
            <a:bodyPr lIns="91425" tIns="91425" rIns="91425" bIns="91425" anchor="ctr" anchorCtr="0">
              <a:noAutofit/>
            </a:bodyPr>
            <a:lstStyle/>
            <a:p>
              <a:pPr lvl="0">
                <a:spcBef>
                  <a:spcPts val="0"/>
                </a:spcBef>
                <a:buNone/>
              </a:pPr>
              <a:endParaRPr/>
            </a:p>
          </p:txBody>
        </p:sp>
        <p:sp>
          <p:nvSpPr>
            <p:cNvPr id="265" name="Shape 265"/>
            <p:cNvSpPr/>
            <p:nvPr/>
          </p:nvSpPr>
          <p:spPr>
            <a:xfrm>
              <a:off x="1676275" y="3964650"/>
              <a:ext cx="433475" cy="319225"/>
            </a:xfrm>
            <a:custGeom>
              <a:avLst/>
              <a:gdLst/>
              <a:ahLst/>
              <a:cxnLst/>
              <a:rect l="0" t="0" r="0" b="0"/>
              <a:pathLst>
                <a:path w="17339" h="12769" extrusionOk="0">
                  <a:moveTo>
                    <a:pt x="0" y="0"/>
                  </a:moveTo>
                  <a:lnTo>
                    <a:pt x="12769" y="12769"/>
                  </a:lnTo>
                  <a:lnTo>
                    <a:pt x="17339" y="12769"/>
                  </a:lnTo>
                  <a:lnTo>
                    <a:pt x="4570" y="0"/>
                  </a:lnTo>
                  <a:close/>
                </a:path>
              </a:pathLst>
            </a:custGeom>
            <a:solidFill>
              <a:srgbClr val="0BD1CD"/>
            </a:solidFill>
            <a:ln>
              <a:noFill/>
            </a:ln>
          </p:spPr>
          <p:txBody>
            <a:bodyPr lIns="91425" tIns="91425" rIns="91425" bIns="91425" anchor="ctr" anchorCtr="0">
              <a:noAutofit/>
            </a:bodyPr>
            <a:lstStyle/>
            <a:p>
              <a:pPr lvl="0">
                <a:spcBef>
                  <a:spcPts val="0"/>
                </a:spcBef>
                <a:buNone/>
              </a:pPr>
              <a:endParaRPr/>
            </a:p>
          </p:txBody>
        </p:sp>
        <p:sp>
          <p:nvSpPr>
            <p:cNvPr id="266" name="Shape 266"/>
            <p:cNvSpPr/>
            <p:nvPr/>
          </p:nvSpPr>
          <p:spPr>
            <a:xfrm>
              <a:off x="392675" y="2513050"/>
              <a:ext cx="275575" cy="309175"/>
            </a:xfrm>
            <a:custGeom>
              <a:avLst/>
              <a:gdLst/>
              <a:ahLst/>
              <a:cxnLst/>
              <a:rect l="0" t="0" r="0" b="0"/>
              <a:pathLst>
                <a:path w="11023" h="12367" extrusionOk="0">
                  <a:moveTo>
                    <a:pt x="1748" y="1"/>
                  </a:moveTo>
                  <a:lnTo>
                    <a:pt x="1" y="2958"/>
                  </a:lnTo>
                  <a:lnTo>
                    <a:pt x="9409" y="12366"/>
                  </a:lnTo>
                  <a:lnTo>
                    <a:pt x="11022" y="9409"/>
                  </a:lnTo>
                  <a:lnTo>
                    <a:pt x="1748" y="1"/>
                  </a:lnTo>
                  <a:close/>
                </a:path>
              </a:pathLst>
            </a:custGeom>
            <a:solidFill>
              <a:srgbClr val="0CCFCD"/>
            </a:solidFill>
            <a:ln>
              <a:noFill/>
            </a:ln>
          </p:spPr>
          <p:txBody>
            <a:bodyPr lIns="91425" tIns="91425" rIns="91425" bIns="91425" anchor="ctr" anchorCtr="0">
              <a:noAutofit/>
            </a:bodyPr>
            <a:lstStyle/>
            <a:p>
              <a:pPr lvl="0">
                <a:spcBef>
                  <a:spcPts val="0"/>
                </a:spcBef>
                <a:buNone/>
              </a:pPr>
              <a:endParaRPr/>
            </a:p>
          </p:txBody>
        </p:sp>
        <p:sp>
          <p:nvSpPr>
            <p:cNvPr id="267" name="Shape 267"/>
            <p:cNvSpPr/>
            <p:nvPr/>
          </p:nvSpPr>
          <p:spPr>
            <a:xfrm>
              <a:off x="1773725" y="3964650"/>
              <a:ext cx="433475" cy="319225"/>
            </a:xfrm>
            <a:custGeom>
              <a:avLst/>
              <a:gdLst/>
              <a:ahLst/>
              <a:cxnLst/>
              <a:rect l="0" t="0" r="0" b="0"/>
              <a:pathLst>
                <a:path w="17339" h="12769" extrusionOk="0">
                  <a:moveTo>
                    <a:pt x="0" y="0"/>
                  </a:moveTo>
                  <a:lnTo>
                    <a:pt x="12634" y="12769"/>
                  </a:lnTo>
                  <a:lnTo>
                    <a:pt x="17339" y="12769"/>
                  </a:lnTo>
                  <a:lnTo>
                    <a:pt x="4570" y="0"/>
                  </a:lnTo>
                  <a:close/>
                </a:path>
              </a:pathLst>
            </a:custGeom>
            <a:solidFill>
              <a:srgbClr val="0CCFCD"/>
            </a:solidFill>
            <a:ln>
              <a:noFill/>
            </a:ln>
          </p:spPr>
          <p:txBody>
            <a:bodyPr lIns="91425" tIns="91425" rIns="91425" bIns="91425" anchor="ctr" anchorCtr="0">
              <a:noAutofit/>
            </a:bodyPr>
            <a:lstStyle/>
            <a:p>
              <a:pPr lvl="0">
                <a:spcBef>
                  <a:spcPts val="0"/>
                </a:spcBef>
                <a:buNone/>
              </a:pPr>
              <a:endParaRPr/>
            </a:p>
          </p:txBody>
        </p:sp>
        <p:sp>
          <p:nvSpPr>
            <p:cNvPr id="268" name="Shape 268"/>
            <p:cNvSpPr/>
            <p:nvPr/>
          </p:nvSpPr>
          <p:spPr>
            <a:xfrm>
              <a:off x="429650" y="2452575"/>
              <a:ext cx="275550" cy="305800"/>
            </a:xfrm>
            <a:custGeom>
              <a:avLst/>
              <a:gdLst/>
              <a:ahLst/>
              <a:cxnLst/>
              <a:rect l="0" t="0" r="0" b="0"/>
              <a:pathLst>
                <a:path w="11022" h="12232" extrusionOk="0">
                  <a:moveTo>
                    <a:pt x="1748" y="1"/>
                  </a:moveTo>
                  <a:lnTo>
                    <a:pt x="0" y="2957"/>
                  </a:lnTo>
                  <a:lnTo>
                    <a:pt x="9274" y="12232"/>
                  </a:lnTo>
                  <a:lnTo>
                    <a:pt x="11022" y="9275"/>
                  </a:lnTo>
                  <a:lnTo>
                    <a:pt x="1748" y="1"/>
                  </a:lnTo>
                  <a:close/>
                </a:path>
              </a:pathLst>
            </a:custGeom>
            <a:solidFill>
              <a:srgbClr val="0DCDCE"/>
            </a:solidFill>
            <a:ln>
              <a:noFill/>
            </a:ln>
          </p:spPr>
          <p:txBody>
            <a:bodyPr lIns="91425" tIns="91425" rIns="91425" bIns="91425" anchor="ctr" anchorCtr="0">
              <a:noAutofit/>
            </a:bodyPr>
            <a:lstStyle/>
            <a:p>
              <a:pPr lvl="0">
                <a:spcBef>
                  <a:spcPts val="0"/>
                </a:spcBef>
                <a:buNone/>
              </a:pPr>
              <a:endParaRPr/>
            </a:p>
          </p:txBody>
        </p:sp>
        <p:sp>
          <p:nvSpPr>
            <p:cNvPr id="269" name="Shape 269"/>
            <p:cNvSpPr/>
            <p:nvPr/>
          </p:nvSpPr>
          <p:spPr>
            <a:xfrm>
              <a:off x="1871150" y="3964650"/>
              <a:ext cx="433500" cy="319225"/>
            </a:xfrm>
            <a:custGeom>
              <a:avLst/>
              <a:gdLst/>
              <a:ahLst/>
              <a:cxnLst/>
              <a:rect l="0" t="0" r="0" b="0"/>
              <a:pathLst>
                <a:path w="17340" h="12769" extrusionOk="0">
                  <a:moveTo>
                    <a:pt x="1" y="0"/>
                  </a:moveTo>
                  <a:lnTo>
                    <a:pt x="12635" y="12769"/>
                  </a:lnTo>
                  <a:lnTo>
                    <a:pt x="17340" y="12769"/>
                  </a:lnTo>
                  <a:lnTo>
                    <a:pt x="4571" y="0"/>
                  </a:lnTo>
                  <a:close/>
                </a:path>
              </a:pathLst>
            </a:custGeom>
            <a:solidFill>
              <a:srgbClr val="0DCDCE"/>
            </a:solidFill>
            <a:ln>
              <a:noFill/>
            </a:ln>
          </p:spPr>
          <p:txBody>
            <a:bodyPr lIns="91425" tIns="91425" rIns="91425" bIns="91425" anchor="ctr" anchorCtr="0">
              <a:noAutofit/>
            </a:bodyPr>
            <a:lstStyle/>
            <a:p>
              <a:pPr lvl="0">
                <a:spcBef>
                  <a:spcPts val="0"/>
                </a:spcBef>
                <a:buNone/>
              </a:pPr>
              <a:endParaRPr/>
            </a:p>
          </p:txBody>
        </p:sp>
        <p:sp>
          <p:nvSpPr>
            <p:cNvPr id="270" name="Shape 270"/>
            <p:cNvSpPr/>
            <p:nvPr/>
          </p:nvSpPr>
          <p:spPr>
            <a:xfrm>
              <a:off x="1965250" y="3964650"/>
              <a:ext cx="436850" cy="319225"/>
            </a:xfrm>
            <a:custGeom>
              <a:avLst/>
              <a:gdLst/>
              <a:ahLst/>
              <a:cxnLst/>
              <a:rect l="0" t="0" r="0" b="0"/>
              <a:pathLst>
                <a:path w="17474" h="12769" extrusionOk="0">
                  <a:moveTo>
                    <a:pt x="0" y="0"/>
                  </a:moveTo>
                  <a:lnTo>
                    <a:pt x="12769" y="12769"/>
                  </a:lnTo>
                  <a:lnTo>
                    <a:pt x="17473" y="12769"/>
                  </a:lnTo>
                  <a:lnTo>
                    <a:pt x="4705" y="0"/>
                  </a:lnTo>
                  <a:close/>
                </a:path>
              </a:pathLst>
            </a:custGeom>
            <a:solidFill>
              <a:srgbClr val="0ECCCF"/>
            </a:solidFill>
            <a:ln>
              <a:noFill/>
            </a:ln>
          </p:spPr>
          <p:txBody>
            <a:bodyPr lIns="91425" tIns="91425" rIns="91425" bIns="91425" anchor="ctr" anchorCtr="0">
              <a:noAutofit/>
            </a:bodyPr>
            <a:lstStyle/>
            <a:p>
              <a:pPr lvl="0">
                <a:spcBef>
                  <a:spcPts val="0"/>
                </a:spcBef>
                <a:buNone/>
              </a:pPr>
              <a:endParaRPr/>
            </a:p>
          </p:txBody>
        </p:sp>
        <p:sp>
          <p:nvSpPr>
            <p:cNvPr id="271" name="Shape 271"/>
            <p:cNvSpPr/>
            <p:nvPr/>
          </p:nvSpPr>
          <p:spPr>
            <a:xfrm>
              <a:off x="466600" y="2392100"/>
              <a:ext cx="272200" cy="305800"/>
            </a:xfrm>
            <a:custGeom>
              <a:avLst/>
              <a:gdLst/>
              <a:ahLst/>
              <a:cxnLst/>
              <a:rect l="0" t="0" r="0" b="0"/>
              <a:pathLst>
                <a:path w="10888" h="12232" extrusionOk="0">
                  <a:moveTo>
                    <a:pt x="1614" y="0"/>
                  </a:moveTo>
                  <a:lnTo>
                    <a:pt x="1" y="2957"/>
                  </a:lnTo>
                  <a:lnTo>
                    <a:pt x="9275" y="12231"/>
                  </a:lnTo>
                  <a:lnTo>
                    <a:pt x="10888" y="9274"/>
                  </a:lnTo>
                  <a:lnTo>
                    <a:pt x="1614" y="0"/>
                  </a:lnTo>
                  <a:close/>
                </a:path>
              </a:pathLst>
            </a:custGeom>
            <a:solidFill>
              <a:srgbClr val="0ECCCF"/>
            </a:solidFill>
            <a:ln>
              <a:noFill/>
            </a:ln>
          </p:spPr>
          <p:txBody>
            <a:bodyPr lIns="91425" tIns="91425" rIns="91425" bIns="91425" anchor="ctr" anchorCtr="0">
              <a:noAutofit/>
            </a:bodyPr>
            <a:lstStyle/>
            <a:p>
              <a:pPr lvl="0">
                <a:spcBef>
                  <a:spcPts val="0"/>
                </a:spcBef>
                <a:buNone/>
              </a:pPr>
              <a:endParaRPr/>
            </a:p>
          </p:txBody>
        </p:sp>
        <p:sp>
          <p:nvSpPr>
            <p:cNvPr id="272" name="Shape 272"/>
            <p:cNvSpPr/>
            <p:nvPr/>
          </p:nvSpPr>
          <p:spPr>
            <a:xfrm>
              <a:off x="2062700" y="3964650"/>
              <a:ext cx="433475" cy="319225"/>
            </a:xfrm>
            <a:custGeom>
              <a:avLst/>
              <a:gdLst/>
              <a:ahLst/>
              <a:cxnLst/>
              <a:rect l="0" t="0" r="0" b="0"/>
              <a:pathLst>
                <a:path w="17339" h="12769" extrusionOk="0">
                  <a:moveTo>
                    <a:pt x="0" y="0"/>
                  </a:moveTo>
                  <a:lnTo>
                    <a:pt x="12769" y="12769"/>
                  </a:lnTo>
                  <a:lnTo>
                    <a:pt x="17339" y="12769"/>
                  </a:lnTo>
                  <a:lnTo>
                    <a:pt x="4704" y="0"/>
                  </a:lnTo>
                  <a:close/>
                </a:path>
              </a:pathLst>
            </a:custGeom>
            <a:solidFill>
              <a:srgbClr val="10CACF"/>
            </a:solidFill>
            <a:ln>
              <a:noFill/>
            </a:ln>
          </p:spPr>
          <p:txBody>
            <a:bodyPr lIns="91425" tIns="91425" rIns="91425" bIns="91425" anchor="ctr" anchorCtr="0">
              <a:noAutofit/>
            </a:bodyPr>
            <a:lstStyle/>
            <a:p>
              <a:pPr lvl="0">
                <a:spcBef>
                  <a:spcPts val="0"/>
                </a:spcBef>
                <a:buNone/>
              </a:pPr>
              <a:endParaRPr/>
            </a:p>
          </p:txBody>
        </p:sp>
        <p:sp>
          <p:nvSpPr>
            <p:cNvPr id="273" name="Shape 273"/>
            <p:cNvSpPr/>
            <p:nvPr/>
          </p:nvSpPr>
          <p:spPr>
            <a:xfrm>
              <a:off x="500200" y="2328250"/>
              <a:ext cx="275575" cy="309150"/>
            </a:xfrm>
            <a:custGeom>
              <a:avLst/>
              <a:gdLst/>
              <a:ahLst/>
              <a:cxnLst/>
              <a:rect l="0" t="0" r="0" b="0"/>
              <a:pathLst>
                <a:path w="11023" h="12366" extrusionOk="0">
                  <a:moveTo>
                    <a:pt x="1748" y="1"/>
                  </a:moveTo>
                  <a:lnTo>
                    <a:pt x="1" y="2957"/>
                  </a:lnTo>
                  <a:lnTo>
                    <a:pt x="9275" y="12366"/>
                  </a:lnTo>
                  <a:lnTo>
                    <a:pt x="11022" y="9409"/>
                  </a:lnTo>
                  <a:lnTo>
                    <a:pt x="1748" y="1"/>
                  </a:lnTo>
                  <a:close/>
                </a:path>
              </a:pathLst>
            </a:custGeom>
            <a:solidFill>
              <a:srgbClr val="10CACF"/>
            </a:solidFill>
            <a:ln>
              <a:noFill/>
            </a:ln>
          </p:spPr>
          <p:txBody>
            <a:bodyPr lIns="91425" tIns="91425" rIns="91425" bIns="91425" anchor="ctr" anchorCtr="0">
              <a:noAutofit/>
            </a:bodyPr>
            <a:lstStyle/>
            <a:p>
              <a:pPr lvl="0">
                <a:spcBef>
                  <a:spcPts val="0"/>
                </a:spcBef>
                <a:buNone/>
              </a:pPr>
              <a:endParaRPr/>
            </a:p>
          </p:txBody>
        </p:sp>
        <p:sp>
          <p:nvSpPr>
            <p:cNvPr id="274" name="Shape 274"/>
            <p:cNvSpPr/>
            <p:nvPr/>
          </p:nvSpPr>
          <p:spPr>
            <a:xfrm>
              <a:off x="537175" y="2267775"/>
              <a:ext cx="275550" cy="305800"/>
            </a:xfrm>
            <a:custGeom>
              <a:avLst/>
              <a:gdLst/>
              <a:ahLst/>
              <a:cxnLst/>
              <a:rect l="0" t="0" r="0" b="0"/>
              <a:pathLst>
                <a:path w="11022" h="12232" extrusionOk="0">
                  <a:moveTo>
                    <a:pt x="1613" y="0"/>
                  </a:moveTo>
                  <a:lnTo>
                    <a:pt x="0" y="2957"/>
                  </a:lnTo>
                  <a:lnTo>
                    <a:pt x="9274" y="12231"/>
                  </a:lnTo>
                  <a:lnTo>
                    <a:pt x="11022" y="9274"/>
                  </a:lnTo>
                  <a:lnTo>
                    <a:pt x="1613" y="0"/>
                  </a:lnTo>
                  <a:close/>
                </a:path>
              </a:pathLst>
            </a:custGeom>
            <a:solidFill>
              <a:srgbClr val="11C8D0"/>
            </a:solidFill>
            <a:ln>
              <a:noFill/>
            </a:ln>
          </p:spPr>
          <p:txBody>
            <a:bodyPr lIns="91425" tIns="91425" rIns="91425" bIns="91425" anchor="ctr" anchorCtr="0">
              <a:noAutofit/>
            </a:bodyPr>
            <a:lstStyle/>
            <a:p>
              <a:pPr lvl="0">
                <a:spcBef>
                  <a:spcPts val="0"/>
                </a:spcBef>
                <a:buNone/>
              </a:pPr>
              <a:endParaRPr/>
            </a:p>
          </p:txBody>
        </p:sp>
        <p:sp>
          <p:nvSpPr>
            <p:cNvPr id="275" name="Shape 275"/>
            <p:cNvSpPr/>
            <p:nvPr/>
          </p:nvSpPr>
          <p:spPr>
            <a:xfrm>
              <a:off x="2160150" y="3964650"/>
              <a:ext cx="433475" cy="319225"/>
            </a:xfrm>
            <a:custGeom>
              <a:avLst/>
              <a:gdLst/>
              <a:ahLst/>
              <a:cxnLst/>
              <a:rect l="0" t="0" r="0" b="0"/>
              <a:pathLst>
                <a:path w="17339" h="12769" extrusionOk="0">
                  <a:moveTo>
                    <a:pt x="0" y="0"/>
                  </a:moveTo>
                  <a:lnTo>
                    <a:pt x="12769" y="12769"/>
                  </a:lnTo>
                  <a:lnTo>
                    <a:pt x="17339" y="12769"/>
                  </a:lnTo>
                  <a:lnTo>
                    <a:pt x="4704" y="0"/>
                  </a:lnTo>
                  <a:close/>
                </a:path>
              </a:pathLst>
            </a:custGeom>
            <a:solidFill>
              <a:srgbClr val="11C8D0"/>
            </a:solidFill>
            <a:ln>
              <a:noFill/>
            </a:ln>
          </p:spPr>
          <p:txBody>
            <a:bodyPr lIns="91425" tIns="91425" rIns="91425" bIns="91425" anchor="ctr" anchorCtr="0">
              <a:noAutofit/>
            </a:bodyPr>
            <a:lstStyle/>
            <a:p>
              <a:pPr lvl="0">
                <a:spcBef>
                  <a:spcPts val="0"/>
                </a:spcBef>
                <a:buNone/>
              </a:pPr>
              <a:endParaRPr/>
            </a:p>
          </p:txBody>
        </p:sp>
        <p:sp>
          <p:nvSpPr>
            <p:cNvPr id="276" name="Shape 276"/>
            <p:cNvSpPr/>
            <p:nvPr/>
          </p:nvSpPr>
          <p:spPr>
            <a:xfrm>
              <a:off x="570775" y="2207275"/>
              <a:ext cx="275550" cy="305800"/>
            </a:xfrm>
            <a:custGeom>
              <a:avLst/>
              <a:gdLst/>
              <a:ahLst/>
              <a:cxnLst/>
              <a:rect l="0" t="0" r="0" b="0"/>
              <a:pathLst>
                <a:path w="11022" h="12232" extrusionOk="0">
                  <a:moveTo>
                    <a:pt x="1748" y="1"/>
                  </a:moveTo>
                  <a:lnTo>
                    <a:pt x="0" y="2958"/>
                  </a:lnTo>
                  <a:lnTo>
                    <a:pt x="9409" y="12232"/>
                  </a:lnTo>
                  <a:lnTo>
                    <a:pt x="11022" y="9275"/>
                  </a:lnTo>
                  <a:lnTo>
                    <a:pt x="1748" y="1"/>
                  </a:lnTo>
                  <a:close/>
                </a:path>
              </a:pathLst>
            </a:custGeom>
            <a:solidFill>
              <a:srgbClr val="12C7D0"/>
            </a:solidFill>
            <a:ln>
              <a:noFill/>
            </a:ln>
          </p:spPr>
          <p:txBody>
            <a:bodyPr lIns="91425" tIns="91425" rIns="91425" bIns="91425" anchor="ctr" anchorCtr="0">
              <a:noAutofit/>
            </a:bodyPr>
            <a:lstStyle/>
            <a:p>
              <a:pPr lvl="0">
                <a:spcBef>
                  <a:spcPts val="0"/>
                </a:spcBef>
                <a:buNone/>
              </a:pPr>
              <a:endParaRPr/>
            </a:p>
          </p:txBody>
        </p:sp>
        <p:sp>
          <p:nvSpPr>
            <p:cNvPr id="277" name="Shape 277"/>
            <p:cNvSpPr/>
            <p:nvPr/>
          </p:nvSpPr>
          <p:spPr>
            <a:xfrm>
              <a:off x="2257575" y="3964650"/>
              <a:ext cx="433500" cy="319225"/>
            </a:xfrm>
            <a:custGeom>
              <a:avLst/>
              <a:gdLst/>
              <a:ahLst/>
              <a:cxnLst/>
              <a:rect l="0" t="0" r="0" b="0"/>
              <a:pathLst>
                <a:path w="17340" h="12769" extrusionOk="0">
                  <a:moveTo>
                    <a:pt x="1" y="0"/>
                  </a:moveTo>
                  <a:lnTo>
                    <a:pt x="12770" y="12769"/>
                  </a:lnTo>
                  <a:lnTo>
                    <a:pt x="17339" y="12769"/>
                  </a:lnTo>
                  <a:lnTo>
                    <a:pt x="4705" y="0"/>
                  </a:lnTo>
                  <a:close/>
                </a:path>
              </a:pathLst>
            </a:custGeom>
            <a:solidFill>
              <a:srgbClr val="12C7D0"/>
            </a:solidFill>
            <a:ln>
              <a:noFill/>
            </a:ln>
          </p:spPr>
          <p:txBody>
            <a:bodyPr lIns="91425" tIns="91425" rIns="91425" bIns="91425" anchor="ctr" anchorCtr="0">
              <a:noAutofit/>
            </a:bodyPr>
            <a:lstStyle/>
            <a:p>
              <a:pPr lvl="0">
                <a:spcBef>
                  <a:spcPts val="0"/>
                </a:spcBef>
                <a:buNone/>
              </a:pPr>
              <a:endParaRPr/>
            </a:p>
          </p:txBody>
        </p:sp>
        <p:sp>
          <p:nvSpPr>
            <p:cNvPr id="278" name="Shape 278"/>
            <p:cNvSpPr/>
            <p:nvPr/>
          </p:nvSpPr>
          <p:spPr>
            <a:xfrm>
              <a:off x="2355025" y="3964650"/>
              <a:ext cx="383100" cy="319225"/>
            </a:xfrm>
            <a:custGeom>
              <a:avLst/>
              <a:gdLst/>
              <a:ahLst/>
              <a:cxnLst/>
              <a:rect l="0" t="0" r="0" b="0"/>
              <a:pathLst>
                <a:path w="15324" h="12769" extrusionOk="0">
                  <a:moveTo>
                    <a:pt x="1" y="0"/>
                  </a:moveTo>
                  <a:lnTo>
                    <a:pt x="12769" y="12769"/>
                  </a:lnTo>
                  <a:lnTo>
                    <a:pt x="14248" y="12769"/>
                  </a:lnTo>
                  <a:lnTo>
                    <a:pt x="15323" y="10753"/>
                  </a:lnTo>
                  <a:lnTo>
                    <a:pt x="4570" y="0"/>
                  </a:lnTo>
                  <a:close/>
                </a:path>
              </a:pathLst>
            </a:custGeom>
            <a:solidFill>
              <a:srgbClr val="13C5D1"/>
            </a:solidFill>
            <a:ln>
              <a:noFill/>
            </a:ln>
          </p:spPr>
          <p:txBody>
            <a:bodyPr lIns="91425" tIns="91425" rIns="91425" bIns="91425" anchor="ctr" anchorCtr="0">
              <a:noAutofit/>
            </a:bodyPr>
            <a:lstStyle/>
            <a:p>
              <a:pPr lvl="0">
                <a:spcBef>
                  <a:spcPts val="0"/>
                </a:spcBef>
                <a:buNone/>
              </a:pPr>
              <a:endParaRPr/>
            </a:p>
          </p:txBody>
        </p:sp>
        <p:sp>
          <p:nvSpPr>
            <p:cNvPr id="279" name="Shape 279"/>
            <p:cNvSpPr/>
            <p:nvPr/>
          </p:nvSpPr>
          <p:spPr>
            <a:xfrm>
              <a:off x="607725" y="2146800"/>
              <a:ext cx="275575" cy="305800"/>
            </a:xfrm>
            <a:custGeom>
              <a:avLst/>
              <a:gdLst/>
              <a:ahLst/>
              <a:cxnLst/>
              <a:rect l="0" t="0" r="0" b="0"/>
              <a:pathLst>
                <a:path w="11023" h="12232" extrusionOk="0">
                  <a:moveTo>
                    <a:pt x="1614" y="1"/>
                  </a:moveTo>
                  <a:lnTo>
                    <a:pt x="1" y="2823"/>
                  </a:lnTo>
                  <a:lnTo>
                    <a:pt x="9275" y="12232"/>
                  </a:lnTo>
                  <a:lnTo>
                    <a:pt x="11022" y="9275"/>
                  </a:lnTo>
                  <a:lnTo>
                    <a:pt x="1614" y="1"/>
                  </a:lnTo>
                  <a:close/>
                </a:path>
              </a:pathLst>
            </a:custGeom>
            <a:solidFill>
              <a:srgbClr val="13C5D1"/>
            </a:solidFill>
            <a:ln>
              <a:noFill/>
            </a:ln>
          </p:spPr>
          <p:txBody>
            <a:bodyPr lIns="91425" tIns="91425" rIns="91425" bIns="91425" anchor="ctr" anchorCtr="0">
              <a:noAutofit/>
            </a:bodyPr>
            <a:lstStyle/>
            <a:p>
              <a:pPr lvl="0">
                <a:spcBef>
                  <a:spcPts val="0"/>
                </a:spcBef>
                <a:buNone/>
              </a:pPr>
              <a:endParaRPr/>
            </a:p>
          </p:txBody>
        </p:sp>
        <p:sp>
          <p:nvSpPr>
            <p:cNvPr id="280" name="Shape 280"/>
            <p:cNvSpPr/>
            <p:nvPr/>
          </p:nvSpPr>
          <p:spPr>
            <a:xfrm>
              <a:off x="2452475" y="3941125"/>
              <a:ext cx="322600" cy="305800"/>
            </a:xfrm>
            <a:custGeom>
              <a:avLst/>
              <a:gdLst/>
              <a:ahLst/>
              <a:cxnLst/>
              <a:rect l="0" t="0" r="0" b="0"/>
              <a:pathLst>
                <a:path w="12904" h="12232" extrusionOk="0">
                  <a:moveTo>
                    <a:pt x="3495" y="1"/>
                  </a:moveTo>
                  <a:lnTo>
                    <a:pt x="2957" y="941"/>
                  </a:lnTo>
                  <a:lnTo>
                    <a:pt x="0" y="941"/>
                  </a:lnTo>
                  <a:lnTo>
                    <a:pt x="11156" y="12232"/>
                  </a:lnTo>
                  <a:lnTo>
                    <a:pt x="12904" y="9275"/>
                  </a:lnTo>
                  <a:lnTo>
                    <a:pt x="3495" y="1"/>
                  </a:lnTo>
                  <a:close/>
                </a:path>
              </a:pathLst>
            </a:custGeom>
            <a:solidFill>
              <a:srgbClr val="14C3D2"/>
            </a:solidFill>
            <a:ln>
              <a:noFill/>
            </a:ln>
          </p:spPr>
          <p:txBody>
            <a:bodyPr lIns="91425" tIns="91425" rIns="91425" bIns="91425" anchor="ctr" anchorCtr="0">
              <a:noAutofit/>
            </a:bodyPr>
            <a:lstStyle/>
            <a:p>
              <a:pPr lvl="0">
                <a:spcBef>
                  <a:spcPts val="0"/>
                </a:spcBef>
                <a:buNone/>
              </a:pPr>
              <a:endParaRPr/>
            </a:p>
          </p:txBody>
        </p:sp>
        <p:sp>
          <p:nvSpPr>
            <p:cNvPr id="281" name="Shape 281"/>
            <p:cNvSpPr/>
            <p:nvPr/>
          </p:nvSpPr>
          <p:spPr>
            <a:xfrm>
              <a:off x="641325" y="2082950"/>
              <a:ext cx="275575" cy="305800"/>
            </a:xfrm>
            <a:custGeom>
              <a:avLst/>
              <a:gdLst/>
              <a:ahLst/>
              <a:cxnLst/>
              <a:rect l="0" t="0" r="0" b="0"/>
              <a:pathLst>
                <a:path w="11023" h="12232" extrusionOk="0">
                  <a:moveTo>
                    <a:pt x="1748" y="1"/>
                  </a:moveTo>
                  <a:lnTo>
                    <a:pt x="1" y="2958"/>
                  </a:lnTo>
                  <a:lnTo>
                    <a:pt x="9409" y="12232"/>
                  </a:lnTo>
                  <a:lnTo>
                    <a:pt x="11022" y="9409"/>
                  </a:lnTo>
                  <a:lnTo>
                    <a:pt x="1748" y="1"/>
                  </a:lnTo>
                  <a:close/>
                </a:path>
              </a:pathLst>
            </a:custGeom>
            <a:solidFill>
              <a:srgbClr val="14C3D2"/>
            </a:solidFill>
            <a:ln>
              <a:noFill/>
            </a:ln>
          </p:spPr>
          <p:txBody>
            <a:bodyPr lIns="91425" tIns="91425" rIns="91425" bIns="91425" anchor="ctr" anchorCtr="0">
              <a:noAutofit/>
            </a:bodyPr>
            <a:lstStyle/>
            <a:p>
              <a:pPr lvl="0">
                <a:spcBef>
                  <a:spcPts val="0"/>
                </a:spcBef>
                <a:buNone/>
              </a:pPr>
              <a:endParaRPr/>
            </a:p>
          </p:txBody>
        </p:sp>
        <p:sp>
          <p:nvSpPr>
            <p:cNvPr id="282" name="Shape 282"/>
            <p:cNvSpPr/>
            <p:nvPr/>
          </p:nvSpPr>
          <p:spPr>
            <a:xfrm>
              <a:off x="678300" y="2022475"/>
              <a:ext cx="275550" cy="305800"/>
            </a:xfrm>
            <a:custGeom>
              <a:avLst/>
              <a:gdLst/>
              <a:ahLst/>
              <a:cxnLst/>
              <a:rect l="0" t="0" r="0" b="0"/>
              <a:pathLst>
                <a:path w="11022" h="12232" extrusionOk="0">
                  <a:moveTo>
                    <a:pt x="1748" y="1"/>
                  </a:moveTo>
                  <a:lnTo>
                    <a:pt x="0" y="2957"/>
                  </a:lnTo>
                  <a:lnTo>
                    <a:pt x="9274" y="12232"/>
                  </a:lnTo>
                  <a:lnTo>
                    <a:pt x="11022" y="9275"/>
                  </a:lnTo>
                  <a:lnTo>
                    <a:pt x="1748" y="1"/>
                  </a:lnTo>
                  <a:close/>
                </a:path>
              </a:pathLst>
            </a:custGeom>
            <a:solidFill>
              <a:srgbClr val="15C1D2"/>
            </a:solidFill>
            <a:ln>
              <a:noFill/>
            </a:ln>
          </p:spPr>
          <p:txBody>
            <a:bodyPr lIns="91425" tIns="91425" rIns="91425" bIns="91425" anchor="ctr" anchorCtr="0">
              <a:noAutofit/>
            </a:bodyPr>
            <a:lstStyle/>
            <a:p>
              <a:pPr lvl="0">
                <a:spcBef>
                  <a:spcPts val="0"/>
                </a:spcBef>
                <a:buNone/>
              </a:pPr>
              <a:endParaRPr/>
            </a:p>
          </p:txBody>
        </p:sp>
        <p:sp>
          <p:nvSpPr>
            <p:cNvPr id="283" name="Shape 283"/>
            <p:cNvSpPr/>
            <p:nvPr/>
          </p:nvSpPr>
          <p:spPr>
            <a:xfrm>
              <a:off x="2533125" y="3877275"/>
              <a:ext cx="275550" cy="309175"/>
            </a:xfrm>
            <a:custGeom>
              <a:avLst/>
              <a:gdLst/>
              <a:ahLst/>
              <a:cxnLst/>
              <a:rect l="0" t="0" r="0" b="0"/>
              <a:pathLst>
                <a:path w="11022" h="12367" extrusionOk="0">
                  <a:moveTo>
                    <a:pt x="1748" y="1"/>
                  </a:moveTo>
                  <a:lnTo>
                    <a:pt x="0" y="2958"/>
                  </a:lnTo>
                  <a:lnTo>
                    <a:pt x="9409" y="12366"/>
                  </a:lnTo>
                  <a:lnTo>
                    <a:pt x="11022" y="9409"/>
                  </a:lnTo>
                  <a:lnTo>
                    <a:pt x="1748" y="1"/>
                  </a:lnTo>
                  <a:close/>
                </a:path>
              </a:pathLst>
            </a:custGeom>
            <a:solidFill>
              <a:srgbClr val="15C1D2"/>
            </a:solidFill>
            <a:ln>
              <a:noFill/>
            </a:ln>
          </p:spPr>
          <p:txBody>
            <a:bodyPr lIns="91425" tIns="91425" rIns="91425" bIns="91425" anchor="ctr" anchorCtr="0">
              <a:noAutofit/>
            </a:bodyPr>
            <a:lstStyle/>
            <a:p>
              <a:pPr lvl="0">
                <a:spcBef>
                  <a:spcPts val="0"/>
                </a:spcBef>
                <a:buNone/>
              </a:pPr>
              <a:endParaRPr/>
            </a:p>
          </p:txBody>
        </p:sp>
        <p:sp>
          <p:nvSpPr>
            <p:cNvPr id="284" name="Shape 284"/>
            <p:cNvSpPr/>
            <p:nvPr/>
          </p:nvSpPr>
          <p:spPr>
            <a:xfrm>
              <a:off x="2570075" y="3816800"/>
              <a:ext cx="275575" cy="305800"/>
            </a:xfrm>
            <a:custGeom>
              <a:avLst/>
              <a:gdLst/>
              <a:ahLst/>
              <a:cxnLst/>
              <a:rect l="0" t="0" r="0" b="0"/>
              <a:pathLst>
                <a:path w="11023" h="12232" extrusionOk="0">
                  <a:moveTo>
                    <a:pt x="1614" y="1"/>
                  </a:moveTo>
                  <a:lnTo>
                    <a:pt x="1" y="2957"/>
                  </a:lnTo>
                  <a:lnTo>
                    <a:pt x="9275" y="12232"/>
                  </a:lnTo>
                  <a:lnTo>
                    <a:pt x="11022" y="9275"/>
                  </a:lnTo>
                  <a:lnTo>
                    <a:pt x="1614" y="1"/>
                  </a:lnTo>
                  <a:close/>
                </a:path>
              </a:pathLst>
            </a:custGeom>
            <a:solidFill>
              <a:srgbClr val="16C0D3"/>
            </a:solidFill>
            <a:ln>
              <a:noFill/>
            </a:ln>
          </p:spPr>
          <p:txBody>
            <a:bodyPr lIns="91425" tIns="91425" rIns="91425" bIns="91425" anchor="ctr" anchorCtr="0">
              <a:noAutofit/>
            </a:bodyPr>
            <a:lstStyle/>
            <a:p>
              <a:pPr lvl="0">
                <a:spcBef>
                  <a:spcPts val="0"/>
                </a:spcBef>
                <a:buNone/>
              </a:pPr>
              <a:endParaRPr/>
            </a:p>
          </p:txBody>
        </p:sp>
        <p:sp>
          <p:nvSpPr>
            <p:cNvPr id="285" name="Shape 285"/>
            <p:cNvSpPr/>
            <p:nvPr/>
          </p:nvSpPr>
          <p:spPr>
            <a:xfrm>
              <a:off x="711900" y="1962000"/>
              <a:ext cx="275550" cy="305800"/>
            </a:xfrm>
            <a:custGeom>
              <a:avLst/>
              <a:gdLst/>
              <a:ahLst/>
              <a:cxnLst/>
              <a:rect l="0" t="0" r="0" b="0"/>
              <a:pathLst>
                <a:path w="11022" h="12232" extrusionOk="0">
                  <a:moveTo>
                    <a:pt x="1748" y="0"/>
                  </a:moveTo>
                  <a:lnTo>
                    <a:pt x="0" y="2957"/>
                  </a:lnTo>
                  <a:lnTo>
                    <a:pt x="9409" y="12231"/>
                  </a:lnTo>
                  <a:lnTo>
                    <a:pt x="11022" y="9274"/>
                  </a:lnTo>
                  <a:lnTo>
                    <a:pt x="1748" y="0"/>
                  </a:lnTo>
                  <a:close/>
                </a:path>
              </a:pathLst>
            </a:custGeom>
            <a:solidFill>
              <a:srgbClr val="16C0D3"/>
            </a:solidFill>
            <a:ln>
              <a:noFill/>
            </a:ln>
          </p:spPr>
          <p:txBody>
            <a:bodyPr lIns="91425" tIns="91425" rIns="91425" bIns="91425" anchor="ctr" anchorCtr="0">
              <a:noAutofit/>
            </a:bodyPr>
            <a:lstStyle/>
            <a:p>
              <a:pPr lvl="0">
                <a:spcBef>
                  <a:spcPts val="0"/>
                </a:spcBef>
                <a:buNone/>
              </a:pPr>
              <a:endParaRPr/>
            </a:p>
          </p:txBody>
        </p:sp>
        <p:sp>
          <p:nvSpPr>
            <p:cNvPr id="286" name="Shape 286"/>
            <p:cNvSpPr/>
            <p:nvPr/>
          </p:nvSpPr>
          <p:spPr>
            <a:xfrm>
              <a:off x="2603675" y="3756325"/>
              <a:ext cx="275575" cy="305800"/>
            </a:xfrm>
            <a:custGeom>
              <a:avLst/>
              <a:gdLst/>
              <a:ahLst/>
              <a:cxnLst/>
              <a:rect l="0" t="0" r="0" b="0"/>
              <a:pathLst>
                <a:path w="11023" h="12232" extrusionOk="0">
                  <a:moveTo>
                    <a:pt x="1748" y="0"/>
                  </a:moveTo>
                  <a:lnTo>
                    <a:pt x="1" y="2957"/>
                  </a:lnTo>
                  <a:lnTo>
                    <a:pt x="9409" y="12231"/>
                  </a:lnTo>
                  <a:lnTo>
                    <a:pt x="11022" y="9274"/>
                  </a:lnTo>
                  <a:lnTo>
                    <a:pt x="1748" y="0"/>
                  </a:lnTo>
                  <a:close/>
                </a:path>
              </a:pathLst>
            </a:custGeom>
            <a:solidFill>
              <a:srgbClr val="17BED3"/>
            </a:solidFill>
            <a:ln>
              <a:noFill/>
            </a:ln>
          </p:spPr>
          <p:txBody>
            <a:bodyPr lIns="91425" tIns="91425" rIns="91425" bIns="91425" anchor="ctr" anchorCtr="0">
              <a:noAutofit/>
            </a:bodyPr>
            <a:lstStyle/>
            <a:p>
              <a:pPr lvl="0">
                <a:spcBef>
                  <a:spcPts val="0"/>
                </a:spcBef>
                <a:buNone/>
              </a:pPr>
              <a:endParaRPr/>
            </a:p>
          </p:txBody>
        </p:sp>
        <p:sp>
          <p:nvSpPr>
            <p:cNvPr id="287" name="Shape 287"/>
            <p:cNvSpPr/>
            <p:nvPr/>
          </p:nvSpPr>
          <p:spPr>
            <a:xfrm>
              <a:off x="748850" y="1898150"/>
              <a:ext cx="275575" cy="309150"/>
            </a:xfrm>
            <a:custGeom>
              <a:avLst/>
              <a:gdLst/>
              <a:ahLst/>
              <a:cxnLst/>
              <a:rect l="0" t="0" r="0" b="0"/>
              <a:pathLst>
                <a:path w="11023" h="12366" extrusionOk="0">
                  <a:moveTo>
                    <a:pt x="1748" y="0"/>
                  </a:moveTo>
                  <a:lnTo>
                    <a:pt x="1" y="2957"/>
                  </a:lnTo>
                  <a:lnTo>
                    <a:pt x="9275" y="12366"/>
                  </a:lnTo>
                  <a:lnTo>
                    <a:pt x="11022" y="9409"/>
                  </a:lnTo>
                  <a:lnTo>
                    <a:pt x="1748" y="0"/>
                  </a:lnTo>
                  <a:close/>
                </a:path>
              </a:pathLst>
            </a:custGeom>
            <a:solidFill>
              <a:srgbClr val="17BED3"/>
            </a:solidFill>
            <a:ln>
              <a:noFill/>
            </a:ln>
          </p:spPr>
          <p:txBody>
            <a:bodyPr lIns="91425" tIns="91425" rIns="91425" bIns="91425" anchor="ctr" anchorCtr="0">
              <a:noAutofit/>
            </a:bodyPr>
            <a:lstStyle/>
            <a:p>
              <a:pPr lvl="0">
                <a:spcBef>
                  <a:spcPts val="0"/>
                </a:spcBef>
                <a:buNone/>
              </a:pPr>
              <a:endParaRPr/>
            </a:p>
          </p:txBody>
        </p:sp>
        <p:sp>
          <p:nvSpPr>
            <p:cNvPr id="288" name="Shape 288"/>
            <p:cNvSpPr/>
            <p:nvPr/>
          </p:nvSpPr>
          <p:spPr>
            <a:xfrm>
              <a:off x="2640650" y="3692475"/>
              <a:ext cx="275550" cy="309150"/>
            </a:xfrm>
            <a:custGeom>
              <a:avLst/>
              <a:gdLst/>
              <a:ahLst/>
              <a:cxnLst/>
              <a:rect l="0" t="0" r="0" b="0"/>
              <a:pathLst>
                <a:path w="11022" h="12366" extrusionOk="0">
                  <a:moveTo>
                    <a:pt x="1748" y="0"/>
                  </a:moveTo>
                  <a:lnTo>
                    <a:pt x="0" y="2957"/>
                  </a:lnTo>
                  <a:lnTo>
                    <a:pt x="9274" y="12366"/>
                  </a:lnTo>
                  <a:lnTo>
                    <a:pt x="11022" y="9409"/>
                  </a:lnTo>
                  <a:lnTo>
                    <a:pt x="1748" y="0"/>
                  </a:lnTo>
                  <a:close/>
                </a:path>
              </a:pathLst>
            </a:custGeom>
            <a:solidFill>
              <a:srgbClr val="18BCD4"/>
            </a:solidFill>
            <a:ln>
              <a:noFill/>
            </a:ln>
          </p:spPr>
          <p:txBody>
            <a:bodyPr lIns="91425" tIns="91425" rIns="91425" bIns="91425" anchor="ctr" anchorCtr="0">
              <a:noAutofit/>
            </a:bodyPr>
            <a:lstStyle/>
            <a:p>
              <a:pPr lvl="0">
                <a:spcBef>
                  <a:spcPts val="0"/>
                </a:spcBef>
                <a:buNone/>
              </a:pPr>
              <a:endParaRPr/>
            </a:p>
          </p:txBody>
        </p:sp>
        <p:sp>
          <p:nvSpPr>
            <p:cNvPr id="289" name="Shape 289"/>
            <p:cNvSpPr/>
            <p:nvPr/>
          </p:nvSpPr>
          <p:spPr>
            <a:xfrm>
              <a:off x="785825" y="1837675"/>
              <a:ext cx="275550" cy="305800"/>
            </a:xfrm>
            <a:custGeom>
              <a:avLst/>
              <a:gdLst/>
              <a:ahLst/>
              <a:cxnLst/>
              <a:rect l="0" t="0" r="0" b="0"/>
              <a:pathLst>
                <a:path w="11022" h="12232" extrusionOk="0">
                  <a:moveTo>
                    <a:pt x="1613" y="0"/>
                  </a:moveTo>
                  <a:lnTo>
                    <a:pt x="0" y="2957"/>
                  </a:lnTo>
                  <a:lnTo>
                    <a:pt x="9275" y="12231"/>
                  </a:lnTo>
                  <a:lnTo>
                    <a:pt x="11022" y="9274"/>
                  </a:lnTo>
                  <a:lnTo>
                    <a:pt x="1613" y="0"/>
                  </a:lnTo>
                  <a:close/>
                </a:path>
              </a:pathLst>
            </a:custGeom>
            <a:solidFill>
              <a:srgbClr val="18BCD4"/>
            </a:solidFill>
            <a:ln>
              <a:noFill/>
            </a:ln>
          </p:spPr>
          <p:txBody>
            <a:bodyPr lIns="91425" tIns="91425" rIns="91425" bIns="91425" anchor="ctr" anchorCtr="0">
              <a:noAutofit/>
            </a:bodyPr>
            <a:lstStyle/>
            <a:p>
              <a:pPr lvl="0">
                <a:spcBef>
                  <a:spcPts val="0"/>
                </a:spcBef>
                <a:buNone/>
              </a:pPr>
              <a:endParaRPr/>
            </a:p>
          </p:txBody>
        </p:sp>
        <p:sp>
          <p:nvSpPr>
            <p:cNvPr id="290" name="Shape 290"/>
            <p:cNvSpPr/>
            <p:nvPr/>
          </p:nvSpPr>
          <p:spPr>
            <a:xfrm>
              <a:off x="2677600" y="3632000"/>
              <a:ext cx="275575" cy="305800"/>
            </a:xfrm>
            <a:custGeom>
              <a:avLst/>
              <a:gdLst/>
              <a:ahLst/>
              <a:cxnLst/>
              <a:rect l="0" t="0" r="0" b="0"/>
              <a:pathLst>
                <a:path w="11023" h="12232" extrusionOk="0">
                  <a:moveTo>
                    <a:pt x="1614" y="0"/>
                  </a:moveTo>
                  <a:lnTo>
                    <a:pt x="1" y="2957"/>
                  </a:lnTo>
                  <a:lnTo>
                    <a:pt x="9275" y="12231"/>
                  </a:lnTo>
                  <a:lnTo>
                    <a:pt x="11022" y="9274"/>
                  </a:lnTo>
                  <a:lnTo>
                    <a:pt x="1614" y="0"/>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sp>
          <p:nvSpPr>
            <p:cNvPr id="291" name="Shape 291"/>
            <p:cNvSpPr/>
            <p:nvPr/>
          </p:nvSpPr>
          <p:spPr>
            <a:xfrm>
              <a:off x="819425" y="1777175"/>
              <a:ext cx="275550" cy="305800"/>
            </a:xfrm>
            <a:custGeom>
              <a:avLst/>
              <a:gdLst/>
              <a:ahLst/>
              <a:cxnLst/>
              <a:rect l="0" t="0" r="0" b="0"/>
              <a:pathLst>
                <a:path w="11022" h="12232" extrusionOk="0">
                  <a:moveTo>
                    <a:pt x="1748" y="1"/>
                  </a:moveTo>
                  <a:lnTo>
                    <a:pt x="0" y="2958"/>
                  </a:lnTo>
                  <a:lnTo>
                    <a:pt x="9275" y="12232"/>
                  </a:lnTo>
                  <a:lnTo>
                    <a:pt x="11022" y="9275"/>
                  </a:lnTo>
                  <a:lnTo>
                    <a:pt x="1748" y="1"/>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sp>
          <p:nvSpPr>
            <p:cNvPr id="292" name="Shape 292"/>
            <p:cNvSpPr/>
            <p:nvPr/>
          </p:nvSpPr>
          <p:spPr>
            <a:xfrm>
              <a:off x="2711200" y="3571500"/>
              <a:ext cx="275575" cy="305800"/>
            </a:xfrm>
            <a:custGeom>
              <a:avLst/>
              <a:gdLst/>
              <a:ahLst/>
              <a:cxnLst/>
              <a:rect l="0" t="0" r="0" b="0"/>
              <a:pathLst>
                <a:path w="11023" h="12232" extrusionOk="0">
                  <a:moveTo>
                    <a:pt x="1748" y="1"/>
                  </a:moveTo>
                  <a:lnTo>
                    <a:pt x="1" y="2958"/>
                  </a:lnTo>
                  <a:lnTo>
                    <a:pt x="9275" y="12232"/>
                  </a:lnTo>
                  <a:lnTo>
                    <a:pt x="11022" y="9275"/>
                  </a:lnTo>
                  <a:lnTo>
                    <a:pt x="1748" y="1"/>
                  </a:lnTo>
                  <a:close/>
                </a:path>
              </a:pathLst>
            </a:custGeom>
            <a:solidFill>
              <a:srgbClr val="1BB9D5"/>
            </a:solidFill>
            <a:ln>
              <a:noFill/>
            </a:ln>
          </p:spPr>
          <p:txBody>
            <a:bodyPr lIns="91425" tIns="91425" rIns="91425" bIns="91425" anchor="ctr" anchorCtr="0">
              <a:noAutofit/>
            </a:bodyPr>
            <a:lstStyle/>
            <a:p>
              <a:pPr lvl="0">
                <a:spcBef>
                  <a:spcPts val="0"/>
                </a:spcBef>
                <a:buNone/>
              </a:pPr>
              <a:endParaRPr/>
            </a:p>
          </p:txBody>
        </p:sp>
        <p:sp>
          <p:nvSpPr>
            <p:cNvPr id="293" name="Shape 293"/>
            <p:cNvSpPr/>
            <p:nvPr/>
          </p:nvSpPr>
          <p:spPr>
            <a:xfrm>
              <a:off x="856375" y="1713350"/>
              <a:ext cx="275575" cy="309150"/>
            </a:xfrm>
            <a:custGeom>
              <a:avLst/>
              <a:gdLst/>
              <a:ahLst/>
              <a:cxnLst/>
              <a:rect l="0" t="0" r="0" b="0"/>
              <a:pathLst>
                <a:path w="11023" h="12366" extrusionOk="0">
                  <a:moveTo>
                    <a:pt x="1614" y="0"/>
                  </a:moveTo>
                  <a:lnTo>
                    <a:pt x="1" y="2957"/>
                  </a:lnTo>
                  <a:lnTo>
                    <a:pt x="9275" y="12366"/>
                  </a:lnTo>
                  <a:lnTo>
                    <a:pt x="11022" y="9409"/>
                  </a:lnTo>
                  <a:lnTo>
                    <a:pt x="1614" y="0"/>
                  </a:lnTo>
                  <a:close/>
                </a:path>
              </a:pathLst>
            </a:custGeom>
            <a:solidFill>
              <a:srgbClr val="1BB9D5"/>
            </a:solidFill>
            <a:ln>
              <a:noFill/>
            </a:ln>
          </p:spPr>
          <p:txBody>
            <a:bodyPr lIns="91425" tIns="91425" rIns="91425" bIns="91425" anchor="ctr" anchorCtr="0">
              <a:noAutofit/>
            </a:bodyPr>
            <a:lstStyle/>
            <a:p>
              <a:pPr lvl="0">
                <a:spcBef>
                  <a:spcPts val="0"/>
                </a:spcBef>
                <a:buNone/>
              </a:pPr>
              <a:endParaRPr/>
            </a:p>
          </p:txBody>
        </p:sp>
        <p:sp>
          <p:nvSpPr>
            <p:cNvPr id="294" name="Shape 294"/>
            <p:cNvSpPr/>
            <p:nvPr/>
          </p:nvSpPr>
          <p:spPr>
            <a:xfrm>
              <a:off x="890000" y="1652850"/>
              <a:ext cx="275550" cy="305800"/>
            </a:xfrm>
            <a:custGeom>
              <a:avLst/>
              <a:gdLst/>
              <a:ahLst/>
              <a:cxnLst/>
              <a:rect l="0" t="0" r="0" b="0"/>
              <a:pathLst>
                <a:path w="11022" h="12232" extrusionOk="0">
                  <a:moveTo>
                    <a:pt x="1747" y="1"/>
                  </a:moveTo>
                  <a:lnTo>
                    <a:pt x="0" y="2958"/>
                  </a:lnTo>
                  <a:lnTo>
                    <a:pt x="9409" y="12232"/>
                  </a:lnTo>
                  <a:lnTo>
                    <a:pt x="11021" y="9275"/>
                  </a:lnTo>
                  <a:lnTo>
                    <a:pt x="1747" y="1"/>
                  </a:lnTo>
                  <a:close/>
                </a:path>
              </a:pathLst>
            </a:custGeom>
            <a:solidFill>
              <a:srgbClr val="1CB7D6"/>
            </a:solidFill>
            <a:ln>
              <a:noFill/>
            </a:ln>
          </p:spPr>
          <p:txBody>
            <a:bodyPr lIns="91425" tIns="91425" rIns="91425" bIns="91425" anchor="ctr" anchorCtr="0">
              <a:noAutofit/>
            </a:bodyPr>
            <a:lstStyle/>
            <a:p>
              <a:pPr lvl="0">
                <a:spcBef>
                  <a:spcPts val="0"/>
                </a:spcBef>
                <a:buNone/>
              </a:pPr>
              <a:endParaRPr/>
            </a:p>
          </p:txBody>
        </p:sp>
        <p:sp>
          <p:nvSpPr>
            <p:cNvPr id="295" name="Shape 295"/>
            <p:cNvSpPr/>
            <p:nvPr/>
          </p:nvSpPr>
          <p:spPr>
            <a:xfrm>
              <a:off x="2748175" y="3511025"/>
              <a:ext cx="275550" cy="305800"/>
            </a:xfrm>
            <a:custGeom>
              <a:avLst/>
              <a:gdLst/>
              <a:ahLst/>
              <a:cxnLst/>
              <a:rect l="0" t="0" r="0" b="0"/>
              <a:pathLst>
                <a:path w="11022" h="12232" extrusionOk="0">
                  <a:moveTo>
                    <a:pt x="1613" y="1"/>
                  </a:moveTo>
                  <a:lnTo>
                    <a:pt x="0" y="2823"/>
                  </a:lnTo>
                  <a:lnTo>
                    <a:pt x="9274" y="12232"/>
                  </a:lnTo>
                  <a:lnTo>
                    <a:pt x="11022" y="9275"/>
                  </a:lnTo>
                  <a:lnTo>
                    <a:pt x="1613" y="1"/>
                  </a:lnTo>
                  <a:close/>
                </a:path>
              </a:pathLst>
            </a:custGeom>
            <a:solidFill>
              <a:srgbClr val="1CB7D6"/>
            </a:solidFill>
            <a:ln>
              <a:noFill/>
            </a:ln>
          </p:spPr>
          <p:txBody>
            <a:bodyPr lIns="91425" tIns="91425" rIns="91425" bIns="91425" anchor="ctr" anchorCtr="0">
              <a:noAutofit/>
            </a:bodyPr>
            <a:lstStyle/>
            <a:p>
              <a:pPr lvl="0">
                <a:spcBef>
                  <a:spcPts val="0"/>
                </a:spcBef>
                <a:buNone/>
              </a:pPr>
              <a:endParaRPr/>
            </a:p>
          </p:txBody>
        </p:sp>
        <p:sp>
          <p:nvSpPr>
            <p:cNvPr id="296" name="Shape 296"/>
            <p:cNvSpPr/>
            <p:nvPr/>
          </p:nvSpPr>
          <p:spPr>
            <a:xfrm>
              <a:off x="2781775" y="3447175"/>
              <a:ext cx="275550" cy="305800"/>
            </a:xfrm>
            <a:custGeom>
              <a:avLst/>
              <a:gdLst/>
              <a:ahLst/>
              <a:cxnLst/>
              <a:rect l="0" t="0" r="0" b="0"/>
              <a:pathLst>
                <a:path w="11022" h="12232" extrusionOk="0">
                  <a:moveTo>
                    <a:pt x="1748" y="1"/>
                  </a:moveTo>
                  <a:lnTo>
                    <a:pt x="0" y="2958"/>
                  </a:lnTo>
                  <a:lnTo>
                    <a:pt x="9409" y="12232"/>
                  </a:lnTo>
                  <a:lnTo>
                    <a:pt x="11022" y="9409"/>
                  </a:lnTo>
                  <a:lnTo>
                    <a:pt x="1748" y="1"/>
                  </a:lnTo>
                  <a:close/>
                </a:path>
              </a:pathLst>
            </a:custGeom>
            <a:solidFill>
              <a:srgbClr val="1DB5D6"/>
            </a:solidFill>
            <a:ln>
              <a:noFill/>
            </a:ln>
          </p:spPr>
          <p:txBody>
            <a:bodyPr lIns="91425" tIns="91425" rIns="91425" bIns="91425" anchor="ctr" anchorCtr="0">
              <a:noAutofit/>
            </a:bodyPr>
            <a:lstStyle/>
            <a:p>
              <a:pPr lvl="0">
                <a:spcBef>
                  <a:spcPts val="0"/>
                </a:spcBef>
                <a:buNone/>
              </a:pPr>
              <a:endParaRPr/>
            </a:p>
          </p:txBody>
        </p:sp>
        <p:sp>
          <p:nvSpPr>
            <p:cNvPr id="297" name="Shape 297"/>
            <p:cNvSpPr/>
            <p:nvPr/>
          </p:nvSpPr>
          <p:spPr>
            <a:xfrm>
              <a:off x="926950" y="1592375"/>
              <a:ext cx="275550" cy="305800"/>
            </a:xfrm>
            <a:custGeom>
              <a:avLst/>
              <a:gdLst/>
              <a:ahLst/>
              <a:cxnLst/>
              <a:rect l="0" t="0" r="0" b="0"/>
              <a:pathLst>
                <a:path w="11022" h="12232" extrusionOk="0">
                  <a:moveTo>
                    <a:pt x="1613" y="1"/>
                  </a:moveTo>
                  <a:lnTo>
                    <a:pt x="1" y="2957"/>
                  </a:lnTo>
                  <a:lnTo>
                    <a:pt x="9275" y="12231"/>
                  </a:lnTo>
                  <a:lnTo>
                    <a:pt x="11022" y="9275"/>
                  </a:lnTo>
                  <a:lnTo>
                    <a:pt x="1613" y="1"/>
                  </a:lnTo>
                  <a:close/>
                </a:path>
              </a:pathLst>
            </a:custGeom>
            <a:solidFill>
              <a:srgbClr val="1DB5D6"/>
            </a:solidFill>
            <a:ln>
              <a:noFill/>
            </a:ln>
          </p:spPr>
          <p:txBody>
            <a:bodyPr lIns="91425" tIns="91425" rIns="91425" bIns="91425" anchor="ctr" anchorCtr="0">
              <a:noAutofit/>
            </a:bodyPr>
            <a:lstStyle/>
            <a:p>
              <a:pPr lvl="0">
                <a:spcBef>
                  <a:spcPts val="0"/>
                </a:spcBef>
                <a:buNone/>
              </a:pPr>
              <a:endParaRPr/>
            </a:p>
          </p:txBody>
        </p:sp>
        <p:sp>
          <p:nvSpPr>
            <p:cNvPr id="298" name="Shape 298"/>
            <p:cNvSpPr/>
            <p:nvPr/>
          </p:nvSpPr>
          <p:spPr>
            <a:xfrm>
              <a:off x="960550" y="1531900"/>
              <a:ext cx="275550" cy="305800"/>
            </a:xfrm>
            <a:custGeom>
              <a:avLst/>
              <a:gdLst/>
              <a:ahLst/>
              <a:cxnLst/>
              <a:rect l="0" t="0" r="0" b="0"/>
              <a:pathLst>
                <a:path w="11022" h="12232" extrusionOk="0">
                  <a:moveTo>
                    <a:pt x="1748" y="0"/>
                  </a:moveTo>
                  <a:lnTo>
                    <a:pt x="1" y="2823"/>
                  </a:lnTo>
                  <a:lnTo>
                    <a:pt x="9409" y="12231"/>
                  </a:lnTo>
                  <a:lnTo>
                    <a:pt x="11022" y="9274"/>
                  </a:lnTo>
                  <a:lnTo>
                    <a:pt x="1748" y="0"/>
                  </a:lnTo>
                  <a:close/>
                </a:path>
              </a:pathLst>
            </a:custGeom>
            <a:solidFill>
              <a:srgbClr val="1EB4D7"/>
            </a:solidFill>
            <a:ln>
              <a:noFill/>
            </a:ln>
          </p:spPr>
          <p:txBody>
            <a:bodyPr lIns="91425" tIns="91425" rIns="91425" bIns="91425" anchor="ctr" anchorCtr="0">
              <a:noAutofit/>
            </a:bodyPr>
            <a:lstStyle/>
            <a:p>
              <a:pPr lvl="0">
                <a:spcBef>
                  <a:spcPts val="0"/>
                </a:spcBef>
                <a:buNone/>
              </a:pPr>
              <a:endParaRPr/>
            </a:p>
          </p:txBody>
        </p:sp>
        <p:sp>
          <p:nvSpPr>
            <p:cNvPr id="299" name="Shape 299"/>
            <p:cNvSpPr/>
            <p:nvPr/>
          </p:nvSpPr>
          <p:spPr>
            <a:xfrm>
              <a:off x="2818725" y="3386700"/>
              <a:ext cx="275575" cy="305800"/>
            </a:xfrm>
            <a:custGeom>
              <a:avLst/>
              <a:gdLst/>
              <a:ahLst/>
              <a:cxnLst/>
              <a:rect l="0" t="0" r="0" b="0"/>
              <a:pathLst>
                <a:path w="11023" h="12232" extrusionOk="0">
                  <a:moveTo>
                    <a:pt x="1614" y="1"/>
                  </a:moveTo>
                  <a:lnTo>
                    <a:pt x="1" y="2957"/>
                  </a:lnTo>
                  <a:lnTo>
                    <a:pt x="9275" y="12231"/>
                  </a:lnTo>
                  <a:lnTo>
                    <a:pt x="11022" y="9275"/>
                  </a:lnTo>
                  <a:lnTo>
                    <a:pt x="1614" y="1"/>
                  </a:lnTo>
                  <a:close/>
                </a:path>
              </a:pathLst>
            </a:custGeom>
            <a:solidFill>
              <a:srgbClr val="1EB4D7"/>
            </a:solidFill>
            <a:ln>
              <a:noFill/>
            </a:ln>
          </p:spPr>
          <p:txBody>
            <a:bodyPr lIns="91425" tIns="91425" rIns="91425" bIns="91425" anchor="ctr" anchorCtr="0">
              <a:noAutofit/>
            </a:bodyPr>
            <a:lstStyle/>
            <a:p>
              <a:pPr lvl="0">
                <a:spcBef>
                  <a:spcPts val="0"/>
                </a:spcBef>
                <a:buNone/>
              </a:pPr>
              <a:endParaRPr/>
            </a:p>
          </p:txBody>
        </p:sp>
        <p:sp>
          <p:nvSpPr>
            <p:cNvPr id="300" name="Shape 300"/>
            <p:cNvSpPr/>
            <p:nvPr/>
          </p:nvSpPr>
          <p:spPr>
            <a:xfrm>
              <a:off x="997525" y="1468050"/>
              <a:ext cx="322600" cy="305800"/>
            </a:xfrm>
            <a:custGeom>
              <a:avLst/>
              <a:gdLst/>
              <a:ahLst/>
              <a:cxnLst/>
              <a:rect l="0" t="0" r="0" b="0"/>
              <a:pathLst>
                <a:path w="12904" h="12232" extrusionOk="0">
                  <a:moveTo>
                    <a:pt x="1747" y="0"/>
                  </a:moveTo>
                  <a:lnTo>
                    <a:pt x="0" y="2957"/>
                  </a:lnTo>
                  <a:lnTo>
                    <a:pt x="9274" y="12231"/>
                  </a:lnTo>
                  <a:lnTo>
                    <a:pt x="9946" y="11291"/>
                  </a:lnTo>
                  <a:lnTo>
                    <a:pt x="12903" y="11291"/>
                  </a:lnTo>
                  <a:lnTo>
                    <a:pt x="1747" y="0"/>
                  </a:lnTo>
                  <a:close/>
                </a:path>
              </a:pathLst>
            </a:custGeom>
            <a:solidFill>
              <a:srgbClr val="1FB2D7"/>
            </a:solidFill>
            <a:ln>
              <a:noFill/>
            </a:ln>
          </p:spPr>
          <p:txBody>
            <a:bodyPr lIns="91425" tIns="91425" rIns="91425" bIns="91425" anchor="ctr" anchorCtr="0">
              <a:noAutofit/>
            </a:bodyPr>
            <a:lstStyle/>
            <a:p>
              <a:pPr lvl="0">
                <a:spcBef>
                  <a:spcPts val="0"/>
                </a:spcBef>
                <a:buNone/>
              </a:pPr>
              <a:endParaRPr/>
            </a:p>
          </p:txBody>
        </p:sp>
        <p:sp>
          <p:nvSpPr>
            <p:cNvPr id="301" name="Shape 301"/>
            <p:cNvSpPr/>
            <p:nvPr/>
          </p:nvSpPr>
          <p:spPr>
            <a:xfrm>
              <a:off x="2852325" y="3326225"/>
              <a:ext cx="275575" cy="305800"/>
            </a:xfrm>
            <a:custGeom>
              <a:avLst/>
              <a:gdLst/>
              <a:ahLst/>
              <a:cxnLst/>
              <a:rect l="0" t="0" r="0" b="0"/>
              <a:pathLst>
                <a:path w="11023" h="12232" extrusionOk="0">
                  <a:moveTo>
                    <a:pt x="1748" y="0"/>
                  </a:moveTo>
                  <a:lnTo>
                    <a:pt x="1" y="2957"/>
                  </a:lnTo>
                  <a:lnTo>
                    <a:pt x="9409" y="12231"/>
                  </a:lnTo>
                  <a:lnTo>
                    <a:pt x="11022" y="9274"/>
                  </a:lnTo>
                  <a:lnTo>
                    <a:pt x="1748" y="0"/>
                  </a:lnTo>
                  <a:close/>
                </a:path>
              </a:pathLst>
            </a:custGeom>
            <a:solidFill>
              <a:srgbClr val="1FB2D7"/>
            </a:solidFill>
            <a:ln>
              <a:noFill/>
            </a:ln>
          </p:spPr>
          <p:txBody>
            <a:bodyPr lIns="91425" tIns="91425" rIns="91425" bIns="91425" anchor="ctr" anchorCtr="0">
              <a:noAutofit/>
            </a:bodyPr>
            <a:lstStyle/>
            <a:p>
              <a:pPr lvl="0">
                <a:spcBef>
                  <a:spcPts val="0"/>
                </a:spcBef>
                <a:buNone/>
              </a:pPr>
              <a:endParaRPr/>
            </a:p>
          </p:txBody>
        </p:sp>
        <p:sp>
          <p:nvSpPr>
            <p:cNvPr id="302" name="Shape 302"/>
            <p:cNvSpPr/>
            <p:nvPr/>
          </p:nvSpPr>
          <p:spPr>
            <a:xfrm>
              <a:off x="1034475" y="1431100"/>
              <a:ext cx="383075" cy="319225"/>
            </a:xfrm>
            <a:custGeom>
              <a:avLst/>
              <a:gdLst/>
              <a:ahLst/>
              <a:cxnLst/>
              <a:rect l="0" t="0" r="0" b="0"/>
              <a:pathLst>
                <a:path w="15323" h="12769" extrusionOk="0">
                  <a:moveTo>
                    <a:pt x="1076" y="0"/>
                  </a:moveTo>
                  <a:lnTo>
                    <a:pt x="1" y="2016"/>
                  </a:lnTo>
                  <a:lnTo>
                    <a:pt x="10619" y="12769"/>
                  </a:lnTo>
                  <a:lnTo>
                    <a:pt x="15323" y="12769"/>
                  </a:lnTo>
                  <a:lnTo>
                    <a:pt x="2554" y="0"/>
                  </a:lnTo>
                  <a:close/>
                </a:path>
              </a:pathLst>
            </a:custGeom>
            <a:solidFill>
              <a:srgbClr val="20B0D8"/>
            </a:solidFill>
            <a:ln>
              <a:noFill/>
            </a:ln>
          </p:spPr>
          <p:txBody>
            <a:bodyPr lIns="91425" tIns="91425" rIns="91425" bIns="91425" anchor="ctr" anchorCtr="0">
              <a:noAutofit/>
            </a:bodyPr>
            <a:lstStyle/>
            <a:p>
              <a:pPr lvl="0">
                <a:spcBef>
                  <a:spcPts val="0"/>
                </a:spcBef>
                <a:buNone/>
              </a:pPr>
              <a:endParaRPr/>
            </a:p>
          </p:txBody>
        </p:sp>
        <p:sp>
          <p:nvSpPr>
            <p:cNvPr id="303" name="Shape 303"/>
            <p:cNvSpPr/>
            <p:nvPr/>
          </p:nvSpPr>
          <p:spPr>
            <a:xfrm>
              <a:off x="2889300" y="3262375"/>
              <a:ext cx="275550" cy="309150"/>
            </a:xfrm>
            <a:custGeom>
              <a:avLst/>
              <a:gdLst/>
              <a:ahLst/>
              <a:cxnLst/>
              <a:rect l="0" t="0" r="0" b="0"/>
              <a:pathLst>
                <a:path w="11022" h="12366" extrusionOk="0">
                  <a:moveTo>
                    <a:pt x="1748" y="0"/>
                  </a:moveTo>
                  <a:lnTo>
                    <a:pt x="0" y="2957"/>
                  </a:lnTo>
                  <a:lnTo>
                    <a:pt x="9274" y="12366"/>
                  </a:lnTo>
                  <a:lnTo>
                    <a:pt x="11022" y="9409"/>
                  </a:lnTo>
                  <a:lnTo>
                    <a:pt x="1748" y="0"/>
                  </a:lnTo>
                  <a:close/>
                </a:path>
              </a:pathLst>
            </a:custGeom>
            <a:solidFill>
              <a:srgbClr val="20B0D8"/>
            </a:solidFill>
            <a:ln>
              <a:noFill/>
            </a:ln>
          </p:spPr>
          <p:txBody>
            <a:bodyPr lIns="91425" tIns="91425" rIns="91425" bIns="91425" anchor="ctr" anchorCtr="0">
              <a:noAutofit/>
            </a:bodyPr>
            <a:lstStyle/>
            <a:p>
              <a:pPr lvl="0">
                <a:spcBef>
                  <a:spcPts val="0"/>
                </a:spcBef>
                <a:buNone/>
              </a:pPr>
              <a:endParaRPr/>
            </a:p>
          </p:txBody>
        </p:sp>
        <p:sp>
          <p:nvSpPr>
            <p:cNvPr id="304" name="Shape 304"/>
            <p:cNvSpPr/>
            <p:nvPr/>
          </p:nvSpPr>
          <p:spPr>
            <a:xfrm>
              <a:off x="1078150" y="1431100"/>
              <a:ext cx="436850" cy="319225"/>
            </a:xfrm>
            <a:custGeom>
              <a:avLst/>
              <a:gdLst/>
              <a:ahLst/>
              <a:cxnLst/>
              <a:rect l="0" t="0" r="0" b="0"/>
              <a:pathLst>
                <a:path w="17474" h="12769" extrusionOk="0">
                  <a:moveTo>
                    <a:pt x="1" y="0"/>
                  </a:moveTo>
                  <a:lnTo>
                    <a:pt x="12770" y="12769"/>
                  </a:lnTo>
                  <a:lnTo>
                    <a:pt x="17474" y="12769"/>
                  </a:lnTo>
                  <a:lnTo>
                    <a:pt x="4705" y="0"/>
                  </a:lnTo>
                  <a:close/>
                </a:path>
              </a:pathLst>
            </a:custGeom>
            <a:solidFill>
              <a:srgbClr val="21AED9"/>
            </a:solidFill>
            <a:ln>
              <a:noFill/>
            </a:ln>
          </p:spPr>
          <p:txBody>
            <a:bodyPr lIns="91425" tIns="91425" rIns="91425" bIns="91425" anchor="ctr" anchorCtr="0">
              <a:noAutofit/>
            </a:bodyPr>
            <a:lstStyle/>
            <a:p>
              <a:pPr lvl="0">
                <a:spcBef>
                  <a:spcPts val="0"/>
                </a:spcBef>
                <a:buNone/>
              </a:pPr>
              <a:endParaRPr/>
            </a:p>
          </p:txBody>
        </p:sp>
        <p:sp>
          <p:nvSpPr>
            <p:cNvPr id="305" name="Shape 305"/>
            <p:cNvSpPr/>
            <p:nvPr/>
          </p:nvSpPr>
          <p:spPr>
            <a:xfrm>
              <a:off x="2926250" y="3201900"/>
              <a:ext cx="272200" cy="305800"/>
            </a:xfrm>
            <a:custGeom>
              <a:avLst/>
              <a:gdLst/>
              <a:ahLst/>
              <a:cxnLst/>
              <a:rect l="0" t="0" r="0" b="0"/>
              <a:pathLst>
                <a:path w="10888" h="12232" extrusionOk="0">
                  <a:moveTo>
                    <a:pt x="1614" y="0"/>
                  </a:moveTo>
                  <a:lnTo>
                    <a:pt x="1" y="2957"/>
                  </a:lnTo>
                  <a:lnTo>
                    <a:pt x="9275" y="12231"/>
                  </a:lnTo>
                  <a:lnTo>
                    <a:pt x="10888" y="9274"/>
                  </a:lnTo>
                  <a:lnTo>
                    <a:pt x="1614" y="0"/>
                  </a:lnTo>
                  <a:close/>
                </a:path>
              </a:pathLst>
            </a:custGeom>
            <a:solidFill>
              <a:srgbClr val="21AED9"/>
            </a:solidFill>
            <a:ln>
              <a:noFill/>
            </a:ln>
          </p:spPr>
          <p:txBody>
            <a:bodyPr lIns="91425" tIns="91425" rIns="91425" bIns="91425" anchor="ctr" anchorCtr="0">
              <a:noAutofit/>
            </a:bodyPr>
            <a:lstStyle/>
            <a:p>
              <a:pPr lvl="0">
                <a:spcBef>
                  <a:spcPts val="0"/>
                </a:spcBef>
                <a:buNone/>
              </a:pPr>
              <a:endParaRPr/>
            </a:p>
          </p:txBody>
        </p:sp>
        <p:sp>
          <p:nvSpPr>
            <p:cNvPr id="306" name="Shape 306"/>
            <p:cNvSpPr/>
            <p:nvPr/>
          </p:nvSpPr>
          <p:spPr>
            <a:xfrm>
              <a:off x="1175600" y="1431100"/>
              <a:ext cx="436850" cy="319225"/>
            </a:xfrm>
            <a:custGeom>
              <a:avLst/>
              <a:gdLst/>
              <a:ahLst/>
              <a:cxnLst/>
              <a:rect l="0" t="0" r="0" b="0"/>
              <a:pathLst>
                <a:path w="17474" h="12769" extrusionOk="0">
                  <a:moveTo>
                    <a:pt x="1" y="0"/>
                  </a:moveTo>
                  <a:lnTo>
                    <a:pt x="12769" y="12769"/>
                  </a:lnTo>
                  <a:lnTo>
                    <a:pt x="17474" y="12769"/>
                  </a:lnTo>
                  <a:lnTo>
                    <a:pt x="4705" y="0"/>
                  </a:lnTo>
                  <a:close/>
                </a:path>
              </a:pathLst>
            </a:custGeom>
            <a:solidFill>
              <a:srgbClr val="22ADD9"/>
            </a:solidFill>
            <a:ln>
              <a:noFill/>
            </a:ln>
          </p:spPr>
          <p:txBody>
            <a:bodyPr lIns="91425" tIns="91425" rIns="91425" bIns="91425" anchor="ctr" anchorCtr="0">
              <a:noAutofit/>
            </a:bodyPr>
            <a:lstStyle/>
            <a:p>
              <a:pPr lvl="0">
                <a:spcBef>
                  <a:spcPts val="0"/>
                </a:spcBef>
                <a:buNone/>
              </a:pPr>
              <a:endParaRPr/>
            </a:p>
          </p:txBody>
        </p:sp>
        <p:sp>
          <p:nvSpPr>
            <p:cNvPr id="307" name="Shape 307"/>
            <p:cNvSpPr/>
            <p:nvPr/>
          </p:nvSpPr>
          <p:spPr>
            <a:xfrm>
              <a:off x="2959850" y="3141400"/>
              <a:ext cx="275575" cy="305800"/>
            </a:xfrm>
            <a:custGeom>
              <a:avLst/>
              <a:gdLst/>
              <a:ahLst/>
              <a:cxnLst/>
              <a:rect l="0" t="0" r="0" b="0"/>
              <a:pathLst>
                <a:path w="11023" h="12232" extrusionOk="0">
                  <a:moveTo>
                    <a:pt x="1748" y="1"/>
                  </a:moveTo>
                  <a:lnTo>
                    <a:pt x="1" y="2958"/>
                  </a:lnTo>
                  <a:lnTo>
                    <a:pt x="9275" y="12232"/>
                  </a:lnTo>
                  <a:lnTo>
                    <a:pt x="11022" y="9275"/>
                  </a:lnTo>
                  <a:lnTo>
                    <a:pt x="1748" y="1"/>
                  </a:lnTo>
                  <a:close/>
                </a:path>
              </a:pathLst>
            </a:custGeom>
            <a:solidFill>
              <a:srgbClr val="22ADD9"/>
            </a:solidFill>
            <a:ln>
              <a:noFill/>
            </a:ln>
          </p:spPr>
          <p:txBody>
            <a:bodyPr lIns="91425" tIns="91425" rIns="91425" bIns="91425" anchor="ctr" anchorCtr="0">
              <a:noAutofit/>
            </a:bodyPr>
            <a:lstStyle/>
            <a:p>
              <a:pPr lvl="0">
                <a:spcBef>
                  <a:spcPts val="0"/>
                </a:spcBef>
                <a:buNone/>
              </a:pPr>
              <a:endParaRPr/>
            </a:p>
          </p:txBody>
        </p:sp>
        <p:sp>
          <p:nvSpPr>
            <p:cNvPr id="308" name="Shape 308"/>
            <p:cNvSpPr/>
            <p:nvPr/>
          </p:nvSpPr>
          <p:spPr>
            <a:xfrm>
              <a:off x="2996825" y="3077575"/>
              <a:ext cx="275550" cy="309150"/>
            </a:xfrm>
            <a:custGeom>
              <a:avLst/>
              <a:gdLst/>
              <a:ahLst/>
              <a:cxnLst/>
              <a:rect l="0" t="0" r="0" b="0"/>
              <a:pathLst>
                <a:path w="11022" h="12366" extrusionOk="0">
                  <a:moveTo>
                    <a:pt x="1613" y="0"/>
                  </a:moveTo>
                  <a:lnTo>
                    <a:pt x="0" y="2957"/>
                  </a:lnTo>
                  <a:lnTo>
                    <a:pt x="9275" y="12366"/>
                  </a:lnTo>
                  <a:lnTo>
                    <a:pt x="11022" y="9409"/>
                  </a:lnTo>
                  <a:lnTo>
                    <a:pt x="1613" y="0"/>
                  </a:lnTo>
                  <a:close/>
                </a:path>
              </a:pathLst>
            </a:custGeom>
            <a:solidFill>
              <a:srgbClr val="23ABDA"/>
            </a:solidFill>
            <a:ln>
              <a:noFill/>
            </a:ln>
          </p:spPr>
          <p:txBody>
            <a:bodyPr lIns="91425" tIns="91425" rIns="91425" bIns="91425" anchor="ctr" anchorCtr="0">
              <a:noAutofit/>
            </a:bodyPr>
            <a:lstStyle/>
            <a:p>
              <a:pPr lvl="0">
                <a:spcBef>
                  <a:spcPts val="0"/>
                </a:spcBef>
                <a:buNone/>
              </a:pPr>
              <a:endParaRPr/>
            </a:p>
          </p:txBody>
        </p:sp>
        <p:sp>
          <p:nvSpPr>
            <p:cNvPr id="309" name="Shape 309"/>
            <p:cNvSpPr/>
            <p:nvPr/>
          </p:nvSpPr>
          <p:spPr>
            <a:xfrm>
              <a:off x="1273050" y="1431100"/>
              <a:ext cx="433500" cy="319225"/>
            </a:xfrm>
            <a:custGeom>
              <a:avLst/>
              <a:gdLst/>
              <a:ahLst/>
              <a:cxnLst/>
              <a:rect l="0" t="0" r="0" b="0"/>
              <a:pathLst>
                <a:path w="17340" h="12769" extrusionOk="0">
                  <a:moveTo>
                    <a:pt x="0" y="0"/>
                  </a:moveTo>
                  <a:lnTo>
                    <a:pt x="12769" y="12769"/>
                  </a:lnTo>
                  <a:lnTo>
                    <a:pt x="17339" y="12769"/>
                  </a:lnTo>
                  <a:lnTo>
                    <a:pt x="4705" y="0"/>
                  </a:lnTo>
                  <a:close/>
                </a:path>
              </a:pathLst>
            </a:custGeom>
            <a:solidFill>
              <a:srgbClr val="23ABDA"/>
            </a:solidFill>
            <a:ln>
              <a:noFill/>
            </a:ln>
          </p:spPr>
          <p:txBody>
            <a:bodyPr lIns="91425" tIns="91425" rIns="91425" bIns="91425" anchor="ctr" anchorCtr="0">
              <a:noAutofit/>
            </a:bodyPr>
            <a:lstStyle/>
            <a:p>
              <a:pPr lvl="0">
                <a:spcBef>
                  <a:spcPts val="0"/>
                </a:spcBef>
                <a:buNone/>
              </a:pPr>
              <a:endParaRPr/>
            </a:p>
          </p:txBody>
        </p:sp>
        <p:sp>
          <p:nvSpPr>
            <p:cNvPr id="310" name="Shape 310"/>
            <p:cNvSpPr/>
            <p:nvPr/>
          </p:nvSpPr>
          <p:spPr>
            <a:xfrm>
              <a:off x="1370500" y="1431100"/>
              <a:ext cx="433475" cy="319225"/>
            </a:xfrm>
            <a:custGeom>
              <a:avLst/>
              <a:gdLst/>
              <a:ahLst/>
              <a:cxnLst/>
              <a:rect l="0" t="0" r="0" b="0"/>
              <a:pathLst>
                <a:path w="17339" h="12769" extrusionOk="0">
                  <a:moveTo>
                    <a:pt x="0" y="0"/>
                  </a:moveTo>
                  <a:lnTo>
                    <a:pt x="12769" y="12769"/>
                  </a:lnTo>
                  <a:lnTo>
                    <a:pt x="17339" y="12769"/>
                  </a:lnTo>
                  <a:lnTo>
                    <a:pt x="4705" y="0"/>
                  </a:lnTo>
                  <a:close/>
                </a:path>
              </a:pathLst>
            </a:custGeom>
            <a:solidFill>
              <a:srgbClr val="25A9DA"/>
            </a:solidFill>
            <a:ln>
              <a:noFill/>
            </a:ln>
          </p:spPr>
          <p:txBody>
            <a:bodyPr lIns="91425" tIns="91425" rIns="91425" bIns="91425" anchor="ctr" anchorCtr="0">
              <a:noAutofit/>
            </a:bodyPr>
            <a:lstStyle/>
            <a:p>
              <a:pPr lvl="0">
                <a:spcBef>
                  <a:spcPts val="0"/>
                </a:spcBef>
                <a:buNone/>
              </a:pPr>
              <a:endParaRPr/>
            </a:p>
          </p:txBody>
        </p:sp>
        <p:sp>
          <p:nvSpPr>
            <p:cNvPr id="311" name="Shape 311"/>
            <p:cNvSpPr/>
            <p:nvPr/>
          </p:nvSpPr>
          <p:spPr>
            <a:xfrm>
              <a:off x="3030425" y="3017075"/>
              <a:ext cx="275550" cy="305800"/>
            </a:xfrm>
            <a:custGeom>
              <a:avLst/>
              <a:gdLst/>
              <a:ahLst/>
              <a:cxnLst/>
              <a:rect l="0" t="0" r="0" b="0"/>
              <a:pathLst>
                <a:path w="11022" h="12232" extrusionOk="0">
                  <a:moveTo>
                    <a:pt x="1748" y="1"/>
                  </a:moveTo>
                  <a:lnTo>
                    <a:pt x="1" y="2958"/>
                  </a:lnTo>
                  <a:lnTo>
                    <a:pt x="9409" y="12232"/>
                  </a:lnTo>
                  <a:lnTo>
                    <a:pt x="11022" y="9275"/>
                  </a:lnTo>
                  <a:lnTo>
                    <a:pt x="1748" y="1"/>
                  </a:lnTo>
                  <a:close/>
                </a:path>
              </a:pathLst>
            </a:custGeom>
            <a:solidFill>
              <a:srgbClr val="25A9DA"/>
            </a:solidFill>
            <a:ln>
              <a:noFill/>
            </a:ln>
          </p:spPr>
          <p:txBody>
            <a:bodyPr lIns="91425" tIns="91425" rIns="91425" bIns="91425" anchor="ctr" anchorCtr="0">
              <a:noAutofit/>
            </a:bodyPr>
            <a:lstStyle/>
            <a:p>
              <a:pPr lvl="0">
                <a:spcBef>
                  <a:spcPts val="0"/>
                </a:spcBef>
                <a:buNone/>
              </a:pPr>
              <a:endParaRPr/>
            </a:p>
          </p:txBody>
        </p:sp>
        <p:sp>
          <p:nvSpPr>
            <p:cNvPr id="312" name="Shape 312"/>
            <p:cNvSpPr/>
            <p:nvPr/>
          </p:nvSpPr>
          <p:spPr>
            <a:xfrm>
              <a:off x="1467950" y="1431100"/>
              <a:ext cx="433475" cy="319225"/>
            </a:xfrm>
            <a:custGeom>
              <a:avLst/>
              <a:gdLst/>
              <a:ahLst/>
              <a:cxnLst/>
              <a:rect l="0" t="0" r="0" b="0"/>
              <a:pathLst>
                <a:path w="17339" h="12769" extrusionOk="0">
                  <a:moveTo>
                    <a:pt x="0" y="0"/>
                  </a:moveTo>
                  <a:lnTo>
                    <a:pt x="12769" y="12769"/>
                  </a:lnTo>
                  <a:lnTo>
                    <a:pt x="17339" y="12769"/>
                  </a:lnTo>
                  <a:lnTo>
                    <a:pt x="4570" y="0"/>
                  </a:lnTo>
                  <a:close/>
                </a:path>
              </a:pathLst>
            </a:custGeom>
            <a:solidFill>
              <a:srgbClr val="26A8DB"/>
            </a:solidFill>
            <a:ln>
              <a:noFill/>
            </a:ln>
          </p:spPr>
          <p:txBody>
            <a:bodyPr lIns="91425" tIns="91425" rIns="91425" bIns="91425" anchor="ctr" anchorCtr="0">
              <a:noAutofit/>
            </a:bodyPr>
            <a:lstStyle/>
            <a:p>
              <a:pPr lvl="0">
                <a:spcBef>
                  <a:spcPts val="0"/>
                </a:spcBef>
                <a:buNone/>
              </a:pPr>
              <a:endParaRPr/>
            </a:p>
          </p:txBody>
        </p:sp>
        <p:sp>
          <p:nvSpPr>
            <p:cNvPr id="313" name="Shape 313"/>
            <p:cNvSpPr/>
            <p:nvPr/>
          </p:nvSpPr>
          <p:spPr>
            <a:xfrm>
              <a:off x="3067375" y="2956600"/>
              <a:ext cx="275575" cy="305800"/>
            </a:xfrm>
            <a:custGeom>
              <a:avLst/>
              <a:gdLst/>
              <a:ahLst/>
              <a:cxnLst/>
              <a:rect l="0" t="0" r="0" b="0"/>
              <a:pathLst>
                <a:path w="11023" h="12232" extrusionOk="0">
                  <a:moveTo>
                    <a:pt x="1614" y="0"/>
                  </a:moveTo>
                  <a:lnTo>
                    <a:pt x="1" y="2957"/>
                  </a:lnTo>
                  <a:lnTo>
                    <a:pt x="9275" y="12231"/>
                  </a:lnTo>
                  <a:lnTo>
                    <a:pt x="11022" y="9275"/>
                  </a:lnTo>
                  <a:lnTo>
                    <a:pt x="1614" y="0"/>
                  </a:lnTo>
                  <a:close/>
                </a:path>
              </a:pathLst>
            </a:custGeom>
            <a:solidFill>
              <a:srgbClr val="26A8DB"/>
            </a:solidFill>
            <a:ln>
              <a:noFill/>
            </a:ln>
          </p:spPr>
          <p:txBody>
            <a:bodyPr lIns="91425" tIns="91425" rIns="91425" bIns="91425" anchor="ctr" anchorCtr="0">
              <a:noAutofit/>
            </a:bodyPr>
            <a:lstStyle/>
            <a:p>
              <a:pPr lvl="0">
                <a:spcBef>
                  <a:spcPts val="0"/>
                </a:spcBef>
                <a:buNone/>
              </a:pPr>
              <a:endParaRPr/>
            </a:p>
          </p:txBody>
        </p:sp>
        <p:sp>
          <p:nvSpPr>
            <p:cNvPr id="314" name="Shape 314"/>
            <p:cNvSpPr/>
            <p:nvPr/>
          </p:nvSpPr>
          <p:spPr>
            <a:xfrm>
              <a:off x="1565375" y="1431100"/>
              <a:ext cx="433500" cy="319225"/>
            </a:xfrm>
            <a:custGeom>
              <a:avLst/>
              <a:gdLst/>
              <a:ahLst/>
              <a:cxnLst/>
              <a:rect l="0" t="0" r="0" b="0"/>
              <a:pathLst>
                <a:path w="17340" h="12769" extrusionOk="0">
                  <a:moveTo>
                    <a:pt x="1" y="0"/>
                  </a:moveTo>
                  <a:lnTo>
                    <a:pt x="12635" y="12769"/>
                  </a:lnTo>
                  <a:lnTo>
                    <a:pt x="17339" y="12769"/>
                  </a:lnTo>
                  <a:lnTo>
                    <a:pt x="4571" y="0"/>
                  </a:lnTo>
                  <a:close/>
                </a:path>
              </a:pathLst>
            </a:custGeom>
            <a:solidFill>
              <a:srgbClr val="27A6DC"/>
            </a:solidFill>
            <a:ln>
              <a:noFill/>
            </a:ln>
          </p:spPr>
          <p:txBody>
            <a:bodyPr lIns="91425" tIns="91425" rIns="91425" bIns="91425" anchor="ctr" anchorCtr="0">
              <a:noAutofit/>
            </a:bodyPr>
            <a:lstStyle/>
            <a:p>
              <a:pPr lvl="0">
                <a:spcBef>
                  <a:spcPts val="0"/>
                </a:spcBef>
                <a:buNone/>
              </a:pPr>
              <a:endParaRPr/>
            </a:p>
          </p:txBody>
        </p:sp>
        <p:sp>
          <p:nvSpPr>
            <p:cNvPr id="315" name="Shape 315"/>
            <p:cNvSpPr/>
            <p:nvPr/>
          </p:nvSpPr>
          <p:spPr>
            <a:xfrm>
              <a:off x="3101000" y="2896125"/>
              <a:ext cx="275550" cy="305800"/>
            </a:xfrm>
            <a:custGeom>
              <a:avLst/>
              <a:gdLst/>
              <a:ahLst/>
              <a:cxnLst/>
              <a:rect l="0" t="0" r="0" b="0"/>
              <a:pathLst>
                <a:path w="11022" h="12232" extrusionOk="0">
                  <a:moveTo>
                    <a:pt x="1747" y="0"/>
                  </a:moveTo>
                  <a:lnTo>
                    <a:pt x="0" y="2823"/>
                  </a:lnTo>
                  <a:lnTo>
                    <a:pt x="9409" y="12231"/>
                  </a:lnTo>
                  <a:lnTo>
                    <a:pt x="11021" y="9274"/>
                  </a:lnTo>
                  <a:lnTo>
                    <a:pt x="1747" y="0"/>
                  </a:lnTo>
                  <a:close/>
                </a:path>
              </a:pathLst>
            </a:custGeom>
            <a:solidFill>
              <a:srgbClr val="27A6DC"/>
            </a:solidFill>
            <a:ln>
              <a:noFill/>
            </a:ln>
          </p:spPr>
          <p:txBody>
            <a:bodyPr lIns="91425" tIns="91425" rIns="91425" bIns="91425" anchor="ctr" anchorCtr="0">
              <a:noAutofit/>
            </a:bodyPr>
            <a:lstStyle/>
            <a:p>
              <a:pPr lvl="0">
                <a:spcBef>
                  <a:spcPts val="0"/>
                </a:spcBef>
                <a:buNone/>
              </a:pPr>
              <a:endParaRPr/>
            </a:p>
          </p:txBody>
        </p:sp>
        <p:sp>
          <p:nvSpPr>
            <p:cNvPr id="316" name="Shape 316"/>
            <p:cNvSpPr/>
            <p:nvPr/>
          </p:nvSpPr>
          <p:spPr>
            <a:xfrm>
              <a:off x="3137950" y="2802025"/>
              <a:ext cx="275550" cy="336050"/>
            </a:xfrm>
            <a:custGeom>
              <a:avLst/>
              <a:gdLst/>
              <a:ahLst/>
              <a:cxnLst/>
              <a:rect l="0" t="0" r="0" b="0"/>
              <a:pathLst>
                <a:path w="11022" h="13442" extrusionOk="0">
                  <a:moveTo>
                    <a:pt x="404" y="1"/>
                  </a:moveTo>
                  <a:lnTo>
                    <a:pt x="1" y="404"/>
                  </a:lnTo>
                  <a:lnTo>
                    <a:pt x="1076" y="2286"/>
                  </a:lnTo>
                  <a:lnTo>
                    <a:pt x="1" y="4167"/>
                  </a:lnTo>
                  <a:lnTo>
                    <a:pt x="9275" y="13441"/>
                  </a:lnTo>
                  <a:lnTo>
                    <a:pt x="11022" y="10619"/>
                  </a:lnTo>
                  <a:lnTo>
                    <a:pt x="404" y="1"/>
                  </a:lnTo>
                  <a:close/>
                </a:path>
              </a:pathLst>
            </a:custGeom>
            <a:solidFill>
              <a:srgbClr val="28A4DC"/>
            </a:solidFill>
            <a:ln>
              <a:noFill/>
            </a:ln>
          </p:spPr>
          <p:txBody>
            <a:bodyPr lIns="91425" tIns="91425" rIns="91425" bIns="91425" anchor="ctr" anchorCtr="0">
              <a:noAutofit/>
            </a:bodyPr>
            <a:lstStyle/>
            <a:p>
              <a:pPr lvl="0">
                <a:spcBef>
                  <a:spcPts val="0"/>
                </a:spcBef>
                <a:buNone/>
              </a:pPr>
              <a:endParaRPr/>
            </a:p>
          </p:txBody>
        </p:sp>
        <p:sp>
          <p:nvSpPr>
            <p:cNvPr id="317" name="Shape 317"/>
            <p:cNvSpPr/>
            <p:nvPr/>
          </p:nvSpPr>
          <p:spPr>
            <a:xfrm>
              <a:off x="1662825" y="1431100"/>
              <a:ext cx="433500" cy="319225"/>
            </a:xfrm>
            <a:custGeom>
              <a:avLst/>
              <a:gdLst/>
              <a:ahLst/>
              <a:cxnLst/>
              <a:rect l="0" t="0" r="0" b="0"/>
              <a:pathLst>
                <a:path w="17340" h="12769" extrusionOk="0">
                  <a:moveTo>
                    <a:pt x="1" y="0"/>
                  </a:moveTo>
                  <a:lnTo>
                    <a:pt x="12635" y="12769"/>
                  </a:lnTo>
                  <a:lnTo>
                    <a:pt x="17339" y="12769"/>
                  </a:lnTo>
                  <a:lnTo>
                    <a:pt x="4571" y="0"/>
                  </a:lnTo>
                  <a:close/>
                </a:path>
              </a:pathLst>
            </a:custGeom>
            <a:solidFill>
              <a:srgbClr val="28A4DC"/>
            </a:solidFill>
            <a:ln>
              <a:noFill/>
            </a:ln>
          </p:spPr>
          <p:txBody>
            <a:bodyPr lIns="91425" tIns="91425" rIns="91425" bIns="91425" anchor="ctr" anchorCtr="0">
              <a:noAutofit/>
            </a:bodyPr>
            <a:lstStyle/>
            <a:p>
              <a:pPr lvl="0">
                <a:spcBef>
                  <a:spcPts val="0"/>
                </a:spcBef>
                <a:buNone/>
              </a:pPr>
              <a:endParaRPr/>
            </a:p>
          </p:txBody>
        </p:sp>
        <p:sp>
          <p:nvSpPr>
            <p:cNvPr id="318" name="Shape 318"/>
            <p:cNvSpPr/>
            <p:nvPr/>
          </p:nvSpPr>
          <p:spPr>
            <a:xfrm>
              <a:off x="3006900" y="2573550"/>
              <a:ext cx="440200" cy="504050"/>
            </a:xfrm>
            <a:custGeom>
              <a:avLst/>
              <a:gdLst/>
              <a:ahLst/>
              <a:cxnLst/>
              <a:rect l="0" t="0" r="0" b="0"/>
              <a:pathLst>
                <a:path w="17608" h="20162" extrusionOk="0">
                  <a:moveTo>
                    <a:pt x="404" y="0"/>
                  </a:moveTo>
                  <a:lnTo>
                    <a:pt x="1" y="269"/>
                  </a:lnTo>
                  <a:lnTo>
                    <a:pt x="5243" y="9543"/>
                  </a:lnTo>
                  <a:lnTo>
                    <a:pt x="15995" y="20161"/>
                  </a:lnTo>
                  <a:lnTo>
                    <a:pt x="17608" y="17204"/>
                  </a:lnTo>
                  <a:lnTo>
                    <a:pt x="404" y="0"/>
                  </a:lnTo>
                  <a:close/>
                </a:path>
              </a:pathLst>
            </a:custGeom>
            <a:solidFill>
              <a:srgbClr val="29A2DD"/>
            </a:solidFill>
            <a:ln>
              <a:noFill/>
            </a:ln>
          </p:spPr>
          <p:txBody>
            <a:bodyPr lIns="91425" tIns="91425" rIns="91425" bIns="91425" anchor="ctr" anchorCtr="0">
              <a:noAutofit/>
            </a:bodyPr>
            <a:lstStyle/>
            <a:p>
              <a:pPr lvl="0">
                <a:spcBef>
                  <a:spcPts val="0"/>
                </a:spcBef>
                <a:buNone/>
              </a:pPr>
              <a:endParaRPr/>
            </a:p>
          </p:txBody>
        </p:sp>
        <p:sp>
          <p:nvSpPr>
            <p:cNvPr id="319" name="Shape 319"/>
            <p:cNvSpPr/>
            <p:nvPr/>
          </p:nvSpPr>
          <p:spPr>
            <a:xfrm>
              <a:off x="1760275" y="1431100"/>
              <a:ext cx="433500" cy="319225"/>
            </a:xfrm>
            <a:custGeom>
              <a:avLst/>
              <a:gdLst/>
              <a:ahLst/>
              <a:cxnLst/>
              <a:rect l="0" t="0" r="0" b="0"/>
              <a:pathLst>
                <a:path w="17340" h="12769" extrusionOk="0">
                  <a:moveTo>
                    <a:pt x="1" y="0"/>
                  </a:moveTo>
                  <a:lnTo>
                    <a:pt x="12635" y="12769"/>
                  </a:lnTo>
                  <a:lnTo>
                    <a:pt x="17339" y="12769"/>
                  </a:lnTo>
                  <a:lnTo>
                    <a:pt x="4570" y="0"/>
                  </a:lnTo>
                  <a:close/>
                </a:path>
              </a:pathLst>
            </a:custGeom>
            <a:solidFill>
              <a:srgbClr val="29A2DD"/>
            </a:solidFill>
            <a:ln>
              <a:noFill/>
            </a:ln>
          </p:spPr>
          <p:txBody>
            <a:bodyPr lIns="91425" tIns="91425" rIns="91425" bIns="91425" anchor="ctr" anchorCtr="0">
              <a:noAutofit/>
            </a:bodyPr>
            <a:lstStyle/>
            <a:p>
              <a:pPr lvl="0">
                <a:spcBef>
                  <a:spcPts val="0"/>
                </a:spcBef>
                <a:buNone/>
              </a:pPr>
              <a:endParaRPr/>
            </a:p>
          </p:txBody>
        </p:sp>
        <p:sp>
          <p:nvSpPr>
            <p:cNvPr id="320" name="Shape 320"/>
            <p:cNvSpPr/>
            <p:nvPr/>
          </p:nvSpPr>
          <p:spPr>
            <a:xfrm>
              <a:off x="1854350" y="1431100"/>
              <a:ext cx="436850" cy="319225"/>
            </a:xfrm>
            <a:custGeom>
              <a:avLst/>
              <a:gdLst/>
              <a:ahLst/>
              <a:cxnLst/>
              <a:rect l="0" t="0" r="0" b="0"/>
              <a:pathLst>
                <a:path w="17474" h="12769" extrusionOk="0">
                  <a:moveTo>
                    <a:pt x="1" y="0"/>
                  </a:moveTo>
                  <a:lnTo>
                    <a:pt x="12770" y="12769"/>
                  </a:lnTo>
                  <a:lnTo>
                    <a:pt x="17474" y="12769"/>
                  </a:lnTo>
                  <a:lnTo>
                    <a:pt x="4705" y="0"/>
                  </a:lnTo>
                  <a:close/>
                </a:path>
              </a:pathLst>
            </a:custGeom>
            <a:solidFill>
              <a:srgbClr val="2AA1DD"/>
            </a:solidFill>
            <a:ln>
              <a:noFill/>
            </a:ln>
          </p:spPr>
          <p:txBody>
            <a:bodyPr lIns="91425" tIns="91425" rIns="91425" bIns="91425" anchor="ctr" anchorCtr="0">
              <a:noAutofit/>
            </a:bodyPr>
            <a:lstStyle/>
            <a:p>
              <a:pPr lvl="0">
                <a:spcBef>
                  <a:spcPts val="0"/>
                </a:spcBef>
                <a:buNone/>
              </a:pPr>
              <a:endParaRPr/>
            </a:p>
          </p:txBody>
        </p:sp>
        <p:sp>
          <p:nvSpPr>
            <p:cNvPr id="321" name="Shape 321"/>
            <p:cNvSpPr/>
            <p:nvPr/>
          </p:nvSpPr>
          <p:spPr>
            <a:xfrm>
              <a:off x="2872500" y="2345050"/>
              <a:ext cx="611575" cy="672050"/>
            </a:xfrm>
            <a:custGeom>
              <a:avLst/>
              <a:gdLst/>
              <a:ahLst/>
              <a:cxnLst/>
              <a:rect l="0" t="0" r="0" b="0"/>
              <a:pathLst>
                <a:path w="24463" h="26882" extrusionOk="0">
                  <a:moveTo>
                    <a:pt x="538" y="1"/>
                  </a:moveTo>
                  <a:lnTo>
                    <a:pt x="0" y="269"/>
                  </a:lnTo>
                  <a:lnTo>
                    <a:pt x="5377" y="9409"/>
                  </a:lnTo>
                  <a:lnTo>
                    <a:pt x="22715" y="26882"/>
                  </a:lnTo>
                  <a:lnTo>
                    <a:pt x="24462" y="23925"/>
                  </a:lnTo>
                  <a:lnTo>
                    <a:pt x="538" y="1"/>
                  </a:lnTo>
                  <a:close/>
                </a:path>
              </a:pathLst>
            </a:custGeom>
            <a:solidFill>
              <a:srgbClr val="2AA1DD"/>
            </a:solidFill>
            <a:ln>
              <a:noFill/>
            </a:ln>
          </p:spPr>
          <p:txBody>
            <a:bodyPr lIns="91425" tIns="91425" rIns="91425" bIns="91425" anchor="ctr" anchorCtr="0">
              <a:noAutofit/>
            </a:bodyPr>
            <a:lstStyle/>
            <a:p>
              <a:pPr lvl="0">
                <a:spcBef>
                  <a:spcPts val="0"/>
                </a:spcBef>
                <a:buNone/>
              </a:pPr>
              <a:endParaRPr/>
            </a:p>
          </p:txBody>
        </p:sp>
        <p:sp>
          <p:nvSpPr>
            <p:cNvPr id="322" name="Shape 322"/>
            <p:cNvSpPr/>
            <p:nvPr/>
          </p:nvSpPr>
          <p:spPr>
            <a:xfrm>
              <a:off x="2741450" y="2113200"/>
              <a:ext cx="779575" cy="843425"/>
            </a:xfrm>
            <a:custGeom>
              <a:avLst/>
              <a:gdLst/>
              <a:ahLst/>
              <a:cxnLst/>
              <a:rect l="0" t="0" r="0" b="0"/>
              <a:pathLst>
                <a:path w="31183" h="33737" extrusionOk="0">
                  <a:moveTo>
                    <a:pt x="404" y="0"/>
                  </a:moveTo>
                  <a:lnTo>
                    <a:pt x="0" y="404"/>
                  </a:lnTo>
                  <a:lnTo>
                    <a:pt x="5242" y="9543"/>
                  </a:lnTo>
                  <a:lnTo>
                    <a:pt x="29436" y="33736"/>
                  </a:lnTo>
                  <a:lnTo>
                    <a:pt x="31183" y="30780"/>
                  </a:lnTo>
                  <a:lnTo>
                    <a:pt x="404" y="0"/>
                  </a:lnTo>
                  <a:close/>
                </a:path>
              </a:pathLst>
            </a:custGeom>
            <a:solidFill>
              <a:srgbClr val="2B9FDE"/>
            </a:solidFill>
            <a:ln>
              <a:noFill/>
            </a:ln>
          </p:spPr>
          <p:txBody>
            <a:bodyPr lIns="91425" tIns="91425" rIns="91425" bIns="91425" anchor="ctr" anchorCtr="0">
              <a:noAutofit/>
            </a:bodyPr>
            <a:lstStyle/>
            <a:p>
              <a:pPr lvl="0">
                <a:spcBef>
                  <a:spcPts val="0"/>
                </a:spcBef>
                <a:buNone/>
              </a:pPr>
              <a:endParaRPr/>
            </a:p>
          </p:txBody>
        </p:sp>
        <p:sp>
          <p:nvSpPr>
            <p:cNvPr id="323" name="Shape 323"/>
            <p:cNvSpPr/>
            <p:nvPr/>
          </p:nvSpPr>
          <p:spPr>
            <a:xfrm>
              <a:off x="1951800" y="1431100"/>
              <a:ext cx="433500" cy="319225"/>
            </a:xfrm>
            <a:custGeom>
              <a:avLst/>
              <a:gdLst/>
              <a:ahLst/>
              <a:cxnLst/>
              <a:rect l="0" t="0" r="0" b="0"/>
              <a:pathLst>
                <a:path w="17340" h="12769" extrusionOk="0">
                  <a:moveTo>
                    <a:pt x="1" y="0"/>
                  </a:moveTo>
                  <a:lnTo>
                    <a:pt x="12769" y="12769"/>
                  </a:lnTo>
                  <a:lnTo>
                    <a:pt x="17339" y="12769"/>
                  </a:lnTo>
                  <a:lnTo>
                    <a:pt x="4705" y="0"/>
                  </a:lnTo>
                  <a:close/>
                </a:path>
              </a:pathLst>
            </a:custGeom>
            <a:solidFill>
              <a:srgbClr val="2B9FDE"/>
            </a:solidFill>
            <a:ln>
              <a:noFill/>
            </a:ln>
          </p:spPr>
          <p:txBody>
            <a:bodyPr lIns="91425" tIns="91425" rIns="91425" bIns="91425" anchor="ctr" anchorCtr="0">
              <a:noAutofit/>
            </a:bodyPr>
            <a:lstStyle/>
            <a:p>
              <a:pPr lvl="0">
                <a:spcBef>
                  <a:spcPts val="0"/>
                </a:spcBef>
                <a:buNone/>
              </a:pPr>
              <a:endParaRPr/>
            </a:p>
          </p:txBody>
        </p:sp>
        <p:sp>
          <p:nvSpPr>
            <p:cNvPr id="324" name="Shape 324"/>
            <p:cNvSpPr/>
            <p:nvPr/>
          </p:nvSpPr>
          <p:spPr>
            <a:xfrm>
              <a:off x="2049250" y="1431100"/>
              <a:ext cx="433500" cy="319225"/>
            </a:xfrm>
            <a:custGeom>
              <a:avLst/>
              <a:gdLst/>
              <a:ahLst/>
              <a:cxnLst/>
              <a:rect l="0" t="0" r="0" b="0"/>
              <a:pathLst>
                <a:path w="17340" h="12769" extrusionOk="0">
                  <a:moveTo>
                    <a:pt x="1" y="0"/>
                  </a:moveTo>
                  <a:lnTo>
                    <a:pt x="12769" y="12769"/>
                  </a:lnTo>
                  <a:lnTo>
                    <a:pt x="17339" y="12769"/>
                  </a:lnTo>
                  <a:lnTo>
                    <a:pt x="4705" y="0"/>
                  </a:lnTo>
                  <a:close/>
                </a:path>
              </a:pathLst>
            </a:custGeom>
            <a:solidFill>
              <a:srgbClr val="2C9DDE"/>
            </a:solidFill>
            <a:ln>
              <a:noFill/>
            </a:ln>
          </p:spPr>
          <p:txBody>
            <a:bodyPr lIns="91425" tIns="91425" rIns="91425" bIns="91425" anchor="ctr" anchorCtr="0">
              <a:noAutofit/>
            </a:bodyPr>
            <a:lstStyle/>
            <a:p>
              <a:pPr lvl="0">
                <a:spcBef>
                  <a:spcPts val="0"/>
                </a:spcBef>
                <a:buNone/>
              </a:pPr>
              <a:endParaRPr/>
            </a:p>
          </p:txBody>
        </p:sp>
        <p:sp>
          <p:nvSpPr>
            <p:cNvPr id="325" name="Shape 325"/>
            <p:cNvSpPr/>
            <p:nvPr/>
          </p:nvSpPr>
          <p:spPr>
            <a:xfrm>
              <a:off x="2610400" y="1884700"/>
              <a:ext cx="924075" cy="1008075"/>
            </a:xfrm>
            <a:custGeom>
              <a:avLst/>
              <a:gdLst/>
              <a:ahLst/>
              <a:cxnLst/>
              <a:rect l="0" t="0" r="0" b="0"/>
              <a:pathLst>
                <a:path w="36963" h="40323" extrusionOk="0">
                  <a:moveTo>
                    <a:pt x="404" y="1"/>
                  </a:moveTo>
                  <a:lnTo>
                    <a:pt x="1" y="270"/>
                  </a:lnTo>
                  <a:lnTo>
                    <a:pt x="5242" y="9544"/>
                  </a:lnTo>
                  <a:lnTo>
                    <a:pt x="36022" y="40323"/>
                  </a:lnTo>
                  <a:lnTo>
                    <a:pt x="36963" y="38979"/>
                  </a:lnTo>
                  <a:lnTo>
                    <a:pt x="33737" y="33334"/>
                  </a:lnTo>
                  <a:lnTo>
                    <a:pt x="404" y="1"/>
                  </a:lnTo>
                  <a:close/>
                </a:path>
              </a:pathLst>
            </a:custGeom>
            <a:solidFill>
              <a:srgbClr val="2C9DDE"/>
            </a:solidFill>
            <a:ln>
              <a:noFill/>
            </a:ln>
          </p:spPr>
          <p:txBody>
            <a:bodyPr lIns="91425" tIns="91425" rIns="91425" bIns="91425" anchor="ctr" anchorCtr="0">
              <a:noAutofit/>
            </a:bodyPr>
            <a:lstStyle/>
            <a:p>
              <a:pPr lvl="0">
                <a:spcBef>
                  <a:spcPts val="0"/>
                </a:spcBef>
                <a:buNone/>
              </a:pPr>
              <a:endParaRPr/>
            </a:p>
          </p:txBody>
        </p:sp>
        <p:sp>
          <p:nvSpPr>
            <p:cNvPr id="326" name="Shape 326"/>
            <p:cNvSpPr/>
            <p:nvPr/>
          </p:nvSpPr>
          <p:spPr>
            <a:xfrm>
              <a:off x="2146700" y="1431100"/>
              <a:ext cx="1307125" cy="1297025"/>
            </a:xfrm>
            <a:custGeom>
              <a:avLst/>
              <a:gdLst/>
              <a:ahLst/>
              <a:cxnLst/>
              <a:rect l="0" t="0" r="0" b="0"/>
              <a:pathLst>
                <a:path w="52285" h="51881" extrusionOk="0">
                  <a:moveTo>
                    <a:pt x="0" y="0"/>
                  </a:moveTo>
                  <a:lnTo>
                    <a:pt x="12769" y="12769"/>
                  </a:lnTo>
                  <a:lnTo>
                    <a:pt x="15188" y="12769"/>
                  </a:lnTo>
                  <a:lnTo>
                    <a:pt x="18549" y="18548"/>
                  </a:lnTo>
                  <a:lnTo>
                    <a:pt x="51882" y="51881"/>
                  </a:lnTo>
                  <a:lnTo>
                    <a:pt x="52285" y="51478"/>
                  </a:lnTo>
                  <a:lnTo>
                    <a:pt x="46909" y="42338"/>
                  </a:lnTo>
                  <a:lnTo>
                    <a:pt x="4570" y="0"/>
                  </a:lnTo>
                  <a:close/>
                </a:path>
              </a:pathLst>
            </a:custGeom>
            <a:solidFill>
              <a:srgbClr val="2D9CDF"/>
            </a:solidFill>
            <a:ln>
              <a:noFill/>
            </a:ln>
          </p:spPr>
          <p:txBody>
            <a:bodyPr lIns="91425" tIns="91425" rIns="91425" bIns="91425" anchor="ctr" anchorCtr="0">
              <a:noAutofit/>
            </a:bodyPr>
            <a:lstStyle/>
            <a:p>
              <a:pPr lvl="0">
                <a:spcBef>
                  <a:spcPts val="0"/>
                </a:spcBef>
                <a:buNone/>
              </a:pPr>
              <a:endParaRPr/>
            </a:p>
          </p:txBody>
        </p:sp>
        <p:sp>
          <p:nvSpPr>
            <p:cNvPr id="327" name="Shape 327"/>
            <p:cNvSpPr/>
            <p:nvPr/>
          </p:nvSpPr>
          <p:spPr>
            <a:xfrm>
              <a:off x="2244150" y="1431100"/>
              <a:ext cx="1075275" cy="1065175"/>
            </a:xfrm>
            <a:custGeom>
              <a:avLst/>
              <a:gdLst/>
              <a:ahLst/>
              <a:cxnLst/>
              <a:rect l="0" t="0" r="0" b="0"/>
              <a:pathLst>
                <a:path w="43011" h="42607" extrusionOk="0">
                  <a:moveTo>
                    <a:pt x="0" y="0"/>
                  </a:moveTo>
                  <a:lnTo>
                    <a:pt x="42607" y="42607"/>
                  </a:lnTo>
                  <a:lnTo>
                    <a:pt x="43011" y="42338"/>
                  </a:lnTo>
                  <a:lnTo>
                    <a:pt x="37769" y="33064"/>
                  </a:lnTo>
                  <a:lnTo>
                    <a:pt x="4570" y="0"/>
                  </a:lnTo>
                  <a:close/>
                </a:path>
              </a:pathLst>
            </a:custGeom>
            <a:solidFill>
              <a:srgbClr val="2F9AE0"/>
            </a:solidFill>
            <a:ln>
              <a:noFill/>
            </a:ln>
          </p:spPr>
          <p:txBody>
            <a:bodyPr lIns="91425" tIns="91425" rIns="91425" bIns="91425" anchor="ctr" anchorCtr="0">
              <a:noAutofit/>
            </a:bodyPr>
            <a:lstStyle/>
            <a:p>
              <a:pPr lvl="0">
                <a:spcBef>
                  <a:spcPts val="0"/>
                </a:spcBef>
                <a:buNone/>
              </a:pPr>
              <a:endParaRPr/>
            </a:p>
          </p:txBody>
        </p:sp>
        <p:sp>
          <p:nvSpPr>
            <p:cNvPr id="328" name="Shape 328"/>
            <p:cNvSpPr/>
            <p:nvPr/>
          </p:nvSpPr>
          <p:spPr>
            <a:xfrm>
              <a:off x="2341575" y="1431100"/>
              <a:ext cx="846800" cy="836700"/>
            </a:xfrm>
            <a:custGeom>
              <a:avLst/>
              <a:gdLst/>
              <a:ahLst/>
              <a:cxnLst/>
              <a:rect l="0" t="0" r="0" b="0"/>
              <a:pathLst>
                <a:path w="33872" h="33468" extrusionOk="0">
                  <a:moveTo>
                    <a:pt x="1" y="0"/>
                  </a:moveTo>
                  <a:lnTo>
                    <a:pt x="33468" y="33467"/>
                  </a:lnTo>
                  <a:lnTo>
                    <a:pt x="33872" y="33198"/>
                  </a:lnTo>
                  <a:lnTo>
                    <a:pt x="28495" y="23924"/>
                  </a:lnTo>
                  <a:lnTo>
                    <a:pt x="4571" y="0"/>
                  </a:lnTo>
                  <a:close/>
                </a:path>
              </a:pathLst>
            </a:custGeom>
            <a:solidFill>
              <a:srgbClr val="3098E0"/>
            </a:solidFill>
            <a:ln>
              <a:noFill/>
            </a:ln>
          </p:spPr>
          <p:txBody>
            <a:bodyPr lIns="91425" tIns="91425" rIns="91425" bIns="91425" anchor="ctr" anchorCtr="0">
              <a:noAutofit/>
            </a:bodyPr>
            <a:lstStyle/>
            <a:p>
              <a:pPr lvl="0">
                <a:spcBef>
                  <a:spcPts val="0"/>
                </a:spcBef>
                <a:buNone/>
              </a:pPr>
              <a:endParaRPr/>
            </a:p>
          </p:txBody>
        </p:sp>
        <p:sp>
          <p:nvSpPr>
            <p:cNvPr id="329" name="Shape 329"/>
            <p:cNvSpPr/>
            <p:nvPr/>
          </p:nvSpPr>
          <p:spPr>
            <a:xfrm>
              <a:off x="2439025" y="1431100"/>
              <a:ext cx="618300" cy="608200"/>
            </a:xfrm>
            <a:custGeom>
              <a:avLst/>
              <a:gdLst/>
              <a:ahLst/>
              <a:cxnLst/>
              <a:rect l="0" t="0" r="0" b="0"/>
              <a:pathLst>
                <a:path w="24732" h="24328" extrusionOk="0">
                  <a:moveTo>
                    <a:pt x="1" y="0"/>
                  </a:moveTo>
                  <a:lnTo>
                    <a:pt x="24194" y="24328"/>
                  </a:lnTo>
                  <a:lnTo>
                    <a:pt x="24732" y="23924"/>
                  </a:lnTo>
                  <a:lnTo>
                    <a:pt x="19355" y="14785"/>
                  </a:lnTo>
                  <a:lnTo>
                    <a:pt x="4571" y="0"/>
                  </a:lnTo>
                  <a:close/>
                </a:path>
              </a:pathLst>
            </a:custGeom>
            <a:solidFill>
              <a:srgbClr val="3196E1"/>
            </a:solidFill>
            <a:ln>
              <a:noFill/>
            </a:ln>
          </p:spPr>
          <p:txBody>
            <a:bodyPr lIns="91425" tIns="91425" rIns="91425" bIns="91425" anchor="ctr" anchorCtr="0">
              <a:noAutofit/>
            </a:bodyPr>
            <a:lstStyle/>
            <a:p>
              <a:pPr lvl="0">
                <a:spcBef>
                  <a:spcPts val="0"/>
                </a:spcBef>
                <a:buNone/>
              </a:pPr>
              <a:endParaRPr/>
            </a:p>
          </p:txBody>
        </p:sp>
        <p:sp>
          <p:nvSpPr>
            <p:cNvPr id="330" name="Shape 330"/>
            <p:cNvSpPr/>
            <p:nvPr/>
          </p:nvSpPr>
          <p:spPr>
            <a:xfrm>
              <a:off x="2533125" y="1431100"/>
              <a:ext cx="389800" cy="376350"/>
            </a:xfrm>
            <a:custGeom>
              <a:avLst/>
              <a:gdLst/>
              <a:ahLst/>
              <a:cxnLst/>
              <a:rect l="0" t="0" r="0" b="0"/>
              <a:pathLst>
                <a:path w="15592" h="15054" extrusionOk="0">
                  <a:moveTo>
                    <a:pt x="0" y="0"/>
                  </a:moveTo>
                  <a:lnTo>
                    <a:pt x="15188" y="15054"/>
                  </a:lnTo>
                  <a:lnTo>
                    <a:pt x="15591" y="14785"/>
                  </a:lnTo>
                  <a:lnTo>
                    <a:pt x="10350" y="5645"/>
                  </a:lnTo>
                  <a:lnTo>
                    <a:pt x="4704" y="0"/>
                  </a:lnTo>
                  <a:close/>
                </a:path>
              </a:pathLst>
            </a:custGeom>
            <a:solidFill>
              <a:srgbClr val="3295E1"/>
            </a:solidFill>
            <a:ln>
              <a:noFill/>
            </a:ln>
          </p:spPr>
          <p:txBody>
            <a:bodyPr lIns="91425" tIns="91425" rIns="91425" bIns="91425" anchor="ctr" anchorCtr="0">
              <a:noAutofit/>
            </a:bodyPr>
            <a:lstStyle/>
            <a:p>
              <a:pPr lvl="0">
                <a:spcBef>
                  <a:spcPts val="0"/>
                </a:spcBef>
                <a:buNone/>
              </a:pPr>
              <a:endParaRPr/>
            </a:p>
          </p:txBody>
        </p:sp>
        <p:sp>
          <p:nvSpPr>
            <p:cNvPr id="331" name="Shape 331"/>
            <p:cNvSpPr/>
            <p:nvPr/>
          </p:nvSpPr>
          <p:spPr>
            <a:xfrm>
              <a:off x="2630575" y="1431100"/>
              <a:ext cx="161300" cy="147850"/>
            </a:xfrm>
            <a:custGeom>
              <a:avLst/>
              <a:gdLst/>
              <a:ahLst/>
              <a:cxnLst/>
              <a:rect l="0" t="0" r="0" b="0"/>
              <a:pathLst>
                <a:path w="6452" h="5914" extrusionOk="0">
                  <a:moveTo>
                    <a:pt x="0" y="0"/>
                  </a:moveTo>
                  <a:lnTo>
                    <a:pt x="6048" y="5914"/>
                  </a:lnTo>
                  <a:lnTo>
                    <a:pt x="6452" y="5645"/>
                  </a:lnTo>
                  <a:lnTo>
                    <a:pt x="3226" y="0"/>
                  </a:lnTo>
                  <a:close/>
                </a:path>
              </a:pathLst>
            </a:custGeom>
            <a:solidFill>
              <a:srgbClr val="3393E2"/>
            </a:solidFill>
            <a:ln>
              <a:noFill/>
            </a:ln>
          </p:spPr>
          <p:txBody>
            <a:bodyPr lIns="91425" tIns="91425" rIns="91425" bIns="91425" anchor="ctr" anchorCtr="0">
              <a:noAutofit/>
            </a:bodyPr>
            <a:lstStyle/>
            <a:p>
              <a:pPr lvl="0">
                <a:spcBef>
                  <a:spcPts val="0"/>
                </a:spcBef>
                <a:buNone/>
              </a:pPr>
              <a:endParaRPr/>
            </a:p>
          </p:txBody>
        </p:sp>
      </p:grpSp>
      <p:sp>
        <p:nvSpPr>
          <p:cNvPr id="332" name="Shape 332"/>
          <p:cNvSpPr/>
          <p:nvPr/>
        </p:nvSpPr>
        <p:spPr>
          <a:xfrm rot="10800000" flipH="1">
            <a:off x="733424" y="3936025"/>
            <a:ext cx="819899" cy="710099"/>
          </a:xfrm>
          <a:prstGeom prst="hexagon">
            <a:avLst>
              <a:gd name="adj" fmla="val 28678"/>
              <a:gd name="vf" fmla="val 115470"/>
            </a:avLst>
          </a:prstGeom>
          <a:noFill/>
          <a:ln w="9525" cap="flat"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333" name="Shape 333"/>
          <p:cNvSpPr/>
          <p:nvPr/>
        </p:nvSpPr>
        <p:spPr>
          <a:xfrm rot="10800000" flipH="1">
            <a:off x="738524" y="100849"/>
            <a:ext cx="428700" cy="371100"/>
          </a:xfrm>
          <a:prstGeom prst="hexagon">
            <a:avLst>
              <a:gd name="adj" fmla="val 28678"/>
              <a:gd name="vf" fmla="val 115470"/>
            </a:avLst>
          </a:prstGeom>
          <a:solidFill>
            <a:srgbClr val="3292E1"/>
          </a:solidFill>
          <a:ln>
            <a:noFill/>
          </a:ln>
        </p:spPr>
        <p:txBody>
          <a:bodyPr lIns="91425" tIns="91425" rIns="91425" bIns="91425" anchor="ctr" anchorCtr="0">
            <a:noAutofit/>
          </a:bodyPr>
          <a:lstStyle/>
          <a:p>
            <a:pPr lvl="0">
              <a:spcBef>
                <a:spcPts val="0"/>
              </a:spcBef>
              <a:buNone/>
            </a:pPr>
            <a:endParaRPr/>
          </a:p>
        </p:txBody>
      </p:sp>
      <p:sp>
        <p:nvSpPr>
          <p:cNvPr id="334" name="Shape 334"/>
          <p:cNvSpPr/>
          <p:nvPr/>
        </p:nvSpPr>
        <p:spPr>
          <a:xfrm rot="10800000" flipH="1">
            <a:off x="-291324" y="4148475"/>
            <a:ext cx="1182300" cy="1023599"/>
          </a:xfrm>
          <a:prstGeom prst="hexagon">
            <a:avLst>
              <a:gd name="adj" fmla="val 28678"/>
              <a:gd name="vf" fmla="val 115470"/>
            </a:avLst>
          </a:prstGeom>
          <a:solidFill>
            <a:srgbClr val="184769"/>
          </a:solidFill>
          <a:ln>
            <a:noFill/>
          </a:ln>
        </p:spPr>
        <p:txBody>
          <a:bodyPr lIns="91425" tIns="91425" rIns="91425" bIns="91425" anchor="ctr" anchorCtr="0">
            <a:noAutofit/>
          </a:bodyPr>
          <a:lstStyle/>
          <a:p>
            <a:pPr lvl="0">
              <a:spcBef>
                <a:spcPts val="0"/>
              </a:spcBef>
              <a:buNone/>
            </a:pPr>
            <a:endParaRPr/>
          </a:p>
        </p:txBody>
      </p:sp>
      <p:sp>
        <p:nvSpPr>
          <p:cNvPr id="335" name="Shape 335"/>
          <p:cNvSpPr/>
          <p:nvPr/>
        </p:nvSpPr>
        <p:spPr>
          <a:xfrm rot="10800000" flipH="1">
            <a:off x="420724" y="-65225"/>
            <a:ext cx="358799" cy="310500"/>
          </a:xfrm>
          <a:prstGeom prst="hexagon">
            <a:avLst>
              <a:gd name="adj" fmla="val 28678"/>
              <a:gd name="vf" fmla="val 115470"/>
            </a:avLst>
          </a:prstGeom>
          <a:noFill/>
          <a:ln w="19050" cap="flat" cmpd="sng">
            <a:solidFill>
              <a:srgbClr val="00E1C6"/>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336" name="Shape 336"/>
          <p:cNvSpPr/>
          <p:nvPr/>
        </p:nvSpPr>
        <p:spPr>
          <a:xfrm>
            <a:off x="1019338" y="4167057"/>
            <a:ext cx="248072" cy="248057"/>
          </a:xfrm>
          <a:custGeom>
            <a:avLst/>
            <a:gdLst/>
            <a:ahLst/>
            <a:cxnLst/>
            <a:rect l="0" t="0" r="0" b="0"/>
            <a:pathLst>
              <a:path w="17000" h="16999" extrusionOk="0">
                <a:moveTo>
                  <a:pt x="8769" y="5740"/>
                </a:moveTo>
                <a:lnTo>
                  <a:pt x="9037" y="5788"/>
                </a:lnTo>
                <a:lnTo>
                  <a:pt x="9282" y="5862"/>
                </a:lnTo>
                <a:lnTo>
                  <a:pt x="9550" y="5935"/>
                </a:lnTo>
                <a:lnTo>
                  <a:pt x="9794" y="6057"/>
                </a:lnTo>
                <a:lnTo>
                  <a:pt x="10014" y="6204"/>
                </a:lnTo>
                <a:lnTo>
                  <a:pt x="10234" y="6350"/>
                </a:lnTo>
                <a:lnTo>
                  <a:pt x="10454" y="6546"/>
                </a:lnTo>
                <a:lnTo>
                  <a:pt x="10649" y="6765"/>
                </a:lnTo>
                <a:lnTo>
                  <a:pt x="10796" y="6985"/>
                </a:lnTo>
                <a:lnTo>
                  <a:pt x="10942" y="7205"/>
                </a:lnTo>
                <a:lnTo>
                  <a:pt x="11064" y="7449"/>
                </a:lnTo>
                <a:lnTo>
                  <a:pt x="11138" y="7718"/>
                </a:lnTo>
                <a:lnTo>
                  <a:pt x="11211" y="7962"/>
                </a:lnTo>
                <a:lnTo>
                  <a:pt x="11260" y="8231"/>
                </a:lnTo>
                <a:lnTo>
                  <a:pt x="11260" y="8499"/>
                </a:lnTo>
                <a:lnTo>
                  <a:pt x="11260" y="8768"/>
                </a:lnTo>
                <a:lnTo>
                  <a:pt x="11211" y="9037"/>
                </a:lnTo>
                <a:lnTo>
                  <a:pt x="11138" y="9281"/>
                </a:lnTo>
                <a:lnTo>
                  <a:pt x="11064" y="9550"/>
                </a:lnTo>
                <a:lnTo>
                  <a:pt x="10942" y="9794"/>
                </a:lnTo>
                <a:lnTo>
                  <a:pt x="10796" y="10014"/>
                </a:lnTo>
                <a:lnTo>
                  <a:pt x="10649" y="10233"/>
                </a:lnTo>
                <a:lnTo>
                  <a:pt x="10454" y="10453"/>
                </a:lnTo>
                <a:lnTo>
                  <a:pt x="10234" y="10649"/>
                </a:lnTo>
                <a:lnTo>
                  <a:pt x="10014" y="10795"/>
                </a:lnTo>
                <a:lnTo>
                  <a:pt x="9794" y="10942"/>
                </a:lnTo>
                <a:lnTo>
                  <a:pt x="9550" y="11064"/>
                </a:lnTo>
                <a:lnTo>
                  <a:pt x="9282" y="11137"/>
                </a:lnTo>
                <a:lnTo>
                  <a:pt x="9037" y="11210"/>
                </a:lnTo>
                <a:lnTo>
                  <a:pt x="8769" y="11259"/>
                </a:lnTo>
                <a:lnTo>
                  <a:pt x="8231" y="11259"/>
                </a:lnTo>
                <a:lnTo>
                  <a:pt x="7963" y="11210"/>
                </a:lnTo>
                <a:lnTo>
                  <a:pt x="7719" y="11137"/>
                </a:lnTo>
                <a:lnTo>
                  <a:pt x="7450" y="11064"/>
                </a:lnTo>
                <a:lnTo>
                  <a:pt x="7206" y="10942"/>
                </a:lnTo>
                <a:lnTo>
                  <a:pt x="6986" y="10795"/>
                </a:lnTo>
                <a:lnTo>
                  <a:pt x="6766" y="10649"/>
                </a:lnTo>
                <a:lnTo>
                  <a:pt x="6546" y="10453"/>
                </a:lnTo>
                <a:lnTo>
                  <a:pt x="6351" y="10233"/>
                </a:lnTo>
                <a:lnTo>
                  <a:pt x="6204" y="10014"/>
                </a:lnTo>
                <a:lnTo>
                  <a:pt x="6058" y="9794"/>
                </a:lnTo>
                <a:lnTo>
                  <a:pt x="5936" y="9550"/>
                </a:lnTo>
                <a:lnTo>
                  <a:pt x="5862" y="9281"/>
                </a:lnTo>
                <a:lnTo>
                  <a:pt x="5789" y="9037"/>
                </a:lnTo>
                <a:lnTo>
                  <a:pt x="5740" y="8768"/>
                </a:lnTo>
                <a:lnTo>
                  <a:pt x="5740" y="8499"/>
                </a:lnTo>
                <a:lnTo>
                  <a:pt x="5740" y="8231"/>
                </a:lnTo>
                <a:lnTo>
                  <a:pt x="5789" y="7962"/>
                </a:lnTo>
                <a:lnTo>
                  <a:pt x="5862" y="7718"/>
                </a:lnTo>
                <a:lnTo>
                  <a:pt x="5936" y="7449"/>
                </a:lnTo>
                <a:lnTo>
                  <a:pt x="6058" y="7205"/>
                </a:lnTo>
                <a:lnTo>
                  <a:pt x="6204" y="6985"/>
                </a:lnTo>
                <a:lnTo>
                  <a:pt x="6351" y="6765"/>
                </a:lnTo>
                <a:lnTo>
                  <a:pt x="6546" y="6546"/>
                </a:lnTo>
                <a:lnTo>
                  <a:pt x="6766" y="6350"/>
                </a:lnTo>
                <a:lnTo>
                  <a:pt x="6986" y="6204"/>
                </a:lnTo>
                <a:lnTo>
                  <a:pt x="7206" y="6057"/>
                </a:lnTo>
                <a:lnTo>
                  <a:pt x="7450" y="5935"/>
                </a:lnTo>
                <a:lnTo>
                  <a:pt x="7719" y="5862"/>
                </a:lnTo>
                <a:lnTo>
                  <a:pt x="7963" y="5788"/>
                </a:lnTo>
                <a:lnTo>
                  <a:pt x="8231" y="5740"/>
                </a:lnTo>
                <a:close/>
                <a:moveTo>
                  <a:pt x="7914" y="0"/>
                </a:moveTo>
                <a:lnTo>
                  <a:pt x="7743" y="25"/>
                </a:lnTo>
                <a:lnTo>
                  <a:pt x="7596" y="73"/>
                </a:lnTo>
                <a:lnTo>
                  <a:pt x="7474" y="147"/>
                </a:lnTo>
                <a:lnTo>
                  <a:pt x="7328" y="244"/>
                </a:lnTo>
                <a:lnTo>
                  <a:pt x="7230" y="342"/>
                </a:lnTo>
                <a:lnTo>
                  <a:pt x="7132" y="489"/>
                </a:lnTo>
                <a:lnTo>
                  <a:pt x="7084" y="635"/>
                </a:lnTo>
                <a:lnTo>
                  <a:pt x="7035" y="782"/>
                </a:lnTo>
                <a:lnTo>
                  <a:pt x="6839" y="2540"/>
                </a:lnTo>
                <a:lnTo>
                  <a:pt x="6497" y="2638"/>
                </a:lnTo>
                <a:lnTo>
                  <a:pt x="6131" y="2784"/>
                </a:lnTo>
                <a:lnTo>
                  <a:pt x="5789" y="2931"/>
                </a:lnTo>
                <a:lnTo>
                  <a:pt x="5447" y="3102"/>
                </a:lnTo>
                <a:lnTo>
                  <a:pt x="4079" y="2027"/>
                </a:lnTo>
                <a:lnTo>
                  <a:pt x="3933" y="1930"/>
                </a:lnTo>
                <a:lnTo>
                  <a:pt x="3786" y="1881"/>
                </a:lnTo>
                <a:lnTo>
                  <a:pt x="3640" y="1832"/>
                </a:lnTo>
                <a:lnTo>
                  <a:pt x="3493" y="1832"/>
                </a:lnTo>
                <a:lnTo>
                  <a:pt x="3322" y="1856"/>
                </a:lnTo>
                <a:lnTo>
                  <a:pt x="3176" y="1905"/>
                </a:lnTo>
                <a:lnTo>
                  <a:pt x="3029" y="1978"/>
                </a:lnTo>
                <a:lnTo>
                  <a:pt x="2907" y="2076"/>
                </a:lnTo>
                <a:lnTo>
                  <a:pt x="2077" y="2907"/>
                </a:lnTo>
                <a:lnTo>
                  <a:pt x="1979" y="3029"/>
                </a:lnTo>
                <a:lnTo>
                  <a:pt x="1906" y="3175"/>
                </a:lnTo>
                <a:lnTo>
                  <a:pt x="1857" y="3322"/>
                </a:lnTo>
                <a:lnTo>
                  <a:pt x="1833" y="3493"/>
                </a:lnTo>
                <a:lnTo>
                  <a:pt x="1833" y="3639"/>
                </a:lnTo>
                <a:lnTo>
                  <a:pt x="1881" y="3786"/>
                </a:lnTo>
                <a:lnTo>
                  <a:pt x="1930" y="3932"/>
                </a:lnTo>
                <a:lnTo>
                  <a:pt x="2028" y="4079"/>
                </a:lnTo>
                <a:lnTo>
                  <a:pt x="3103" y="5447"/>
                </a:lnTo>
                <a:lnTo>
                  <a:pt x="2932" y="5788"/>
                </a:lnTo>
                <a:lnTo>
                  <a:pt x="2785" y="6130"/>
                </a:lnTo>
                <a:lnTo>
                  <a:pt x="2639" y="6497"/>
                </a:lnTo>
                <a:lnTo>
                  <a:pt x="2541" y="6839"/>
                </a:lnTo>
                <a:lnTo>
                  <a:pt x="782" y="7034"/>
                </a:lnTo>
                <a:lnTo>
                  <a:pt x="636" y="7083"/>
                </a:lnTo>
                <a:lnTo>
                  <a:pt x="489" y="7132"/>
                </a:lnTo>
                <a:lnTo>
                  <a:pt x="343" y="7229"/>
                </a:lnTo>
                <a:lnTo>
                  <a:pt x="245" y="7327"/>
                </a:lnTo>
                <a:lnTo>
                  <a:pt x="147" y="7474"/>
                </a:lnTo>
                <a:lnTo>
                  <a:pt x="74" y="7596"/>
                </a:lnTo>
                <a:lnTo>
                  <a:pt x="25" y="7742"/>
                </a:lnTo>
                <a:lnTo>
                  <a:pt x="1" y="7913"/>
                </a:lnTo>
                <a:lnTo>
                  <a:pt x="1" y="9086"/>
                </a:lnTo>
                <a:lnTo>
                  <a:pt x="25" y="9257"/>
                </a:lnTo>
                <a:lnTo>
                  <a:pt x="74" y="9403"/>
                </a:lnTo>
                <a:lnTo>
                  <a:pt x="147" y="9525"/>
                </a:lnTo>
                <a:lnTo>
                  <a:pt x="245" y="9672"/>
                </a:lnTo>
                <a:lnTo>
                  <a:pt x="343" y="9769"/>
                </a:lnTo>
                <a:lnTo>
                  <a:pt x="489" y="9867"/>
                </a:lnTo>
                <a:lnTo>
                  <a:pt x="636" y="9916"/>
                </a:lnTo>
                <a:lnTo>
                  <a:pt x="782" y="9965"/>
                </a:lnTo>
                <a:lnTo>
                  <a:pt x="2541" y="10160"/>
                </a:lnTo>
                <a:lnTo>
                  <a:pt x="2639" y="10502"/>
                </a:lnTo>
                <a:lnTo>
                  <a:pt x="2785" y="10868"/>
                </a:lnTo>
                <a:lnTo>
                  <a:pt x="2932" y="11210"/>
                </a:lnTo>
                <a:lnTo>
                  <a:pt x="3103" y="11552"/>
                </a:lnTo>
                <a:lnTo>
                  <a:pt x="2028" y="12920"/>
                </a:lnTo>
                <a:lnTo>
                  <a:pt x="1930" y="13067"/>
                </a:lnTo>
                <a:lnTo>
                  <a:pt x="1881" y="13213"/>
                </a:lnTo>
                <a:lnTo>
                  <a:pt x="1833" y="13360"/>
                </a:lnTo>
                <a:lnTo>
                  <a:pt x="1833" y="13506"/>
                </a:lnTo>
                <a:lnTo>
                  <a:pt x="1857" y="13677"/>
                </a:lnTo>
                <a:lnTo>
                  <a:pt x="1906" y="13824"/>
                </a:lnTo>
                <a:lnTo>
                  <a:pt x="1979" y="13970"/>
                </a:lnTo>
                <a:lnTo>
                  <a:pt x="2077" y="14092"/>
                </a:lnTo>
                <a:lnTo>
                  <a:pt x="2907" y="14923"/>
                </a:lnTo>
                <a:lnTo>
                  <a:pt x="3029" y="15020"/>
                </a:lnTo>
                <a:lnTo>
                  <a:pt x="3176" y="15094"/>
                </a:lnTo>
                <a:lnTo>
                  <a:pt x="3322" y="15142"/>
                </a:lnTo>
                <a:lnTo>
                  <a:pt x="3493" y="15167"/>
                </a:lnTo>
                <a:lnTo>
                  <a:pt x="3640" y="15167"/>
                </a:lnTo>
                <a:lnTo>
                  <a:pt x="3786" y="15118"/>
                </a:lnTo>
                <a:lnTo>
                  <a:pt x="3933" y="15069"/>
                </a:lnTo>
                <a:lnTo>
                  <a:pt x="4079" y="14996"/>
                </a:lnTo>
                <a:lnTo>
                  <a:pt x="5447" y="13897"/>
                </a:lnTo>
                <a:lnTo>
                  <a:pt x="5789" y="14068"/>
                </a:lnTo>
                <a:lnTo>
                  <a:pt x="6131" y="14214"/>
                </a:lnTo>
                <a:lnTo>
                  <a:pt x="6497" y="14361"/>
                </a:lnTo>
                <a:lnTo>
                  <a:pt x="6839" y="14459"/>
                </a:lnTo>
                <a:lnTo>
                  <a:pt x="7035" y="16217"/>
                </a:lnTo>
                <a:lnTo>
                  <a:pt x="7084" y="16364"/>
                </a:lnTo>
                <a:lnTo>
                  <a:pt x="7132" y="16510"/>
                </a:lnTo>
                <a:lnTo>
                  <a:pt x="7230" y="16657"/>
                </a:lnTo>
                <a:lnTo>
                  <a:pt x="7328" y="16754"/>
                </a:lnTo>
                <a:lnTo>
                  <a:pt x="7474" y="16852"/>
                </a:lnTo>
                <a:lnTo>
                  <a:pt x="7596" y="16925"/>
                </a:lnTo>
                <a:lnTo>
                  <a:pt x="7743" y="16974"/>
                </a:lnTo>
                <a:lnTo>
                  <a:pt x="7914" y="16999"/>
                </a:lnTo>
                <a:lnTo>
                  <a:pt x="9086" y="16999"/>
                </a:lnTo>
                <a:lnTo>
                  <a:pt x="9257" y="16974"/>
                </a:lnTo>
                <a:lnTo>
                  <a:pt x="9404" y="16925"/>
                </a:lnTo>
                <a:lnTo>
                  <a:pt x="9526" y="16852"/>
                </a:lnTo>
                <a:lnTo>
                  <a:pt x="9672" y="16754"/>
                </a:lnTo>
                <a:lnTo>
                  <a:pt x="9770" y="16657"/>
                </a:lnTo>
                <a:lnTo>
                  <a:pt x="9868" y="16510"/>
                </a:lnTo>
                <a:lnTo>
                  <a:pt x="9917" y="16364"/>
                </a:lnTo>
                <a:lnTo>
                  <a:pt x="9965" y="16217"/>
                </a:lnTo>
                <a:lnTo>
                  <a:pt x="10161" y="14459"/>
                </a:lnTo>
                <a:lnTo>
                  <a:pt x="10503" y="14361"/>
                </a:lnTo>
                <a:lnTo>
                  <a:pt x="10869" y="14214"/>
                </a:lnTo>
                <a:lnTo>
                  <a:pt x="11211" y="14068"/>
                </a:lnTo>
                <a:lnTo>
                  <a:pt x="11553" y="13897"/>
                </a:lnTo>
                <a:lnTo>
                  <a:pt x="12921" y="14996"/>
                </a:lnTo>
                <a:lnTo>
                  <a:pt x="13067" y="15069"/>
                </a:lnTo>
                <a:lnTo>
                  <a:pt x="13214" y="15118"/>
                </a:lnTo>
                <a:lnTo>
                  <a:pt x="13360" y="15167"/>
                </a:lnTo>
                <a:lnTo>
                  <a:pt x="13507" y="15167"/>
                </a:lnTo>
                <a:lnTo>
                  <a:pt x="13678" y="15142"/>
                </a:lnTo>
                <a:lnTo>
                  <a:pt x="13824" y="15094"/>
                </a:lnTo>
                <a:lnTo>
                  <a:pt x="13971" y="15020"/>
                </a:lnTo>
                <a:lnTo>
                  <a:pt x="14093" y="14923"/>
                </a:lnTo>
                <a:lnTo>
                  <a:pt x="14923" y="14092"/>
                </a:lnTo>
                <a:lnTo>
                  <a:pt x="15021" y="13970"/>
                </a:lnTo>
                <a:lnTo>
                  <a:pt x="15094" y="13824"/>
                </a:lnTo>
                <a:lnTo>
                  <a:pt x="15143" y="13677"/>
                </a:lnTo>
                <a:lnTo>
                  <a:pt x="15168" y="13506"/>
                </a:lnTo>
                <a:lnTo>
                  <a:pt x="15168" y="13360"/>
                </a:lnTo>
                <a:lnTo>
                  <a:pt x="15119" y="13213"/>
                </a:lnTo>
                <a:lnTo>
                  <a:pt x="15070" y="13067"/>
                </a:lnTo>
                <a:lnTo>
                  <a:pt x="14997" y="12920"/>
                </a:lnTo>
                <a:lnTo>
                  <a:pt x="13898" y="11552"/>
                </a:lnTo>
                <a:lnTo>
                  <a:pt x="14068" y="11210"/>
                </a:lnTo>
                <a:lnTo>
                  <a:pt x="14215" y="10868"/>
                </a:lnTo>
                <a:lnTo>
                  <a:pt x="14362" y="10502"/>
                </a:lnTo>
                <a:lnTo>
                  <a:pt x="14459" y="10160"/>
                </a:lnTo>
                <a:lnTo>
                  <a:pt x="16218" y="9965"/>
                </a:lnTo>
                <a:lnTo>
                  <a:pt x="16364" y="9916"/>
                </a:lnTo>
                <a:lnTo>
                  <a:pt x="16511" y="9867"/>
                </a:lnTo>
                <a:lnTo>
                  <a:pt x="16657" y="9769"/>
                </a:lnTo>
                <a:lnTo>
                  <a:pt x="16755" y="9672"/>
                </a:lnTo>
                <a:lnTo>
                  <a:pt x="16853" y="9525"/>
                </a:lnTo>
                <a:lnTo>
                  <a:pt x="16926" y="9403"/>
                </a:lnTo>
                <a:lnTo>
                  <a:pt x="16975" y="9257"/>
                </a:lnTo>
                <a:lnTo>
                  <a:pt x="16999" y="9086"/>
                </a:lnTo>
                <a:lnTo>
                  <a:pt x="16999" y="7913"/>
                </a:lnTo>
                <a:lnTo>
                  <a:pt x="16975" y="7742"/>
                </a:lnTo>
                <a:lnTo>
                  <a:pt x="16926" y="7596"/>
                </a:lnTo>
                <a:lnTo>
                  <a:pt x="16853" y="7474"/>
                </a:lnTo>
                <a:lnTo>
                  <a:pt x="16755" y="7327"/>
                </a:lnTo>
                <a:lnTo>
                  <a:pt x="16657" y="7229"/>
                </a:lnTo>
                <a:lnTo>
                  <a:pt x="16511" y="7132"/>
                </a:lnTo>
                <a:lnTo>
                  <a:pt x="16364" y="7083"/>
                </a:lnTo>
                <a:lnTo>
                  <a:pt x="16218" y="7034"/>
                </a:lnTo>
                <a:lnTo>
                  <a:pt x="14459" y="6839"/>
                </a:lnTo>
                <a:lnTo>
                  <a:pt x="14362" y="6497"/>
                </a:lnTo>
                <a:lnTo>
                  <a:pt x="14215" y="6130"/>
                </a:lnTo>
                <a:lnTo>
                  <a:pt x="14068" y="5788"/>
                </a:lnTo>
                <a:lnTo>
                  <a:pt x="13898" y="5447"/>
                </a:lnTo>
                <a:lnTo>
                  <a:pt x="14997" y="4079"/>
                </a:lnTo>
                <a:lnTo>
                  <a:pt x="15070" y="3932"/>
                </a:lnTo>
                <a:lnTo>
                  <a:pt x="15119" y="3786"/>
                </a:lnTo>
                <a:lnTo>
                  <a:pt x="15168" y="3639"/>
                </a:lnTo>
                <a:lnTo>
                  <a:pt x="15168" y="3493"/>
                </a:lnTo>
                <a:lnTo>
                  <a:pt x="15143" y="3322"/>
                </a:lnTo>
                <a:lnTo>
                  <a:pt x="15094" y="3175"/>
                </a:lnTo>
                <a:lnTo>
                  <a:pt x="15021" y="3029"/>
                </a:lnTo>
                <a:lnTo>
                  <a:pt x="14923" y="2907"/>
                </a:lnTo>
                <a:lnTo>
                  <a:pt x="14093" y="2076"/>
                </a:lnTo>
                <a:lnTo>
                  <a:pt x="13971" y="1978"/>
                </a:lnTo>
                <a:lnTo>
                  <a:pt x="13824" y="1905"/>
                </a:lnTo>
                <a:lnTo>
                  <a:pt x="13678" y="1856"/>
                </a:lnTo>
                <a:lnTo>
                  <a:pt x="13507" y="1832"/>
                </a:lnTo>
                <a:lnTo>
                  <a:pt x="13360" y="1832"/>
                </a:lnTo>
                <a:lnTo>
                  <a:pt x="13214" y="1881"/>
                </a:lnTo>
                <a:lnTo>
                  <a:pt x="13067" y="1930"/>
                </a:lnTo>
                <a:lnTo>
                  <a:pt x="12921" y="2027"/>
                </a:lnTo>
                <a:lnTo>
                  <a:pt x="11553" y="3102"/>
                </a:lnTo>
                <a:lnTo>
                  <a:pt x="11211" y="2931"/>
                </a:lnTo>
                <a:lnTo>
                  <a:pt x="10869" y="2784"/>
                </a:lnTo>
                <a:lnTo>
                  <a:pt x="10503" y="2638"/>
                </a:lnTo>
                <a:lnTo>
                  <a:pt x="10161" y="2540"/>
                </a:lnTo>
                <a:lnTo>
                  <a:pt x="9965" y="782"/>
                </a:lnTo>
                <a:lnTo>
                  <a:pt x="9917" y="635"/>
                </a:lnTo>
                <a:lnTo>
                  <a:pt x="9868" y="489"/>
                </a:lnTo>
                <a:lnTo>
                  <a:pt x="9770" y="342"/>
                </a:lnTo>
                <a:lnTo>
                  <a:pt x="9672" y="244"/>
                </a:lnTo>
                <a:lnTo>
                  <a:pt x="9526" y="147"/>
                </a:lnTo>
                <a:lnTo>
                  <a:pt x="9404" y="73"/>
                </a:lnTo>
                <a:lnTo>
                  <a:pt x="9257" y="25"/>
                </a:lnTo>
                <a:lnTo>
                  <a:pt x="9086"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grpSp>
        <p:nvGrpSpPr>
          <p:cNvPr id="7" name="Shape 337"/>
          <p:cNvGrpSpPr/>
          <p:nvPr/>
        </p:nvGrpSpPr>
        <p:grpSpPr>
          <a:xfrm>
            <a:off x="-50284" y="1452794"/>
            <a:ext cx="624843" cy="599376"/>
            <a:chOff x="5241175" y="4959100"/>
            <a:chExt cx="539775" cy="517775"/>
          </a:xfrm>
        </p:grpSpPr>
        <p:sp>
          <p:nvSpPr>
            <p:cNvPr id="338" name="Shape 338"/>
            <p:cNvSpPr/>
            <p:nvPr/>
          </p:nvSpPr>
          <p:spPr>
            <a:xfrm>
              <a:off x="5575150" y="4959100"/>
              <a:ext cx="161225" cy="178300"/>
            </a:xfrm>
            <a:custGeom>
              <a:avLst/>
              <a:gdLst/>
              <a:ahLst/>
              <a:cxnLst/>
              <a:rect l="0" t="0" r="0" b="0"/>
              <a:pathLst>
                <a:path w="6449" h="7132" extrusionOk="0">
                  <a:moveTo>
                    <a:pt x="4641" y="0"/>
                  </a:moveTo>
                  <a:lnTo>
                    <a:pt x="4470" y="25"/>
                  </a:lnTo>
                  <a:lnTo>
                    <a:pt x="4299" y="49"/>
                  </a:lnTo>
                  <a:lnTo>
                    <a:pt x="4128" y="98"/>
                  </a:lnTo>
                  <a:lnTo>
                    <a:pt x="3957" y="147"/>
                  </a:lnTo>
                  <a:lnTo>
                    <a:pt x="3786" y="220"/>
                  </a:lnTo>
                  <a:lnTo>
                    <a:pt x="3640" y="318"/>
                  </a:lnTo>
                  <a:lnTo>
                    <a:pt x="3517" y="415"/>
                  </a:lnTo>
                  <a:lnTo>
                    <a:pt x="3395" y="538"/>
                  </a:lnTo>
                  <a:lnTo>
                    <a:pt x="3273" y="660"/>
                  </a:lnTo>
                  <a:lnTo>
                    <a:pt x="3175" y="806"/>
                  </a:lnTo>
                  <a:lnTo>
                    <a:pt x="3078" y="953"/>
                  </a:lnTo>
                  <a:lnTo>
                    <a:pt x="3005" y="1099"/>
                  </a:lnTo>
                  <a:lnTo>
                    <a:pt x="2931" y="1270"/>
                  </a:lnTo>
                  <a:lnTo>
                    <a:pt x="2907" y="1441"/>
                  </a:lnTo>
                  <a:lnTo>
                    <a:pt x="2882" y="1612"/>
                  </a:lnTo>
                  <a:lnTo>
                    <a:pt x="2858" y="1808"/>
                  </a:lnTo>
                  <a:lnTo>
                    <a:pt x="2882" y="2076"/>
                  </a:lnTo>
                  <a:lnTo>
                    <a:pt x="2956" y="2345"/>
                  </a:lnTo>
                  <a:lnTo>
                    <a:pt x="3053" y="2589"/>
                  </a:lnTo>
                  <a:lnTo>
                    <a:pt x="3175" y="2809"/>
                  </a:lnTo>
                  <a:lnTo>
                    <a:pt x="0" y="6546"/>
                  </a:lnTo>
                  <a:lnTo>
                    <a:pt x="367" y="6814"/>
                  </a:lnTo>
                  <a:lnTo>
                    <a:pt x="709" y="7132"/>
                  </a:lnTo>
                  <a:lnTo>
                    <a:pt x="3884" y="3419"/>
                  </a:lnTo>
                  <a:lnTo>
                    <a:pt x="4055" y="3493"/>
                  </a:lnTo>
                  <a:lnTo>
                    <a:pt x="4250" y="3542"/>
                  </a:lnTo>
                  <a:lnTo>
                    <a:pt x="4445" y="3566"/>
                  </a:lnTo>
                  <a:lnTo>
                    <a:pt x="4641" y="3590"/>
                  </a:lnTo>
                  <a:lnTo>
                    <a:pt x="4836" y="3566"/>
                  </a:lnTo>
                  <a:lnTo>
                    <a:pt x="5007" y="3542"/>
                  </a:lnTo>
                  <a:lnTo>
                    <a:pt x="5178" y="3517"/>
                  </a:lnTo>
                  <a:lnTo>
                    <a:pt x="5349" y="3444"/>
                  </a:lnTo>
                  <a:lnTo>
                    <a:pt x="5496" y="3371"/>
                  </a:lnTo>
                  <a:lnTo>
                    <a:pt x="5642" y="3273"/>
                  </a:lnTo>
                  <a:lnTo>
                    <a:pt x="5789" y="3175"/>
                  </a:lnTo>
                  <a:lnTo>
                    <a:pt x="5911" y="3053"/>
                  </a:lnTo>
                  <a:lnTo>
                    <a:pt x="6033" y="2931"/>
                  </a:lnTo>
                  <a:lnTo>
                    <a:pt x="6131" y="2809"/>
                  </a:lnTo>
                  <a:lnTo>
                    <a:pt x="6228" y="2638"/>
                  </a:lnTo>
                  <a:lnTo>
                    <a:pt x="6302" y="2491"/>
                  </a:lnTo>
                  <a:lnTo>
                    <a:pt x="6350" y="2320"/>
                  </a:lnTo>
                  <a:lnTo>
                    <a:pt x="6399" y="2149"/>
                  </a:lnTo>
                  <a:lnTo>
                    <a:pt x="6424" y="1979"/>
                  </a:lnTo>
                  <a:lnTo>
                    <a:pt x="6448" y="1808"/>
                  </a:lnTo>
                  <a:lnTo>
                    <a:pt x="6424" y="1612"/>
                  </a:lnTo>
                  <a:lnTo>
                    <a:pt x="6399" y="1441"/>
                  </a:lnTo>
                  <a:lnTo>
                    <a:pt x="6350" y="1270"/>
                  </a:lnTo>
                  <a:lnTo>
                    <a:pt x="6302" y="1099"/>
                  </a:lnTo>
                  <a:lnTo>
                    <a:pt x="6228" y="953"/>
                  </a:lnTo>
                  <a:lnTo>
                    <a:pt x="6131" y="806"/>
                  </a:lnTo>
                  <a:lnTo>
                    <a:pt x="6033" y="660"/>
                  </a:lnTo>
                  <a:lnTo>
                    <a:pt x="5911" y="538"/>
                  </a:lnTo>
                  <a:lnTo>
                    <a:pt x="5789" y="415"/>
                  </a:lnTo>
                  <a:lnTo>
                    <a:pt x="5642" y="318"/>
                  </a:lnTo>
                  <a:lnTo>
                    <a:pt x="5496" y="220"/>
                  </a:lnTo>
                  <a:lnTo>
                    <a:pt x="5349" y="147"/>
                  </a:lnTo>
                  <a:lnTo>
                    <a:pt x="5178" y="98"/>
                  </a:lnTo>
                  <a:lnTo>
                    <a:pt x="5007" y="49"/>
                  </a:lnTo>
                  <a:lnTo>
                    <a:pt x="4836" y="25"/>
                  </a:lnTo>
                  <a:lnTo>
                    <a:pt x="4641"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339" name="Shape 339"/>
            <p:cNvSpPr/>
            <p:nvPr/>
          </p:nvSpPr>
          <p:spPr>
            <a:xfrm>
              <a:off x="5330925" y="4985350"/>
              <a:ext cx="128250" cy="148400"/>
            </a:xfrm>
            <a:custGeom>
              <a:avLst/>
              <a:gdLst/>
              <a:ahLst/>
              <a:cxnLst/>
              <a:rect l="0" t="0" r="0" b="0"/>
              <a:pathLst>
                <a:path w="5130" h="5936" extrusionOk="0">
                  <a:moveTo>
                    <a:pt x="1563" y="0"/>
                  </a:moveTo>
                  <a:lnTo>
                    <a:pt x="1392" y="25"/>
                  </a:lnTo>
                  <a:lnTo>
                    <a:pt x="1221" y="74"/>
                  </a:lnTo>
                  <a:lnTo>
                    <a:pt x="1075" y="147"/>
                  </a:lnTo>
                  <a:lnTo>
                    <a:pt x="904" y="220"/>
                  </a:lnTo>
                  <a:lnTo>
                    <a:pt x="757" y="318"/>
                  </a:lnTo>
                  <a:lnTo>
                    <a:pt x="635" y="416"/>
                  </a:lnTo>
                  <a:lnTo>
                    <a:pt x="513" y="538"/>
                  </a:lnTo>
                  <a:lnTo>
                    <a:pt x="391" y="660"/>
                  </a:lnTo>
                  <a:lnTo>
                    <a:pt x="293" y="806"/>
                  </a:lnTo>
                  <a:lnTo>
                    <a:pt x="196" y="953"/>
                  </a:lnTo>
                  <a:lnTo>
                    <a:pt x="122" y="1099"/>
                  </a:lnTo>
                  <a:lnTo>
                    <a:pt x="74" y="1270"/>
                  </a:lnTo>
                  <a:lnTo>
                    <a:pt x="25" y="1466"/>
                  </a:lnTo>
                  <a:lnTo>
                    <a:pt x="0" y="1637"/>
                  </a:lnTo>
                  <a:lnTo>
                    <a:pt x="0" y="1808"/>
                  </a:lnTo>
                  <a:lnTo>
                    <a:pt x="0" y="2003"/>
                  </a:lnTo>
                  <a:lnTo>
                    <a:pt x="25" y="2174"/>
                  </a:lnTo>
                  <a:lnTo>
                    <a:pt x="74" y="2345"/>
                  </a:lnTo>
                  <a:lnTo>
                    <a:pt x="147" y="2492"/>
                  </a:lnTo>
                  <a:lnTo>
                    <a:pt x="220" y="2663"/>
                  </a:lnTo>
                  <a:lnTo>
                    <a:pt x="318" y="2785"/>
                  </a:lnTo>
                  <a:lnTo>
                    <a:pt x="415" y="2931"/>
                  </a:lnTo>
                  <a:lnTo>
                    <a:pt x="538" y="3053"/>
                  </a:lnTo>
                  <a:lnTo>
                    <a:pt x="660" y="3175"/>
                  </a:lnTo>
                  <a:lnTo>
                    <a:pt x="806" y="3273"/>
                  </a:lnTo>
                  <a:lnTo>
                    <a:pt x="953" y="3371"/>
                  </a:lnTo>
                  <a:lnTo>
                    <a:pt x="1099" y="3444"/>
                  </a:lnTo>
                  <a:lnTo>
                    <a:pt x="1270" y="3493"/>
                  </a:lnTo>
                  <a:lnTo>
                    <a:pt x="1466" y="3542"/>
                  </a:lnTo>
                  <a:lnTo>
                    <a:pt x="1710" y="3566"/>
                  </a:lnTo>
                  <a:lnTo>
                    <a:pt x="1979" y="3566"/>
                  </a:lnTo>
                  <a:lnTo>
                    <a:pt x="2223" y="3517"/>
                  </a:lnTo>
                  <a:lnTo>
                    <a:pt x="2467" y="3444"/>
                  </a:lnTo>
                  <a:lnTo>
                    <a:pt x="4396" y="5935"/>
                  </a:lnTo>
                  <a:lnTo>
                    <a:pt x="4738" y="5642"/>
                  </a:lnTo>
                  <a:lnTo>
                    <a:pt x="5129" y="5374"/>
                  </a:lnTo>
                  <a:lnTo>
                    <a:pt x="3200" y="2858"/>
                  </a:lnTo>
                  <a:lnTo>
                    <a:pt x="3322" y="2687"/>
                  </a:lnTo>
                  <a:lnTo>
                    <a:pt x="3419" y="2516"/>
                  </a:lnTo>
                  <a:lnTo>
                    <a:pt x="3493" y="2321"/>
                  </a:lnTo>
                  <a:lnTo>
                    <a:pt x="3542" y="2101"/>
                  </a:lnTo>
                  <a:lnTo>
                    <a:pt x="3566" y="1930"/>
                  </a:lnTo>
                  <a:lnTo>
                    <a:pt x="3566" y="1734"/>
                  </a:lnTo>
                  <a:lnTo>
                    <a:pt x="3566" y="1564"/>
                  </a:lnTo>
                  <a:lnTo>
                    <a:pt x="3517" y="1393"/>
                  </a:lnTo>
                  <a:lnTo>
                    <a:pt x="3468" y="1222"/>
                  </a:lnTo>
                  <a:lnTo>
                    <a:pt x="3419" y="1075"/>
                  </a:lnTo>
                  <a:lnTo>
                    <a:pt x="3346" y="904"/>
                  </a:lnTo>
                  <a:lnTo>
                    <a:pt x="3249" y="758"/>
                  </a:lnTo>
                  <a:lnTo>
                    <a:pt x="3151" y="635"/>
                  </a:lnTo>
                  <a:lnTo>
                    <a:pt x="3029" y="513"/>
                  </a:lnTo>
                  <a:lnTo>
                    <a:pt x="2907" y="391"/>
                  </a:lnTo>
                  <a:lnTo>
                    <a:pt x="2760" y="294"/>
                  </a:lnTo>
                  <a:lnTo>
                    <a:pt x="2614" y="196"/>
                  </a:lnTo>
                  <a:lnTo>
                    <a:pt x="2443" y="123"/>
                  </a:lnTo>
                  <a:lnTo>
                    <a:pt x="2272" y="74"/>
                  </a:lnTo>
                  <a:lnTo>
                    <a:pt x="2101" y="25"/>
                  </a:lnTo>
                  <a:lnTo>
                    <a:pt x="1930"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340" name="Shape 340"/>
            <p:cNvSpPr/>
            <p:nvPr/>
          </p:nvSpPr>
          <p:spPr>
            <a:xfrm>
              <a:off x="5241175" y="5241175"/>
              <a:ext cx="180125" cy="109325"/>
            </a:xfrm>
            <a:custGeom>
              <a:avLst/>
              <a:gdLst/>
              <a:ahLst/>
              <a:cxnLst/>
              <a:rect l="0" t="0" r="0" b="0"/>
              <a:pathLst>
                <a:path w="7205" h="4373" extrusionOk="0">
                  <a:moveTo>
                    <a:pt x="6839" y="1"/>
                  </a:moveTo>
                  <a:lnTo>
                    <a:pt x="3224" y="1491"/>
                  </a:lnTo>
                  <a:lnTo>
                    <a:pt x="3102" y="1368"/>
                  </a:lnTo>
                  <a:lnTo>
                    <a:pt x="2980" y="1246"/>
                  </a:lnTo>
                  <a:lnTo>
                    <a:pt x="2858" y="1124"/>
                  </a:lnTo>
                  <a:lnTo>
                    <a:pt x="2687" y="1026"/>
                  </a:lnTo>
                  <a:lnTo>
                    <a:pt x="2540" y="953"/>
                  </a:lnTo>
                  <a:lnTo>
                    <a:pt x="2369" y="880"/>
                  </a:lnTo>
                  <a:lnTo>
                    <a:pt x="2198" y="831"/>
                  </a:lnTo>
                  <a:lnTo>
                    <a:pt x="2027" y="807"/>
                  </a:lnTo>
                  <a:lnTo>
                    <a:pt x="1856" y="782"/>
                  </a:lnTo>
                  <a:lnTo>
                    <a:pt x="1685" y="807"/>
                  </a:lnTo>
                  <a:lnTo>
                    <a:pt x="1514" y="807"/>
                  </a:lnTo>
                  <a:lnTo>
                    <a:pt x="1343" y="856"/>
                  </a:lnTo>
                  <a:lnTo>
                    <a:pt x="1172" y="904"/>
                  </a:lnTo>
                  <a:lnTo>
                    <a:pt x="1026" y="978"/>
                  </a:lnTo>
                  <a:lnTo>
                    <a:pt x="879" y="1051"/>
                  </a:lnTo>
                  <a:lnTo>
                    <a:pt x="733" y="1149"/>
                  </a:lnTo>
                  <a:lnTo>
                    <a:pt x="586" y="1271"/>
                  </a:lnTo>
                  <a:lnTo>
                    <a:pt x="464" y="1393"/>
                  </a:lnTo>
                  <a:lnTo>
                    <a:pt x="342" y="1515"/>
                  </a:lnTo>
                  <a:lnTo>
                    <a:pt x="244" y="1686"/>
                  </a:lnTo>
                  <a:lnTo>
                    <a:pt x="171" y="1832"/>
                  </a:lnTo>
                  <a:lnTo>
                    <a:pt x="98" y="2003"/>
                  </a:lnTo>
                  <a:lnTo>
                    <a:pt x="49" y="2174"/>
                  </a:lnTo>
                  <a:lnTo>
                    <a:pt x="25" y="2345"/>
                  </a:lnTo>
                  <a:lnTo>
                    <a:pt x="0" y="2516"/>
                  </a:lnTo>
                  <a:lnTo>
                    <a:pt x="0" y="2687"/>
                  </a:lnTo>
                  <a:lnTo>
                    <a:pt x="25" y="2858"/>
                  </a:lnTo>
                  <a:lnTo>
                    <a:pt x="73" y="3029"/>
                  </a:lnTo>
                  <a:lnTo>
                    <a:pt x="122" y="3200"/>
                  </a:lnTo>
                  <a:lnTo>
                    <a:pt x="195" y="3347"/>
                  </a:lnTo>
                  <a:lnTo>
                    <a:pt x="269" y="3518"/>
                  </a:lnTo>
                  <a:lnTo>
                    <a:pt x="366" y="3640"/>
                  </a:lnTo>
                  <a:lnTo>
                    <a:pt x="464" y="3786"/>
                  </a:lnTo>
                  <a:lnTo>
                    <a:pt x="611" y="3908"/>
                  </a:lnTo>
                  <a:lnTo>
                    <a:pt x="733" y="4031"/>
                  </a:lnTo>
                  <a:lnTo>
                    <a:pt x="904" y="4128"/>
                  </a:lnTo>
                  <a:lnTo>
                    <a:pt x="1050" y="4201"/>
                  </a:lnTo>
                  <a:lnTo>
                    <a:pt x="1221" y="4275"/>
                  </a:lnTo>
                  <a:lnTo>
                    <a:pt x="1392" y="4324"/>
                  </a:lnTo>
                  <a:lnTo>
                    <a:pt x="1563" y="4348"/>
                  </a:lnTo>
                  <a:lnTo>
                    <a:pt x="1734" y="4372"/>
                  </a:lnTo>
                  <a:lnTo>
                    <a:pt x="1905" y="4372"/>
                  </a:lnTo>
                  <a:lnTo>
                    <a:pt x="2076" y="4348"/>
                  </a:lnTo>
                  <a:lnTo>
                    <a:pt x="2247" y="4299"/>
                  </a:lnTo>
                  <a:lnTo>
                    <a:pt x="2418" y="4250"/>
                  </a:lnTo>
                  <a:lnTo>
                    <a:pt x="2565" y="4201"/>
                  </a:lnTo>
                  <a:lnTo>
                    <a:pt x="2711" y="4104"/>
                  </a:lnTo>
                  <a:lnTo>
                    <a:pt x="2858" y="4006"/>
                  </a:lnTo>
                  <a:lnTo>
                    <a:pt x="3004" y="3908"/>
                  </a:lnTo>
                  <a:lnTo>
                    <a:pt x="3126" y="3786"/>
                  </a:lnTo>
                  <a:lnTo>
                    <a:pt x="3248" y="3640"/>
                  </a:lnTo>
                  <a:lnTo>
                    <a:pt x="3346" y="3493"/>
                  </a:lnTo>
                  <a:lnTo>
                    <a:pt x="3468" y="3200"/>
                  </a:lnTo>
                  <a:lnTo>
                    <a:pt x="3541" y="2931"/>
                  </a:lnTo>
                  <a:lnTo>
                    <a:pt x="3590" y="2638"/>
                  </a:lnTo>
                  <a:lnTo>
                    <a:pt x="3566" y="2345"/>
                  </a:lnTo>
                  <a:lnTo>
                    <a:pt x="7205" y="856"/>
                  </a:lnTo>
                  <a:lnTo>
                    <a:pt x="6985" y="440"/>
                  </a:lnTo>
                  <a:lnTo>
                    <a:pt x="6839"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341" name="Shape 341"/>
            <p:cNvSpPr/>
            <p:nvPr/>
          </p:nvSpPr>
          <p:spPr>
            <a:xfrm>
              <a:off x="5461575" y="5316900"/>
              <a:ext cx="89175" cy="159975"/>
            </a:xfrm>
            <a:custGeom>
              <a:avLst/>
              <a:gdLst/>
              <a:ahLst/>
              <a:cxnLst/>
              <a:rect l="0" t="0" r="0" b="0"/>
              <a:pathLst>
                <a:path w="3567" h="6399" extrusionOk="0">
                  <a:moveTo>
                    <a:pt x="1491" y="0"/>
                  </a:moveTo>
                  <a:lnTo>
                    <a:pt x="1393" y="2858"/>
                  </a:lnTo>
                  <a:lnTo>
                    <a:pt x="1198" y="2907"/>
                  </a:lnTo>
                  <a:lnTo>
                    <a:pt x="1002" y="3004"/>
                  </a:lnTo>
                  <a:lnTo>
                    <a:pt x="807" y="3102"/>
                  </a:lnTo>
                  <a:lnTo>
                    <a:pt x="636" y="3224"/>
                  </a:lnTo>
                  <a:lnTo>
                    <a:pt x="489" y="3346"/>
                  </a:lnTo>
                  <a:lnTo>
                    <a:pt x="392" y="3493"/>
                  </a:lnTo>
                  <a:lnTo>
                    <a:pt x="269" y="3639"/>
                  </a:lnTo>
                  <a:lnTo>
                    <a:pt x="196" y="3786"/>
                  </a:lnTo>
                  <a:lnTo>
                    <a:pt x="123" y="3932"/>
                  </a:lnTo>
                  <a:lnTo>
                    <a:pt x="74" y="4103"/>
                  </a:lnTo>
                  <a:lnTo>
                    <a:pt x="25" y="4274"/>
                  </a:lnTo>
                  <a:lnTo>
                    <a:pt x="1" y="4445"/>
                  </a:lnTo>
                  <a:lnTo>
                    <a:pt x="1" y="4616"/>
                  </a:lnTo>
                  <a:lnTo>
                    <a:pt x="1" y="4787"/>
                  </a:lnTo>
                  <a:lnTo>
                    <a:pt x="25" y="4958"/>
                  </a:lnTo>
                  <a:lnTo>
                    <a:pt x="74" y="5129"/>
                  </a:lnTo>
                  <a:lnTo>
                    <a:pt x="123" y="5276"/>
                  </a:lnTo>
                  <a:lnTo>
                    <a:pt x="196" y="5447"/>
                  </a:lnTo>
                  <a:lnTo>
                    <a:pt x="294" y="5593"/>
                  </a:lnTo>
                  <a:lnTo>
                    <a:pt x="416" y="5740"/>
                  </a:lnTo>
                  <a:lnTo>
                    <a:pt x="538" y="5886"/>
                  </a:lnTo>
                  <a:lnTo>
                    <a:pt x="660" y="6008"/>
                  </a:lnTo>
                  <a:lnTo>
                    <a:pt x="807" y="6106"/>
                  </a:lnTo>
                  <a:lnTo>
                    <a:pt x="953" y="6179"/>
                  </a:lnTo>
                  <a:lnTo>
                    <a:pt x="1124" y="6252"/>
                  </a:lnTo>
                  <a:lnTo>
                    <a:pt x="1271" y="6326"/>
                  </a:lnTo>
                  <a:lnTo>
                    <a:pt x="1442" y="6350"/>
                  </a:lnTo>
                  <a:lnTo>
                    <a:pt x="1613" y="6375"/>
                  </a:lnTo>
                  <a:lnTo>
                    <a:pt x="1784" y="6399"/>
                  </a:lnTo>
                  <a:lnTo>
                    <a:pt x="1955" y="6375"/>
                  </a:lnTo>
                  <a:lnTo>
                    <a:pt x="2126" y="6350"/>
                  </a:lnTo>
                  <a:lnTo>
                    <a:pt x="2297" y="6301"/>
                  </a:lnTo>
                  <a:lnTo>
                    <a:pt x="2468" y="6252"/>
                  </a:lnTo>
                  <a:lnTo>
                    <a:pt x="2614" y="6179"/>
                  </a:lnTo>
                  <a:lnTo>
                    <a:pt x="2785" y="6082"/>
                  </a:lnTo>
                  <a:lnTo>
                    <a:pt x="2932" y="5984"/>
                  </a:lnTo>
                  <a:lnTo>
                    <a:pt x="3054" y="5862"/>
                  </a:lnTo>
                  <a:lnTo>
                    <a:pt x="3176" y="5715"/>
                  </a:lnTo>
                  <a:lnTo>
                    <a:pt x="3273" y="5569"/>
                  </a:lnTo>
                  <a:lnTo>
                    <a:pt x="3371" y="5422"/>
                  </a:lnTo>
                  <a:lnTo>
                    <a:pt x="3444" y="5276"/>
                  </a:lnTo>
                  <a:lnTo>
                    <a:pt x="3493" y="5105"/>
                  </a:lnTo>
                  <a:lnTo>
                    <a:pt x="3542" y="4934"/>
                  </a:lnTo>
                  <a:lnTo>
                    <a:pt x="3567" y="4763"/>
                  </a:lnTo>
                  <a:lnTo>
                    <a:pt x="3567" y="4592"/>
                  </a:lnTo>
                  <a:lnTo>
                    <a:pt x="3567" y="4421"/>
                  </a:lnTo>
                  <a:lnTo>
                    <a:pt x="3542" y="4250"/>
                  </a:lnTo>
                  <a:lnTo>
                    <a:pt x="3493" y="4079"/>
                  </a:lnTo>
                  <a:lnTo>
                    <a:pt x="3420" y="3908"/>
                  </a:lnTo>
                  <a:lnTo>
                    <a:pt x="3347" y="3761"/>
                  </a:lnTo>
                  <a:lnTo>
                    <a:pt x="3273" y="3615"/>
                  </a:lnTo>
                  <a:lnTo>
                    <a:pt x="3151" y="3468"/>
                  </a:lnTo>
                  <a:lnTo>
                    <a:pt x="2980" y="3273"/>
                  </a:lnTo>
                  <a:lnTo>
                    <a:pt x="2761" y="3102"/>
                  </a:lnTo>
                  <a:lnTo>
                    <a:pt x="2541" y="2980"/>
                  </a:lnTo>
                  <a:lnTo>
                    <a:pt x="2321" y="2907"/>
                  </a:lnTo>
                  <a:lnTo>
                    <a:pt x="2419" y="25"/>
                  </a:lnTo>
                  <a:lnTo>
                    <a:pt x="2419" y="25"/>
                  </a:lnTo>
                  <a:lnTo>
                    <a:pt x="2126" y="49"/>
                  </a:lnTo>
                  <a:lnTo>
                    <a:pt x="1808" y="25"/>
                  </a:lnTo>
                  <a:lnTo>
                    <a:pt x="1491"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342" name="Shape 342"/>
            <p:cNvSpPr/>
            <p:nvPr/>
          </p:nvSpPr>
          <p:spPr>
            <a:xfrm>
              <a:off x="5619100" y="5194175"/>
              <a:ext cx="161850" cy="89775"/>
            </a:xfrm>
            <a:custGeom>
              <a:avLst/>
              <a:gdLst/>
              <a:ahLst/>
              <a:cxnLst/>
              <a:rect l="0" t="0" r="0" b="0"/>
              <a:pathLst>
                <a:path w="6474" h="3591" extrusionOk="0">
                  <a:moveTo>
                    <a:pt x="4592" y="0"/>
                  </a:moveTo>
                  <a:lnTo>
                    <a:pt x="4422" y="25"/>
                  </a:lnTo>
                  <a:lnTo>
                    <a:pt x="4251" y="73"/>
                  </a:lnTo>
                  <a:lnTo>
                    <a:pt x="4080" y="122"/>
                  </a:lnTo>
                  <a:lnTo>
                    <a:pt x="3884" y="196"/>
                  </a:lnTo>
                  <a:lnTo>
                    <a:pt x="3713" y="293"/>
                  </a:lnTo>
                  <a:lnTo>
                    <a:pt x="3567" y="391"/>
                  </a:lnTo>
                  <a:lnTo>
                    <a:pt x="3420" y="513"/>
                  </a:lnTo>
                  <a:lnTo>
                    <a:pt x="3298" y="660"/>
                  </a:lnTo>
                  <a:lnTo>
                    <a:pt x="3200" y="806"/>
                  </a:lnTo>
                  <a:lnTo>
                    <a:pt x="3103" y="953"/>
                  </a:lnTo>
                  <a:lnTo>
                    <a:pt x="3029" y="1124"/>
                  </a:lnTo>
                  <a:lnTo>
                    <a:pt x="99" y="757"/>
                  </a:lnTo>
                  <a:lnTo>
                    <a:pt x="74" y="1221"/>
                  </a:lnTo>
                  <a:lnTo>
                    <a:pt x="1" y="1661"/>
                  </a:lnTo>
                  <a:lnTo>
                    <a:pt x="2907" y="2027"/>
                  </a:lnTo>
                  <a:lnTo>
                    <a:pt x="2932" y="2223"/>
                  </a:lnTo>
                  <a:lnTo>
                    <a:pt x="3005" y="2418"/>
                  </a:lnTo>
                  <a:lnTo>
                    <a:pt x="3078" y="2565"/>
                  </a:lnTo>
                  <a:lnTo>
                    <a:pt x="3152" y="2736"/>
                  </a:lnTo>
                  <a:lnTo>
                    <a:pt x="3249" y="2882"/>
                  </a:lnTo>
                  <a:lnTo>
                    <a:pt x="3371" y="3004"/>
                  </a:lnTo>
                  <a:lnTo>
                    <a:pt x="3493" y="3126"/>
                  </a:lnTo>
                  <a:lnTo>
                    <a:pt x="3616" y="3248"/>
                  </a:lnTo>
                  <a:lnTo>
                    <a:pt x="3762" y="3346"/>
                  </a:lnTo>
                  <a:lnTo>
                    <a:pt x="3909" y="3419"/>
                  </a:lnTo>
                  <a:lnTo>
                    <a:pt x="4080" y="3493"/>
                  </a:lnTo>
                  <a:lnTo>
                    <a:pt x="4251" y="3541"/>
                  </a:lnTo>
                  <a:lnTo>
                    <a:pt x="4422" y="3566"/>
                  </a:lnTo>
                  <a:lnTo>
                    <a:pt x="4592" y="3590"/>
                  </a:lnTo>
                  <a:lnTo>
                    <a:pt x="4763" y="3590"/>
                  </a:lnTo>
                  <a:lnTo>
                    <a:pt x="4934" y="3566"/>
                  </a:lnTo>
                  <a:lnTo>
                    <a:pt x="5105" y="3541"/>
                  </a:lnTo>
                  <a:lnTo>
                    <a:pt x="5276" y="3468"/>
                  </a:lnTo>
                  <a:lnTo>
                    <a:pt x="5447" y="3419"/>
                  </a:lnTo>
                  <a:lnTo>
                    <a:pt x="5618" y="3322"/>
                  </a:lnTo>
                  <a:lnTo>
                    <a:pt x="5765" y="3224"/>
                  </a:lnTo>
                  <a:lnTo>
                    <a:pt x="5887" y="3102"/>
                  </a:lnTo>
                  <a:lnTo>
                    <a:pt x="6009" y="2980"/>
                  </a:lnTo>
                  <a:lnTo>
                    <a:pt x="6131" y="2858"/>
                  </a:lnTo>
                  <a:lnTo>
                    <a:pt x="6204" y="2711"/>
                  </a:lnTo>
                  <a:lnTo>
                    <a:pt x="6302" y="2565"/>
                  </a:lnTo>
                  <a:lnTo>
                    <a:pt x="6351" y="2394"/>
                  </a:lnTo>
                  <a:lnTo>
                    <a:pt x="6400" y="2223"/>
                  </a:lnTo>
                  <a:lnTo>
                    <a:pt x="6449" y="2076"/>
                  </a:lnTo>
                  <a:lnTo>
                    <a:pt x="6473" y="1881"/>
                  </a:lnTo>
                  <a:lnTo>
                    <a:pt x="6473" y="1710"/>
                  </a:lnTo>
                  <a:lnTo>
                    <a:pt x="6449" y="1539"/>
                  </a:lnTo>
                  <a:lnTo>
                    <a:pt x="6424" y="1368"/>
                  </a:lnTo>
                  <a:lnTo>
                    <a:pt x="6351" y="1197"/>
                  </a:lnTo>
                  <a:lnTo>
                    <a:pt x="6278" y="1026"/>
                  </a:lnTo>
                  <a:lnTo>
                    <a:pt x="6204" y="855"/>
                  </a:lnTo>
                  <a:lnTo>
                    <a:pt x="6107" y="708"/>
                  </a:lnTo>
                  <a:lnTo>
                    <a:pt x="5985" y="586"/>
                  </a:lnTo>
                  <a:lnTo>
                    <a:pt x="5862" y="464"/>
                  </a:lnTo>
                  <a:lnTo>
                    <a:pt x="5740" y="342"/>
                  </a:lnTo>
                  <a:lnTo>
                    <a:pt x="5594" y="269"/>
                  </a:lnTo>
                  <a:lnTo>
                    <a:pt x="5447" y="171"/>
                  </a:lnTo>
                  <a:lnTo>
                    <a:pt x="5276" y="122"/>
                  </a:lnTo>
                  <a:lnTo>
                    <a:pt x="5105" y="73"/>
                  </a:lnTo>
                  <a:lnTo>
                    <a:pt x="4934" y="25"/>
                  </a:lnTo>
                  <a:lnTo>
                    <a:pt x="4763" y="25"/>
                  </a:lnTo>
                  <a:lnTo>
                    <a:pt x="4592"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343" name="Shape 343"/>
            <p:cNvSpPr/>
            <p:nvPr/>
          </p:nvSpPr>
          <p:spPr>
            <a:xfrm>
              <a:off x="5420075" y="5116000"/>
              <a:ext cx="189300" cy="189925"/>
            </a:xfrm>
            <a:custGeom>
              <a:avLst/>
              <a:gdLst/>
              <a:ahLst/>
              <a:cxnLst/>
              <a:rect l="0" t="0" r="0" b="0"/>
              <a:pathLst>
                <a:path w="7572" h="7597" extrusionOk="0">
                  <a:moveTo>
                    <a:pt x="3786" y="1"/>
                  </a:moveTo>
                  <a:lnTo>
                    <a:pt x="3395" y="25"/>
                  </a:lnTo>
                  <a:lnTo>
                    <a:pt x="3028" y="74"/>
                  </a:lnTo>
                  <a:lnTo>
                    <a:pt x="2662" y="172"/>
                  </a:lnTo>
                  <a:lnTo>
                    <a:pt x="2320" y="294"/>
                  </a:lnTo>
                  <a:lnTo>
                    <a:pt x="1978" y="465"/>
                  </a:lnTo>
                  <a:lnTo>
                    <a:pt x="1661" y="660"/>
                  </a:lnTo>
                  <a:lnTo>
                    <a:pt x="1392" y="880"/>
                  </a:lnTo>
                  <a:lnTo>
                    <a:pt x="1123" y="1124"/>
                  </a:lnTo>
                  <a:lnTo>
                    <a:pt x="879" y="1393"/>
                  </a:lnTo>
                  <a:lnTo>
                    <a:pt x="659" y="1686"/>
                  </a:lnTo>
                  <a:lnTo>
                    <a:pt x="464" y="1979"/>
                  </a:lnTo>
                  <a:lnTo>
                    <a:pt x="293" y="2321"/>
                  </a:lnTo>
                  <a:lnTo>
                    <a:pt x="171" y="2663"/>
                  </a:lnTo>
                  <a:lnTo>
                    <a:pt x="73" y="3029"/>
                  </a:lnTo>
                  <a:lnTo>
                    <a:pt x="24" y="3420"/>
                  </a:lnTo>
                  <a:lnTo>
                    <a:pt x="0" y="3787"/>
                  </a:lnTo>
                  <a:lnTo>
                    <a:pt x="24" y="4177"/>
                  </a:lnTo>
                  <a:lnTo>
                    <a:pt x="73" y="4568"/>
                  </a:lnTo>
                  <a:lnTo>
                    <a:pt x="171" y="4934"/>
                  </a:lnTo>
                  <a:lnTo>
                    <a:pt x="293" y="5276"/>
                  </a:lnTo>
                  <a:lnTo>
                    <a:pt x="464" y="5594"/>
                  </a:lnTo>
                  <a:lnTo>
                    <a:pt x="659" y="5911"/>
                  </a:lnTo>
                  <a:lnTo>
                    <a:pt x="879" y="6204"/>
                  </a:lnTo>
                  <a:lnTo>
                    <a:pt x="1123" y="6473"/>
                  </a:lnTo>
                  <a:lnTo>
                    <a:pt x="1392" y="6717"/>
                  </a:lnTo>
                  <a:lnTo>
                    <a:pt x="1661" y="6937"/>
                  </a:lnTo>
                  <a:lnTo>
                    <a:pt x="1978" y="7133"/>
                  </a:lnTo>
                  <a:lnTo>
                    <a:pt x="2320" y="7279"/>
                  </a:lnTo>
                  <a:lnTo>
                    <a:pt x="2662" y="7426"/>
                  </a:lnTo>
                  <a:lnTo>
                    <a:pt x="3028" y="7499"/>
                  </a:lnTo>
                  <a:lnTo>
                    <a:pt x="3395" y="7572"/>
                  </a:lnTo>
                  <a:lnTo>
                    <a:pt x="3786" y="7597"/>
                  </a:lnTo>
                  <a:lnTo>
                    <a:pt x="4176" y="7572"/>
                  </a:lnTo>
                  <a:lnTo>
                    <a:pt x="4567" y="7499"/>
                  </a:lnTo>
                  <a:lnTo>
                    <a:pt x="4909" y="7426"/>
                  </a:lnTo>
                  <a:lnTo>
                    <a:pt x="5275" y="7279"/>
                  </a:lnTo>
                  <a:lnTo>
                    <a:pt x="5593" y="7133"/>
                  </a:lnTo>
                  <a:lnTo>
                    <a:pt x="5910" y="6937"/>
                  </a:lnTo>
                  <a:lnTo>
                    <a:pt x="6203" y="6717"/>
                  </a:lnTo>
                  <a:lnTo>
                    <a:pt x="6472" y="6473"/>
                  </a:lnTo>
                  <a:lnTo>
                    <a:pt x="6716" y="6204"/>
                  </a:lnTo>
                  <a:lnTo>
                    <a:pt x="6936" y="5911"/>
                  </a:lnTo>
                  <a:lnTo>
                    <a:pt x="7132" y="5594"/>
                  </a:lnTo>
                  <a:lnTo>
                    <a:pt x="7278" y="5276"/>
                  </a:lnTo>
                  <a:lnTo>
                    <a:pt x="7425" y="4934"/>
                  </a:lnTo>
                  <a:lnTo>
                    <a:pt x="7498" y="4568"/>
                  </a:lnTo>
                  <a:lnTo>
                    <a:pt x="7571" y="4177"/>
                  </a:lnTo>
                  <a:lnTo>
                    <a:pt x="7571" y="3787"/>
                  </a:lnTo>
                  <a:lnTo>
                    <a:pt x="7571" y="3420"/>
                  </a:lnTo>
                  <a:lnTo>
                    <a:pt x="7498" y="3029"/>
                  </a:lnTo>
                  <a:lnTo>
                    <a:pt x="7425" y="2663"/>
                  </a:lnTo>
                  <a:lnTo>
                    <a:pt x="7278" y="2321"/>
                  </a:lnTo>
                  <a:lnTo>
                    <a:pt x="7132" y="1979"/>
                  </a:lnTo>
                  <a:lnTo>
                    <a:pt x="6936" y="1686"/>
                  </a:lnTo>
                  <a:lnTo>
                    <a:pt x="6716" y="1393"/>
                  </a:lnTo>
                  <a:lnTo>
                    <a:pt x="6472" y="1124"/>
                  </a:lnTo>
                  <a:lnTo>
                    <a:pt x="6203" y="880"/>
                  </a:lnTo>
                  <a:lnTo>
                    <a:pt x="5910" y="660"/>
                  </a:lnTo>
                  <a:lnTo>
                    <a:pt x="5593" y="465"/>
                  </a:lnTo>
                  <a:lnTo>
                    <a:pt x="5275" y="294"/>
                  </a:lnTo>
                  <a:lnTo>
                    <a:pt x="4909" y="172"/>
                  </a:lnTo>
                  <a:lnTo>
                    <a:pt x="4567" y="74"/>
                  </a:lnTo>
                  <a:lnTo>
                    <a:pt x="4176" y="25"/>
                  </a:lnTo>
                  <a:lnTo>
                    <a:pt x="3786"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grpSp>
      <p:sp>
        <p:nvSpPr>
          <p:cNvPr id="344" name="Shape 344"/>
          <p:cNvSpPr/>
          <p:nvPr/>
        </p:nvSpPr>
        <p:spPr>
          <a:xfrm>
            <a:off x="47198" y="4430470"/>
            <a:ext cx="505231" cy="459561"/>
          </a:xfrm>
          <a:custGeom>
            <a:avLst/>
            <a:gdLst/>
            <a:ahLst/>
            <a:cxnLst/>
            <a:rect l="0" t="0" r="0" b="0"/>
            <a:pathLst>
              <a:path w="16218" h="14752" extrusionOk="0">
                <a:moveTo>
                  <a:pt x="7694" y="0"/>
                </a:moveTo>
                <a:lnTo>
                  <a:pt x="7279" y="25"/>
                </a:lnTo>
                <a:lnTo>
                  <a:pt x="6863" y="74"/>
                </a:lnTo>
                <a:lnTo>
                  <a:pt x="6473" y="123"/>
                </a:lnTo>
                <a:lnTo>
                  <a:pt x="6082" y="196"/>
                </a:lnTo>
                <a:lnTo>
                  <a:pt x="5691" y="293"/>
                </a:lnTo>
                <a:lnTo>
                  <a:pt x="5325" y="416"/>
                </a:lnTo>
                <a:lnTo>
                  <a:pt x="4958" y="538"/>
                </a:lnTo>
                <a:lnTo>
                  <a:pt x="4592" y="660"/>
                </a:lnTo>
                <a:lnTo>
                  <a:pt x="4250" y="831"/>
                </a:lnTo>
                <a:lnTo>
                  <a:pt x="3908" y="977"/>
                </a:lnTo>
                <a:lnTo>
                  <a:pt x="3566" y="1173"/>
                </a:lnTo>
                <a:lnTo>
                  <a:pt x="3249" y="1368"/>
                </a:lnTo>
                <a:lnTo>
                  <a:pt x="2956" y="1563"/>
                </a:lnTo>
                <a:lnTo>
                  <a:pt x="2663" y="1783"/>
                </a:lnTo>
                <a:lnTo>
                  <a:pt x="2370" y="2003"/>
                </a:lnTo>
                <a:lnTo>
                  <a:pt x="2101" y="2247"/>
                </a:lnTo>
                <a:lnTo>
                  <a:pt x="1857" y="2492"/>
                </a:lnTo>
                <a:lnTo>
                  <a:pt x="1612" y="2760"/>
                </a:lnTo>
                <a:lnTo>
                  <a:pt x="1393" y="3029"/>
                </a:lnTo>
                <a:lnTo>
                  <a:pt x="1173" y="3298"/>
                </a:lnTo>
                <a:lnTo>
                  <a:pt x="977" y="3591"/>
                </a:lnTo>
                <a:lnTo>
                  <a:pt x="807" y="3884"/>
                </a:lnTo>
                <a:lnTo>
                  <a:pt x="636" y="4201"/>
                </a:lnTo>
                <a:lnTo>
                  <a:pt x="489" y="4519"/>
                </a:lnTo>
                <a:lnTo>
                  <a:pt x="367" y="4836"/>
                </a:lnTo>
                <a:lnTo>
                  <a:pt x="245" y="5154"/>
                </a:lnTo>
                <a:lnTo>
                  <a:pt x="172" y="5496"/>
                </a:lnTo>
                <a:lnTo>
                  <a:pt x="98" y="5838"/>
                </a:lnTo>
                <a:lnTo>
                  <a:pt x="49" y="6179"/>
                </a:lnTo>
                <a:lnTo>
                  <a:pt x="1" y="6521"/>
                </a:lnTo>
                <a:lnTo>
                  <a:pt x="1" y="6888"/>
                </a:lnTo>
                <a:lnTo>
                  <a:pt x="1" y="7254"/>
                </a:lnTo>
                <a:lnTo>
                  <a:pt x="49" y="7645"/>
                </a:lnTo>
                <a:lnTo>
                  <a:pt x="98" y="8011"/>
                </a:lnTo>
                <a:lnTo>
                  <a:pt x="196" y="8353"/>
                </a:lnTo>
                <a:lnTo>
                  <a:pt x="294" y="8719"/>
                </a:lnTo>
                <a:lnTo>
                  <a:pt x="416" y="9061"/>
                </a:lnTo>
                <a:lnTo>
                  <a:pt x="562" y="9403"/>
                </a:lnTo>
                <a:lnTo>
                  <a:pt x="733" y="9745"/>
                </a:lnTo>
                <a:lnTo>
                  <a:pt x="904" y="10063"/>
                </a:lnTo>
                <a:lnTo>
                  <a:pt x="1100" y="10356"/>
                </a:lnTo>
                <a:lnTo>
                  <a:pt x="1344" y="10673"/>
                </a:lnTo>
                <a:lnTo>
                  <a:pt x="1564" y="10966"/>
                </a:lnTo>
                <a:lnTo>
                  <a:pt x="1832" y="11235"/>
                </a:lnTo>
                <a:lnTo>
                  <a:pt x="2101" y="11504"/>
                </a:lnTo>
                <a:lnTo>
                  <a:pt x="2394" y="11772"/>
                </a:lnTo>
                <a:lnTo>
                  <a:pt x="2687" y="12017"/>
                </a:lnTo>
                <a:lnTo>
                  <a:pt x="2492" y="12383"/>
                </a:lnTo>
                <a:lnTo>
                  <a:pt x="2272" y="12749"/>
                </a:lnTo>
                <a:lnTo>
                  <a:pt x="2028" y="13140"/>
                </a:lnTo>
                <a:lnTo>
                  <a:pt x="1710" y="13506"/>
                </a:lnTo>
                <a:lnTo>
                  <a:pt x="1368" y="13873"/>
                </a:lnTo>
                <a:lnTo>
                  <a:pt x="1173" y="14044"/>
                </a:lnTo>
                <a:lnTo>
                  <a:pt x="953" y="14190"/>
                </a:lnTo>
                <a:lnTo>
                  <a:pt x="733" y="14337"/>
                </a:lnTo>
                <a:lnTo>
                  <a:pt x="513" y="14483"/>
                </a:lnTo>
                <a:lnTo>
                  <a:pt x="269" y="14581"/>
                </a:lnTo>
                <a:lnTo>
                  <a:pt x="1" y="14703"/>
                </a:lnTo>
                <a:lnTo>
                  <a:pt x="123" y="14703"/>
                </a:lnTo>
                <a:lnTo>
                  <a:pt x="489" y="14752"/>
                </a:lnTo>
                <a:lnTo>
                  <a:pt x="1368" y="14752"/>
                </a:lnTo>
                <a:lnTo>
                  <a:pt x="1710" y="14728"/>
                </a:lnTo>
                <a:lnTo>
                  <a:pt x="2101" y="14654"/>
                </a:lnTo>
                <a:lnTo>
                  <a:pt x="2492" y="14581"/>
                </a:lnTo>
                <a:lnTo>
                  <a:pt x="2907" y="14459"/>
                </a:lnTo>
                <a:lnTo>
                  <a:pt x="3322" y="14312"/>
                </a:lnTo>
                <a:lnTo>
                  <a:pt x="3762" y="14117"/>
                </a:lnTo>
                <a:lnTo>
                  <a:pt x="4177" y="13873"/>
                </a:lnTo>
                <a:lnTo>
                  <a:pt x="4592" y="13604"/>
                </a:lnTo>
                <a:lnTo>
                  <a:pt x="4983" y="13238"/>
                </a:lnTo>
                <a:lnTo>
                  <a:pt x="5349" y="13360"/>
                </a:lnTo>
                <a:lnTo>
                  <a:pt x="5716" y="13482"/>
                </a:lnTo>
                <a:lnTo>
                  <a:pt x="6106" y="13555"/>
                </a:lnTo>
                <a:lnTo>
                  <a:pt x="6497" y="13628"/>
                </a:lnTo>
                <a:lnTo>
                  <a:pt x="6888" y="13702"/>
                </a:lnTo>
                <a:lnTo>
                  <a:pt x="7279" y="13751"/>
                </a:lnTo>
                <a:lnTo>
                  <a:pt x="7694" y="13775"/>
                </a:lnTo>
                <a:lnTo>
                  <a:pt x="8524" y="13775"/>
                </a:lnTo>
                <a:lnTo>
                  <a:pt x="8939" y="13751"/>
                </a:lnTo>
                <a:lnTo>
                  <a:pt x="9355" y="13702"/>
                </a:lnTo>
                <a:lnTo>
                  <a:pt x="9745" y="13628"/>
                </a:lnTo>
                <a:lnTo>
                  <a:pt x="10136" y="13555"/>
                </a:lnTo>
                <a:lnTo>
                  <a:pt x="10527" y="13458"/>
                </a:lnTo>
                <a:lnTo>
                  <a:pt x="10893" y="13360"/>
                </a:lnTo>
                <a:lnTo>
                  <a:pt x="11260" y="13238"/>
                </a:lnTo>
                <a:lnTo>
                  <a:pt x="11626" y="13091"/>
                </a:lnTo>
                <a:lnTo>
                  <a:pt x="11968" y="12945"/>
                </a:lnTo>
                <a:lnTo>
                  <a:pt x="12310" y="12774"/>
                </a:lnTo>
                <a:lnTo>
                  <a:pt x="12652" y="12603"/>
                </a:lnTo>
                <a:lnTo>
                  <a:pt x="12969" y="12407"/>
                </a:lnTo>
                <a:lnTo>
                  <a:pt x="13262" y="12212"/>
                </a:lnTo>
                <a:lnTo>
                  <a:pt x="13555" y="11992"/>
                </a:lnTo>
                <a:lnTo>
                  <a:pt x="13848" y="11748"/>
                </a:lnTo>
                <a:lnTo>
                  <a:pt x="14117" y="11528"/>
                </a:lnTo>
                <a:lnTo>
                  <a:pt x="14361" y="11259"/>
                </a:lnTo>
                <a:lnTo>
                  <a:pt x="14606" y="11015"/>
                </a:lnTo>
                <a:lnTo>
                  <a:pt x="14825" y="10747"/>
                </a:lnTo>
                <a:lnTo>
                  <a:pt x="15045" y="10453"/>
                </a:lnTo>
                <a:lnTo>
                  <a:pt x="15241" y="10160"/>
                </a:lnTo>
                <a:lnTo>
                  <a:pt x="15412" y="9867"/>
                </a:lnTo>
                <a:lnTo>
                  <a:pt x="15582" y="9574"/>
                </a:lnTo>
                <a:lnTo>
                  <a:pt x="15729" y="9257"/>
                </a:lnTo>
                <a:lnTo>
                  <a:pt x="15851" y="8939"/>
                </a:lnTo>
                <a:lnTo>
                  <a:pt x="15973" y="8597"/>
                </a:lnTo>
                <a:lnTo>
                  <a:pt x="16047" y="8280"/>
                </a:lnTo>
                <a:lnTo>
                  <a:pt x="16120" y="7938"/>
                </a:lnTo>
                <a:lnTo>
                  <a:pt x="16169" y="7596"/>
                </a:lnTo>
                <a:lnTo>
                  <a:pt x="16217" y="7230"/>
                </a:lnTo>
                <a:lnTo>
                  <a:pt x="16217" y="6888"/>
                </a:lnTo>
                <a:lnTo>
                  <a:pt x="16217" y="6521"/>
                </a:lnTo>
                <a:lnTo>
                  <a:pt x="16169" y="6179"/>
                </a:lnTo>
                <a:lnTo>
                  <a:pt x="16120" y="5838"/>
                </a:lnTo>
                <a:lnTo>
                  <a:pt x="16047" y="5496"/>
                </a:lnTo>
                <a:lnTo>
                  <a:pt x="15973" y="5154"/>
                </a:lnTo>
                <a:lnTo>
                  <a:pt x="15851" y="4836"/>
                </a:lnTo>
                <a:lnTo>
                  <a:pt x="15729" y="4519"/>
                </a:lnTo>
                <a:lnTo>
                  <a:pt x="15582" y="4201"/>
                </a:lnTo>
                <a:lnTo>
                  <a:pt x="15412" y="3884"/>
                </a:lnTo>
                <a:lnTo>
                  <a:pt x="15241" y="3591"/>
                </a:lnTo>
                <a:lnTo>
                  <a:pt x="15045" y="3298"/>
                </a:lnTo>
                <a:lnTo>
                  <a:pt x="14825" y="3029"/>
                </a:lnTo>
                <a:lnTo>
                  <a:pt x="14606" y="2760"/>
                </a:lnTo>
                <a:lnTo>
                  <a:pt x="14361" y="2492"/>
                </a:lnTo>
                <a:lnTo>
                  <a:pt x="14117" y="2247"/>
                </a:lnTo>
                <a:lnTo>
                  <a:pt x="13848" y="2003"/>
                </a:lnTo>
                <a:lnTo>
                  <a:pt x="13555" y="1783"/>
                </a:lnTo>
                <a:lnTo>
                  <a:pt x="13262" y="1563"/>
                </a:lnTo>
                <a:lnTo>
                  <a:pt x="12969" y="1368"/>
                </a:lnTo>
                <a:lnTo>
                  <a:pt x="12652" y="1173"/>
                </a:lnTo>
                <a:lnTo>
                  <a:pt x="12310" y="977"/>
                </a:lnTo>
                <a:lnTo>
                  <a:pt x="11968" y="831"/>
                </a:lnTo>
                <a:lnTo>
                  <a:pt x="11626" y="660"/>
                </a:lnTo>
                <a:lnTo>
                  <a:pt x="11260" y="538"/>
                </a:lnTo>
                <a:lnTo>
                  <a:pt x="10893" y="416"/>
                </a:lnTo>
                <a:lnTo>
                  <a:pt x="10527" y="293"/>
                </a:lnTo>
                <a:lnTo>
                  <a:pt x="10136" y="196"/>
                </a:lnTo>
                <a:lnTo>
                  <a:pt x="9745" y="123"/>
                </a:lnTo>
                <a:lnTo>
                  <a:pt x="9355" y="74"/>
                </a:lnTo>
                <a:lnTo>
                  <a:pt x="8939" y="25"/>
                </a:lnTo>
                <a:lnTo>
                  <a:pt x="8524" y="0"/>
                </a:lnTo>
                <a:close/>
              </a:path>
            </a:pathLst>
          </a:custGeom>
          <a:solidFill>
            <a:srgbClr val="3292E1"/>
          </a:solidFill>
          <a:ln>
            <a:noFill/>
          </a:ln>
        </p:spPr>
        <p:txBody>
          <a:bodyPr lIns="91425" tIns="91425" rIns="91425" bIns="91425" anchor="ctr" anchorCtr="0">
            <a:noAutofit/>
          </a:bodyPr>
          <a:lstStyle/>
          <a:p>
            <a:pPr lvl="0">
              <a:spcBef>
                <a:spcPts val="0"/>
              </a:spcBef>
              <a:buNone/>
            </a:pP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Quote">
    <p:spTree>
      <p:nvGrpSpPr>
        <p:cNvPr id="1" name="Shape 345"/>
        <p:cNvGrpSpPr/>
        <p:nvPr/>
      </p:nvGrpSpPr>
      <p:grpSpPr>
        <a:xfrm>
          <a:off x="0" y="0"/>
          <a:ext cx="0" cy="0"/>
          <a:chOff x="0" y="0"/>
          <a:chExt cx="0" cy="0"/>
        </a:xfrm>
      </p:grpSpPr>
      <p:sp>
        <p:nvSpPr>
          <p:cNvPr id="346" name="Shape 346"/>
          <p:cNvSpPr txBox="1">
            <a:spLocks noGrp="1"/>
          </p:cNvSpPr>
          <p:nvPr>
            <p:ph type="body" idx="1"/>
          </p:nvPr>
        </p:nvSpPr>
        <p:spPr>
          <a:xfrm>
            <a:off x="2051200" y="2085600"/>
            <a:ext cx="6282299" cy="819899"/>
          </a:xfrm>
          <a:prstGeom prst="rect">
            <a:avLst/>
          </a:prstGeom>
        </p:spPr>
        <p:txBody>
          <a:bodyPr lIns="91425" tIns="91425" rIns="91425" bIns="91425" anchor="ctr" anchorCtr="0"/>
          <a:lstStyle>
            <a:lvl1pPr lvl="0" rtl="0">
              <a:spcBef>
                <a:spcPts val="0"/>
              </a:spcBef>
              <a:buSzPct val="100000"/>
              <a:buFont typeface="Nixie One"/>
              <a:defRPr sz="2400">
                <a:latin typeface="Nixie One"/>
                <a:ea typeface="Nixie One"/>
                <a:cs typeface="Nixie One"/>
                <a:sym typeface="Nixie One"/>
              </a:defRPr>
            </a:lvl1pPr>
            <a:lvl2pPr lvl="1" rtl="0">
              <a:spcBef>
                <a:spcPts val="0"/>
              </a:spcBef>
              <a:buSzPct val="100000"/>
              <a:buFont typeface="Nixie One"/>
              <a:defRPr sz="2400">
                <a:latin typeface="Nixie One"/>
                <a:ea typeface="Nixie One"/>
                <a:cs typeface="Nixie One"/>
                <a:sym typeface="Nixie One"/>
              </a:defRPr>
            </a:lvl2pPr>
            <a:lvl3pPr lvl="2" rtl="0">
              <a:spcBef>
                <a:spcPts val="0"/>
              </a:spcBef>
              <a:buSzPct val="100000"/>
              <a:buFont typeface="Nixie One"/>
              <a:defRPr sz="2400">
                <a:latin typeface="Nixie One"/>
                <a:ea typeface="Nixie One"/>
                <a:cs typeface="Nixie One"/>
                <a:sym typeface="Nixie One"/>
              </a:defRPr>
            </a:lvl3pPr>
            <a:lvl4pPr lvl="3" rtl="0">
              <a:spcBef>
                <a:spcPts val="0"/>
              </a:spcBef>
              <a:buSzPct val="100000"/>
              <a:buFont typeface="Nixie One"/>
              <a:defRPr sz="2400">
                <a:latin typeface="Nixie One"/>
                <a:ea typeface="Nixie One"/>
                <a:cs typeface="Nixie One"/>
                <a:sym typeface="Nixie One"/>
              </a:defRPr>
            </a:lvl4pPr>
            <a:lvl5pPr lvl="4" rtl="0">
              <a:spcBef>
                <a:spcPts val="0"/>
              </a:spcBef>
              <a:buSzPct val="100000"/>
              <a:buFont typeface="Nixie One"/>
              <a:defRPr sz="2400">
                <a:latin typeface="Nixie One"/>
                <a:ea typeface="Nixie One"/>
                <a:cs typeface="Nixie One"/>
                <a:sym typeface="Nixie One"/>
              </a:defRPr>
            </a:lvl5pPr>
            <a:lvl6pPr lvl="5" rtl="0">
              <a:spcBef>
                <a:spcPts val="0"/>
              </a:spcBef>
              <a:buSzPct val="100000"/>
              <a:buFont typeface="Nixie One"/>
              <a:defRPr sz="2400">
                <a:latin typeface="Nixie One"/>
                <a:ea typeface="Nixie One"/>
                <a:cs typeface="Nixie One"/>
                <a:sym typeface="Nixie One"/>
              </a:defRPr>
            </a:lvl6pPr>
            <a:lvl7pPr lvl="6" rtl="0">
              <a:spcBef>
                <a:spcPts val="0"/>
              </a:spcBef>
              <a:buSzPct val="100000"/>
              <a:buFont typeface="Nixie One"/>
              <a:defRPr sz="2400">
                <a:latin typeface="Nixie One"/>
                <a:ea typeface="Nixie One"/>
                <a:cs typeface="Nixie One"/>
                <a:sym typeface="Nixie One"/>
              </a:defRPr>
            </a:lvl7pPr>
            <a:lvl8pPr lvl="7" rtl="0">
              <a:spcBef>
                <a:spcPts val="0"/>
              </a:spcBef>
              <a:buSzPct val="100000"/>
              <a:buFont typeface="Nixie One"/>
              <a:defRPr sz="2400">
                <a:latin typeface="Nixie One"/>
                <a:ea typeface="Nixie One"/>
                <a:cs typeface="Nixie One"/>
                <a:sym typeface="Nixie One"/>
              </a:defRPr>
            </a:lvl8pPr>
            <a:lvl9pPr lvl="8">
              <a:spcBef>
                <a:spcPts val="0"/>
              </a:spcBef>
              <a:buSzPct val="100000"/>
              <a:buFont typeface="Nixie One"/>
              <a:defRPr sz="2400">
                <a:latin typeface="Nixie One"/>
                <a:ea typeface="Nixie One"/>
                <a:cs typeface="Nixie One"/>
                <a:sym typeface="Nixie One"/>
              </a:defRPr>
            </a:lvl9pPr>
          </a:lstStyle>
          <a:p>
            <a:endParaRPr/>
          </a:p>
        </p:txBody>
      </p:sp>
      <p:grpSp>
        <p:nvGrpSpPr>
          <p:cNvPr id="2" name="Shape 347"/>
          <p:cNvGrpSpPr/>
          <p:nvPr/>
        </p:nvGrpSpPr>
        <p:grpSpPr>
          <a:xfrm rot="10800000" flipH="1">
            <a:off x="411206" y="1998368"/>
            <a:ext cx="1322798" cy="1145959"/>
            <a:chOff x="4088875" y="1431100"/>
            <a:chExt cx="3293000" cy="2852775"/>
          </a:xfrm>
        </p:grpSpPr>
        <p:sp>
          <p:nvSpPr>
            <p:cNvPr id="348" name="Shape 348"/>
            <p:cNvSpPr/>
            <p:nvPr/>
          </p:nvSpPr>
          <p:spPr>
            <a:xfrm>
              <a:off x="4831475" y="4136025"/>
              <a:ext cx="157950" cy="147850"/>
            </a:xfrm>
            <a:custGeom>
              <a:avLst/>
              <a:gdLst/>
              <a:ahLst/>
              <a:cxnLst/>
              <a:rect l="0" t="0" r="0" b="0"/>
              <a:pathLst>
                <a:path w="6318" h="5914" extrusionOk="0">
                  <a:moveTo>
                    <a:pt x="404" y="0"/>
                  </a:moveTo>
                  <a:lnTo>
                    <a:pt x="1" y="269"/>
                  </a:lnTo>
                  <a:lnTo>
                    <a:pt x="3227" y="5914"/>
                  </a:lnTo>
                  <a:lnTo>
                    <a:pt x="6318" y="5914"/>
                  </a:lnTo>
                  <a:lnTo>
                    <a:pt x="404" y="0"/>
                  </a:lnTo>
                  <a:close/>
                </a:path>
              </a:pathLst>
            </a:custGeom>
            <a:solidFill>
              <a:srgbClr val="00E2C7"/>
            </a:solidFill>
            <a:ln>
              <a:noFill/>
            </a:ln>
          </p:spPr>
          <p:txBody>
            <a:bodyPr lIns="91425" tIns="91425" rIns="91425" bIns="91425" anchor="ctr" anchorCtr="0">
              <a:noAutofit/>
            </a:bodyPr>
            <a:lstStyle/>
            <a:p>
              <a:pPr lvl="0">
                <a:spcBef>
                  <a:spcPts val="0"/>
                </a:spcBef>
                <a:buNone/>
              </a:pPr>
              <a:endParaRPr/>
            </a:p>
          </p:txBody>
        </p:sp>
        <p:sp>
          <p:nvSpPr>
            <p:cNvPr id="349" name="Shape 349"/>
            <p:cNvSpPr/>
            <p:nvPr/>
          </p:nvSpPr>
          <p:spPr>
            <a:xfrm>
              <a:off x="4697075" y="3907525"/>
              <a:ext cx="389800" cy="376350"/>
            </a:xfrm>
            <a:custGeom>
              <a:avLst/>
              <a:gdLst/>
              <a:ahLst/>
              <a:cxnLst/>
              <a:rect l="0" t="0" r="0" b="0"/>
              <a:pathLst>
                <a:path w="15592" h="15054" extrusionOk="0">
                  <a:moveTo>
                    <a:pt x="538" y="0"/>
                  </a:moveTo>
                  <a:lnTo>
                    <a:pt x="1" y="269"/>
                  </a:lnTo>
                  <a:lnTo>
                    <a:pt x="5377" y="9543"/>
                  </a:lnTo>
                  <a:lnTo>
                    <a:pt x="11022" y="15054"/>
                  </a:lnTo>
                  <a:lnTo>
                    <a:pt x="15592" y="15054"/>
                  </a:lnTo>
                  <a:lnTo>
                    <a:pt x="538" y="0"/>
                  </a:lnTo>
                  <a:close/>
                </a:path>
              </a:pathLst>
            </a:custGeom>
            <a:solidFill>
              <a:srgbClr val="01E0C8"/>
            </a:solidFill>
            <a:ln>
              <a:noFill/>
            </a:ln>
          </p:spPr>
          <p:txBody>
            <a:bodyPr lIns="91425" tIns="91425" rIns="91425" bIns="91425" anchor="ctr" anchorCtr="0">
              <a:noAutofit/>
            </a:bodyPr>
            <a:lstStyle/>
            <a:p>
              <a:pPr lvl="0">
                <a:spcBef>
                  <a:spcPts val="0"/>
                </a:spcBef>
                <a:buNone/>
              </a:pPr>
              <a:endParaRPr/>
            </a:p>
          </p:txBody>
        </p:sp>
        <p:sp>
          <p:nvSpPr>
            <p:cNvPr id="350" name="Shape 350"/>
            <p:cNvSpPr/>
            <p:nvPr/>
          </p:nvSpPr>
          <p:spPr>
            <a:xfrm>
              <a:off x="4566025" y="3675675"/>
              <a:ext cx="618300" cy="608200"/>
            </a:xfrm>
            <a:custGeom>
              <a:avLst/>
              <a:gdLst/>
              <a:ahLst/>
              <a:cxnLst/>
              <a:rect l="0" t="0" r="0" b="0"/>
              <a:pathLst>
                <a:path w="24732" h="24328" extrusionOk="0">
                  <a:moveTo>
                    <a:pt x="404" y="0"/>
                  </a:moveTo>
                  <a:lnTo>
                    <a:pt x="1" y="404"/>
                  </a:lnTo>
                  <a:lnTo>
                    <a:pt x="5377" y="9543"/>
                  </a:lnTo>
                  <a:lnTo>
                    <a:pt x="20027" y="24328"/>
                  </a:lnTo>
                  <a:lnTo>
                    <a:pt x="24732" y="24328"/>
                  </a:lnTo>
                  <a:lnTo>
                    <a:pt x="404" y="0"/>
                  </a:lnTo>
                  <a:close/>
                </a:path>
              </a:pathLst>
            </a:custGeom>
            <a:solidFill>
              <a:srgbClr val="02DFC8"/>
            </a:solidFill>
            <a:ln>
              <a:noFill/>
            </a:ln>
          </p:spPr>
          <p:txBody>
            <a:bodyPr lIns="91425" tIns="91425" rIns="91425" bIns="91425" anchor="ctr" anchorCtr="0">
              <a:noAutofit/>
            </a:bodyPr>
            <a:lstStyle/>
            <a:p>
              <a:pPr lvl="0">
                <a:spcBef>
                  <a:spcPts val="0"/>
                </a:spcBef>
                <a:buNone/>
              </a:pPr>
              <a:endParaRPr/>
            </a:p>
          </p:txBody>
        </p:sp>
        <p:sp>
          <p:nvSpPr>
            <p:cNvPr id="351" name="Shape 351"/>
            <p:cNvSpPr/>
            <p:nvPr/>
          </p:nvSpPr>
          <p:spPr>
            <a:xfrm>
              <a:off x="4434975" y="3447175"/>
              <a:ext cx="846800" cy="836700"/>
            </a:xfrm>
            <a:custGeom>
              <a:avLst/>
              <a:gdLst/>
              <a:ahLst/>
              <a:cxnLst/>
              <a:rect l="0" t="0" r="0" b="0"/>
              <a:pathLst>
                <a:path w="33872" h="33468" extrusionOk="0">
                  <a:moveTo>
                    <a:pt x="404" y="1"/>
                  </a:moveTo>
                  <a:lnTo>
                    <a:pt x="1" y="270"/>
                  </a:lnTo>
                  <a:lnTo>
                    <a:pt x="5243" y="9544"/>
                  </a:lnTo>
                  <a:lnTo>
                    <a:pt x="29167" y="33468"/>
                  </a:lnTo>
                  <a:lnTo>
                    <a:pt x="33871" y="33468"/>
                  </a:lnTo>
                  <a:lnTo>
                    <a:pt x="404" y="1"/>
                  </a:lnTo>
                  <a:close/>
                </a:path>
              </a:pathLst>
            </a:custGeom>
            <a:solidFill>
              <a:srgbClr val="03DDC9"/>
            </a:solidFill>
            <a:ln>
              <a:noFill/>
            </a:ln>
          </p:spPr>
          <p:txBody>
            <a:bodyPr lIns="91425" tIns="91425" rIns="91425" bIns="91425" anchor="ctr" anchorCtr="0">
              <a:noAutofit/>
            </a:bodyPr>
            <a:lstStyle/>
            <a:p>
              <a:pPr lvl="0">
                <a:spcBef>
                  <a:spcPts val="0"/>
                </a:spcBef>
                <a:buNone/>
              </a:pPr>
              <a:endParaRPr/>
            </a:p>
          </p:txBody>
        </p:sp>
        <p:sp>
          <p:nvSpPr>
            <p:cNvPr id="352" name="Shape 352"/>
            <p:cNvSpPr/>
            <p:nvPr/>
          </p:nvSpPr>
          <p:spPr>
            <a:xfrm>
              <a:off x="4300575" y="3218700"/>
              <a:ext cx="1078650" cy="1065175"/>
            </a:xfrm>
            <a:custGeom>
              <a:avLst/>
              <a:gdLst/>
              <a:ahLst/>
              <a:cxnLst/>
              <a:rect l="0" t="0" r="0" b="0"/>
              <a:pathLst>
                <a:path w="43146" h="42607" extrusionOk="0">
                  <a:moveTo>
                    <a:pt x="404" y="0"/>
                  </a:moveTo>
                  <a:lnTo>
                    <a:pt x="0" y="269"/>
                  </a:lnTo>
                  <a:lnTo>
                    <a:pt x="5377" y="9543"/>
                  </a:lnTo>
                  <a:lnTo>
                    <a:pt x="38441" y="42607"/>
                  </a:lnTo>
                  <a:lnTo>
                    <a:pt x="43145" y="42607"/>
                  </a:lnTo>
                  <a:lnTo>
                    <a:pt x="404" y="0"/>
                  </a:lnTo>
                  <a:close/>
                </a:path>
              </a:pathLst>
            </a:custGeom>
            <a:solidFill>
              <a:srgbClr val="04DBC9"/>
            </a:solidFill>
            <a:ln>
              <a:noFill/>
            </a:ln>
          </p:spPr>
          <p:txBody>
            <a:bodyPr lIns="91425" tIns="91425" rIns="91425" bIns="91425" anchor="ctr" anchorCtr="0">
              <a:noAutofit/>
            </a:bodyPr>
            <a:lstStyle/>
            <a:p>
              <a:pPr lvl="0">
                <a:spcBef>
                  <a:spcPts val="0"/>
                </a:spcBef>
                <a:buNone/>
              </a:pPr>
              <a:endParaRPr/>
            </a:p>
          </p:txBody>
        </p:sp>
        <p:sp>
          <p:nvSpPr>
            <p:cNvPr id="353" name="Shape 353"/>
            <p:cNvSpPr/>
            <p:nvPr/>
          </p:nvSpPr>
          <p:spPr>
            <a:xfrm>
              <a:off x="4169525" y="2990200"/>
              <a:ext cx="1307150" cy="1293675"/>
            </a:xfrm>
            <a:custGeom>
              <a:avLst/>
              <a:gdLst/>
              <a:ahLst/>
              <a:cxnLst/>
              <a:rect l="0" t="0" r="0" b="0"/>
              <a:pathLst>
                <a:path w="52286" h="51747" extrusionOk="0">
                  <a:moveTo>
                    <a:pt x="404" y="1"/>
                  </a:moveTo>
                  <a:lnTo>
                    <a:pt x="1" y="269"/>
                  </a:lnTo>
                  <a:lnTo>
                    <a:pt x="5242" y="9409"/>
                  </a:lnTo>
                  <a:lnTo>
                    <a:pt x="47581" y="51747"/>
                  </a:lnTo>
                  <a:lnTo>
                    <a:pt x="52285" y="51747"/>
                  </a:lnTo>
                  <a:lnTo>
                    <a:pt x="404" y="1"/>
                  </a:lnTo>
                  <a:close/>
                </a:path>
              </a:pathLst>
            </a:custGeom>
            <a:solidFill>
              <a:srgbClr val="06D9CA"/>
            </a:solidFill>
            <a:ln>
              <a:noFill/>
            </a:ln>
          </p:spPr>
          <p:txBody>
            <a:bodyPr lIns="91425" tIns="91425" rIns="91425" bIns="91425" anchor="ctr" anchorCtr="0">
              <a:noAutofit/>
            </a:bodyPr>
            <a:lstStyle/>
            <a:p>
              <a:pPr lvl="0">
                <a:spcBef>
                  <a:spcPts val="0"/>
                </a:spcBef>
                <a:buNone/>
              </a:pPr>
              <a:endParaRPr/>
            </a:p>
          </p:txBody>
        </p:sp>
        <p:sp>
          <p:nvSpPr>
            <p:cNvPr id="354" name="Shape 354"/>
            <p:cNvSpPr/>
            <p:nvPr/>
          </p:nvSpPr>
          <p:spPr>
            <a:xfrm>
              <a:off x="4088875" y="2822200"/>
              <a:ext cx="1481875" cy="1461675"/>
            </a:xfrm>
            <a:custGeom>
              <a:avLst/>
              <a:gdLst/>
              <a:ahLst/>
              <a:cxnLst/>
              <a:rect l="0" t="0" r="0" b="0"/>
              <a:pathLst>
                <a:path w="59275" h="58467" extrusionOk="0">
                  <a:moveTo>
                    <a:pt x="807" y="0"/>
                  </a:moveTo>
                  <a:lnTo>
                    <a:pt x="1" y="1479"/>
                  </a:lnTo>
                  <a:lnTo>
                    <a:pt x="3227" y="6989"/>
                  </a:lnTo>
                  <a:lnTo>
                    <a:pt x="54705" y="58467"/>
                  </a:lnTo>
                  <a:lnTo>
                    <a:pt x="59274" y="58467"/>
                  </a:lnTo>
                  <a:lnTo>
                    <a:pt x="807" y="0"/>
                  </a:lnTo>
                  <a:close/>
                </a:path>
              </a:pathLst>
            </a:custGeom>
            <a:solidFill>
              <a:srgbClr val="07D8CB"/>
            </a:solidFill>
            <a:ln>
              <a:noFill/>
            </a:ln>
          </p:spPr>
          <p:txBody>
            <a:bodyPr lIns="91425" tIns="91425" rIns="91425" bIns="91425" anchor="ctr" anchorCtr="0">
              <a:noAutofit/>
            </a:bodyPr>
            <a:lstStyle/>
            <a:p>
              <a:pPr lvl="0">
                <a:spcBef>
                  <a:spcPts val="0"/>
                </a:spcBef>
                <a:buNone/>
              </a:pPr>
              <a:endParaRPr/>
            </a:p>
          </p:txBody>
        </p:sp>
        <p:sp>
          <p:nvSpPr>
            <p:cNvPr id="355" name="Shape 355"/>
            <p:cNvSpPr/>
            <p:nvPr/>
          </p:nvSpPr>
          <p:spPr>
            <a:xfrm>
              <a:off x="4102325" y="2761700"/>
              <a:ext cx="1565875" cy="1522175"/>
            </a:xfrm>
            <a:custGeom>
              <a:avLst/>
              <a:gdLst/>
              <a:ahLst/>
              <a:cxnLst/>
              <a:rect l="0" t="0" r="0" b="0"/>
              <a:pathLst>
                <a:path w="62635" h="60887" extrusionOk="0">
                  <a:moveTo>
                    <a:pt x="1748" y="1"/>
                  </a:moveTo>
                  <a:lnTo>
                    <a:pt x="0" y="2823"/>
                  </a:lnTo>
                  <a:lnTo>
                    <a:pt x="58064" y="60887"/>
                  </a:lnTo>
                  <a:lnTo>
                    <a:pt x="62634" y="60887"/>
                  </a:lnTo>
                  <a:lnTo>
                    <a:pt x="1748" y="1"/>
                  </a:lnTo>
                  <a:close/>
                </a:path>
              </a:pathLst>
            </a:custGeom>
            <a:solidFill>
              <a:srgbClr val="08D6CB"/>
            </a:solidFill>
            <a:ln>
              <a:noFill/>
            </a:ln>
          </p:spPr>
          <p:txBody>
            <a:bodyPr lIns="91425" tIns="91425" rIns="91425" bIns="91425" anchor="ctr" anchorCtr="0">
              <a:noAutofit/>
            </a:bodyPr>
            <a:lstStyle/>
            <a:p>
              <a:pPr lvl="0">
                <a:spcBef>
                  <a:spcPts val="0"/>
                </a:spcBef>
                <a:buNone/>
              </a:pPr>
              <a:endParaRPr/>
            </a:p>
          </p:txBody>
        </p:sp>
        <p:sp>
          <p:nvSpPr>
            <p:cNvPr id="356" name="Shape 356"/>
            <p:cNvSpPr/>
            <p:nvPr/>
          </p:nvSpPr>
          <p:spPr>
            <a:xfrm>
              <a:off x="4139275" y="2697875"/>
              <a:ext cx="1626375" cy="1586000"/>
            </a:xfrm>
            <a:custGeom>
              <a:avLst/>
              <a:gdLst/>
              <a:ahLst/>
              <a:cxnLst/>
              <a:rect l="0" t="0" r="0" b="0"/>
              <a:pathLst>
                <a:path w="65055" h="63440" extrusionOk="0">
                  <a:moveTo>
                    <a:pt x="1614" y="0"/>
                  </a:moveTo>
                  <a:lnTo>
                    <a:pt x="1" y="2957"/>
                  </a:lnTo>
                  <a:lnTo>
                    <a:pt x="60484" y="63440"/>
                  </a:lnTo>
                  <a:lnTo>
                    <a:pt x="65054" y="63440"/>
                  </a:lnTo>
                  <a:lnTo>
                    <a:pt x="1614" y="0"/>
                  </a:lnTo>
                  <a:close/>
                </a:path>
              </a:pathLst>
            </a:custGeom>
            <a:solidFill>
              <a:srgbClr val="09D4CC"/>
            </a:solidFill>
            <a:ln>
              <a:noFill/>
            </a:ln>
          </p:spPr>
          <p:txBody>
            <a:bodyPr lIns="91425" tIns="91425" rIns="91425" bIns="91425" anchor="ctr" anchorCtr="0">
              <a:noAutofit/>
            </a:bodyPr>
            <a:lstStyle/>
            <a:p>
              <a:pPr lvl="0">
                <a:spcBef>
                  <a:spcPts val="0"/>
                </a:spcBef>
                <a:buNone/>
              </a:pPr>
              <a:endParaRPr/>
            </a:p>
          </p:txBody>
        </p:sp>
        <p:sp>
          <p:nvSpPr>
            <p:cNvPr id="357" name="Shape 357"/>
            <p:cNvSpPr/>
            <p:nvPr/>
          </p:nvSpPr>
          <p:spPr>
            <a:xfrm>
              <a:off x="4172900" y="2637375"/>
              <a:ext cx="1690175" cy="1646500"/>
            </a:xfrm>
            <a:custGeom>
              <a:avLst/>
              <a:gdLst/>
              <a:ahLst/>
              <a:cxnLst/>
              <a:rect l="0" t="0" r="0" b="0"/>
              <a:pathLst>
                <a:path w="67607" h="65860" extrusionOk="0">
                  <a:moveTo>
                    <a:pt x="1747" y="1"/>
                  </a:moveTo>
                  <a:lnTo>
                    <a:pt x="0" y="2958"/>
                  </a:lnTo>
                  <a:lnTo>
                    <a:pt x="62903" y="65860"/>
                  </a:lnTo>
                  <a:lnTo>
                    <a:pt x="67607" y="65860"/>
                  </a:lnTo>
                  <a:lnTo>
                    <a:pt x="1747" y="1"/>
                  </a:lnTo>
                  <a:close/>
                </a:path>
              </a:pathLst>
            </a:custGeom>
            <a:solidFill>
              <a:srgbClr val="0AD3CC"/>
            </a:solidFill>
            <a:ln>
              <a:noFill/>
            </a:ln>
          </p:spPr>
          <p:txBody>
            <a:bodyPr lIns="91425" tIns="91425" rIns="91425" bIns="91425" anchor="ctr" anchorCtr="0">
              <a:noAutofit/>
            </a:bodyPr>
            <a:lstStyle/>
            <a:p>
              <a:pPr lvl="0">
                <a:spcBef>
                  <a:spcPts val="0"/>
                </a:spcBef>
                <a:buNone/>
              </a:pPr>
              <a:endParaRPr/>
            </a:p>
          </p:txBody>
        </p:sp>
        <p:sp>
          <p:nvSpPr>
            <p:cNvPr id="358" name="Shape 358"/>
            <p:cNvSpPr/>
            <p:nvPr/>
          </p:nvSpPr>
          <p:spPr>
            <a:xfrm>
              <a:off x="4209850" y="2576900"/>
              <a:ext cx="1750675" cy="1706975"/>
            </a:xfrm>
            <a:custGeom>
              <a:avLst/>
              <a:gdLst/>
              <a:ahLst/>
              <a:cxnLst/>
              <a:rect l="0" t="0" r="0" b="0"/>
              <a:pathLst>
                <a:path w="70027" h="68279" extrusionOk="0">
                  <a:moveTo>
                    <a:pt x="1613" y="1"/>
                  </a:moveTo>
                  <a:lnTo>
                    <a:pt x="0" y="2823"/>
                  </a:lnTo>
                  <a:lnTo>
                    <a:pt x="65322" y="68279"/>
                  </a:lnTo>
                  <a:lnTo>
                    <a:pt x="70027" y="68279"/>
                  </a:lnTo>
                  <a:lnTo>
                    <a:pt x="1613" y="1"/>
                  </a:lnTo>
                  <a:close/>
                </a:path>
              </a:pathLst>
            </a:custGeom>
            <a:solidFill>
              <a:srgbClr val="0BD1CD"/>
            </a:solidFill>
            <a:ln>
              <a:noFill/>
            </a:ln>
          </p:spPr>
          <p:txBody>
            <a:bodyPr lIns="91425" tIns="91425" rIns="91425" bIns="91425" anchor="ctr" anchorCtr="0">
              <a:noAutofit/>
            </a:bodyPr>
            <a:lstStyle/>
            <a:p>
              <a:pPr lvl="0">
                <a:spcBef>
                  <a:spcPts val="0"/>
                </a:spcBef>
                <a:buNone/>
              </a:pPr>
              <a:endParaRPr/>
            </a:p>
          </p:txBody>
        </p:sp>
        <p:sp>
          <p:nvSpPr>
            <p:cNvPr id="359" name="Shape 359"/>
            <p:cNvSpPr/>
            <p:nvPr/>
          </p:nvSpPr>
          <p:spPr>
            <a:xfrm>
              <a:off x="4243450" y="2513050"/>
              <a:ext cx="1814525" cy="1770825"/>
            </a:xfrm>
            <a:custGeom>
              <a:avLst/>
              <a:gdLst/>
              <a:ahLst/>
              <a:cxnLst/>
              <a:rect l="0" t="0" r="0" b="0"/>
              <a:pathLst>
                <a:path w="72581" h="70833" extrusionOk="0">
                  <a:moveTo>
                    <a:pt x="1748" y="1"/>
                  </a:moveTo>
                  <a:lnTo>
                    <a:pt x="1" y="2958"/>
                  </a:lnTo>
                  <a:lnTo>
                    <a:pt x="67876" y="70833"/>
                  </a:lnTo>
                  <a:lnTo>
                    <a:pt x="72581" y="70833"/>
                  </a:lnTo>
                  <a:lnTo>
                    <a:pt x="1748" y="1"/>
                  </a:lnTo>
                  <a:close/>
                </a:path>
              </a:pathLst>
            </a:custGeom>
            <a:solidFill>
              <a:srgbClr val="0CCFCD"/>
            </a:solidFill>
            <a:ln>
              <a:noFill/>
            </a:ln>
          </p:spPr>
          <p:txBody>
            <a:bodyPr lIns="91425" tIns="91425" rIns="91425" bIns="91425" anchor="ctr" anchorCtr="0">
              <a:noAutofit/>
            </a:bodyPr>
            <a:lstStyle/>
            <a:p>
              <a:pPr lvl="0">
                <a:spcBef>
                  <a:spcPts val="0"/>
                </a:spcBef>
                <a:buNone/>
              </a:pPr>
              <a:endParaRPr/>
            </a:p>
          </p:txBody>
        </p:sp>
        <p:sp>
          <p:nvSpPr>
            <p:cNvPr id="360" name="Shape 360"/>
            <p:cNvSpPr/>
            <p:nvPr/>
          </p:nvSpPr>
          <p:spPr>
            <a:xfrm>
              <a:off x="4280425" y="2452575"/>
              <a:ext cx="1875000" cy="1831300"/>
            </a:xfrm>
            <a:custGeom>
              <a:avLst/>
              <a:gdLst/>
              <a:ahLst/>
              <a:cxnLst/>
              <a:rect l="0" t="0" r="0" b="0"/>
              <a:pathLst>
                <a:path w="75000" h="73252" extrusionOk="0">
                  <a:moveTo>
                    <a:pt x="1613" y="1"/>
                  </a:moveTo>
                  <a:lnTo>
                    <a:pt x="0" y="2957"/>
                  </a:lnTo>
                  <a:lnTo>
                    <a:pt x="70295" y="73252"/>
                  </a:lnTo>
                  <a:lnTo>
                    <a:pt x="74999" y="73252"/>
                  </a:lnTo>
                  <a:lnTo>
                    <a:pt x="1613" y="1"/>
                  </a:lnTo>
                  <a:close/>
                </a:path>
              </a:pathLst>
            </a:custGeom>
            <a:solidFill>
              <a:srgbClr val="0DCDCE"/>
            </a:solidFill>
            <a:ln>
              <a:noFill/>
            </a:ln>
          </p:spPr>
          <p:txBody>
            <a:bodyPr lIns="91425" tIns="91425" rIns="91425" bIns="91425" anchor="ctr" anchorCtr="0">
              <a:noAutofit/>
            </a:bodyPr>
            <a:lstStyle/>
            <a:p>
              <a:pPr lvl="0">
                <a:spcBef>
                  <a:spcPts val="0"/>
                </a:spcBef>
                <a:buNone/>
              </a:pPr>
              <a:endParaRPr/>
            </a:p>
          </p:txBody>
        </p:sp>
        <p:sp>
          <p:nvSpPr>
            <p:cNvPr id="361" name="Shape 361"/>
            <p:cNvSpPr/>
            <p:nvPr/>
          </p:nvSpPr>
          <p:spPr>
            <a:xfrm>
              <a:off x="4314025" y="2392100"/>
              <a:ext cx="1935475" cy="1891775"/>
            </a:xfrm>
            <a:custGeom>
              <a:avLst/>
              <a:gdLst/>
              <a:ahLst/>
              <a:cxnLst/>
              <a:rect l="0" t="0" r="0" b="0"/>
              <a:pathLst>
                <a:path w="77419" h="75671" extrusionOk="0">
                  <a:moveTo>
                    <a:pt x="1747" y="0"/>
                  </a:moveTo>
                  <a:lnTo>
                    <a:pt x="0" y="2957"/>
                  </a:lnTo>
                  <a:lnTo>
                    <a:pt x="72849" y="75671"/>
                  </a:lnTo>
                  <a:lnTo>
                    <a:pt x="77419" y="75671"/>
                  </a:lnTo>
                  <a:lnTo>
                    <a:pt x="1747" y="0"/>
                  </a:lnTo>
                  <a:close/>
                </a:path>
              </a:pathLst>
            </a:custGeom>
            <a:solidFill>
              <a:srgbClr val="0ECCCF"/>
            </a:solidFill>
            <a:ln>
              <a:noFill/>
            </a:ln>
          </p:spPr>
          <p:txBody>
            <a:bodyPr lIns="91425" tIns="91425" rIns="91425" bIns="91425" anchor="ctr" anchorCtr="0">
              <a:noAutofit/>
            </a:bodyPr>
            <a:lstStyle/>
            <a:p>
              <a:pPr lvl="0">
                <a:spcBef>
                  <a:spcPts val="0"/>
                </a:spcBef>
                <a:buNone/>
              </a:pPr>
              <a:endParaRPr/>
            </a:p>
          </p:txBody>
        </p:sp>
        <p:sp>
          <p:nvSpPr>
            <p:cNvPr id="362" name="Shape 362"/>
            <p:cNvSpPr/>
            <p:nvPr/>
          </p:nvSpPr>
          <p:spPr>
            <a:xfrm>
              <a:off x="4350975" y="2328250"/>
              <a:ext cx="1995975" cy="1955625"/>
            </a:xfrm>
            <a:custGeom>
              <a:avLst/>
              <a:gdLst/>
              <a:ahLst/>
              <a:cxnLst/>
              <a:rect l="0" t="0" r="0" b="0"/>
              <a:pathLst>
                <a:path w="79839" h="78225" extrusionOk="0">
                  <a:moveTo>
                    <a:pt x="1748" y="1"/>
                  </a:moveTo>
                  <a:lnTo>
                    <a:pt x="1" y="2957"/>
                  </a:lnTo>
                  <a:lnTo>
                    <a:pt x="75269" y="78225"/>
                  </a:lnTo>
                  <a:lnTo>
                    <a:pt x="79839" y="78225"/>
                  </a:lnTo>
                  <a:lnTo>
                    <a:pt x="1748" y="1"/>
                  </a:lnTo>
                  <a:close/>
                </a:path>
              </a:pathLst>
            </a:custGeom>
            <a:solidFill>
              <a:srgbClr val="10CACF"/>
            </a:solidFill>
            <a:ln>
              <a:noFill/>
            </a:ln>
          </p:spPr>
          <p:txBody>
            <a:bodyPr lIns="91425" tIns="91425" rIns="91425" bIns="91425" anchor="ctr" anchorCtr="0">
              <a:noAutofit/>
            </a:bodyPr>
            <a:lstStyle/>
            <a:p>
              <a:pPr lvl="0">
                <a:spcBef>
                  <a:spcPts val="0"/>
                </a:spcBef>
                <a:buNone/>
              </a:pPr>
              <a:endParaRPr/>
            </a:p>
          </p:txBody>
        </p:sp>
        <p:sp>
          <p:nvSpPr>
            <p:cNvPr id="363" name="Shape 363"/>
            <p:cNvSpPr/>
            <p:nvPr/>
          </p:nvSpPr>
          <p:spPr>
            <a:xfrm>
              <a:off x="4384575" y="2267775"/>
              <a:ext cx="2059825" cy="2016100"/>
            </a:xfrm>
            <a:custGeom>
              <a:avLst/>
              <a:gdLst/>
              <a:ahLst/>
              <a:cxnLst/>
              <a:rect l="0" t="0" r="0" b="0"/>
              <a:pathLst>
                <a:path w="82393" h="80644" extrusionOk="0">
                  <a:moveTo>
                    <a:pt x="1748" y="0"/>
                  </a:moveTo>
                  <a:lnTo>
                    <a:pt x="1" y="2957"/>
                  </a:lnTo>
                  <a:lnTo>
                    <a:pt x="77823" y="80644"/>
                  </a:lnTo>
                  <a:lnTo>
                    <a:pt x="82392" y="80644"/>
                  </a:lnTo>
                  <a:lnTo>
                    <a:pt x="1748" y="0"/>
                  </a:lnTo>
                  <a:close/>
                </a:path>
              </a:pathLst>
            </a:custGeom>
            <a:solidFill>
              <a:srgbClr val="11C8D0"/>
            </a:solidFill>
            <a:ln>
              <a:noFill/>
            </a:ln>
          </p:spPr>
          <p:txBody>
            <a:bodyPr lIns="91425" tIns="91425" rIns="91425" bIns="91425" anchor="ctr" anchorCtr="0">
              <a:noAutofit/>
            </a:bodyPr>
            <a:lstStyle/>
            <a:p>
              <a:pPr lvl="0">
                <a:spcBef>
                  <a:spcPts val="0"/>
                </a:spcBef>
                <a:buNone/>
              </a:pPr>
              <a:endParaRPr/>
            </a:p>
          </p:txBody>
        </p:sp>
        <p:sp>
          <p:nvSpPr>
            <p:cNvPr id="364" name="Shape 364"/>
            <p:cNvSpPr/>
            <p:nvPr/>
          </p:nvSpPr>
          <p:spPr>
            <a:xfrm>
              <a:off x="4421550" y="2207275"/>
              <a:ext cx="2120300" cy="2076600"/>
            </a:xfrm>
            <a:custGeom>
              <a:avLst/>
              <a:gdLst/>
              <a:ahLst/>
              <a:cxnLst/>
              <a:rect l="0" t="0" r="0" b="0"/>
              <a:pathLst>
                <a:path w="84812" h="83064" extrusionOk="0">
                  <a:moveTo>
                    <a:pt x="1747" y="1"/>
                  </a:moveTo>
                  <a:lnTo>
                    <a:pt x="0" y="2958"/>
                  </a:lnTo>
                  <a:lnTo>
                    <a:pt x="80107" y="83064"/>
                  </a:lnTo>
                  <a:lnTo>
                    <a:pt x="84811" y="83064"/>
                  </a:lnTo>
                  <a:lnTo>
                    <a:pt x="1747" y="1"/>
                  </a:lnTo>
                  <a:close/>
                </a:path>
              </a:pathLst>
            </a:custGeom>
            <a:solidFill>
              <a:srgbClr val="12C7D0"/>
            </a:solidFill>
            <a:ln>
              <a:noFill/>
            </a:ln>
          </p:spPr>
          <p:txBody>
            <a:bodyPr lIns="91425" tIns="91425" rIns="91425" bIns="91425" anchor="ctr" anchorCtr="0">
              <a:noAutofit/>
            </a:bodyPr>
            <a:lstStyle/>
            <a:p>
              <a:pPr lvl="0">
                <a:spcBef>
                  <a:spcPts val="0"/>
                </a:spcBef>
                <a:buNone/>
              </a:pPr>
              <a:endParaRPr/>
            </a:p>
          </p:txBody>
        </p:sp>
        <p:sp>
          <p:nvSpPr>
            <p:cNvPr id="365" name="Shape 365"/>
            <p:cNvSpPr/>
            <p:nvPr/>
          </p:nvSpPr>
          <p:spPr>
            <a:xfrm>
              <a:off x="4458500" y="2146800"/>
              <a:ext cx="2130375" cy="2137075"/>
            </a:xfrm>
            <a:custGeom>
              <a:avLst/>
              <a:gdLst/>
              <a:ahLst/>
              <a:cxnLst/>
              <a:rect l="0" t="0" r="0" b="0"/>
              <a:pathLst>
                <a:path w="85215" h="85483" extrusionOk="0">
                  <a:moveTo>
                    <a:pt x="1614" y="1"/>
                  </a:moveTo>
                  <a:lnTo>
                    <a:pt x="1" y="2823"/>
                  </a:lnTo>
                  <a:lnTo>
                    <a:pt x="82527" y="85483"/>
                  </a:lnTo>
                  <a:lnTo>
                    <a:pt x="84005" y="85483"/>
                  </a:lnTo>
                  <a:lnTo>
                    <a:pt x="85215" y="83467"/>
                  </a:lnTo>
                  <a:lnTo>
                    <a:pt x="1614" y="1"/>
                  </a:lnTo>
                  <a:close/>
                </a:path>
              </a:pathLst>
            </a:custGeom>
            <a:solidFill>
              <a:srgbClr val="13C5D1"/>
            </a:solidFill>
            <a:ln>
              <a:noFill/>
            </a:ln>
          </p:spPr>
          <p:txBody>
            <a:bodyPr lIns="91425" tIns="91425" rIns="91425" bIns="91425" anchor="ctr" anchorCtr="0">
              <a:noAutofit/>
            </a:bodyPr>
            <a:lstStyle/>
            <a:p>
              <a:pPr lvl="0">
                <a:spcBef>
                  <a:spcPts val="0"/>
                </a:spcBef>
                <a:buNone/>
              </a:pPr>
              <a:endParaRPr/>
            </a:p>
          </p:txBody>
        </p:sp>
        <p:sp>
          <p:nvSpPr>
            <p:cNvPr id="366" name="Shape 366"/>
            <p:cNvSpPr/>
            <p:nvPr/>
          </p:nvSpPr>
          <p:spPr>
            <a:xfrm>
              <a:off x="4492100" y="2082950"/>
              <a:ext cx="2133750" cy="2163975"/>
            </a:xfrm>
            <a:custGeom>
              <a:avLst/>
              <a:gdLst/>
              <a:ahLst/>
              <a:cxnLst/>
              <a:rect l="0" t="0" r="0" b="0"/>
              <a:pathLst>
                <a:path w="85350" h="86559" extrusionOk="0">
                  <a:moveTo>
                    <a:pt x="1748" y="1"/>
                  </a:moveTo>
                  <a:lnTo>
                    <a:pt x="1" y="2958"/>
                  </a:lnTo>
                  <a:lnTo>
                    <a:pt x="83602" y="86559"/>
                  </a:lnTo>
                  <a:lnTo>
                    <a:pt x="85349" y="83602"/>
                  </a:lnTo>
                  <a:lnTo>
                    <a:pt x="1748" y="1"/>
                  </a:lnTo>
                  <a:close/>
                </a:path>
              </a:pathLst>
            </a:custGeom>
            <a:solidFill>
              <a:srgbClr val="14C3D2"/>
            </a:solidFill>
            <a:ln>
              <a:noFill/>
            </a:ln>
          </p:spPr>
          <p:txBody>
            <a:bodyPr lIns="91425" tIns="91425" rIns="91425" bIns="91425" anchor="ctr" anchorCtr="0">
              <a:noAutofit/>
            </a:bodyPr>
            <a:lstStyle/>
            <a:p>
              <a:pPr lvl="0">
                <a:spcBef>
                  <a:spcPts val="0"/>
                </a:spcBef>
                <a:buNone/>
              </a:pPr>
              <a:endParaRPr/>
            </a:p>
          </p:txBody>
        </p:sp>
        <p:sp>
          <p:nvSpPr>
            <p:cNvPr id="367" name="Shape 367"/>
            <p:cNvSpPr/>
            <p:nvPr/>
          </p:nvSpPr>
          <p:spPr>
            <a:xfrm>
              <a:off x="4529075" y="2022475"/>
              <a:ext cx="2130375" cy="2163975"/>
            </a:xfrm>
            <a:custGeom>
              <a:avLst/>
              <a:gdLst/>
              <a:ahLst/>
              <a:cxnLst/>
              <a:rect l="0" t="0" r="0" b="0"/>
              <a:pathLst>
                <a:path w="85215" h="86559" extrusionOk="0">
                  <a:moveTo>
                    <a:pt x="1613" y="1"/>
                  </a:moveTo>
                  <a:lnTo>
                    <a:pt x="0" y="2957"/>
                  </a:lnTo>
                  <a:lnTo>
                    <a:pt x="83467" y="86558"/>
                  </a:lnTo>
                  <a:lnTo>
                    <a:pt x="85214" y="83601"/>
                  </a:lnTo>
                  <a:lnTo>
                    <a:pt x="1613" y="1"/>
                  </a:lnTo>
                  <a:close/>
                </a:path>
              </a:pathLst>
            </a:custGeom>
            <a:solidFill>
              <a:srgbClr val="15C1D2"/>
            </a:solidFill>
            <a:ln>
              <a:noFill/>
            </a:ln>
          </p:spPr>
          <p:txBody>
            <a:bodyPr lIns="91425" tIns="91425" rIns="91425" bIns="91425" anchor="ctr" anchorCtr="0">
              <a:noAutofit/>
            </a:bodyPr>
            <a:lstStyle/>
            <a:p>
              <a:pPr lvl="0">
                <a:spcBef>
                  <a:spcPts val="0"/>
                </a:spcBef>
                <a:buNone/>
              </a:pPr>
              <a:endParaRPr/>
            </a:p>
          </p:txBody>
        </p:sp>
        <p:sp>
          <p:nvSpPr>
            <p:cNvPr id="368" name="Shape 368"/>
            <p:cNvSpPr/>
            <p:nvPr/>
          </p:nvSpPr>
          <p:spPr>
            <a:xfrm>
              <a:off x="4562675" y="1962000"/>
              <a:ext cx="2133725" cy="2160600"/>
            </a:xfrm>
            <a:custGeom>
              <a:avLst/>
              <a:gdLst/>
              <a:ahLst/>
              <a:cxnLst/>
              <a:rect l="0" t="0" r="0" b="0"/>
              <a:pathLst>
                <a:path w="85349" h="86424" extrusionOk="0">
                  <a:moveTo>
                    <a:pt x="1748" y="0"/>
                  </a:moveTo>
                  <a:lnTo>
                    <a:pt x="0" y="2957"/>
                  </a:lnTo>
                  <a:lnTo>
                    <a:pt x="83602" y="86424"/>
                  </a:lnTo>
                  <a:lnTo>
                    <a:pt x="85349" y="83467"/>
                  </a:lnTo>
                  <a:lnTo>
                    <a:pt x="1748" y="0"/>
                  </a:lnTo>
                  <a:close/>
                </a:path>
              </a:pathLst>
            </a:custGeom>
            <a:solidFill>
              <a:srgbClr val="16C0D3"/>
            </a:solidFill>
            <a:ln>
              <a:noFill/>
            </a:ln>
          </p:spPr>
          <p:txBody>
            <a:bodyPr lIns="91425" tIns="91425" rIns="91425" bIns="91425" anchor="ctr" anchorCtr="0">
              <a:noAutofit/>
            </a:bodyPr>
            <a:lstStyle/>
            <a:p>
              <a:pPr lvl="0">
                <a:spcBef>
                  <a:spcPts val="0"/>
                </a:spcBef>
                <a:buNone/>
              </a:pPr>
              <a:endParaRPr/>
            </a:p>
          </p:txBody>
        </p:sp>
        <p:sp>
          <p:nvSpPr>
            <p:cNvPr id="369" name="Shape 369"/>
            <p:cNvSpPr/>
            <p:nvPr/>
          </p:nvSpPr>
          <p:spPr>
            <a:xfrm>
              <a:off x="4599625" y="1898150"/>
              <a:ext cx="2130375" cy="2163975"/>
            </a:xfrm>
            <a:custGeom>
              <a:avLst/>
              <a:gdLst/>
              <a:ahLst/>
              <a:cxnLst/>
              <a:rect l="0" t="0" r="0" b="0"/>
              <a:pathLst>
                <a:path w="85215" h="86559" extrusionOk="0">
                  <a:moveTo>
                    <a:pt x="1614" y="0"/>
                  </a:moveTo>
                  <a:lnTo>
                    <a:pt x="1" y="2957"/>
                  </a:lnTo>
                  <a:lnTo>
                    <a:pt x="83602" y="86558"/>
                  </a:lnTo>
                  <a:lnTo>
                    <a:pt x="85215" y="83601"/>
                  </a:lnTo>
                  <a:lnTo>
                    <a:pt x="1614" y="0"/>
                  </a:lnTo>
                  <a:close/>
                </a:path>
              </a:pathLst>
            </a:custGeom>
            <a:solidFill>
              <a:srgbClr val="17BED3"/>
            </a:solidFill>
            <a:ln>
              <a:noFill/>
            </a:ln>
          </p:spPr>
          <p:txBody>
            <a:bodyPr lIns="91425" tIns="91425" rIns="91425" bIns="91425" anchor="ctr" anchorCtr="0">
              <a:noAutofit/>
            </a:bodyPr>
            <a:lstStyle/>
            <a:p>
              <a:pPr lvl="0">
                <a:spcBef>
                  <a:spcPts val="0"/>
                </a:spcBef>
                <a:buNone/>
              </a:pPr>
              <a:endParaRPr/>
            </a:p>
          </p:txBody>
        </p:sp>
        <p:sp>
          <p:nvSpPr>
            <p:cNvPr id="370" name="Shape 370"/>
            <p:cNvSpPr/>
            <p:nvPr/>
          </p:nvSpPr>
          <p:spPr>
            <a:xfrm>
              <a:off x="4633225" y="1837675"/>
              <a:ext cx="2133750" cy="2163950"/>
            </a:xfrm>
            <a:custGeom>
              <a:avLst/>
              <a:gdLst/>
              <a:ahLst/>
              <a:cxnLst/>
              <a:rect l="0" t="0" r="0" b="0"/>
              <a:pathLst>
                <a:path w="85350" h="86558" extrusionOk="0">
                  <a:moveTo>
                    <a:pt x="1748" y="0"/>
                  </a:moveTo>
                  <a:lnTo>
                    <a:pt x="1" y="2957"/>
                  </a:lnTo>
                  <a:lnTo>
                    <a:pt x="83602" y="86558"/>
                  </a:lnTo>
                  <a:lnTo>
                    <a:pt x="85349" y="83601"/>
                  </a:lnTo>
                  <a:lnTo>
                    <a:pt x="1748" y="0"/>
                  </a:lnTo>
                  <a:close/>
                </a:path>
              </a:pathLst>
            </a:custGeom>
            <a:solidFill>
              <a:srgbClr val="18BCD4"/>
            </a:solidFill>
            <a:ln>
              <a:noFill/>
            </a:ln>
          </p:spPr>
          <p:txBody>
            <a:bodyPr lIns="91425" tIns="91425" rIns="91425" bIns="91425" anchor="ctr" anchorCtr="0">
              <a:noAutofit/>
            </a:bodyPr>
            <a:lstStyle/>
            <a:p>
              <a:pPr lvl="0">
                <a:spcBef>
                  <a:spcPts val="0"/>
                </a:spcBef>
                <a:buNone/>
              </a:pPr>
              <a:endParaRPr/>
            </a:p>
          </p:txBody>
        </p:sp>
        <p:sp>
          <p:nvSpPr>
            <p:cNvPr id="371" name="Shape 371"/>
            <p:cNvSpPr/>
            <p:nvPr/>
          </p:nvSpPr>
          <p:spPr>
            <a:xfrm>
              <a:off x="4670200" y="1777175"/>
              <a:ext cx="2130375" cy="2160625"/>
            </a:xfrm>
            <a:custGeom>
              <a:avLst/>
              <a:gdLst/>
              <a:ahLst/>
              <a:cxnLst/>
              <a:rect l="0" t="0" r="0" b="0"/>
              <a:pathLst>
                <a:path w="85215" h="86425" extrusionOk="0">
                  <a:moveTo>
                    <a:pt x="1748" y="1"/>
                  </a:moveTo>
                  <a:lnTo>
                    <a:pt x="0" y="2958"/>
                  </a:lnTo>
                  <a:lnTo>
                    <a:pt x="83602" y="86424"/>
                  </a:lnTo>
                  <a:lnTo>
                    <a:pt x="85215" y="83467"/>
                  </a:lnTo>
                  <a:lnTo>
                    <a:pt x="1748" y="1"/>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sp>
          <p:nvSpPr>
            <p:cNvPr id="372" name="Shape 372"/>
            <p:cNvSpPr/>
            <p:nvPr/>
          </p:nvSpPr>
          <p:spPr>
            <a:xfrm>
              <a:off x="4707150" y="1713350"/>
              <a:ext cx="2130375" cy="2163950"/>
            </a:xfrm>
            <a:custGeom>
              <a:avLst/>
              <a:gdLst/>
              <a:ahLst/>
              <a:cxnLst/>
              <a:rect l="0" t="0" r="0" b="0"/>
              <a:pathLst>
                <a:path w="85215" h="86558" extrusionOk="0">
                  <a:moveTo>
                    <a:pt x="1614" y="0"/>
                  </a:moveTo>
                  <a:lnTo>
                    <a:pt x="1" y="2957"/>
                  </a:lnTo>
                  <a:lnTo>
                    <a:pt x="83468" y="86558"/>
                  </a:lnTo>
                  <a:lnTo>
                    <a:pt x="85215" y="83601"/>
                  </a:lnTo>
                  <a:lnTo>
                    <a:pt x="1614" y="0"/>
                  </a:lnTo>
                  <a:close/>
                </a:path>
              </a:pathLst>
            </a:custGeom>
            <a:solidFill>
              <a:srgbClr val="1BB9D5"/>
            </a:solidFill>
            <a:ln>
              <a:noFill/>
            </a:ln>
          </p:spPr>
          <p:txBody>
            <a:bodyPr lIns="91425" tIns="91425" rIns="91425" bIns="91425" anchor="ctr" anchorCtr="0">
              <a:noAutofit/>
            </a:bodyPr>
            <a:lstStyle/>
            <a:p>
              <a:pPr lvl="0">
                <a:spcBef>
                  <a:spcPts val="0"/>
                </a:spcBef>
                <a:buNone/>
              </a:pPr>
              <a:endParaRPr/>
            </a:p>
          </p:txBody>
        </p:sp>
        <p:sp>
          <p:nvSpPr>
            <p:cNvPr id="373" name="Shape 373"/>
            <p:cNvSpPr/>
            <p:nvPr/>
          </p:nvSpPr>
          <p:spPr>
            <a:xfrm>
              <a:off x="4740750" y="1652850"/>
              <a:ext cx="2130400" cy="2163975"/>
            </a:xfrm>
            <a:custGeom>
              <a:avLst/>
              <a:gdLst/>
              <a:ahLst/>
              <a:cxnLst/>
              <a:rect l="0" t="0" r="0" b="0"/>
              <a:pathLst>
                <a:path w="85216" h="86559" extrusionOk="0">
                  <a:moveTo>
                    <a:pt x="1748" y="1"/>
                  </a:moveTo>
                  <a:lnTo>
                    <a:pt x="1" y="2958"/>
                  </a:lnTo>
                  <a:lnTo>
                    <a:pt x="83602" y="86559"/>
                  </a:lnTo>
                  <a:lnTo>
                    <a:pt x="85215" y="83602"/>
                  </a:lnTo>
                  <a:lnTo>
                    <a:pt x="1748" y="1"/>
                  </a:lnTo>
                  <a:close/>
                </a:path>
              </a:pathLst>
            </a:custGeom>
            <a:solidFill>
              <a:srgbClr val="1CB7D6"/>
            </a:solidFill>
            <a:ln>
              <a:noFill/>
            </a:ln>
          </p:spPr>
          <p:txBody>
            <a:bodyPr lIns="91425" tIns="91425" rIns="91425" bIns="91425" anchor="ctr" anchorCtr="0">
              <a:noAutofit/>
            </a:bodyPr>
            <a:lstStyle/>
            <a:p>
              <a:pPr lvl="0">
                <a:spcBef>
                  <a:spcPts val="0"/>
                </a:spcBef>
                <a:buNone/>
              </a:pPr>
              <a:endParaRPr/>
            </a:p>
          </p:txBody>
        </p:sp>
        <p:sp>
          <p:nvSpPr>
            <p:cNvPr id="374" name="Shape 374"/>
            <p:cNvSpPr/>
            <p:nvPr/>
          </p:nvSpPr>
          <p:spPr>
            <a:xfrm>
              <a:off x="4777725" y="1592375"/>
              <a:ext cx="2130375" cy="2160600"/>
            </a:xfrm>
            <a:custGeom>
              <a:avLst/>
              <a:gdLst/>
              <a:ahLst/>
              <a:cxnLst/>
              <a:rect l="0" t="0" r="0" b="0"/>
              <a:pathLst>
                <a:path w="85215" h="86424" extrusionOk="0">
                  <a:moveTo>
                    <a:pt x="1613" y="1"/>
                  </a:moveTo>
                  <a:lnTo>
                    <a:pt x="0" y="2957"/>
                  </a:lnTo>
                  <a:lnTo>
                    <a:pt x="83467" y="86424"/>
                  </a:lnTo>
                  <a:lnTo>
                    <a:pt x="85215" y="83601"/>
                  </a:lnTo>
                  <a:lnTo>
                    <a:pt x="1613" y="1"/>
                  </a:lnTo>
                  <a:close/>
                </a:path>
              </a:pathLst>
            </a:custGeom>
            <a:solidFill>
              <a:srgbClr val="1DB5D6"/>
            </a:solidFill>
            <a:ln>
              <a:noFill/>
            </a:ln>
          </p:spPr>
          <p:txBody>
            <a:bodyPr lIns="91425" tIns="91425" rIns="91425" bIns="91425" anchor="ctr" anchorCtr="0">
              <a:noAutofit/>
            </a:bodyPr>
            <a:lstStyle/>
            <a:p>
              <a:pPr lvl="0">
                <a:spcBef>
                  <a:spcPts val="0"/>
                </a:spcBef>
                <a:buNone/>
              </a:pPr>
              <a:endParaRPr/>
            </a:p>
          </p:txBody>
        </p:sp>
        <p:sp>
          <p:nvSpPr>
            <p:cNvPr id="375" name="Shape 375"/>
            <p:cNvSpPr/>
            <p:nvPr/>
          </p:nvSpPr>
          <p:spPr>
            <a:xfrm>
              <a:off x="4811325" y="1531900"/>
              <a:ext cx="2133750" cy="2160600"/>
            </a:xfrm>
            <a:custGeom>
              <a:avLst/>
              <a:gdLst/>
              <a:ahLst/>
              <a:cxnLst/>
              <a:rect l="0" t="0" r="0" b="0"/>
              <a:pathLst>
                <a:path w="85350" h="86424" extrusionOk="0">
                  <a:moveTo>
                    <a:pt x="1748" y="0"/>
                  </a:moveTo>
                  <a:lnTo>
                    <a:pt x="0" y="2823"/>
                  </a:lnTo>
                  <a:lnTo>
                    <a:pt x="83602" y="86423"/>
                  </a:lnTo>
                  <a:lnTo>
                    <a:pt x="85349" y="83467"/>
                  </a:lnTo>
                  <a:lnTo>
                    <a:pt x="1748" y="0"/>
                  </a:lnTo>
                  <a:close/>
                </a:path>
              </a:pathLst>
            </a:custGeom>
            <a:solidFill>
              <a:srgbClr val="1EB4D7"/>
            </a:solidFill>
            <a:ln>
              <a:noFill/>
            </a:ln>
          </p:spPr>
          <p:txBody>
            <a:bodyPr lIns="91425" tIns="91425" rIns="91425" bIns="91425" anchor="ctr" anchorCtr="0">
              <a:noAutofit/>
            </a:bodyPr>
            <a:lstStyle/>
            <a:p>
              <a:pPr lvl="0">
                <a:spcBef>
                  <a:spcPts val="0"/>
                </a:spcBef>
                <a:buNone/>
              </a:pPr>
              <a:endParaRPr/>
            </a:p>
          </p:txBody>
        </p:sp>
        <p:sp>
          <p:nvSpPr>
            <p:cNvPr id="376" name="Shape 376"/>
            <p:cNvSpPr/>
            <p:nvPr/>
          </p:nvSpPr>
          <p:spPr>
            <a:xfrm>
              <a:off x="4848275" y="1468050"/>
              <a:ext cx="2130400" cy="2163975"/>
            </a:xfrm>
            <a:custGeom>
              <a:avLst/>
              <a:gdLst/>
              <a:ahLst/>
              <a:cxnLst/>
              <a:rect l="0" t="0" r="0" b="0"/>
              <a:pathLst>
                <a:path w="85216" h="86559" extrusionOk="0">
                  <a:moveTo>
                    <a:pt x="1614" y="0"/>
                  </a:moveTo>
                  <a:lnTo>
                    <a:pt x="1" y="2957"/>
                  </a:lnTo>
                  <a:lnTo>
                    <a:pt x="83602" y="86558"/>
                  </a:lnTo>
                  <a:lnTo>
                    <a:pt x="85215" y="83601"/>
                  </a:lnTo>
                  <a:lnTo>
                    <a:pt x="1614" y="0"/>
                  </a:lnTo>
                  <a:close/>
                </a:path>
              </a:pathLst>
            </a:custGeom>
            <a:solidFill>
              <a:srgbClr val="1FB2D7"/>
            </a:solidFill>
            <a:ln>
              <a:noFill/>
            </a:ln>
          </p:spPr>
          <p:txBody>
            <a:bodyPr lIns="91425" tIns="91425" rIns="91425" bIns="91425" anchor="ctr" anchorCtr="0">
              <a:noAutofit/>
            </a:bodyPr>
            <a:lstStyle/>
            <a:p>
              <a:pPr lvl="0">
                <a:spcBef>
                  <a:spcPts val="0"/>
                </a:spcBef>
                <a:buNone/>
              </a:pPr>
              <a:endParaRPr/>
            </a:p>
          </p:txBody>
        </p:sp>
        <p:sp>
          <p:nvSpPr>
            <p:cNvPr id="377" name="Shape 377"/>
            <p:cNvSpPr/>
            <p:nvPr/>
          </p:nvSpPr>
          <p:spPr>
            <a:xfrm>
              <a:off x="4881875" y="1431100"/>
              <a:ext cx="2133750" cy="2140425"/>
            </a:xfrm>
            <a:custGeom>
              <a:avLst/>
              <a:gdLst/>
              <a:ahLst/>
              <a:cxnLst/>
              <a:rect l="0" t="0" r="0" b="0"/>
              <a:pathLst>
                <a:path w="85350" h="85617" extrusionOk="0">
                  <a:moveTo>
                    <a:pt x="1211" y="0"/>
                  </a:moveTo>
                  <a:lnTo>
                    <a:pt x="1" y="2016"/>
                  </a:lnTo>
                  <a:lnTo>
                    <a:pt x="83602" y="85617"/>
                  </a:lnTo>
                  <a:lnTo>
                    <a:pt x="85350" y="82660"/>
                  </a:lnTo>
                  <a:lnTo>
                    <a:pt x="2689" y="0"/>
                  </a:lnTo>
                  <a:close/>
                </a:path>
              </a:pathLst>
            </a:custGeom>
            <a:solidFill>
              <a:srgbClr val="20B0D8"/>
            </a:solidFill>
            <a:ln>
              <a:noFill/>
            </a:ln>
          </p:spPr>
          <p:txBody>
            <a:bodyPr lIns="91425" tIns="91425" rIns="91425" bIns="91425" anchor="ctr" anchorCtr="0">
              <a:noAutofit/>
            </a:bodyPr>
            <a:lstStyle/>
            <a:p>
              <a:pPr lvl="0">
                <a:spcBef>
                  <a:spcPts val="0"/>
                </a:spcBef>
                <a:buNone/>
              </a:pPr>
              <a:endParaRPr/>
            </a:p>
          </p:txBody>
        </p:sp>
        <p:sp>
          <p:nvSpPr>
            <p:cNvPr id="378" name="Shape 378"/>
            <p:cNvSpPr/>
            <p:nvPr/>
          </p:nvSpPr>
          <p:spPr>
            <a:xfrm>
              <a:off x="4928925" y="1431100"/>
              <a:ext cx="2120300" cy="2076600"/>
            </a:xfrm>
            <a:custGeom>
              <a:avLst/>
              <a:gdLst/>
              <a:ahLst/>
              <a:cxnLst/>
              <a:rect l="0" t="0" r="0" b="0"/>
              <a:pathLst>
                <a:path w="84812" h="83064" extrusionOk="0">
                  <a:moveTo>
                    <a:pt x="1" y="0"/>
                  </a:moveTo>
                  <a:lnTo>
                    <a:pt x="83199" y="83063"/>
                  </a:lnTo>
                  <a:lnTo>
                    <a:pt x="84812" y="80106"/>
                  </a:lnTo>
                  <a:lnTo>
                    <a:pt x="4705" y="0"/>
                  </a:lnTo>
                  <a:close/>
                </a:path>
              </a:pathLst>
            </a:custGeom>
            <a:solidFill>
              <a:srgbClr val="21AED9"/>
            </a:solidFill>
            <a:ln>
              <a:noFill/>
            </a:ln>
          </p:spPr>
          <p:txBody>
            <a:bodyPr lIns="91425" tIns="91425" rIns="91425" bIns="91425" anchor="ctr" anchorCtr="0">
              <a:noAutofit/>
            </a:bodyPr>
            <a:lstStyle/>
            <a:p>
              <a:pPr lvl="0">
                <a:spcBef>
                  <a:spcPts val="0"/>
                </a:spcBef>
                <a:buNone/>
              </a:pPr>
              <a:endParaRPr/>
            </a:p>
          </p:txBody>
        </p:sp>
        <p:sp>
          <p:nvSpPr>
            <p:cNvPr id="379" name="Shape 379"/>
            <p:cNvSpPr/>
            <p:nvPr/>
          </p:nvSpPr>
          <p:spPr>
            <a:xfrm>
              <a:off x="5026375" y="1431100"/>
              <a:ext cx="2059825" cy="2016100"/>
            </a:xfrm>
            <a:custGeom>
              <a:avLst/>
              <a:gdLst/>
              <a:ahLst/>
              <a:cxnLst/>
              <a:rect l="0" t="0" r="0" b="0"/>
              <a:pathLst>
                <a:path w="82393" h="80644" extrusionOk="0">
                  <a:moveTo>
                    <a:pt x="0" y="0"/>
                  </a:moveTo>
                  <a:lnTo>
                    <a:pt x="80645" y="80644"/>
                  </a:lnTo>
                  <a:lnTo>
                    <a:pt x="82392" y="77687"/>
                  </a:lnTo>
                  <a:lnTo>
                    <a:pt x="4705" y="0"/>
                  </a:lnTo>
                  <a:close/>
                </a:path>
              </a:pathLst>
            </a:custGeom>
            <a:solidFill>
              <a:srgbClr val="22ADD9"/>
            </a:solidFill>
            <a:ln>
              <a:noFill/>
            </a:ln>
          </p:spPr>
          <p:txBody>
            <a:bodyPr lIns="91425" tIns="91425" rIns="91425" bIns="91425" anchor="ctr" anchorCtr="0">
              <a:noAutofit/>
            </a:bodyPr>
            <a:lstStyle/>
            <a:p>
              <a:pPr lvl="0">
                <a:spcBef>
                  <a:spcPts val="0"/>
                </a:spcBef>
                <a:buNone/>
              </a:pPr>
              <a:endParaRPr/>
            </a:p>
          </p:txBody>
        </p:sp>
        <p:sp>
          <p:nvSpPr>
            <p:cNvPr id="380" name="Shape 380"/>
            <p:cNvSpPr/>
            <p:nvPr/>
          </p:nvSpPr>
          <p:spPr>
            <a:xfrm>
              <a:off x="5123825" y="1431100"/>
              <a:ext cx="1995975" cy="1955625"/>
            </a:xfrm>
            <a:custGeom>
              <a:avLst/>
              <a:gdLst/>
              <a:ahLst/>
              <a:cxnLst/>
              <a:rect l="0" t="0" r="0" b="0"/>
              <a:pathLst>
                <a:path w="79839" h="78225" extrusionOk="0">
                  <a:moveTo>
                    <a:pt x="0" y="0"/>
                  </a:moveTo>
                  <a:lnTo>
                    <a:pt x="78225" y="78225"/>
                  </a:lnTo>
                  <a:lnTo>
                    <a:pt x="79838" y="75268"/>
                  </a:lnTo>
                  <a:lnTo>
                    <a:pt x="4705" y="0"/>
                  </a:lnTo>
                  <a:close/>
                </a:path>
              </a:pathLst>
            </a:custGeom>
            <a:solidFill>
              <a:srgbClr val="23ABDA"/>
            </a:solidFill>
            <a:ln>
              <a:noFill/>
            </a:ln>
          </p:spPr>
          <p:txBody>
            <a:bodyPr lIns="91425" tIns="91425" rIns="91425" bIns="91425" anchor="ctr" anchorCtr="0">
              <a:noAutofit/>
            </a:bodyPr>
            <a:lstStyle/>
            <a:p>
              <a:pPr lvl="0">
                <a:spcBef>
                  <a:spcPts val="0"/>
                </a:spcBef>
                <a:buNone/>
              </a:pPr>
              <a:endParaRPr/>
            </a:p>
          </p:txBody>
        </p:sp>
        <p:sp>
          <p:nvSpPr>
            <p:cNvPr id="381" name="Shape 381"/>
            <p:cNvSpPr/>
            <p:nvPr/>
          </p:nvSpPr>
          <p:spPr>
            <a:xfrm>
              <a:off x="5221275" y="1431100"/>
              <a:ext cx="1935475" cy="1891775"/>
            </a:xfrm>
            <a:custGeom>
              <a:avLst/>
              <a:gdLst/>
              <a:ahLst/>
              <a:cxnLst/>
              <a:rect l="0" t="0" r="0" b="0"/>
              <a:pathLst>
                <a:path w="77419" h="75671" extrusionOk="0">
                  <a:moveTo>
                    <a:pt x="0" y="0"/>
                  </a:moveTo>
                  <a:lnTo>
                    <a:pt x="75671" y="75671"/>
                  </a:lnTo>
                  <a:lnTo>
                    <a:pt x="77419" y="72714"/>
                  </a:lnTo>
                  <a:lnTo>
                    <a:pt x="4570" y="0"/>
                  </a:lnTo>
                  <a:close/>
                </a:path>
              </a:pathLst>
            </a:custGeom>
            <a:solidFill>
              <a:srgbClr val="25A9DA"/>
            </a:solidFill>
            <a:ln>
              <a:noFill/>
            </a:ln>
          </p:spPr>
          <p:txBody>
            <a:bodyPr lIns="91425" tIns="91425" rIns="91425" bIns="91425" anchor="ctr" anchorCtr="0">
              <a:noAutofit/>
            </a:bodyPr>
            <a:lstStyle/>
            <a:p>
              <a:pPr lvl="0">
                <a:spcBef>
                  <a:spcPts val="0"/>
                </a:spcBef>
                <a:buNone/>
              </a:pPr>
              <a:endParaRPr/>
            </a:p>
          </p:txBody>
        </p:sp>
        <p:sp>
          <p:nvSpPr>
            <p:cNvPr id="382" name="Shape 382"/>
            <p:cNvSpPr/>
            <p:nvPr/>
          </p:nvSpPr>
          <p:spPr>
            <a:xfrm>
              <a:off x="5318700" y="1431100"/>
              <a:ext cx="1875025" cy="1831300"/>
            </a:xfrm>
            <a:custGeom>
              <a:avLst/>
              <a:gdLst/>
              <a:ahLst/>
              <a:cxnLst/>
              <a:rect l="0" t="0" r="0" b="0"/>
              <a:pathLst>
                <a:path w="75001" h="73252" extrusionOk="0">
                  <a:moveTo>
                    <a:pt x="1" y="0"/>
                  </a:moveTo>
                  <a:lnTo>
                    <a:pt x="73253" y="73251"/>
                  </a:lnTo>
                  <a:lnTo>
                    <a:pt x="75000" y="70295"/>
                  </a:lnTo>
                  <a:lnTo>
                    <a:pt x="4571" y="0"/>
                  </a:lnTo>
                  <a:close/>
                </a:path>
              </a:pathLst>
            </a:custGeom>
            <a:solidFill>
              <a:srgbClr val="26A8DB"/>
            </a:solidFill>
            <a:ln>
              <a:noFill/>
            </a:ln>
          </p:spPr>
          <p:txBody>
            <a:bodyPr lIns="91425" tIns="91425" rIns="91425" bIns="91425" anchor="ctr" anchorCtr="0">
              <a:noAutofit/>
            </a:bodyPr>
            <a:lstStyle/>
            <a:p>
              <a:pPr lvl="0">
                <a:spcBef>
                  <a:spcPts val="0"/>
                </a:spcBef>
                <a:buNone/>
              </a:pPr>
              <a:endParaRPr/>
            </a:p>
          </p:txBody>
        </p:sp>
        <p:sp>
          <p:nvSpPr>
            <p:cNvPr id="383" name="Shape 383"/>
            <p:cNvSpPr/>
            <p:nvPr/>
          </p:nvSpPr>
          <p:spPr>
            <a:xfrm>
              <a:off x="5416150" y="1431100"/>
              <a:ext cx="1811175" cy="1770825"/>
            </a:xfrm>
            <a:custGeom>
              <a:avLst/>
              <a:gdLst/>
              <a:ahLst/>
              <a:cxnLst/>
              <a:rect l="0" t="0" r="0" b="0"/>
              <a:pathLst>
                <a:path w="72447" h="70833" extrusionOk="0">
                  <a:moveTo>
                    <a:pt x="1" y="0"/>
                  </a:moveTo>
                  <a:lnTo>
                    <a:pt x="70699" y="70832"/>
                  </a:lnTo>
                  <a:lnTo>
                    <a:pt x="72446" y="67875"/>
                  </a:lnTo>
                  <a:lnTo>
                    <a:pt x="4571" y="0"/>
                  </a:lnTo>
                  <a:close/>
                </a:path>
              </a:pathLst>
            </a:custGeom>
            <a:solidFill>
              <a:srgbClr val="27A6DC"/>
            </a:solidFill>
            <a:ln>
              <a:noFill/>
            </a:ln>
          </p:spPr>
          <p:txBody>
            <a:bodyPr lIns="91425" tIns="91425" rIns="91425" bIns="91425" anchor="ctr" anchorCtr="0">
              <a:noAutofit/>
            </a:bodyPr>
            <a:lstStyle/>
            <a:p>
              <a:pPr lvl="0">
                <a:spcBef>
                  <a:spcPts val="0"/>
                </a:spcBef>
                <a:buNone/>
              </a:pPr>
              <a:endParaRPr/>
            </a:p>
          </p:txBody>
        </p:sp>
        <p:sp>
          <p:nvSpPr>
            <p:cNvPr id="384" name="Shape 384"/>
            <p:cNvSpPr/>
            <p:nvPr/>
          </p:nvSpPr>
          <p:spPr>
            <a:xfrm>
              <a:off x="5510250" y="1431100"/>
              <a:ext cx="1754025" cy="1706975"/>
            </a:xfrm>
            <a:custGeom>
              <a:avLst/>
              <a:gdLst/>
              <a:ahLst/>
              <a:cxnLst/>
              <a:rect l="0" t="0" r="0" b="0"/>
              <a:pathLst>
                <a:path w="70161" h="68279" extrusionOk="0">
                  <a:moveTo>
                    <a:pt x="0" y="0"/>
                  </a:moveTo>
                  <a:lnTo>
                    <a:pt x="68413" y="68278"/>
                  </a:lnTo>
                  <a:lnTo>
                    <a:pt x="70161" y="65456"/>
                  </a:lnTo>
                  <a:lnTo>
                    <a:pt x="4704" y="0"/>
                  </a:lnTo>
                  <a:close/>
                </a:path>
              </a:pathLst>
            </a:custGeom>
            <a:solidFill>
              <a:srgbClr val="28A4DC"/>
            </a:solidFill>
            <a:ln>
              <a:noFill/>
            </a:ln>
          </p:spPr>
          <p:txBody>
            <a:bodyPr lIns="91425" tIns="91425" rIns="91425" bIns="91425" anchor="ctr" anchorCtr="0">
              <a:noAutofit/>
            </a:bodyPr>
            <a:lstStyle/>
            <a:p>
              <a:pPr lvl="0">
                <a:spcBef>
                  <a:spcPts val="0"/>
                </a:spcBef>
                <a:buNone/>
              </a:pPr>
              <a:endParaRPr/>
            </a:p>
          </p:txBody>
        </p:sp>
        <p:sp>
          <p:nvSpPr>
            <p:cNvPr id="385" name="Shape 385"/>
            <p:cNvSpPr/>
            <p:nvPr/>
          </p:nvSpPr>
          <p:spPr>
            <a:xfrm>
              <a:off x="5607675" y="1431100"/>
              <a:ext cx="1690200" cy="1646500"/>
            </a:xfrm>
            <a:custGeom>
              <a:avLst/>
              <a:gdLst/>
              <a:ahLst/>
              <a:cxnLst/>
              <a:rect l="0" t="0" r="0" b="0"/>
              <a:pathLst>
                <a:path w="67608" h="65860" extrusionOk="0">
                  <a:moveTo>
                    <a:pt x="1" y="0"/>
                  </a:moveTo>
                  <a:lnTo>
                    <a:pt x="65995" y="65859"/>
                  </a:lnTo>
                  <a:lnTo>
                    <a:pt x="67608" y="62902"/>
                  </a:lnTo>
                  <a:lnTo>
                    <a:pt x="4705" y="0"/>
                  </a:lnTo>
                  <a:close/>
                </a:path>
              </a:pathLst>
            </a:custGeom>
            <a:solidFill>
              <a:srgbClr val="29A2DD"/>
            </a:solidFill>
            <a:ln>
              <a:noFill/>
            </a:ln>
          </p:spPr>
          <p:txBody>
            <a:bodyPr lIns="91425" tIns="91425" rIns="91425" bIns="91425" anchor="ctr" anchorCtr="0">
              <a:noAutofit/>
            </a:bodyPr>
            <a:lstStyle/>
            <a:p>
              <a:pPr lvl="0">
                <a:spcBef>
                  <a:spcPts val="0"/>
                </a:spcBef>
                <a:buNone/>
              </a:pPr>
              <a:endParaRPr/>
            </a:p>
          </p:txBody>
        </p:sp>
        <p:sp>
          <p:nvSpPr>
            <p:cNvPr id="386" name="Shape 386"/>
            <p:cNvSpPr/>
            <p:nvPr/>
          </p:nvSpPr>
          <p:spPr>
            <a:xfrm>
              <a:off x="5705125" y="1431100"/>
              <a:ext cx="1629725" cy="1586000"/>
            </a:xfrm>
            <a:custGeom>
              <a:avLst/>
              <a:gdLst/>
              <a:ahLst/>
              <a:cxnLst/>
              <a:rect l="0" t="0" r="0" b="0"/>
              <a:pathLst>
                <a:path w="65189" h="63440" extrusionOk="0">
                  <a:moveTo>
                    <a:pt x="1" y="0"/>
                  </a:moveTo>
                  <a:lnTo>
                    <a:pt x="63441" y="63440"/>
                  </a:lnTo>
                  <a:lnTo>
                    <a:pt x="65188" y="60483"/>
                  </a:lnTo>
                  <a:lnTo>
                    <a:pt x="4705" y="0"/>
                  </a:lnTo>
                  <a:close/>
                </a:path>
              </a:pathLst>
            </a:custGeom>
            <a:solidFill>
              <a:srgbClr val="2AA1DD"/>
            </a:solidFill>
            <a:ln>
              <a:noFill/>
            </a:ln>
          </p:spPr>
          <p:txBody>
            <a:bodyPr lIns="91425" tIns="91425" rIns="91425" bIns="91425" anchor="ctr" anchorCtr="0">
              <a:noAutofit/>
            </a:bodyPr>
            <a:lstStyle/>
            <a:p>
              <a:pPr lvl="0">
                <a:spcBef>
                  <a:spcPts val="0"/>
                </a:spcBef>
                <a:buNone/>
              </a:pPr>
              <a:endParaRPr/>
            </a:p>
          </p:txBody>
        </p:sp>
        <p:sp>
          <p:nvSpPr>
            <p:cNvPr id="387" name="Shape 387"/>
            <p:cNvSpPr/>
            <p:nvPr/>
          </p:nvSpPr>
          <p:spPr>
            <a:xfrm>
              <a:off x="5802575" y="1431100"/>
              <a:ext cx="1565875" cy="1525525"/>
            </a:xfrm>
            <a:custGeom>
              <a:avLst/>
              <a:gdLst/>
              <a:ahLst/>
              <a:cxnLst/>
              <a:rect l="0" t="0" r="0" b="0"/>
              <a:pathLst>
                <a:path w="62635" h="61021" extrusionOk="0">
                  <a:moveTo>
                    <a:pt x="1" y="0"/>
                  </a:moveTo>
                  <a:lnTo>
                    <a:pt x="61021" y="61020"/>
                  </a:lnTo>
                  <a:lnTo>
                    <a:pt x="62634" y="58064"/>
                  </a:lnTo>
                  <a:lnTo>
                    <a:pt x="4705" y="0"/>
                  </a:lnTo>
                  <a:close/>
                </a:path>
              </a:pathLst>
            </a:custGeom>
            <a:solidFill>
              <a:srgbClr val="2B9FDE"/>
            </a:solidFill>
            <a:ln>
              <a:noFill/>
            </a:ln>
          </p:spPr>
          <p:txBody>
            <a:bodyPr lIns="91425" tIns="91425" rIns="91425" bIns="91425" anchor="ctr" anchorCtr="0">
              <a:noAutofit/>
            </a:bodyPr>
            <a:lstStyle/>
            <a:p>
              <a:pPr lvl="0">
                <a:spcBef>
                  <a:spcPts val="0"/>
                </a:spcBef>
                <a:buNone/>
              </a:pPr>
              <a:endParaRPr/>
            </a:p>
          </p:txBody>
        </p:sp>
        <p:sp>
          <p:nvSpPr>
            <p:cNvPr id="388" name="Shape 388"/>
            <p:cNvSpPr/>
            <p:nvPr/>
          </p:nvSpPr>
          <p:spPr>
            <a:xfrm>
              <a:off x="5900025" y="1431100"/>
              <a:ext cx="1481850" cy="1461675"/>
            </a:xfrm>
            <a:custGeom>
              <a:avLst/>
              <a:gdLst/>
              <a:ahLst/>
              <a:cxnLst/>
              <a:rect l="0" t="0" r="0" b="0"/>
              <a:pathLst>
                <a:path w="59274" h="58467" extrusionOk="0">
                  <a:moveTo>
                    <a:pt x="0" y="0"/>
                  </a:moveTo>
                  <a:lnTo>
                    <a:pt x="58468" y="58467"/>
                  </a:lnTo>
                  <a:lnTo>
                    <a:pt x="59274" y="57123"/>
                  </a:lnTo>
                  <a:lnTo>
                    <a:pt x="56048" y="51478"/>
                  </a:lnTo>
                  <a:lnTo>
                    <a:pt x="4570" y="0"/>
                  </a:lnTo>
                  <a:close/>
                </a:path>
              </a:pathLst>
            </a:custGeom>
            <a:solidFill>
              <a:srgbClr val="2C9DDE"/>
            </a:solidFill>
            <a:ln>
              <a:noFill/>
            </a:ln>
          </p:spPr>
          <p:txBody>
            <a:bodyPr lIns="91425" tIns="91425" rIns="91425" bIns="91425" anchor="ctr" anchorCtr="0">
              <a:noAutofit/>
            </a:bodyPr>
            <a:lstStyle/>
            <a:p>
              <a:pPr lvl="0">
                <a:spcBef>
                  <a:spcPts val="0"/>
                </a:spcBef>
                <a:buNone/>
              </a:pPr>
              <a:endParaRPr/>
            </a:p>
          </p:txBody>
        </p:sp>
        <p:sp>
          <p:nvSpPr>
            <p:cNvPr id="389" name="Shape 389"/>
            <p:cNvSpPr/>
            <p:nvPr/>
          </p:nvSpPr>
          <p:spPr>
            <a:xfrm>
              <a:off x="5997475" y="1431100"/>
              <a:ext cx="1307125" cy="1297025"/>
            </a:xfrm>
            <a:custGeom>
              <a:avLst/>
              <a:gdLst/>
              <a:ahLst/>
              <a:cxnLst/>
              <a:rect l="0" t="0" r="0" b="0"/>
              <a:pathLst>
                <a:path w="52285" h="51881" extrusionOk="0">
                  <a:moveTo>
                    <a:pt x="0" y="0"/>
                  </a:moveTo>
                  <a:lnTo>
                    <a:pt x="51747" y="51881"/>
                  </a:lnTo>
                  <a:lnTo>
                    <a:pt x="52285" y="51478"/>
                  </a:lnTo>
                  <a:lnTo>
                    <a:pt x="46908" y="42338"/>
                  </a:lnTo>
                  <a:lnTo>
                    <a:pt x="4570" y="0"/>
                  </a:lnTo>
                  <a:close/>
                </a:path>
              </a:pathLst>
            </a:custGeom>
            <a:solidFill>
              <a:srgbClr val="2D9CDF"/>
            </a:solidFill>
            <a:ln>
              <a:noFill/>
            </a:ln>
          </p:spPr>
          <p:txBody>
            <a:bodyPr lIns="91425" tIns="91425" rIns="91425" bIns="91425" anchor="ctr" anchorCtr="0">
              <a:noAutofit/>
            </a:bodyPr>
            <a:lstStyle/>
            <a:p>
              <a:pPr lvl="0">
                <a:spcBef>
                  <a:spcPts val="0"/>
                </a:spcBef>
                <a:buNone/>
              </a:pPr>
              <a:endParaRPr/>
            </a:p>
          </p:txBody>
        </p:sp>
        <p:sp>
          <p:nvSpPr>
            <p:cNvPr id="390" name="Shape 390"/>
            <p:cNvSpPr/>
            <p:nvPr/>
          </p:nvSpPr>
          <p:spPr>
            <a:xfrm>
              <a:off x="6094900" y="1431100"/>
              <a:ext cx="1075300" cy="1065175"/>
            </a:xfrm>
            <a:custGeom>
              <a:avLst/>
              <a:gdLst/>
              <a:ahLst/>
              <a:cxnLst/>
              <a:rect l="0" t="0" r="0" b="0"/>
              <a:pathLst>
                <a:path w="43012" h="42607" extrusionOk="0">
                  <a:moveTo>
                    <a:pt x="1" y="0"/>
                  </a:moveTo>
                  <a:lnTo>
                    <a:pt x="42608" y="42607"/>
                  </a:lnTo>
                  <a:lnTo>
                    <a:pt x="43011" y="42338"/>
                  </a:lnTo>
                  <a:lnTo>
                    <a:pt x="37769" y="33064"/>
                  </a:lnTo>
                  <a:lnTo>
                    <a:pt x="4571" y="0"/>
                  </a:lnTo>
                  <a:close/>
                </a:path>
              </a:pathLst>
            </a:custGeom>
            <a:solidFill>
              <a:srgbClr val="2F9AE0"/>
            </a:solidFill>
            <a:ln>
              <a:noFill/>
            </a:ln>
          </p:spPr>
          <p:txBody>
            <a:bodyPr lIns="91425" tIns="91425" rIns="91425" bIns="91425" anchor="ctr" anchorCtr="0">
              <a:noAutofit/>
            </a:bodyPr>
            <a:lstStyle/>
            <a:p>
              <a:pPr lvl="0">
                <a:spcBef>
                  <a:spcPts val="0"/>
                </a:spcBef>
                <a:buNone/>
              </a:pPr>
              <a:endParaRPr/>
            </a:p>
          </p:txBody>
        </p:sp>
        <p:sp>
          <p:nvSpPr>
            <p:cNvPr id="391" name="Shape 391"/>
            <p:cNvSpPr/>
            <p:nvPr/>
          </p:nvSpPr>
          <p:spPr>
            <a:xfrm>
              <a:off x="6189000" y="1431100"/>
              <a:ext cx="850150" cy="836700"/>
            </a:xfrm>
            <a:custGeom>
              <a:avLst/>
              <a:gdLst/>
              <a:ahLst/>
              <a:cxnLst/>
              <a:rect l="0" t="0" r="0" b="0"/>
              <a:pathLst>
                <a:path w="34006" h="33468" extrusionOk="0">
                  <a:moveTo>
                    <a:pt x="0" y="0"/>
                  </a:moveTo>
                  <a:lnTo>
                    <a:pt x="33602" y="33467"/>
                  </a:lnTo>
                  <a:lnTo>
                    <a:pt x="34005" y="33198"/>
                  </a:lnTo>
                  <a:lnTo>
                    <a:pt x="28629" y="23924"/>
                  </a:lnTo>
                  <a:lnTo>
                    <a:pt x="4705" y="0"/>
                  </a:lnTo>
                  <a:close/>
                </a:path>
              </a:pathLst>
            </a:custGeom>
            <a:solidFill>
              <a:srgbClr val="3098E0"/>
            </a:solidFill>
            <a:ln>
              <a:noFill/>
            </a:ln>
          </p:spPr>
          <p:txBody>
            <a:bodyPr lIns="91425" tIns="91425" rIns="91425" bIns="91425" anchor="ctr" anchorCtr="0">
              <a:noAutofit/>
            </a:bodyPr>
            <a:lstStyle/>
            <a:p>
              <a:pPr lvl="0">
                <a:spcBef>
                  <a:spcPts val="0"/>
                </a:spcBef>
                <a:buNone/>
              </a:pPr>
              <a:endParaRPr/>
            </a:p>
          </p:txBody>
        </p:sp>
        <p:sp>
          <p:nvSpPr>
            <p:cNvPr id="392" name="Shape 392"/>
            <p:cNvSpPr/>
            <p:nvPr/>
          </p:nvSpPr>
          <p:spPr>
            <a:xfrm>
              <a:off x="6286450" y="1431100"/>
              <a:ext cx="618300" cy="608200"/>
            </a:xfrm>
            <a:custGeom>
              <a:avLst/>
              <a:gdLst/>
              <a:ahLst/>
              <a:cxnLst/>
              <a:rect l="0" t="0" r="0" b="0"/>
              <a:pathLst>
                <a:path w="24732" h="24328" extrusionOk="0">
                  <a:moveTo>
                    <a:pt x="0" y="0"/>
                  </a:moveTo>
                  <a:lnTo>
                    <a:pt x="24328" y="24328"/>
                  </a:lnTo>
                  <a:lnTo>
                    <a:pt x="24731" y="23924"/>
                  </a:lnTo>
                  <a:lnTo>
                    <a:pt x="19489" y="14785"/>
                  </a:lnTo>
                  <a:lnTo>
                    <a:pt x="4704" y="0"/>
                  </a:lnTo>
                  <a:close/>
                </a:path>
              </a:pathLst>
            </a:custGeom>
            <a:solidFill>
              <a:srgbClr val="3196E1"/>
            </a:solidFill>
            <a:ln>
              <a:noFill/>
            </a:ln>
          </p:spPr>
          <p:txBody>
            <a:bodyPr lIns="91425" tIns="91425" rIns="91425" bIns="91425" anchor="ctr" anchorCtr="0">
              <a:noAutofit/>
            </a:bodyPr>
            <a:lstStyle/>
            <a:p>
              <a:pPr lvl="0">
                <a:spcBef>
                  <a:spcPts val="0"/>
                </a:spcBef>
                <a:buNone/>
              </a:pPr>
              <a:endParaRPr/>
            </a:p>
          </p:txBody>
        </p:sp>
        <p:sp>
          <p:nvSpPr>
            <p:cNvPr id="393" name="Shape 393"/>
            <p:cNvSpPr/>
            <p:nvPr/>
          </p:nvSpPr>
          <p:spPr>
            <a:xfrm>
              <a:off x="6383900" y="1431100"/>
              <a:ext cx="389800" cy="376350"/>
            </a:xfrm>
            <a:custGeom>
              <a:avLst/>
              <a:gdLst/>
              <a:ahLst/>
              <a:cxnLst/>
              <a:rect l="0" t="0" r="0" b="0"/>
              <a:pathLst>
                <a:path w="15592" h="15054" extrusionOk="0">
                  <a:moveTo>
                    <a:pt x="0" y="0"/>
                  </a:moveTo>
                  <a:lnTo>
                    <a:pt x="15188" y="15054"/>
                  </a:lnTo>
                  <a:lnTo>
                    <a:pt x="15591" y="14785"/>
                  </a:lnTo>
                  <a:lnTo>
                    <a:pt x="10215" y="5645"/>
                  </a:lnTo>
                  <a:lnTo>
                    <a:pt x="4704" y="0"/>
                  </a:lnTo>
                  <a:close/>
                </a:path>
              </a:pathLst>
            </a:custGeom>
            <a:solidFill>
              <a:srgbClr val="3295E1"/>
            </a:solidFill>
            <a:ln>
              <a:noFill/>
            </a:ln>
          </p:spPr>
          <p:txBody>
            <a:bodyPr lIns="91425" tIns="91425" rIns="91425" bIns="91425" anchor="ctr" anchorCtr="0">
              <a:noAutofit/>
            </a:bodyPr>
            <a:lstStyle/>
            <a:p>
              <a:pPr lvl="0">
                <a:spcBef>
                  <a:spcPts val="0"/>
                </a:spcBef>
                <a:buNone/>
              </a:pPr>
              <a:endParaRPr/>
            </a:p>
          </p:txBody>
        </p:sp>
        <p:sp>
          <p:nvSpPr>
            <p:cNvPr id="394" name="Shape 394"/>
            <p:cNvSpPr/>
            <p:nvPr/>
          </p:nvSpPr>
          <p:spPr>
            <a:xfrm>
              <a:off x="6481325" y="1431100"/>
              <a:ext cx="157950" cy="147850"/>
            </a:xfrm>
            <a:custGeom>
              <a:avLst/>
              <a:gdLst/>
              <a:ahLst/>
              <a:cxnLst/>
              <a:rect l="0" t="0" r="0" b="0"/>
              <a:pathLst>
                <a:path w="6318" h="5914" extrusionOk="0">
                  <a:moveTo>
                    <a:pt x="1" y="0"/>
                  </a:moveTo>
                  <a:lnTo>
                    <a:pt x="5915" y="5914"/>
                  </a:lnTo>
                  <a:lnTo>
                    <a:pt x="6318" y="5645"/>
                  </a:lnTo>
                  <a:lnTo>
                    <a:pt x="3092" y="0"/>
                  </a:lnTo>
                  <a:close/>
                </a:path>
              </a:pathLst>
            </a:custGeom>
            <a:solidFill>
              <a:srgbClr val="3393E2"/>
            </a:solidFill>
            <a:ln>
              <a:noFill/>
            </a:ln>
          </p:spPr>
          <p:txBody>
            <a:bodyPr lIns="91425" tIns="91425" rIns="91425" bIns="91425" anchor="ctr" anchorCtr="0">
              <a:noAutofit/>
            </a:bodyPr>
            <a:lstStyle/>
            <a:p>
              <a:pPr lvl="0">
                <a:spcBef>
                  <a:spcPts val="0"/>
                </a:spcBef>
                <a:buNone/>
              </a:pPr>
              <a:endParaRPr/>
            </a:p>
          </p:txBody>
        </p:sp>
      </p:grpSp>
      <p:sp>
        <p:nvSpPr>
          <p:cNvPr id="395" name="Shape 395"/>
          <p:cNvSpPr/>
          <p:nvPr/>
        </p:nvSpPr>
        <p:spPr>
          <a:xfrm rot="10800000" flipH="1">
            <a:off x="-123825" y="2811575"/>
            <a:ext cx="819899" cy="710099"/>
          </a:xfrm>
          <a:prstGeom prst="hexagon">
            <a:avLst>
              <a:gd name="adj" fmla="val 28678"/>
              <a:gd name="vf" fmla="val 115470"/>
            </a:avLst>
          </a:prstGeom>
          <a:noFill/>
          <a:ln w="9525" cap="flat" cmpd="sng">
            <a:solidFill>
              <a:srgbClr val="19BBD5"/>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396" name="Shape 396"/>
          <p:cNvSpPr/>
          <p:nvPr/>
        </p:nvSpPr>
        <p:spPr>
          <a:xfrm rot="10800000" flipH="1">
            <a:off x="638174" y="3192699"/>
            <a:ext cx="428700" cy="371100"/>
          </a:xfrm>
          <a:prstGeom prst="hexagon">
            <a:avLst>
              <a:gd name="adj" fmla="val 28678"/>
              <a:gd name="vf" fmla="val 115470"/>
            </a:avLst>
          </a:prstGeom>
          <a:solidFill>
            <a:srgbClr val="184769"/>
          </a:solidFill>
          <a:ln>
            <a:noFill/>
          </a:ln>
        </p:spPr>
        <p:txBody>
          <a:bodyPr lIns="91425" tIns="91425" rIns="91425" bIns="91425" anchor="ctr" anchorCtr="0">
            <a:noAutofit/>
          </a:bodyPr>
          <a:lstStyle/>
          <a:p>
            <a:pPr lvl="0">
              <a:spcBef>
                <a:spcPts val="0"/>
              </a:spcBef>
              <a:buNone/>
            </a:pPr>
            <a:endParaRPr/>
          </a:p>
        </p:txBody>
      </p:sp>
      <p:sp>
        <p:nvSpPr>
          <p:cNvPr id="397" name="Shape 397"/>
          <p:cNvSpPr/>
          <p:nvPr/>
        </p:nvSpPr>
        <p:spPr>
          <a:xfrm rot="10800000" flipH="1">
            <a:off x="752474" y="1201800"/>
            <a:ext cx="819899" cy="710099"/>
          </a:xfrm>
          <a:prstGeom prst="hexagon">
            <a:avLst>
              <a:gd name="adj" fmla="val 28678"/>
              <a:gd name="vf" fmla="val 115470"/>
            </a:avLst>
          </a:prstGeom>
          <a:noFill/>
          <a:ln w="76200" cap="flat" cmpd="sng">
            <a:solidFill>
              <a:srgbClr val="184769"/>
            </a:solidFill>
            <a:prstDash val="solid"/>
            <a:miter/>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398" name="Shape 398"/>
          <p:cNvSpPr/>
          <p:nvPr/>
        </p:nvSpPr>
        <p:spPr>
          <a:xfrm rot="10800000" flipH="1">
            <a:off x="657224" y="4380174"/>
            <a:ext cx="358799" cy="310500"/>
          </a:xfrm>
          <a:prstGeom prst="hexagon">
            <a:avLst>
              <a:gd name="adj" fmla="val 28678"/>
              <a:gd name="vf" fmla="val 115470"/>
            </a:avLst>
          </a:prstGeom>
          <a:solidFill>
            <a:srgbClr val="00E1C6"/>
          </a:solidFill>
          <a:ln>
            <a:noFill/>
          </a:ln>
        </p:spPr>
        <p:txBody>
          <a:bodyPr lIns="91425" tIns="91425" rIns="91425" bIns="91425" anchor="ctr" anchorCtr="0">
            <a:noAutofit/>
          </a:bodyPr>
          <a:lstStyle/>
          <a:p>
            <a:pPr lvl="0">
              <a:spcBef>
                <a:spcPts val="0"/>
              </a:spcBef>
              <a:buNone/>
            </a:pPr>
            <a:endParaRPr/>
          </a:p>
        </p:txBody>
      </p:sp>
      <p:grpSp>
        <p:nvGrpSpPr>
          <p:cNvPr id="3" name="Shape 399"/>
          <p:cNvGrpSpPr/>
          <p:nvPr/>
        </p:nvGrpSpPr>
        <p:grpSpPr>
          <a:xfrm>
            <a:off x="986833" y="1394517"/>
            <a:ext cx="351203" cy="324660"/>
            <a:chOff x="5975075" y="2327500"/>
            <a:chExt cx="420100" cy="388350"/>
          </a:xfrm>
        </p:grpSpPr>
        <p:sp>
          <p:nvSpPr>
            <p:cNvPr id="400" name="Shape 400"/>
            <p:cNvSpPr/>
            <p:nvPr/>
          </p:nvSpPr>
          <p:spPr>
            <a:xfrm>
              <a:off x="5975075" y="2474650"/>
              <a:ext cx="98325" cy="220450"/>
            </a:xfrm>
            <a:custGeom>
              <a:avLst/>
              <a:gdLst/>
              <a:ahLst/>
              <a:cxnLst/>
              <a:rect l="0" t="0" r="0" b="0"/>
              <a:pathLst>
                <a:path w="3933" h="8818" extrusionOk="0">
                  <a:moveTo>
                    <a:pt x="2418" y="1002"/>
                  </a:moveTo>
                  <a:lnTo>
                    <a:pt x="2565" y="1027"/>
                  </a:lnTo>
                  <a:lnTo>
                    <a:pt x="2687" y="1075"/>
                  </a:lnTo>
                  <a:lnTo>
                    <a:pt x="2809" y="1124"/>
                  </a:lnTo>
                  <a:lnTo>
                    <a:pt x="2907" y="1222"/>
                  </a:lnTo>
                  <a:lnTo>
                    <a:pt x="3005" y="1320"/>
                  </a:lnTo>
                  <a:lnTo>
                    <a:pt x="3078" y="1442"/>
                  </a:lnTo>
                  <a:lnTo>
                    <a:pt x="3102" y="1564"/>
                  </a:lnTo>
                  <a:lnTo>
                    <a:pt x="3127" y="1710"/>
                  </a:lnTo>
                  <a:lnTo>
                    <a:pt x="3102" y="1857"/>
                  </a:lnTo>
                  <a:lnTo>
                    <a:pt x="3078" y="1979"/>
                  </a:lnTo>
                  <a:lnTo>
                    <a:pt x="3005" y="2101"/>
                  </a:lnTo>
                  <a:lnTo>
                    <a:pt x="2907" y="2223"/>
                  </a:lnTo>
                  <a:lnTo>
                    <a:pt x="2809" y="2297"/>
                  </a:lnTo>
                  <a:lnTo>
                    <a:pt x="2687" y="2370"/>
                  </a:lnTo>
                  <a:lnTo>
                    <a:pt x="2565" y="2394"/>
                  </a:lnTo>
                  <a:lnTo>
                    <a:pt x="2418" y="2419"/>
                  </a:lnTo>
                  <a:lnTo>
                    <a:pt x="2272" y="2394"/>
                  </a:lnTo>
                  <a:lnTo>
                    <a:pt x="2150" y="2370"/>
                  </a:lnTo>
                  <a:lnTo>
                    <a:pt x="2028" y="2297"/>
                  </a:lnTo>
                  <a:lnTo>
                    <a:pt x="1930" y="2223"/>
                  </a:lnTo>
                  <a:lnTo>
                    <a:pt x="1832" y="2101"/>
                  </a:lnTo>
                  <a:lnTo>
                    <a:pt x="1759" y="1979"/>
                  </a:lnTo>
                  <a:lnTo>
                    <a:pt x="1735" y="1857"/>
                  </a:lnTo>
                  <a:lnTo>
                    <a:pt x="1710" y="1710"/>
                  </a:lnTo>
                  <a:lnTo>
                    <a:pt x="1735" y="1564"/>
                  </a:lnTo>
                  <a:lnTo>
                    <a:pt x="1759" y="1442"/>
                  </a:lnTo>
                  <a:lnTo>
                    <a:pt x="1832" y="1320"/>
                  </a:lnTo>
                  <a:lnTo>
                    <a:pt x="1930" y="1222"/>
                  </a:lnTo>
                  <a:lnTo>
                    <a:pt x="2028" y="1124"/>
                  </a:lnTo>
                  <a:lnTo>
                    <a:pt x="2150" y="1075"/>
                  </a:lnTo>
                  <a:lnTo>
                    <a:pt x="2272" y="1027"/>
                  </a:lnTo>
                  <a:lnTo>
                    <a:pt x="2418" y="1002"/>
                  </a:lnTo>
                  <a:close/>
                  <a:moveTo>
                    <a:pt x="1" y="1"/>
                  </a:moveTo>
                  <a:lnTo>
                    <a:pt x="1" y="8817"/>
                  </a:lnTo>
                  <a:lnTo>
                    <a:pt x="3933" y="8817"/>
                  </a:lnTo>
                  <a:lnTo>
                    <a:pt x="3933"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401" name="Shape 401"/>
            <p:cNvSpPr/>
            <p:nvPr/>
          </p:nvSpPr>
          <p:spPr>
            <a:xfrm>
              <a:off x="6088025" y="2327500"/>
              <a:ext cx="307150" cy="388350"/>
            </a:xfrm>
            <a:custGeom>
              <a:avLst/>
              <a:gdLst/>
              <a:ahLst/>
              <a:cxnLst/>
              <a:rect l="0" t="0" r="0" b="0"/>
              <a:pathLst>
                <a:path w="12286" h="15534" extrusionOk="0">
                  <a:moveTo>
                    <a:pt x="6326" y="1"/>
                  </a:moveTo>
                  <a:lnTo>
                    <a:pt x="5960" y="25"/>
                  </a:lnTo>
                  <a:lnTo>
                    <a:pt x="5716" y="74"/>
                  </a:lnTo>
                  <a:lnTo>
                    <a:pt x="5520" y="147"/>
                  </a:lnTo>
                  <a:lnTo>
                    <a:pt x="5374" y="221"/>
                  </a:lnTo>
                  <a:lnTo>
                    <a:pt x="4983" y="1466"/>
                  </a:lnTo>
                  <a:lnTo>
                    <a:pt x="4788" y="2028"/>
                  </a:lnTo>
                  <a:lnTo>
                    <a:pt x="4592" y="2541"/>
                  </a:lnTo>
                  <a:lnTo>
                    <a:pt x="4397" y="3005"/>
                  </a:lnTo>
                  <a:lnTo>
                    <a:pt x="4202" y="3396"/>
                  </a:lnTo>
                  <a:lnTo>
                    <a:pt x="4031" y="3689"/>
                  </a:lnTo>
                  <a:lnTo>
                    <a:pt x="3884" y="3933"/>
                  </a:lnTo>
                  <a:lnTo>
                    <a:pt x="3664" y="4153"/>
                  </a:lnTo>
                  <a:lnTo>
                    <a:pt x="3322" y="4495"/>
                  </a:lnTo>
                  <a:lnTo>
                    <a:pt x="2516" y="5252"/>
                  </a:lnTo>
                  <a:lnTo>
                    <a:pt x="1442" y="6229"/>
                  </a:lnTo>
                  <a:lnTo>
                    <a:pt x="1" y="6229"/>
                  </a:lnTo>
                  <a:lnTo>
                    <a:pt x="1" y="13433"/>
                  </a:lnTo>
                  <a:lnTo>
                    <a:pt x="1515" y="13433"/>
                  </a:lnTo>
                  <a:lnTo>
                    <a:pt x="2004" y="13678"/>
                  </a:lnTo>
                  <a:lnTo>
                    <a:pt x="2687" y="13971"/>
                  </a:lnTo>
                  <a:lnTo>
                    <a:pt x="3567" y="14313"/>
                  </a:lnTo>
                  <a:lnTo>
                    <a:pt x="4544" y="14679"/>
                  </a:lnTo>
                  <a:lnTo>
                    <a:pt x="5594" y="14997"/>
                  </a:lnTo>
                  <a:lnTo>
                    <a:pt x="6131" y="15143"/>
                  </a:lnTo>
                  <a:lnTo>
                    <a:pt x="6668" y="15265"/>
                  </a:lnTo>
                  <a:lnTo>
                    <a:pt x="7181" y="15387"/>
                  </a:lnTo>
                  <a:lnTo>
                    <a:pt x="7694" y="15461"/>
                  </a:lnTo>
                  <a:lnTo>
                    <a:pt x="8158" y="15509"/>
                  </a:lnTo>
                  <a:lnTo>
                    <a:pt x="8622" y="15534"/>
                  </a:lnTo>
                  <a:lnTo>
                    <a:pt x="9404" y="15534"/>
                  </a:lnTo>
                  <a:lnTo>
                    <a:pt x="9819" y="15509"/>
                  </a:lnTo>
                  <a:lnTo>
                    <a:pt x="10210" y="15461"/>
                  </a:lnTo>
                  <a:lnTo>
                    <a:pt x="10552" y="15363"/>
                  </a:lnTo>
                  <a:lnTo>
                    <a:pt x="10723" y="15314"/>
                  </a:lnTo>
                  <a:lnTo>
                    <a:pt x="10845" y="15265"/>
                  </a:lnTo>
                  <a:lnTo>
                    <a:pt x="10967" y="15192"/>
                  </a:lnTo>
                  <a:lnTo>
                    <a:pt x="11064" y="15094"/>
                  </a:lnTo>
                  <a:lnTo>
                    <a:pt x="11113" y="14997"/>
                  </a:lnTo>
                  <a:lnTo>
                    <a:pt x="11162" y="14874"/>
                  </a:lnTo>
                  <a:lnTo>
                    <a:pt x="11235" y="14166"/>
                  </a:lnTo>
                  <a:lnTo>
                    <a:pt x="11211" y="13995"/>
                  </a:lnTo>
                  <a:lnTo>
                    <a:pt x="11162" y="13849"/>
                  </a:lnTo>
                  <a:lnTo>
                    <a:pt x="11064" y="13702"/>
                  </a:lnTo>
                  <a:lnTo>
                    <a:pt x="10918" y="13580"/>
                  </a:lnTo>
                  <a:lnTo>
                    <a:pt x="11040" y="13556"/>
                  </a:lnTo>
                  <a:lnTo>
                    <a:pt x="11162" y="13507"/>
                  </a:lnTo>
                  <a:lnTo>
                    <a:pt x="11284" y="13458"/>
                  </a:lnTo>
                  <a:lnTo>
                    <a:pt x="11382" y="13360"/>
                  </a:lnTo>
                  <a:lnTo>
                    <a:pt x="11455" y="13263"/>
                  </a:lnTo>
                  <a:lnTo>
                    <a:pt x="11528" y="13140"/>
                  </a:lnTo>
                  <a:lnTo>
                    <a:pt x="11577" y="12994"/>
                  </a:lnTo>
                  <a:lnTo>
                    <a:pt x="11602" y="12872"/>
                  </a:lnTo>
                  <a:lnTo>
                    <a:pt x="11675" y="11993"/>
                  </a:lnTo>
                  <a:lnTo>
                    <a:pt x="11675" y="11870"/>
                  </a:lnTo>
                  <a:lnTo>
                    <a:pt x="11675" y="11773"/>
                  </a:lnTo>
                  <a:lnTo>
                    <a:pt x="11651" y="11651"/>
                  </a:lnTo>
                  <a:lnTo>
                    <a:pt x="11602" y="11553"/>
                  </a:lnTo>
                  <a:lnTo>
                    <a:pt x="11480" y="11382"/>
                  </a:lnTo>
                  <a:lnTo>
                    <a:pt x="11406" y="11309"/>
                  </a:lnTo>
                  <a:lnTo>
                    <a:pt x="11333" y="11235"/>
                  </a:lnTo>
                  <a:lnTo>
                    <a:pt x="11455" y="11211"/>
                  </a:lnTo>
                  <a:lnTo>
                    <a:pt x="11553" y="11162"/>
                  </a:lnTo>
                  <a:lnTo>
                    <a:pt x="11651" y="11089"/>
                  </a:lnTo>
                  <a:lnTo>
                    <a:pt x="11748" y="10991"/>
                  </a:lnTo>
                  <a:lnTo>
                    <a:pt x="11822" y="10893"/>
                  </a:lnTo>
                  <a:lnTo>
                    <a:pt x="11870" y="10796"/>
                  </a:lnTo>
                  <a:lnTo>
                    <a:pt x="11919" y="10674"/>
                  </a:lnTo>
                  <a:lnTo>
                    <a:pt x="11944" y="10527"/>
                  </a:lnTo>
                  <a:lnTo>
                    <a:pt x="12017" y="9672"/>
                  </a:lnTo>
                  <a:lnTo>
                    <a:pt x="12017" y="9550"/>
                  </a:lnTo>
                  <a:lnTo>
                    <a:pt x="12017" y="9428"/>
                  </a:lnTo>
                  <a:lnTo>
                    <a:pt x="11993" y="9306"/>
                  </a:lnTo>
                  <a:lnTo>
                    <a:pt x="11944" y="9208"/>
                  </a:lnTo>
                  <a:lnTo>
                    <a:pt x="11895" y="9111"/>
                  </a:lnTo>
                  <a:lnTo>
                    <a:pt x="11822" y="9037"/>
                  </a:lnTo>
                  <a:lnTo>
                    <a:pt x="11748" y="8964"/>
                  </a:lnTo>
                  <a:lnTo>
                    <a:pt x="11651" y="8891"/>
                  </a:lnTo>
                  <a:lnTo>
                    <a:pt x="11748" y="8866"/>
                  </a:lnTo>
                  <a:lnTo>
                    <a:pt x="11846" y="8793"/>
                  </a:lnTo>
                  <a:lnTo>
                    <a:pt x="11944" y="8720"/>
                  </a:lnTo>
                  <a:lnTo>
                    <a:pt x="12017" y="8647"/>
                  </a:lnTo>
                  <a:lnTo>
                    <a:pt x="12090" y="8549"/>
                  </a:lnTo>
                  <a:lnTo>
                    <a:pt x="12139" y="8451"/>
                  </a:lnTo>
                  <a:lnTo>
                    <a:pt x="12163" y="8329"/>
                  </a:lnTo>
                  <a:lnTo>
                    <a:pt x="12188" y="8207"/>
                  </a:lnTo>
                  <a:lnTo>
                    <a:pt x="12286" y="7328"/>
                  </a:lnTo>
                  <a:lnTo>
                    <a:pt x="12261" y="7206"/>
                  </a:lnTo>
                  <a:lnTo>
                    <a:pt x="12237" y="7083"/>
                  </a:lnTo>
                  <a:lnTo>
                    <a:pt x="12188" y="6986"/>
                  </a:lnTo>
                  <a:lnTo>
                    <a:pt x="12139" y="6888"/>
                  </a:lnTo>
                  <a:lnTo>
                    <a:pt x="12066" y="6790"/>
                  </a:lnTo>
                  <a:lnTo>
                    <a:pt x="11968" y="6717"/>
                  </a:lnTo>
                  <a:lnTo>
                    <a:pt x="11748" y="6571"/>
                  </a:lnTo>
                  <a:lnTo>
                    <a:pt x="11504" y="6448"/>
                  </a:lnTo>
                  <a:lnTo>
                    <a:pt x="11211" y="6351"/>
                  </a:lnTo>
                  <a:lnTo>
                    <a:pt x="10893" y="6278"/>
                  </a:lnTo>
                  <a:lnTo>
                    <a:pt x="10576" y="6229"/>
                  </a:lnTo>
                  <a:lnTo>
                    <a:pt x="9892" y="6131"/>
                  </a:lnTo>
                  <a:lnTo>
                    <a:pt x="8842" y="6033"/>
                  </a:lnTo>
                  <a:lnTo>
                    <a:pt x="7596" y="5960"/>
                  </a:lnTo>
                  <a:lnTo>
                    <a:pt x="6326" y="5887"/>
                  </a:lnTo>
                  <a:lnTo>
                    <a:pt x="6497" y="5594"/>
                  </a:lnTo>
                  <a:lnTo>
                    <a:pt x="6644" y="5252"/>
                  </a:lnTo>
                  <a:lnTo>
                    <a:pt x="6790" y="4885"/>
                  </a:lnTo>
                  <a:lnTo>
                    <a:pt x="6888" y="4495"/>
                  </a:lnTo>
                  <a:lnTo>
                    <a:pt x="6986" y="4104"/>
                  </a:lnTo>
                  <a:lnTo>
                    <a:pt x="7083" y="3689"/>
                  </a:lnTo>
                  <a:lnTo>
                    <a:pt x="7181" y="2883"/>
                  </a:lnTo>
                  <a:lnTo>
                    <a:pt x="7254" y="2150"/>
                  </a:lnTo>
                  <a:lnTo>
                    <a:pt x="7303" y="1539"/>
                  </a:lnTo>
                  <a:lnTo>
                    <a:pt x="7303" y="978"/>
                  </a:lnTo>
                  <a:lnTo>
                    <a:pt x="7303" y="807"/>
                  </a:lnTo>
                  <a:lnTo>
                    <a:pt x="7230" y="611"/>
                  </a:lnTo>
                  <a:lnTo>
                    <a:pt x="7157" y="465"/>
                  </a:lnTo>
                  <a:lnTo>
                    <a:pt x="7035" y="318"/>
                  </a:lnTo>
                  <a:lnTo>
                    <a:pt x="6888" y="172"/>
                  </a:lnTo>
                  <a:lnTo>
                    <a:pt x="6717" y="98"/>
                  </a:lnTo>
                  <a:lnTo>
                    <a:pt x="6522" y="25"/>
                  </a:lnTo>
                  <a:lnTo>
                    <a:pt x="6326"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grpSp>
      <p:sp>
        <p:nvSpPr>
          <p:cNvPr id="402" name="Shape 402"/>
          <p:cNvSpPr/>
          <p:nvPr/>
        </p:nvSpPr>
        <p:spPr>
          <a:xfrm>
            <a:off x="203100" y="3022776"/>
            <a:ext cx="166061" cy="287704"/>
          </a:xfrm>
          <a:custGeom>
            <a:avLst/>
            <a:gdLst/>
            <a:ahLst/>
            <a:cxnLst/>
            <a:rect l="0" t="0" r="0" b="0"/>
            <a:pathLst>
              <a:path w="11870" h="20565" extrusionOk="0">
                <a:moveTo>
                  <a:pt x="6301" y="977"/>
                </a:moveTo>
                <a:lnTo>
                  <a:pt x="6423" y="1002"/>
                </a:lnTo>
                <a:lnTo>
                  <a:pt x="6497" y="1075"/>
                </a:lnTo>
                <a:lnTo>
                  <a:pt x="6570" y="1148"/>
                </a:lnTo>
                <a:lnTo>
                  <a:pt x="6594" y="1270"/>
                </a:lnTo>
                <a:lnTo>
                  <a:pt x="6570" y="1368"/>
                </a:lnTo>
                <a:lnTo>
                  <a:pt x="6497" y="1466"/>
                </a:lnTo>
                <a:lnTo>
                  <a:pt x="6423" y="1515"/>
                </a:lnTo>
                <a:lnTo>
                  <a:pt x="6301" y="1539"/>
                </a:lnTo>
                <a:lnTo>
                  <a:pt x="5569" y="1539"/>
                </a:lnTo>
                <a:lnTo>
                  <a:pt x="5446" y="1515"/>
                </a:lnTo>
                <a:lnTo>
                  <a:pt x="5373" y="1466"/>
                </a:lnTo>
                <a:lnTo>
                  <a:pt x="5300" y="1368"/>
                </a:lnTo>
                <a:lnTo>
                  <a:pt x="5276" y="1270"/>
                </a:lnTo>
                <a:lnTo>
                  <a:pt x="5300" y="1148"/>
                </a:lnTo>
                <a:lnTo>
                  <a:pt x="5373" y="1075"/>
                </a:lnTo>
                <a:lnTo>
                  <a:pt x="5446" y="1002"/>
                </a:lnTo>
                <a:lnTo>
                  <a:pt x="5569" y="977"/>
                </a:lnTo>
                <a:close/>
                <a:moveTo>
                  <a:pt x="10575" y="2565"/>
                </a:moveTo>
                <a:lnTo>
                  <a:pt x="10575" y="16706"/>
                </a:lnTo>
                <a:lnTo>
                  <a:pt x="1295" y="16706"/>
                </a:lnTo>
                <a:lnTo>
                  <a:pt x="1295" y="2565"/>
                </a:lnTo>
                <a:close/>
                <a:moveTo>
                  <a:pt x="5935" y="17780"/>
                </a:moveTo>
                <a:lnTo>
                  <a:pt x="6106" y="17805"/>
                </a:lnTo>
                <a:lnTo>
                  <a:pt x="6277" y="17854"/>
                </a:lnTo>
                <a:lnTo>
                  <a:pt x="6423" y="17927"/>
                </a:lnTo>
                <a:lnTo>
                  <a:pt x="6545" y="18025"/>
                </a:lnTo>
                <a:lnTo>
                  <a:pt x="6643" y="18147"/>
                </a:lnTo>
                <a:lnTo>
                  <a:pt x="6716" y="18293"/>
                </a:lnTo>
                <a:lnTo>
                  <a:pt x="6765" y="18464"/>
                </a:lnTo>
                <a:lnTo>
                  <a:pt x="6790" y="18635"/>
                </a:lnTo>
                <a:lnTo>
                  <a:pt x="6765" y="18806"/>
                </a:lnTo>
                <a:lnTo>
                  <a:pt x="6716" y="18977"/>
                </a:lnTo>
                <a:lnTo>
                  <a:pt x="6643" y="19124"/>
                </a:lnTo>
                <a:lnTo>
                  <a:pt x="6545" y="19246"/>
                </a:lnTo>
                <a:lnTo>
                  <a:pt x="6423" y="19343"/>
                </a:lnTo>
                <a:lnTo>
                  <a:pt x="6277" y="19417"/>
                </a:lnTo>
                <a:lnTo>
                  <a:pt x="6106" y="19465"/>
                </a:lnTo>
                <a:lnTo>
                  <a:pt x="5935" y="19490"/>
                </a:lnTo>
                <a:lnTo>
                  <a:pt x="5764" y="19465"/>
                </a:lnTo>
                <a:lnTo>
                  <a:pt x="5593" y="19417"/>
                </a:lnTo>
                <a:lnTo>
                  <a:pt x="5446" y="19343"/>
                </a:lnTo>
                <a:lnTo>
                  <a:pt x="5324" y="19246"/>
                </a:lnTo>
                <a:lnTo>
                  <a:pt x="5227" y="19124"/>
                </a:lnTo>
                <a:lnTo>
                  <a:pt x="5153" y="18977"/>
                </a:lnTo>
                <a:lnTo>
                  <a:pt x="5105" y="18806"/>
                </a:lnTo>
                <a:lnTo>
                  <a:pt x="5080" y="18635"/>
                </a:lnTo>
                <a:lnTo>
                  <a:pt x="5105" y="18464"/>
                </a:lnTo>
                <a:lnTo>
                  <a:pt x="5153" y="18293"/>
                </a:lnTo>
                <a:lnTo>
                  <a:pt x="5227" y="18147"/>
                </a:lnTo>
                <a:lnTo>
                  <a:pt x="5324" y="18025"/>
                </a:lnTo>
                <a:lnTo>
                  <a:pt x="5446" y="17927"/>
                </a:lnTo>
                <a:lnTo>
                  <a:pt x="5593" y="17854"/>
                </a:lnTo>
                <a:lnTo>
                  <a:pt x="5764" y="17805"/>
                </a:lnTo>
                <a:lnTo>
                  <a:pt x="5935" y="17780"/>
                </a:lnTo>
                <a:close/>
                <a:moveTo>
                  <a:pt x="1295" y="0"/>
                </a:moveTo>
                <a:lnTo>
                  <a:pt x="1026" y="25"/>
                </a:lnTo>
                <a:lnTo>
                  <a:pt x="782" y="98"/>
                </a:lnTo>
                <a:lnTo>
                  <a:pt x="562" y="220"/>
                </a:lnTo>
                <a:lnTo>
                  <a:pt x="366" y="367"/>
                </a:lnTo>
                <a:lnTo>
                  <a:pt x="220" y="562"/>
                </a:lnTo>
                <a:lnTo>
                  <a:pt x="98" y="782"/>
                </a:lnTo>
                <a:lnTo>
                  <a:pt x="25" y="1026"/>
                </a:lnTo>
                <a:lnTo>
                  <a:pt x="0" y="1295"/>
                </a:lnTo>
                <a:lnTo>
                  <a:pt x="0" y="19270"/>
                </a:lnTo>
                <a:lnTo>
                  <a:pt x="25" y="19539"/>
                </a:lnTo>
                <a:lnTo>
                  <a:pt x="98" y="19783"/>
                </a:lnTo>
                <a:lnTo>
                  <a:pt x="220" y="20003"/>
                </a:lnTo>
                <a:lnTo>
                  <a:pt x="366" y="20198"/>
                </a:lnTo>
                <a:lnTo>
                  <a:pt x="562" y="20345"/>
                </a:lnTo>
                <a:lnTo>
                  <a:pt x="782" y="20467"/>
                </a:lnTo>
                <a:lnTo>
                  <a:pt x="1026" y="20540"/>
                </a:lnTo>
                <a:lnTo>
                  <a:pt x="1295" y="20565"/>
                </a:lnTo>
                <a:lnTo>
                  <a:pt x="10575" y="20565"/>
                </a:lnTo>
                <a:lnTo>
                  <a:pt x="10844" y="20540"/>
                </a:lnTo>
                <a:lnTo>
                  <a:pt x="11088" y="20467"/>
                </a:lnTo>
                <a:lnTo>
                  <a:pt x="11308" y="20345"/>
                </a:lnTo>
                <a:lnTo>
                  <a:pt x="11503" y="20198"/>
                </a:lnTo>
                <a:lnTo>
                  <a:pt x="11650" y="20003"/>
                </a:lnTo>
                <a:lnTo>
                  <a:pt x="11772" y="19783"/>
                </a:lnTo>
                <a:lnTo>
                  <a:pt x="11845" y="19539"/>
                </a:lnTo>
                <a:lnTo>
                  <a:pt x="11870" y="19270"/>
                </a:lnTo>
                <a:lnTo>
                  <a:pt x="11870" y="1295"/>
                </a:lnTo>
                <a:lnTo>
                  <a:pt x="11845" y="1026"/>
                </a:lnTo>
                <a:lnTo>
                  <a:pt x="11772" y="782"/>
                </a:lnTo>
                <a:lnTo>
                  <a:pt x="11650" y="562"/>
                </a:lnTo>
                <a:lnTo>
                  <a:pt x="11503" y="367"/>
                </a:lnTo>
                <a:lnTo>
                  <a:pt x="11308" y="220"/>
                </a:lnTo>
                <a:lnTo>
                  <a:pt x="11088" y="98"/>
                </a:lnTo>
                <a:lnTo>
                  <a:pt x="10844" y="25"/>
                </a:lnTo>
                <a:lnTo>
                  <a:pt x="10575" y="0"/>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grpSp>
        <p:nvGrpSpPr>
          <p:cNvPr id="4" name="Shape 403"/>
          <p:cNvGrpSpPr/>
          <p:nvPr/>
        </p:nvGrpSpPr>
        <p:grpSpPr>
          <a:xfrm>
            <a:off x="295728" y="877705"/>
            <a:ext cx="247468" cy="392302"/>
            <a:chOff x="6718575" y="2318625"/>
            <a:chExt cx="256950" cy="407375"/>
          </a:xfrm>
        </p:grpSpPr>
        <p:sp>
          <p:nvSpPr>
            <p:cNvPr id="404" name="Shape 404"/>
            <p:cNvSpPr/>
            <p:nvPr/>
          </p:nvSpPr>
          <p:spPr>
            <a:xfrm>
              <a:off x="6795900" y="2673600"/>
              <a:ext cx="102300" cy="22550"/>
            </a:xfrm>
            <a:custGeom>
              <a:avLst/>
              <a:gdLst/>
              <a:ahLst/>
              <a:cxnLst/>
              <a:rect l="0" t="0" r="0" b="0"/>
              <a:pathLst>
                <a:path w="4092" h="902" fill="none" extrusionOk="0">
                  <a:moveTo>
                    <a:pt x="4092" y="902"/>
                  </a:moveTo>
                  <a:lnTo>
                    <a:pt x="4092" y="1"/>
                  </a:lnTo>
                  <a:lnTo>
                    <a:pt x="0" y="1"/>
                  </a:lnTo>
                  <a:lnTo>
                    <a:pt x="0" y="902"/>
                  </a:lnTo>
                  <a:lnTo>
                    <a:pt x="4092" y="902"/>
                  </a:lnTo>
                  <a:close/>
                </a:path>
              </a:pathLst>
            </a:custGeom>
            <a:noFill/>
            <a:ln w="12175" cap="rnd" cmpd="sng">
              <a:solidFill>
                <a:srgbClr val="19BBD5"/>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05" name="Shape 405"/>
            <p:cNvSpPr/>
            <p:nvPr/>
          </p:nvSpPr>
          <p:spPr>
            <a:xfrm>
              <a:off x="6795900" y="2650475"/>
              <a:ext cx="102300" cy="22550"/>
            </a:xfrm>
            <a:custGeom>
              <a:avLst/>
              <a:gdLst/>
              <a:ahLst/>
              <a:cxnLst/>
              <a:rect l="0" t="0" r="0" b="0"/>
              <a:pathLst>
                <a:path w="4092" h="902" fill="none" extrusionOk="0">
                  <a:moveTo>
                    <a:pt x="4092" y="901"/>
                  </a:moveTo>
                  <a:lnTo>
                    <a:pt x="4092" y="0"/>
                  </a:lnTo>
                  <a:lnTo>
                    <a:pt x="0" y="0"/>
                  </a:lnTo>
                  <a:lnTo>
                    <a:pt x="0" y="901"/>
                  </a:lnTo>
                  <a:lnTo>
                    <a:pt x="4092" y="901"/>
                  </a:lnTo>
                  <a:close/>
                </a:path>
              </a:pathLst>
            </a:custGeom>
            <a:noFill/>
            <a:ln w="12175" cap="rnd" cmpd="sng">
              <a:solidFill>
                <a:srgbClr val="19BBD5"/>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06" name="Shape 406"/>
            <p:cNvSpPr/>
            <p:nvPr/>
          </p:nvSpPr>
          <p:spPr>
            <a:xfrm>
              <a:off x="6795900" y="2696125"/>
              <a:ext cx="102300" cy="29875"/>
            </a:xfrm>
            <a:custGeom>
              <a:avLst/>
              <a:gdLst/>
              <a:ahLst/>
              <a:cxnLst/>
              <a:rect l="0" t="0" r="0" b="0"/>
              <a:pathLst>
                <a:path w="4092" h="1195" fill="none" extrusionOk="0">
                  <a:moveTo>
                    <a:pt x="0" y="1"/>
                  </a:moveTo>
                  <a:lnTo>
                    <a:pt x="0" y="171"/>
                  </a:lnTo>
                  <a:lnTo>
                    <a:pt x="0" y="171"/>
                  </a:lnTo>
                  <a:lnTo>
                    <a:pt x="24" y="318"/>
                  </a:lnTo>
                  <a:lnTo>
                    <a:pt x="98" y="464"/>
                  </a:lnTo>
                  <a:lnTo>
                    <a:pt x="195" y="585"/>
                  </a:lnTo>
                  <a:lnTo>
                    <a:pt x="341" y="659"/>
                  </a:lnTo>
                  <a:lnTo>
                    <a:pt x="1875" y="1170"/>
                  </a:lnTo>
                  <a:lnTo>
                    <a:pt x="1875" y="1170"/>
                  </a:lnTo>
                  <a:lnTo>
                    <a:pt x="2046" y="1194"/>
                  </a:lnTo>
                  <a:lnTo>
                    <a:pt x="2046" y="1194"/>
                  </a:lnTo>
                  <a:lnTo>
                    <a:pt x="2216" y="1170"/>
                  </a:lnTo>
                  <a:lnTo>
                    <a:pt x="3751" y="659"/>
                  </a:lnTo>
                  <a:lnTo>
                    <a:pt x="3751" y="659"/>
                  </a:lnTo>
                  <a:lnTo>
                    <a:pt x="3897" y="585"/>
                  </a:lnTo>
                  <a:lnTo>
                    <a:pt x="3994" y="464"/>
                  </a:lnTo>
                  <a:lnTo>
                    <a:pt x="4067" y="318"/>
                  </a:lnTo>
                  <a:lnTo>
                    <a:pt x="4092" y="171"/>
                  </a:lnTo>
                  <a:lnTo>
                    <a:pt x="4092" y="1"/>
                  </a:lnTo>
                  <a:lnTo>
                    <a:pt x="0" y="1"/>
                  </a:lnTo>
                  <a:close/>
                </a:path>
              </a:pathLst>
            </a:custGeom>
            <a:noFill/>
            <a:ln w="12175" cap="rnd" cmpd="sng">
              <a:solidFill>
                <a:srgbClr val="19BBD5"/>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07" name="Shape 407"/>
            <p:cNvSpPr/>
            <p:nvPr/>
          </p:nvSpPr>
          <p:spPr>
            <a:xfrm>
              <a:off x="6784925" y="2459275"/>
              <a:ext cx="35350" cy="166875"/>
            </a:xfrm>
            <a:custGeom>
              <a:avLst/>
              <a:gdLst/>
              <a:ahLst/>
              <a:cxnLst/>
              <a:rect l="0" t="0" r="0" b="0"/>
              <a:pathLst>
                <a:path w="1414" h="6675" fill="none" extrusionOk="0">
                  <a:moveTo>
                    <a:pt x="1413" y="6674"/>
                  </a:moveTo>
                  <a:lnTo>
                    <a:pt x="1413" y="6674"/>
                  </a:lnTo>
                  <a:lnTo>
                    <a:pt x="585" y="2850"/>
                  </a:lnTo>
                  <a:lnTo>
                    <a:pt x="1" y="1"/>
                  </a:lnTo>
                </a:path>
              </a:pathLst>
            </a:custGeom>
            <a:noFill/>
            <a:ln w="12175" cap="rnd" cmpd="sng">
              <a:solidFill>
                <a:srgbClr val="19BBD5"/>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08" name="Shape 408"/>
            <p:cNvSpPr/>
            <p:nvPr/>
          </p:nvSpPr>
          <p:spPr>
            <a:xfrm>
              <a:off x="6718575" y="2318625"/>
              <a:ext cx="256950" cy="307525"/>
            </a:xfrm>
            <a:custGeom>
              <a:avLst/>
              <a:gdLst/>
              <a:ahLst/>
              <a:cxnLst/>
              <a:rect l="0" t="0" r="0" b="0"/>
              <a:pathLst>
                <a:path w="10278" h="12301" fill="none" extrusionOk="0">
                  <a:moveTo>
                    <a:pt x="7185" y="12300"/>
                  </a:moveTo>
                  <a:lnTo>
                    <a:pt x="7185" y="12300"/>
                  </a:lnTo>
                  <a:lnTo>
                    <a:pt x="7307" y="11764"/>
                  </a:lnTo>
                  <a:lnTo>
                    <a:pt x="7477" y="11253"/>
                  </a:lnTo>
                  <a:lnTo>
                    <a:pt x="7672" y="10766"/>
                  </a:lnTo>
                  <a:lnTo>
                    <a:pt x="7891" y="10327"/>
                  </a:lnTo>
                  <a:lnTo>
                    <a:pt x="8135" y="9913"/>
                  </a:lnTo>
                  <a:lnTo>
                    <a:pt x="8378" y="9499"/>
                  </a:lnTo>
                  <a:lnTo>
                    <a:pt x="8914" y="8720"/>
                  </a:lnTo>
                  <a:lnTo>
                    <a:pt x="9182" y="8330"/>
                  </a:lnTo>
                  <a:lnTo>
                    <a:pt x="9425" y="7941"/>
                  </a:lnTo>
                  <a:lnTo>
                    <a:pt x="9645" y="7551"/>
                  </a:lnTo>
                  <a:lnTo>
                    <a:pt x="9864" y="7113"/>
                  </a:lnTo>
                  <a:lnTo>
                    <a:pt x="10034" y="6674"/>
                  </a:lnTo>
                  <a:lnTo>
                    <a:pt x="10156" y="6187"/>
                  </a:lnTo>
                  <a:lnTo>
                    <a:pt x="10229" y="5676"/>
                  </a:lnTo>
                  <a:lnTo>
                    <a:pt x="10253" y="5408"/>
                  </a:lnTo>
                  <a:lnTo>
                    <a:pt x="10278" y="5140"/>
                  </a:lnTo>
                  <a:lnTo>
                    <a:pt x="10278" y="5140"/>
                  </a:lnTo>
                  <a:lnTo>
                    <a:pt x="10229" y="4604"/>
                  </a:lnTo>
                  <a:lnTo>
                    <a:pt x="10156" y="4093"/>
                  </a:lnTo>
                  <a:lnTo>
                    <a:pt x="10034" y="3605"/>
                  </a:lnTo>
                  <a:lnTo>
                    <a:pt x="9864" y="3143"/>
                  </a:lnTo>
                  <a:lnTo>
                    <a:pt x="9645" y="2680"/>
                  </a:lnTo>
                  <a:lnTo>
                    <a:pt x="9401" y="2266"/>
                  </a:lnTo>
                  <a:lnTo>
                    <a:pt x="9084" y="1876"/>
                  </a:lnTo>
                  <a:lnTo>
                    <a:pt x="8768" y="1511"/>
                  </a:lnTo>
                  <a:lnTo>
                    <a:pt x="8402" y="1170"/>
                  </a:lnTo>
                  <a:lnTo>
                    <a:pt x="8013" y="878"/>
                  </a:lnTo>
                  <a:lnTo>
                    <a:pt x="7574" y="634"/>
                  </a:lnTo>
                  <a:lnTo>
                    <a:pt x="7136" y="415"/>
                  </a:lnTo>
                  <a:lnTo>
                    <a:pt x="6673" y="244"/>
                  </a:lnTo>
                  <a:lnTo>
                    <a:pt x="6162" y="98"/>
                  </a:lnTo>
                  <a:lnTo>
                    <a:pt x="5675" y="25"/>
                  </a:lnTo>
                  <a:lnTo>
                    <a:pt x="5139" y="1"/>
                  </a:lnTo>
                  <a:lnTo>
                    <a:pt x="5139" y="1"/>
                  </a:lnTo>
                  <a:lnTo>
                    <a:pt x="4603" y="25"/>
                  </a:lnTo>
                  <a:lnTo>
                    <a:pt x="4116" y="98"/>
                  </a:lnTo>
                  <a:lnTo>
                    <a:pt x="3605" y="244"/>
                  </a:lnTo>
                  <a:lnTo>
                    <a:pt x="3142" y="415"/>
                  </a:lnTo>
                  <a:lnTo>
                    <a:pt x="2703" y="634"/>
                  </a:lnTo>
                  <a:lnTo>
                    <a:pt x="2265" y="878"/>
                  </a:lnTo>
                  <a:lnTo>
                    <a:pt x="1875" y="1170"/>
                  </a:lnTo>
                  <a:lnTo>
                    <a:pt x="1510" y="1511"/>
                  </a:lnTo>
                  <a:lnTo>
                    <a:pt x="1193" y="1876"/>
                  </a:lnTo>
                  <a:lnTo>
                    <a:pt x="877" y="2266"/>
                  </a:lnTo>
                  <a:lnTo>
                    <a:pt x="633" y="2680"/>
                  </a:lnTo>
                  <a:lnTo>
                    <a:pt x="414" y="3143"/>
                  </a:lnTo>
                  <a:lnTo>
                    <a:pt x="244" y="3605"/>
                  </a:lnTo>
                  <a:lnTo>
                    <a:pt x="122" y="4093"/>
                  </a:lnTo>
                  <a:lnTo>
                    <a:pt x="49" y="4604"/>
                  </a:lnTo>
                  <a:lnTo>
                    <a:pt x="0" y="5140"/>
                  </a:lnTo>
                  <a:lnTo>
                    <a:pt x="0" y="5140"/>
                  </a:lnTo>
                  <a:lnTo>
                    <a:pt x="24" y="5408"/>
                  </a:lnTo>
                  <a:lnTo>
                    <a:pt x="49" y="5676"/>
                  </a:lnTo>
                  <a:lnTo>
                    <a:pt x="122" y="6187"/>
                  </a:lnTo>
                  <a:lnTo>
                    <a:pt x="244" y="6674"/>
                  </a:lnTo>
                  <a:lnTo>
                    <a:pt x="414" y="7113"/>
                  </a:lnTo>
                  <a:lnTo>
                    <a:pt x="633" y="7551"/>
                  </a:lnTo>
                  <a:lnTo>
                    <a:pt x="852" y="7941"/>
                  </a:lnTo>
                  <a:lnTo>
                    <a:pt x="1096" y="8330"/>
                  </a:lnTo>
                  <a:lnTo>
                    <a:pt x="1364" y="8720"/>
                  </a:lnTo>
                  <a:lnTo>
                    <a:pt x="1900" y="9499"/>
                  </a:lnTo>
                  <a:lnTo>
                    <a:pt x="2143" y="9913"/>
                  </a:lnTo>
                  <a:lnTo>
                    <a:pt x="2387" y="10327"/>
                  </a:lnTo>
                  <a:lnTo>
                    <a:pt x="2606" y="10766"/>
                  </a:lnTo>
                  <a:lnTo>
                    <a:pt x="2801" y="11253"/>
                  </a:lnTo>
                  <a:lnTo>
                    <a:pt x="2971" y="11764"/>
                  </a:lnTo>
                  <a:lnTo>
                    <a:pt x="3093" y="12300"/>
                  </a:lnTo>
                </a:path>
              </a:pathLst>
            </a:custGeom>
            <a:noFill/>
            <a:ln w="12175" cap="rnd" cmpd="sng">
              <a:solidFill>
                <a:srgbClr val="19BBD5"/>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09" name="Shape 409"/>
            <p:cNvSpPr/>
            <p:nvPr/>
          </p:nvSpPr>
          <p:spPr>
            <a:xfrm>
              <a:off x="6873825" y="2459275"/>
              <a:ext cx="35350" cy="166875"/>
            </a:xfrm>
            <a:custGeom>
              <a:avLst/>
              <a:gdLst/>
              <a:ahLst/>
              <a:cxnLst/>
              <a:rect l="0" t="0" r="0" b="0"/>
              <a:pathLst>
                <a:path w="1414" h="6675" fill="none" extrusionOk="0">
                  <a:moveTo>
                    <a:pt x="1413" y="1"/>
                  </a:moveTo>
                  <a:lnTo>
                    <a:pt x="1413" y="1"/>
                  </a:lnTo>
                  <a:lnTo>
                    <a:pt x="829" y="2850"/>
                  </a:lnTo>
                  <a:lnTo>
                    <a:pt x="1" y="6674"/>
                  </a:lnTo>
                </a:path>
              </a:pathLst>
            </a:custGeom>
            <a:noFill/>
            <a:ln w="12175" cap="rnd" cmpd="sng">
              <a:solidFill>
                <a:srgbClr val="19BBD5"/>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10" name="Shape 410"/>
            <p:cNvSpPr/>
            <p:nvPr/>
          </p:nvSpPr>
          <p:spPr>
            <a:xfrm>
              <a:off x="6801975" y="2453200"/>
              <a:ext cx="90150" cy="19500"/>
            </a:xfrm>
            <a:custGeom>
              <a:avLst/>
              <a:gdLst/>
              <a:ahLst/>
              <a:cxnLst/>
              <a:rect l="0" t="0" r="0" b="0"/>
              <a:pathLst>
                <a:path w="3606" h="780" fill="none" extrusionOk="0">
                  <a:moveTo>
                    <a:pt x="1" y="73"/>
                  </a:moveTo>
                  <a:lnTo>
                    <a:pt x="829" y="780"/>
                  </a:lnTo>
                  <a:lnTo>
                    <a:pt x="1657" y="73"/>
                  </a:lnTo>
                  <a:lnTo>
                    <a:pt x="1657" y="73"/>
                  </a:lnTo>
                  <a:lnTo>
                    <a:pt x="1730" y="25"/>
                  </a:lnTo>
                  <a:lnTo>
                    <a:pt x="1803" y="0"/>
                  </a:lnTo>
                  <a:lnTo>
                    <a:pt x="1876" y="25"/>
                  </a:lnTo>
                  <a:lnTo>
                    <a:pt x="1949" y="73"/>
                  </a:lnTo>
                  <a:lnTo>
                    <a:pt x="2777" y="780"/>
                  </a:lnTo>
                  <a:lnTo>
                    <a:pt x="3605" y="73"/>
                  </a:lnTo>
                </a:path>
              </a:pathLst>
            </a:custGeom>
            <a:noFill/>
            <a:ln w="12175" cap="rnd" cmpd="sng">
              <a:solidFill>
                <a:srgbClr val="19BBD5"/>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11" name="Shape 411"/>
            <p:cNvSpPr/>
            <p:nvPr/>
          </p:nvSpPr>
          <p:spPr>
            <a:xfrm>
              <a:off x="6795900" y="2628550"/>
              <a:ext cx="102300" cy="25"/>
            </a:xfrm>
            <a:custGeom>
              <a:avLst/>
              <a:gdLst/>
              <a:ahLst/>
              <a:cxnLst/>
              <a:rect l="0" t="0" r="0" b="0"/>
              <a:pathLst>
                <a:path w="4092" h="1" fill="none" extrusionOk="0">
                  <a:moveTo>
                    <a:pt x="0" y="1"/>
                  </a:moveTo>
                  <a:lnTo>
                    <a:pt x="4092" y="1"/>
                  </a:lnTo>
                </a:path>
              </a:pathLst>
            </a:custGeom>
            <a:noFill/>
            <a:ln w="12175" cap="rnd" cmpd="sng">
              <a:solidFill>
                <a:srgbClr val="19BBD5"/>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grpSp>
        <p:nvGrpSpPr>
          <p:cNvPr id="5" name="Shape 412"/>
          <p:cNvGrpSpPr/>
          <p:nvPr/>
        </p:nvGrpSpPr>
        <p:grpSpPr>
          <a:xfrm>
            <a:off x="1229484" y="3310480"/>
            <a:ext cx="342881" cy="350068"/>
            <a:chOff x="3951850" y="2985350"/>
            <a:chExt cx="407950" cy="416500"/>
          </a:xfrm>
        </p:grpSpPr>
        <p:sp>
          <p:nvSpPr>
            <p:cNvPr id="413" name="Shape 413"/>
            <p:cNvSpPr/>
            <p:nvPr/>
          </p:nvSpPr>
          <p:spPr>
            <a:xfrm>
              <a:off x="3951850" y="2985350"/>
              <a:ext cx="314800" cy="314825"/>
            </a:xfrm>
            <a:custGeom>
              <a:avLst/>
              <a:gdLst/>
              <a:ahLst/>
              <a:cxnLst/>
              <a:rect l="0" t="0" r="0" b="0"/>
              <a:pathLst>
                <a:path w="12592" h="12593" fill="none" extrusionOk="0">
                  <a:moveTo>
                    <a:pt x="6284" y="1"/>
                  </a:moveTo>
                  <a:lnTo>
                    <a:pt x="6284" y="1"/>
                  </a:lnTo>
                  <a:lnTo>
                    <a:pt x="5967" y="25"/>
                  </a:lnTo>
                  <a:lnTo>
                    <a:pt x="5651" y="49"/>
                  </a:lnTo>
                  <a:lnTo>
                    <a:pt x="5334" y="74"/>
                  </a:lnTo>
                  <a:lnTo>
                    <a:pt x="5017" y="147"/>
                  </a:lnTo>
                  <a:lnTo>
                    <a:pt x="4725" y="220"/>
                  </a:lnTo>
                  <a:lnTo>
                    <a:pt x="4433" y="293"/>
                  </a:lnTo>
                  <a:lnTo>
                    <a:pt x="4141" y="390"/>
                  </a:lnTo>
                  <a:lnTo>
                    <a:pt x="3848" y="512"/>
                  </a:lnTo>
                  <a:lnTo>
                    <a:pt x="3556" y="634"/>
                  </a:lnTo>
                  <a:lnTo>
                    <a:pt x="3288" y="780"/>
                  </a:lnTo>
                  <a:lnTo>
                    <a:pt x="3020" y="926"/>
                  </a:lnTo>
                  <a:lnTo>
                    <a:pt x="2777" y="1072"/>
                  </a:lnTo>
                  <a:lnTo>
                    <a:pt x="2290" y="1437"/>
                  </a:lnTo>
                  <a:lnTo>
                    <a:pt x="1851" y="1852"/>
                  </a:lnTo>
                  <a:lnTo>
                    <a:pt x="1437" y="2290"/>
                  </a:lnTo>
                  <a:lnTo>
                    <a:pt x="1072" y="2777"/>
                  </a:lnTo>
                  <a:lnTo>
                    <a:pt x="901" y="3045"/>
                  </a:lnTo>
                  <a:lnTo>
                    <a:pt x="755" y="3313"/>
                  </a:lnTo>
                  <a:lnTo>
                    <a:pt x="609" y="3581"/>
                  </a:lnTo>
                  <a:lnTo>
                    <a:pt x="487" y="3849"/>
                  </a:lnTo>
                  <a:lnTo>
                    <a:pt x="390" y="4141"/>
                  </a:lnTo>
                  <a:lnTo>
                    <a:pt x="292" y="4433"/>
                  </a:lnTo>
                  <a:lnTo>
                    <a:pt x="195" y="4725"/>
                  </a:lnTo>
                  <a:lnTo>
                    <a:pt x="122" y="5042"/>
                  </a:lnTo>
                  <a:lnTo>
                    <a:pt x="73" y="5334"/>
                  </a:lnTo>
                  <a:lnTo>
                    <a:pt x="25" y="5651"/>
                  </a:lnTo>
                  <a:lnTo>
                    <a:pt x="0" y="5968"/>
                  </a:lnTo>
                  <a:lnTo>
                    <a:pt x="0" y="6308"/>
                  </a:lnTo>
                  <a:lnTo>
                    <a:pt x="0" y="6308"/>
                  </a:lnTo>
                  <a:lnTo>
                    <a:pt x="0" y="6625"/>
                  </a:lnTo>
                  <a:lnTo>
                    <a:pt x="25" y="6942"/>
                  </a:lnTo>
                  <a:lnTo>
                    <a:pt x="73" y="7258"/>
                  </a:lnTo>
                  <a:lnTo>
                    <a:pt x="122" y="7575"/>
                  </a:lnTo>
                  <a:lnTo>
                    <a:pt x="195" y="7867"/>
                  </a:lnTo>
                  <a:lnTo>
                    <a:pt x="292" y="8184"/>
                  </a:lnTo>
                  <a:lnTo>
                    <a:pt x="390" y="8476"/>
                  </a:lnTo>
                  <a:lnTo>
                    <a:pt x="487" y="8744"/>
                  </a:lnTo>
                  <a:lnTo>
                    <a:pt x="609" y="9036"/>
                  </a:lnTo>
                  <a:lnTo>
                    <a:pt x="755" y="9304"/>
                  </a:lnTo>
                  <a:lnTo>
                    <a:pt x="901" y="9572"/>
                  </a:lnTo>
                  <a:lnTo>
                    <a:pt x="1072" y="9816"/>
                  </a:lnTo>
                  <a:lnTo>
                    <a:pt x="1437" y="10303"/>
                  </a:lnTo>
                  <a:lnTo>
                    <a:pt x="1851" y="10741"/>
                  </a:lnTo>
                  <a:lnTo>
                    <a:pt x="2290" y="11155"/>
                  </a:lnTo>
                  <a:lnTo>
                    <a:pt x="2777" y="11520"/>
                  </a:lnTo>
                  <a:lnTo>
                    <a:pt x="3020" y="11691"/>
                  </a:lnTo>
                  <a:lnTo>
                    <a:pt x="3288" y="11837"/>
                  </a:lnTo>
                  <a:lnTo>
                    <a:pt x="3556" y="11983"/>
                  </a:lnTo>
                  <a:lnTo>
                    <a:pt x="3848" y="12105"/>
                  </a:lnTo>
                  <a:lnTo>
                    <a:pt x="4141" y="12202"/>
                  </a:lnTo>
                  <a:lnTo>
                    <a:pt x="4433" y="12300"/>
                  </a:lnTo>
                  <a:lnTo>
                    <a:pt x="4725" y="12397"/>
                  </a:lnTo>
                  <a:lnTo>
                    <a:pt x="5017" y="12470"/>
                  </a:lnTo>
                  <a:lnTo>
                    <a:pt x="5334" y="12519"/>
                  </a:lnTo>
                  <a:lnTo>
                    <a:pt x="5651" y="12568"/>
                  </a:lnTo>
                  <a:lnTo>
                    <a:pt x="5967" y="12592"/>
                  </a:lnTo>
                  <a:lnTo>
                    <a:pt x="6284" y="12592"/>
                  </a:lnTo>
                  <a:lnTo>
                    <a:pt x="6284" y="12592"/>
                  </a:lnTo>
                  <a:lnTo>
                    <a:pt x="6625" y="12592"/>
                  </a:lnTo>
                  <a:lnTo>
                    <a:pt x="6941" y="12568"/>
                  </a:lnTo>
                  <a:lnTo>
                    <a:pt x="7258" y="12519"/>
                  </a:lnTo>
                  <a:lnTo>
                    <a:pt x="7550" y="12470"/>
                  </a:lnTo>
                  <a:lnTo>
                    <a:pt x="7867" y="12397"/>
                  </a:lnTo>
                  <a:lnTo>
                    <a:pt x="8159" y="12300"/>
                  </a:lnTo>
                  <a:lnTo>
                    <a:pt x="8451" y="12202"/>
                  </a:lnTo>
                  <a:lnTo>
                    <a:pt x="8744" y="12105"/>
                  </a:lnTo>
                  <a:lnTo>
                    <a:pt x="9012" y="11983"/>
                  </a:lnTo>
                  <a:lnTo>
                    <a:pt x="9279" y="11837"/>
                  </a:lnTo>
                  <a:lnTo>
                    <a:pt x="9547" y="11691"/>
                  </a:lnTo>
                  <a:lnTo>
                    <a:pt x="9815" y="11520"/>
                  </a:lnTo>
                  <a:lnTo>
                    <a:pt x="10302" y="11155"/>
                  </a:lnTo>
                  <a:lnTo>
                    <a:pt x="10741" y="10741"/>
                  </a:lnTo>
                  <a:lnTo>
                    <a:pt x="11155" y="10303"/>
                  </a:lnTo>
                  <a:lnTo>
                    <a:pt x="11520" y="9816"/>
                  </a:lnTo>
                  <a:lnTo>
                    <a:pt x="11666" y="9572"/>
                  </a:lnTo>
                  <a:lnTo>
                    <a:pt x="11812" y="9304"/>
                  </a:lnTo>
                  <a:lnTo>
                    <a:pt x="11958" y="9036"/>
                  </a:lnTo>
                  <a:lnTo>
                    <a:pt x="12080" y="8744"/>
                  </a:lnTo>
                  <a:lnTo>
                    <a:pt x="12202" y="8476"/>
                  </a:lnTo>
                  <a:lnTo>
                    <a:pt x="12299" y="8184"/>
                  </a:lnTo>
                  <a:lnTo>
                    <a:pt x="12397" y="7867"/>
                  </a:lnTo>
                  <a:lnTo>
                    <a:pt x="12446" y="7575"/>
                  </a:lnTo>
                  <a:lnTo>
                    <a:pt x="12519" y="7258"/>
                  </a:lnTo>
                  <a:lnTo>
                    <a:pt x="12543" y="6942"/>
                  </a:lnTo>
                  <a:lnTo>
                    <a:pt x="12567" y="6625"/>
                  </a:lnTo>
                  <a:lnTo>
                    <a:pt x="12592" y="6308"/>
                  </a:lnTo>
                  <a:lnTo>
                    <a:pt x="12592" y="6308"/>
                  </a:lnTo>
                  <a:lnTo>
                    <a:pt x="12567" y="5968"/>
                  </a:lnTo>
                  <a:lnTo>
                    <a:pt x="12543" y="5651"/>
                  </a:lnTo>
                  <a:lnTo>
                    <a:pt x="12519" y="5334"/>
                  </a:lnTo>
                  <a:lnTo>
                    <a:pt x="12446" y="5042"/>
                  </a:lnTo>
                  <a:lnTo>
                    <a:pt x="12397" y="4725"/>
                  </a:lnTo>
                  <a:lnTo>
                    <a:pt x="12299" y="4433"/>
                  </a:lnTo>
                  <a:lnTo>
                    <a:pt x="12202" y="4141"/>
                  </a:lnTo>
                  <a:lnTo>
                    <a:pt x="12080" y="3849"/>
                  </a:lnTo>
                  <a:lnTo>
                    <a:pt x="11958" y="3581"/>
                  </a:lnTo>
                  <a:lnTo>
                    <a:pt x="11812" y="3313"/>
                  </a:lnTo>
                  <a:lnTo>
                    <a:pt x="11666" y="3045"/>
                  </a:lnTo>
                  <a:lnTo>
                    <a:pt x="11520" y="2777"/>
                  </a:lnTo>
                  <a:lnTo>
                    <a:pt x="11155" y="2290"/>
                  </a:lnTo>
                  <a:lnTo>
                    <a:pt x="10741" y="1852"/>
                  </a:lnTo>
                  <a:lnTo>
                    <a:pt x="10302" y="1437"/>
                  </a:lnTo>
                  <a:lnTo>
                    <a:pt x="9815" y="1072"/>
                  </a:lnTo>
                  <a:lnTo>
                    <a:pt x="9547" y="926"/>
                  </a:lnTo>
                  <a:lnTo>
                    <a:pt x="9279" y="780"/>
                  </a:lnTo>
                  <a:lnTo>
                    <a:pt x="9012" y="634"/>
                  </a:lnTo>
                  <a:lnTo>
                    <a:pt x="8744" y="512"/>
                  </a:lnTo>
                  <a:lnTo>
                    <a:pt x="8451" y="390"/>
                  </a:lnTo>
                  <a:lnTo>
                    <a:pt x="8159" y="293"/>
                  </a:lnTo>
                  <a:lnTo>
                    <a:pt x="7867" y="220"/>
                  </a:lnTo>
                  <a:lnTo>
                    <a:pt x="7550" y="147"/>
                  </a:lnTo>
                  <a:lnTo>
                    <a:pt x="7258" y="74"/>
                  </a:lnTo>
                  <a:lnTo>
                    <a:pt x="6941" y="49"/>
                  </a:lnTo>
                  <a:lnTo>
                    <a:pt x="6625" y="25"/>
                  </a:lnTo>
                  <a:lnTo>
                    <a:pt x="6284" y="1"/>
                  </a:lnTo>
                  <a:lnTo>
                    <a:pt x="6284" y="1"/>
                  </a:lnTo>
                  <a:close/>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14" name="Shape 414"/>
            <p:cNvSpPr/>
            <p:nvPr/>
          </p:nvSpPr>
          <p:spPr>
            <a:xfrm>
              <a:off x="3988375" y="3021875"/>
              <a:ext cx="241750" cy="241750"/>
            </a:xfrm>
            <a:custGeom>
              <a:avLst/>
              <a:gdLst/>
              <a:ahLst/>
              <a:cxnLst/>
              <a:rect l="0" t="0" r="0" b="0"/>
              <a:pathLst>
                <a:path w="9670" h="9670" fill="none" extrusionOk="0">
                  <a:moveTo>
                    <a:pt x="4823" y="1"/>
                  </a:moveTo>
                  <a:lnTo>
                    <a:pt x="4823" y="1"/>
                  </a:lnTo>
                  <a:lnTo>
                    <a:pt x="4336" y="25"/>
                  </a:lnTo>
                  <a:lnTo>
                    <a:pt x="3849" y="98"/>
                  </a:lnTo>
                  <a:lnTo>
                    <a:pt x="3386" y="220"/>
                  </a:lnTo>
                  <a:lnTo>
                    <a:pt x="2947" y="391"/>
                  </a:lnTo>
                  <a:lnTo>
                    <a:pt x="2533" y="585"/>
                  </a:lnTo>
                  <a:lnTo>
                    <a:pt x="2144" y="829"/>
                  </a:lnTo>
                  <a:lnTo>
                    <a:pt x="1754" y="1121"/>
                  </a:lnTo>
                  <a:lnTo>
                    <a:pt x="1413" y="1438"/>
                  </a:lnTo>
                  <a:lnTo>
                    <a:pt x="1096" y="1779"/>
                  </a:lnTo>
                  <a:lnTo>
                    <a:pt x="829" y="2144"/>
                  </a:lnTo>
                  <a:lnTo>
                    <a:pt x="585" y="2534"/>
                  </a:lnTo>
                  <a:lnTo>
                    <a:pt x="390" y="2972"/>
                  </a:lnTo>
                  <a:lnTo>
                    <a:pt x="220" y="3411"/>
                  </a:lnTo>
                  <a:lnTo>
                    <a:pt x="98" y="3873"/>
                  </a:lnTo>
                  <a:lnTo>
                    <a:pt x="25" y="4336"/>
                  </a:lnTo>
                  <a:lnTo>
                    <a:pt x="1" y="4847"/>
                  </a:lnTo>
                  <a:lnTo>
                    <a:pt x="1" y="4847"/>
                  </a:lnTo>
                  <a:lnTo>
                    <a:pt x="25" y="5335"/>
                  </a:lnTo>
                  <a:lnTo>
                    <a:pt x="98" y="5822"/>
                  </a:lnTo>
                  <a:lnTo>
                    <a:pt x="220" y="6284"/>
                  </a:lnTo>
                  <a:lnTo>
                    <a:pt x="390" y="6723"/>
                  </a:lnTo>
                  <a:lnTo>
                    <a:pt x="585" y="7137"/>
                  </a:lnTo>
                  <a:lnTo>
                    <a:pt x="829" y="7527"/>
                  </a:lnTo>
                  <a:lnTo>
                    <a:pt x="1096" y="7916"/>
                  </a:lnTo>
                  <a:lnTo>
                    <a:pt x="1413" y="8257"/>
                  </a:lnTo>
                  <a:lnTo>
                    <a:pt x="1754" y="8574"/>
                  </a:lnTo>
                  <a:lnTo>
                    <a:pt x="2144" y="8842"/>
                  </a:lnTo>
                  <a:lnTo>
                    <a:pt x="2533" y="9085"/>
                  </a:lnTo>
                  <a:lnTo>
                    <a:pt x="2947" y="9280"/>
                  </a:lnTo>
                  <a:lnTo>
                    <a:pt x="3386" y="9451"/>
                  </a:lnTo>
                  <a:lnTo>
                    <a:pt x="3849" y="9572"/>
                  </a:lnTo>
                  <a:lnTo>
                    <a:pt x="4336" y="9645"/>
                  </a:lnTo>
                  <a:lnTo>
                    <a:pt x="4823" y="9670"/>
                  </a:lnTo>
                  <a:lnTo>
                    <a:pt x="4823" y="9670"/>
                  </a:lnTo>
                  <a:lnTo>
                    <a:pt x="5334" y="9645"/>
                  </a:lnTo>
                  <a:lnTo>
                    <a:pt x="5797" y="9572"/>
                  </a:lnTo>
                  <a:lnTo>
                    <a:pt x="6260" y="9451"/>
                  </a:lnTo>
                  <a:lnTo>
                    <a:pt x="6698" y="9280"/>
                  </a:lnTo>
                  <a:lnTo>
                    <a:pt x="7136" y="9085"/>
                  </a:lnTo>
                  <a:lnTo>
                    <a:pt x="7526" y="8842"/>
                  </a:lnTo>
                  <a:lnTo>
                    <a:pt x="7892" y="8574"/>
                  </a:lnTo>
                  <a:lnTo>
                    <a:pt x="8232" y="8257"/>
                  </a:lnTo>
                  <a:lnTo>
                    <a:pt x="8549" y="7916"/>
                  </a:lnTo>
                  <a:lnTo>
                    <a:pt x="8841" y="7527"/>
                  </a:lnTo>
                  <a:lnTo>
                    <a:pt x="9085" y="7137"/>
                  </a:lnTo>
                  <a:lnTo>
                    <a:pt x="9280" y="6723"/>
                  </a:lnTo>
                  <a:lnTo>
                    <a:pt x="9450" y="6284"/>
                  </a:lnTo>
                  <a:lnTo>
                    <a:pt x="9572" y="5822"/>
                  </a:lnTo>
                  <a:lnTo>
                    <a:pt x="9645" y="5335"/>
                  </a:lnTo>
                  <a:lnTo>
                    <a:pt x="9669" y="4847"/>
                  </a:lnTo>
                  <a:lnTo>
                    <a:pt x="9669" y="4847"/>
                  </a:lnTo>
                  <a:lnTo>
                    <a:pt x="9645" y="4336"/>
                  </a:lnTo>
                  <a:lnTo>
                    <a:pt x="9572" y="3873"/>
                  </a:lnTo>
                  <a:lnTo>
                    <a:pt x="9450" y="3411"/>
                  </a:lnTo>
                  <a:lnTo>
                    <a:pt x="9280" y="2972"/>
                  </a:lnTo>
                  <a:lnTo>
                    <a:pt x="9085" y="2534"/>
                  </a:lnTo>
                  <a:lnTo>
                    <a:pt x="8841" y="2144"/>
                  </a:lnTo>
                  <a:lnTo>
                    <a:pt x="8549" y="1779"/>
                  </a:lnTo>
                  <a:lnTo>
                    <a:pt x="8232" y="1438"/>
                  </a:lnTo>
                  <a:lnTo>
                    <a:pt x="7892" y="1121"/>
                  </a:lnTo>
                  <a:lnTo>
                    <a:pt x="7526" y="829"/>
                  </a:lnTo>
                  <a:lnTo>
                    <a:pt x="7136" y="585"/>
                  </a:lnTo>
                  <a:lnTo>
                    <a:pt x="6698" y="391"/>
                  </a:lnTo>
                  <a:lnTo>
                    <a:pt x="6260" y="220"/>
                  </a:lnTo>
                  <a:lnTo>
                    <a:pt x="5797" y="98"/>
                  </a:lnTo>
                  <a:lnTo>
                    <a:pt x="5334" y="25"/>
                  </a:lnTo>
                  <a:lnTo>
                    <a:pt x="4823" y="1"/>
                  </a:lnTo>
                  <a:lnTo>
                    <a:pt x="4823" y="1"/>
                  </a:lnTo>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15" name="Shape 415"/>
            <p:cNvSpPr/>
            <p:nvPr/>
          </p:nvSpPr>
          <p:spPr>
            <a:xfrm>
              <a:off x="4024300" y="3058425"/>
              <a:ext cx="84650" cy="84650"/>
            </a:xfrm>
            <a:custGeom>
              <a:avLst/>
              <a:gdLst/>
              <a:ahLst/>
              <a:cxnLst/>
              <a:rect l="0" t="0" r="0" b="0"/>
              <a:pathLst>
                <a:path w="3386" h="3386" fill="none" extrusionOk="0">
                  <a:moveTo>
                    <a:pt x="0" y="3385"/>
                  </a:moveTo>
                  <a:lnTo>
                    <a:pt x="0" y="3385"/>
                  </a:lnTo>
                  <a:lnTo>
                    <a:pt x="25" y="3020"/>
                  </a:lnTo>
                  <a:lnTo>
                    <a:pt x="74" y="2704"/>
                  </a:lnTo>
                  <a:lnTo>
                    <a:pt x="147" y="2363"/>
                  </a:lnTo>
                  <a:lnTo>
                    <a:pt x="268" y="2070"/>
                  </a:lnTo>
                  <a:lnTo>
                    <a:pt x="414" y="1754"/>
                  </a:lnTo>
                  <a:lnTo>
                    <a:pt x="585" y="1486"/>
                  </a:lnTo>
                  <a:lnTo>
                    <a:pt x="780" y="1218"/>
                  </a:lnTo>
                  <a:lnTo>
                    <a:pt x="999" y="974"/>
                  </a:lnTo>
                  <a:lnTo>
                    <a:pt x="1243" y="755"/>
                  </a:lnTo>
                  <a:lnTo>
                    <a:pt x="1510" y="560"/>
                  </a:lnTo>
                  <a:lnTo>
                    <a:pt x="1778" y="390"/>
                  </a:lnTo>
                  <a:lnTo>
                    <a:pt x="2071" y="244"/>
                  </a:lnTo>
                  <a:lnTo>
                    <a:pt x="2387" y="146"/>
                  </a:lnTo>
                  <a:lnTo>
                    <a:pt x="2704" y="49"/>
                  </a:lnTo>
                  <a:lnTo>
                    <a:pt x="3045" y="0"/>
                  </a:lnTo>
                  <a:lnTo>
                    <a:pt x="3386" y="0"/>
                  </a:lnTo>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16" name="Shape 416"/>
            <p:cNvSpPr/>
            <p:nvPr/>
          </p:nvSpPr>
          <p:spPr>
            <a:xfrm>
              <a:off x="4205750" y="3248375"/>
              <a:ext cx="154050" cy="153475"/>
            </a:xfrm>
            <a:custGeom>
              <a:avLst/>
              <a:gdLst/>
              <a:ahLst/>
              <a:cxnLst/>
              <a:rect l="0" t="0" r="0" b="0"/>
              <a:pathLst>
                <a:path w="6162" h="6139" fill="none" extrusionOk="0">
                  <a:moveTo>
                    <a:pt x="0" y="1024"/>
                  </a:moveTo>
                  <a:lnTo>
                    <a:pt x="4969" y="5992"/>
                  </a:lnTo>
                  <a:lnTo>
                    <a:pt x="4969" y="5992"/>
                  </a:lnTo>
                  <a:lnTo>
                    <a:pt x="5042" y="6041"/>
                  </a:lnTo>
                  <a:lnTo>
                    <a:pt x="5115" y="6090"/>
                  </a:lnTo>
                  <a:lnTo>
                    <a:pt x="5212" y="6114"/>
                  </a:lnTo>
                  <a:lnTo>
                    <a:pt x="5310" y="6138"/>
                  </a:lnTo>
                  <a:lnTo>
                    <a:pt x="5407" y="6114"/>
                  </a:lnTo>
                  <a:lnTo>
                    <a:pt x="5480" y="6090"/>
                  </a:lnTo>
                  <a:lnTo>
                    <a:pt x="5577" y="6041"/>
                  </a:lnTo>
                  <a:lnTo>
                    <a:pt x="5651" y="5992"/>
                  </a:lnTo>
                  <a:lnTo>
                    <a:pt x="6016" y="5627"/>
                  </a:lnTo>
                  <a:lnTo>
                    <a:pt x="6016" y="5627"/>
                  </a:lnTo>
                  <a:lnTo>
                    <a:pt x="6089" y="5554"/>
                  </a:lnTo>
                  <a:lnTo>
                    <a:pt x="6138" y="5456"/>
                  </a:lnTo>
                  <a:lnTo>
                    <a:pt x="6162" y="5359"/>
                  </a:lnTo>
                  <a:lnTo>
                    <a:pt x="6162" y="5286"/>
                  </a:lnTo>
                  <a:lnTo>
                    <a:pt x="6162" y="5188"/>
                  </a:lnTo>
                  <a:lnTo>
                    <a:pt x="6138" y="5091"/>
                  </a:lnTo>
                  <a:lnTo>
                    <a:pt x="6089" y="5018"/>
                  </a:lnTo>
                  <a:lnTo>
                    <a:pt x="6016" y="4921"/>
                  </a:lnTo>
                  <a:lnTo>
                    <a:pt x="1072" y="1"/>
                  </a:lnTo>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grpSp>
        <p:nvGrpSpPr>
          <p:cNvPr id="6" name="Shape 417"/>
          <p:cNvGrpSpPr/>
          <p:nvPr/>
        </p:nvGrpSpPr>
        <p:grpSpPr>
          <a:xfrm rot="10800000" flipH="1">
            <a:off x="-97888" y="626111"/>
            <a:ext cx="1034724" cy="895486"/>
            <a:chOff x="238125" y="1431100"/>
            <a:chExt cx="3296350" cy="2852775"/>
          </a:xfrm>
        </p:grpSpPr>
        <p:sp>
          <p:nvSpPr>
            <p:cNvPr id="418" name="Shape 418"/>
            <p:cNvSpPr/>
            <p:nvPr/>
          </p:nvSpPr>
          <p:spPr>
            <a:xfrm>
              <a:off x="980725" y="4136025"/>
              <a:ext cx="157950" cy="147850"/>
            </a:xfrm>
            <a:custGeom>
              <a:avLst/>
              <a:gdLst/>
              <a:ahLst/>
              <a:cxnLst/>
              <a:rect l="0" t="0" r="0" b="0"/>
              <a:pathLst>
                <a:path w="6318" h="5914" extrusionOk="0">
                  <a:moveTo>
                    <a:pt x="403" y="0"/>
                  </a:moveTo>
                  <a:lnTo>
                    <a:pt x="0" y="269"/>
                  </a:lnTo>
                  <a:lnTo>
                    <a:pt x="3226" y="5914"/>
                  </a:lnTo>
                  <a:lnTo>
                    <a:pt x="6317" y="5914"/>
                  </a:lnTo>
                  <a:lnTo>
                    <a:pt x="403" y="0"/>
                  </a:lnTo>
                  <a:close/>
                </a:path>
              </a:pathLst>
            </a:custGeom>
            <a:solidFill>
              <a:srgbClr val="00E2C7"/>
            </a:solidFill>
            <a:ln>
              <a:noFill/>
            </a:ln>
          </p:spPr>
          <p:txBody>
            <a:bodyPr lIns="91425" tIns="91425" rIns="91425" bIns="91425" anchor="ctr" anchorCtr="0">
              <a:noAutofit/>
            </a:bodyPr>
            <a:lstStyle/>
            <a:p>
              <a:pPr lvl="0">
                <a:spcBef>
                  <a:spcPts val="0"/>
                </a:spcBef>
                <a:buNone/>
              </a:pPr>
              <a:endParaRPr/>
            </a:p>
          </p:txBody>
        </p:sp>
        <p:sp>
          <p:nvSpPr>
            <p:cNvPr id="419" name="Shape 419"/>
            <p:cNvSpPr/>
            <p:nvPr/>
          </p:nvSpPr>
          <p:spPr>
            <a:xfrm>
              <a:off x="849675" y="3907525"/>
              <a:ext cx="386425" cy="376350"/>
            </a:xfrm>
            <a:custGeom>
              <a:avLst/>
              <a:gdLst/>
              <a:ahLst/>
              <a:cxnLst/>
              <a:rect l="0" t="0" r="0" b="0"/>
              <a:pathLst>
                <a:path w="15457" h="15054" extrusionOk="0">
                  <a:moveTo>
                    <a:pt x="403" y="0"/>
                  </a:moveTo>
                  <a:lnTo>
                    <a:pt x="0" y="269"/>
                  </a:lnTo>
                  <a:lnTo>
                    <a:pt x="5242" y="9543"/>
                  </a:lnTo>
                  <a:lnTo>
                    <a:pt x="10887" y="15054"/>
                  </a:lnTo>
                  <a:lnTo>
                    <a:pt x="15457" y="15054"/>
                  </a:lnTo>
                  <a:lnTo>
                    <a:pt x="403" y="0"/>
                  </a:lnTo>
                  <a:close/>
                </a:path>
              </a:pathLst>
            </a:custGeom>
            <a:solidFill>
              <a:srgbClr val="01E0C8"/>
            </a:solidFill>
            <a:ln>
              <a:noFill/>
            </a:ln>
          </p:spPr>
          <p:txBody>
            <a:bodyPr lIns="91425" tIns="91425" rIns="91425" bIns="91425" anchor="ctr" anchorCtr="0">
              <a:noAutofit/>
            </a:bodyPr>
            <a:lstStyle/>
            <a:p>
              <a:pPr lvl="0">
                <a:spcBef>
                  <a:spcPts val="0"/>
                </a:spcBef>
                <a:buNone/>
              </a:pPr>
              <a:endParaRPr/>
            </a:p>
          </p:txBody>
        </p:sp>
        <p:sp>
          <p:nvSpPr>
            <p:cNvPr id="420" name="Shape 420"/>
            <p:cNvSpPr/>
            <p:nvPr/>
          </p:nvSpPr>
          <p:spPr>
            <a:xfrm>
              <a:off x="715250" y="3675675"/>
              <a:ext cx="618300" cy="608200"/>
            </a:xfrm>
            <a:custGeom>
              <a:avLst/>
              <a:gdLst/>
              <a:ahLst/>
              <a:cxnLst/>
              <a:rect l="0" t="0" r="0" b="0"/>
              <a:pathLst>
                <a:path w="24732" h="24328" extrusionOk="0">
                  <a:moveTo>
                    <a:pt x="404" y="0"/>
                  </a:moveTo>
                  <a:lnTo>
                    <a:pt x="1" y="404"/>
                  </a:lnTo>
                  <a:lnTo>
                    <a:pt x="5377" y="9543"/>
                  </a:lnTo>
                  <a:lnTo>
                    <a:pt x="20162" y="24328"/>
                  </a:lnTo>
                  <a:lnTo>
                    <a:pt x="24732" y="24328"/>
                  </a:lnTo>
                  <a:lnTo>
                    <a:pt x="404" y="0"/>
                  </a:lnTo>
                  <a:close/>
                </a:path>
              </a:pathLst>
            </a:custGeom>
            <a:solidFill>
              <a:srgbClr val="02DFC8"/>
            </a:solidFill>
            <a:ln>
              <a:noFill/>
            </a:ln>
          </p:spPr>
          <p:txBody>
            <a:bodyPr lIns="91425" tIns="91425" rIns="91425" bIns="91425" anchor="ctr" anchorCtr="0">
              <a:noAutofit/>
            </a:bodyPr>
            <a:lstStyle/>
            <a:p>
              <a:pPr lvl="0">
                <a:spcBef>
                  <a:spcPts val="0"/>
                </a:spcBef>
                <a:buNone/>
              </a:pPr>
              <a:endParaRPr/>
            </a:p>
          </p:txBody>
        </p:sp>
        <p:sp>
          <p:nvSpPr>
            <p:cNvPr id="421" name="Shape 421"/>
            <p:cNvSpPr/>
            <p:nvPr/>
          </p:nvSpPr>
          <p:spPr>
            <a:xfrm>
              <a:off x="584200" y="3447175"/>
              <a:ext cx="846800" cy="836700"/>
            </a:xfrm>
            <a:custGeom>
              <a:avLst/>
              <a:gdLst/>
              <a:ahLst/>
              <a:cxnLst/>
              <a:rect l="0" t="0" r="0" b="0"/>
              <a:pathLst>
                <a:path w="33872" h="33468" extrusionOk="0">
                  <a:moveTo>
                    <a:pt x="404" y="1"/>
                  </a:moveTo>
                  <a:lnTo>
                    <a:pt x="1" y="270"/>
                  </a:lnTo>
                  <a:lnTo>
                    <a:pt x="5243" y="9544"/>
                  </a:lnTo>
                  <a:lnTo>
                    <a:pt x="29167" y="33468"/>
                  </a:lnTo>
                  <a:lnTo>
                    <a:pt x="33872" y="33468"/>
                  </a:lnTo>
                  <a:lnTo>
                    <a:pt x="404" y="1"/>
                  </a:lnTo>
                  <a:close/>
                </a:path>
              </a:pathLst>
            </a:custGeom>
            <a:solidFill>
              <a:srgbClr val="03DDC9"/>
            </a:solidFill>
            <a:ln>
              <a:noFill/>
            </a:ln>
          </p:spPr>
          <p:txBody>
            <a:bodyPr lIns="91425" tIns="91425" rIns="91425" bIns="91425" anchor="ctr" anchorCtr="0">
              <a:noAutofit/>
            </a:bodyPr>
            <a:lstStyle/>
            <a:p>
              <a:pPr lvl="0">
                <a:spcBef>
                  <a:spcPts val="0"/>
                </a:spcBef>
                <a:buNone/>
              </a:pPr>
              <a:endParaRPr/>
            </a:p>
          </p:txBody>
        </p:sp>
        <p:sp>
          <p:nvSpPr>
            <p:cNvPr id="422" name="Shape 422"/>
            <p:cNvSpPr/>
            <p:nvPr/>
          </p:nvSpPr>
          <p:spPr>
            <a:xfrm>
              <a:off x="449800" y="3218700"/>
              <a:ext cx="1078650" cy="1065175"/>
            </a:xfrm>
            <a:custGeom>
              <a:avLst/>
              <a:gdLst/>
              <a:ahLst/>
              <a:cxnLst/>
              <a:rect l="0" t="0" r="0" b="0"/>
              <a:pathLst>
                <a:path w="43146" h="42607" extrusionOk="0">
                  <a:moveTo>
                    <a:pt x="404" y="0"/>
                  </a:moveTo>
                  <a:lnTo>
                    <a:pt x="1" y="269"/>
                  </a:lnTo>
                  <a:lnTo>
                    <a:pt x="5377" y="9543"/>
                  </a:lnTo>
                  <a:lnTo>
                    <a:pt x="38441" y="42607"/>
                  </a:lnTo>
                  <a:lnTo>
                    <a:pt x="43145" y="42607"/>
                  </a:lnTo>
                  <a:lnTo>
                    <a:pt x="404" y="0"/>
                  </a:lnTo>
                  <a:close/>
                </a:path>
              </a:pathLst>
            </a:custGeom>
            <a:solidFill>
              <a:srgbClr val="04DBC9"/>
            </a:solidFill>
            <a:ln>
              <a:noFill/>
            </a:ln>
          </p:spPr>
          <p:txBody>
            <a:bodyPr lIns="91425" tIns="91425" rIns="91425" bIns="91425" anchor="ctr" anchorCtr="0">
              <a:noAutofit/>
            </a:bodyPr>
            <a:lstStyle/>
            <a:p>
              <a:pPr lvl="0">
                <a:spcBef>
                  <a:spcPts val="0"/>
                </a:spcBef>
                <a:buNone/>
              </a:pPr>
              <a:endParaRPr/>
            </a:p>
          </p:txBody>
        </p:sp>
        <p:sp>
          <p:nvSpPr>
            <p:cNvPr id="423" name="Shape 423"/>
            <p:cNvSpPr/>
            <p:nvPr/>
          </p:nvSpPr>
          <p:spPr>
            <a:xfrm>
              <a:off x="318750" y="2990200"/>
              <a:ext cx="1307150" cy="1293675"/>
            </a:xfrm>
            <a:custGeom>
              <a:avLst/>
              <a:gdLst/>
              <a:ahLst/>
              <a:cxnLst/>
              <a:rect l="0" t="0" r="0" b="0"/>
              <a:pathLst>
                <a:path w="52286" h="51747" extrusionOk="0">
                  <a:moveTo>
                    <a:pt x="404" y="1"/>
                  </a:moveTo>
                  <a:lnTo>
                    <a:pt x="1" y="269"/>
                  </a:lnTo>
                  <a:lnTo>
                    <a:pt x="5243" y="9409"/>
                  </a:lnTo>
                  <a:lnTo>
                    <a:pt x="47581" y="51747"/>
                  </a:lnTo>
                  <a:lnTo>
                    <a:pt x="52285" y="51747"/>
                  </a:lnTo>
                  <a:lnTo>
                    <a:pt x="39517" y="38978"/>
                  </a:lnTo>
                  <a:lnTo>
                    <a:pt x="37097" y="38978"/>
                  </a:lnTo>
                  <a:lnTo>
                    <a:pt x="33737" y="33333"/>
                  </a:lnTo>
                  <a:lnTo>
                    <a:pt x="404" y="1"/>
                  </a:lnTo>
                  <a:close/>
                </a:path>
              </a:pathLst>
            </a:custGeom>
            <a:solidFill>
              <a:srgbClr val="06D9CA"/>
            </a:solidFill>
            <a:ln>
              <a:noFill/>
            </a:ln>
          </p:spPr>
          <p:txBody>
            <a:bodyPr lIns="91425" tIns="91425" rIns="91425" bIns="91425" anchor="ctr" anchorCtr="0">
              <a:noAutofit/>
            </a:bodyPr>
            <a:lstStyle/>
            <a:p>
              <a:pPr lvl="0">
                <a:spcBef>
                  <a:spcPts val="0"/>
                </a:spcBef>
                <a:buNone/>
              </a:pPr>
              <a:endParaRPr/>
            </a:p>
          </p:txBody>
        </p:sp>
        <p:sp>
          <p:nvSpPr>
            <p:cNvPr id="424" name="Shape 424"/>
            <p:cNvSpPr/>
            <p:nvPr/>
          </p:nvSpPr>
          <p:spPr>
            <a:xfrm>
              <a:off x="1286500" y="3964650"/>
              <a:ext cx="436850" cy="319225"/>
            </a:xfrm>
            <a:custGeom>
              <a:avLst/>
              <a:gdLst/>
              <a:ahLst/>
              <a:cxnLst/>
              <a:rect l="0" t="0" r="0" b="0"/>
              <a:pathLst>
                <a:path w="17474" h="12769" extrusionOk="0">
                  <a:moveTo>
                    <a:pt x="0" y="0"/>
                  </a:moveTo>
                  <a:lnTo>
                    <a:pt x="12769" y="12769"/>
                  </a:lnTo>
                  <a:lnTo>
                    <a:pt x="17473" y="12769"/>
                  </a:lnTo>
                  <a:lnTo>
                    <a:pt x="4704" y="0"/>
                  </a:lnTo>
                  <a:close/>
                </a:path>
              </a:pathLst>
            </a:custGeom>
            <a:solidFill>
              <a:srgbClr val="07D8CB"/>
            </a:solidFill>
            <a:ln>
              <a:noFill/>
            </a:ln>
          </p:spPr>
          <p:txBody>
            <a:bodyPr lIns="91425" tIns="91425" rIns="91425" bIns="91425" anchor="ctr" anchorCtr="0">
              <a:noAutofit/>
            </a:bodyPr>
            <a:lstStyle/>
            <a:p>
              <a:pPr lvl="0">
                <a:spcBef>
                  <a:spcPts val="0"/>
                </a:spcBef>
                <a:buNone/>
              </a:pPr>
              <a:endParaRPr/>
            </a:p>
          </p:txBody>
        </p:sp>
        <p:sp>
          <p:nvSpPr>
            <p:cNvPr id="425" name="Shape 425"/>
            <p:cNvSpPr/>
            <p:nvPr/>
          </p:nvSpPr>
          <p:spPr>
            <a:xfrm>
              <a:off x="238125" y="2822200"/>
              <a:ext cx="924075" cy="1008075"/>
            </a:xfrm>
            <a:custGeom>
              <a:avLst/>
              <a:gdLst/>
              <a:ahLst/>
              <a:cxnLst/>
              <a:rect l="0" t="0" r="0" b="0"/>
              <a:pathLst>
                <a:path w="36963" h="40323" extrusionOk="0">
                  <a:moveTo>
                    <a:pt x="806" y="0"/>
                  </a:moveTo>
                  <a:lnTo>
                    <a:pt x="0" y="1479"/>
                  </a:lnTo>
                  <a:lnTo>
                    <a:pt x="3226" y="6989"/>
                  </a:lnTo>
                  <a:lnTo>
                    <a:pt x="36559" y="40322"/>
                  </a:lnTo>
                  <a:lnTo>
                    <a:pt x="36962" y="40053"/>
                  </a:lnTo>
                  <a:lnTo>
                    <a:pt x="31720" y="30779"/>
                  </a:lnTo>
                  <a:lnTo>
                    <a:pt x="806" y="0"/>
                  </a:lnTo>
                  <a:close/>
                </a:path>
              </a:pathLst>
            </a:custGeom>
            <a:solidFill>
              <a:srgbClr val="07D8CB"/>
            </a:solidFill>
            <a:ln>
              <a:noFill/>
            </a:ln>
          </p:spPr>
          <p:txBody>
            <a:bodyPr lIns="91425" tIns="91425" rIns="91425" bIns="91425" anchor="ctr" anchorCtr="0">
              <a:noAutofit/>
            </a:bodyPr>
            <a:lstStyle/>
            <a:p>
              <a:pPr lvl="0">
                <a:spcBef>
                  <a:spcPts val="0"/>
                </a:spcBef>
                <a:buNone/>
              </a:pPr>
              <a:endParaRPr/>
            </a:p>
          </p:txBody>
        </p:sp>
        <p:sp>
          <p:nvSpPr>
            <p:cNvPr id="426" name="Shape 426"/>
            <p:cNvSpPr/>
            <p:nvPr/>
          </p:nvSpPr>
          <p:spPr>
            <a:xfrm>
              <a:off x="1383925" y="3964650"/>
              <a:ext cx="433500" cy="319225"/>
            </a:xfrm>
            <a:custGeom>
              <a:avLst/>
              <a:gdLst/>
              <a:ahLst/>
              <a:cxnLst/>
              <a:rect l="0" t="0" r="0" b="0"/>
              <a:pathLst>
                <a:path w="17340" h="12769" extrusionOk="0">
                  <a:moveTo>
                    <a:pt x="1" y="0"/>
                  </a:moveTo>
                  <a:lnTo>
                    <a:pt x="12770" y="12769"/>
                  </a:lnTo>
                  <a:lnTo>
                    <a:pt x="17339" y="12769"/>
                  </a:lnTo>
                  <a:lnTo>
                    <a:pt x="4705" y="0"/>
                  </a:lnTo>
                  <a:close/>
                </a:path>
              </a:pathLst>
            </a:custGeom>
            <a:solidFill>
              <a:srgbClr val="08D6CB"/>
            </a:solidFill>
            <a:ln>
              <a:noFill/>
            </a:ln>
          </p:spPr>
          <p:txBody>
            <a:bodyPr lIns="91425" tIns="91425" rIns="91425" bIns="91425" anchor="ctr" anchorCtr="0">
              <a:noAutofit/>
            </a:bodyPr>
            <a:lstStyle/>
            <a:p>
              <a:pPr lvl="0">
                <a:spcBef>
                  <a:spcPts val="0"/>
                </a:spcBef>
                <a:buNone/>
              </a:pPr>
              <a:endParaRPr/>
            </a:p>
          </p:txBody>
        </p:sp>
        <p:sp>
          <p:nvSpPr>
            <p:cNvPr id="427" name="Shape 427"/>
            <p:cNvSpPr/>
            <p:nvPr/>
          </p:nvSpPr>
          <p:spPr>
            <a:xfrm>
              <a:off x="251550" y="2761700"/>
              <a:ext cx="779600" cy="840075"/>
            </a:xfrm>
            <a:custGeom>
              <a:avLst/>
              <a:gdLst/>
              <a:ahLst/>
              <a:cxnLst/>
              <a:rect l="0" t="0" r="0" b="0"/>
              <a:pathLst>
                <a:path w="31184" h="33603" extrusionOk="0">
                  <a:moveTo>
                    <a:pt x="1748" y="1"/>
                  </a:moveTo>
                  <a:lnTo>
                    <a:pt x="1" y="2823"/>
                  </a:lnTo>
                  <a:lnTo>
                    <a:pt x="30780" y="33603"/>
                  </a:lnTo>
                  <a:lnTo>
                    <a:pt x="31183" y="33199"/>
                  </a:lnTo>
                  <a:lnTo>
                    <a:pt x="25807" y="24060"/>
                  </a:lnTo>
                  <a:lnTo>
                    <a:pt x="1748" y="1"/>
                  </a:lnTo>
                  <a:close/>
                </a:path>
              </a:pathLst>
            </a:custGeom>
            <a:solidFill>
              <a:srgbClr val="08D6CB"/>
            </a:solidFill>
            <a:ln>
              <a:noFill/>
            </a:ln>
          </p:spPr>
          <p:txBody>
            <a:bodyPr lIns="91425" tIns="91425" rIns="91425" bIns="91425" anchor="ctr" anchorCtr="0">
              <a:noAutofit/>
            </a:bodyPr>
            <a:lstStyle/>
            <a:p>
              <a:pPr lvl="0">
                <a:spcBef>
                  <a:spcPts val="0"/>
                </a:spcBef>
                <a:buNone/>
              </a:pPr>
              <a:endParaRPr/>
            </a:p>
          </p:txBody>
        </p:sp>
        <p:sp>
          <p:nvSpPr>
            <p:cNvPr id="428" name="Shape 428"/>
            <p:cNvSpPr/>
            <p:nvPr/>
          </p:nvSpPr>
          <p:spPr>
            <a:xfrm>
              <a:off x="288525" y="2697875"/>
              <a:ext cx="608200" cy="675400"/>
            </a:xfrm>
            <a:custGeom>
              <a:avLst/>
              <a:gdLst/>
              <a:ahLst/>
              <a:cxnLst/>
              <a:rect l="0" t="0" r="0" b="0"/>
              <a:pathLst>
                <a:path w="24328" h="27016" extrusionOk="0">
                  <a:moveTo>
                    <a:pt x="1613" y="0"/>
                  </a:moveTo>
                  <a:lnTo>
                    <a:pt x="0" y="2957"/>
                  </a:lnTo>
                  <a:lnTo>
                    <a:pt x="23925" y="27016"/>
                  </a:lnTo>
                  <a:lnTo>
                    <a:pt x="24328" y="26613"/>
                  </a:lnTo>
                  <a:lnTo>
                    <a:pt x="19086" y="17473"/>
                  </a:lnTo>
                  <a:lnTo>
                    <a:pt x="1613" y="0"/>
                  </a:lnTo>
                  <a:close/>
                </a:path>
              </a:pathLst>
            </a:custGeom>
            <a:solidFill>
              <a:srgbClr val="09D4CC"/>
            </a:solidFill>
            <a:ln>
              <a:noFill/>
            </a:ln>
          </p:spPr>
          <p:txBody>
            <a:bodyPr lIns="91425" tIns="91425" rIns="91425" bIns="91425" anchor="ctr" anchorCtr="0">
              <a:noAutofit/>
            </a:bodyPr>
            <a:lstStyle/>
            <a:p>
              <a:pPr lvl="0">
                <a:spcBef>
                  <a:spcPts val="0"/>
                </a:spcBef>
                <a:buNone/>
              </a:pPr>
              <a:endParaRPr/>
            </a:p>
          </p:txBody>
        </p:sp>
        <p:sp>
          <p:nvSpPr>
            <p:cNvPr id="429" name="Shape 429"/>
            <p:cNvSpPr/>
            <p:nvPr/>
          </p:nvSpPr>
          <p:spPr>
            <a:xfrm>
              <a:off x="1481375" y="3964650"/>
              <a:ext cx="433500" cy="319225"/>
            </a:xfrm>
            <a:custGeom>
              <a:avLst/>
              <a:gdLst/>
              <a:ahLst/>
              <a:cxnLst/>
              <a:rect l="0" t="0" r="0" b="0"/>
              <a:pathLst>
                <a:path w="17340" h="12769" extrusionOk="0">
                  <a:moveTo>
                    <a:pt x="1" y="0"/>
                  </a:moveTo>
                  <a:lnTo>
                    <a:pt x="12769" y="12769"/>
                  </a:lnTo>
                  <a:lnTo>
                    <a:pt x="17339" y="12769"/>
                  </a:lnTo>
                  <a:lnTo>
                    <a:pt x="4705" y="0"/>
                  </a:lnTo>
                  <a:close/>
                </a:path>
              </a:pathLst>
            </a:custGeom>
            <a:solidFill>
              <a:srgbClr val="09D4CC"/>
            </a:solidFill>
            <a:ln>
              <a:noFill/>
            </a:ln>
          </p:spPr>
          <p:txBody>
            <a:bodyPr lIns="91425" tIns="91425" rIns="91425" bIns="91425" anchor="ctr" anchorCtr="0">
              <a:noAutofit/>
            </a:bodyPr>
            <a:lstStyle/>
            <a:p>
              <a:pPr lvl="0">
                <a:spcBef>
                  <a:spcPts val="0"/>
                </a:spcBef>
                <a:buNone/>
              </a:pPr>
              <a:endParaRPr/>
            </a:p>
          </p:txBody>
        </p:sp>
        <p:sp>
          <p:nvSpPr>
            <p:cNvPr id="430" name="Shape 430"/>
            <p:cNvSpPr/>
            <p:nvPr/>
          </p:nvSpPr>
          <p:spPr>
            <a:xfrm>
              <a:off x="1578825" y="3964650"/>
              <a:ext cx="433500" cy="319225"/>
            </a:xfrm>
            <a:custGeom>
              <a:avLst/>
              <a:gdLst/>
              <a:ahLst/>
              <a:cxnLst/>
              <a:rect l="0" t="0" r="0" b="0"/>
              <a:pathLst>
                <a:path w="17340" h="12769" extrusionOk="0">
                  <a:moveTo>
                    <a:pt x="1" y="0"/>
                  </a:moveTo>
                  <a:lnTo>
                    <a:pt x="12769" y="12769"/>
                  </a:lnTo>
                  <a:lnTo>
                    <a:pt x="17339" y="12769"/>
                  </a:lnTo>
                  <a:lnTo>
                    <a:pt x="4570" y="0"/>
                  </a:lnTo>
                  <a:close/>
                </a:path>
              </a:pathLst>
            </a:custGeom>
            <a:solidFill>
              <a:srgbClr val="0AD3CC"/>
            </a:solidFill>
            <a:ln>
              <a:noFill/>
            </a:ln>
          </p:spPr>
          <p:txBody>
            <a:bodyPr lIns="91425" tIns="91425" rIns="91425" bIns="91425" anchor="ctr" anchorCtr="0">
              <a:noAutofit/>
            </a:bodyPr>
            <a:lstStyle/>
            <a:p>
              <a:pPr lvl="0">
                <a:spcBef>
                  <a:spcPts val="0"/>
                </a:spcBef>
                <a:buNone/>
              </a:pPr>
              <a:endParaRPr/>
            </a:p>
          </p:txBody>
        </p:sp>
        <p:sp>
          <p:nvSpPr>
            <p:cNvPr id="431" name="Shape 431"/>
            <p:cNvSpPr/>
            <p:nvPr/>
          </p:nvSpPr>
          <p:spPr>
            <a:xfrm>
              <a:off x="322125" y="2637375"/>
              <a:ext cx="443550" cy="504050"/>
            </a:xfrm>
            <a:custGeom>
              <a:avLst/>
              <a:gdLst/>
              <a:ahLst/>
              <a:cxnLst/>
              <a:rect l="0" t="0" r="0" b="0"/>
              <a:pathLst>
                <a:path w="17742" h="20162" extrusionOk="0">
                  <a:moveTo>
                    <a:pt x="1747" y="1"/>
                  </a:moveTo>
                  <a:lnTo>
                    <a:pt x="0" y="2958"/>
                  </a:lnTo>
                  <a:lnTo>
                    <a:pt x="17339" y="20162"/>
                  </a:lnTo>
                  <a:lnTo>
                    <a:pt x="17742" y="19893"/>
                  </a:lnTo>
                  <a:lnTo>
                    <a:pt x="12366" y="10619"/>
                  </a:lnTo>
                  <a:lnTo>
                    <a:pt x="1747" y="1"/>
                  </a:lnTo>
                  <a:close/>
                </a:path>
              </a:pathLst>
            </a:custGeom>
            <a:solidFill>
              <a:srgbClr val="0AD3CC"/>
            </a:solidFill>
            <a:ln>
              <a:noFill/>
            </a:ln>
          </p:spPr>
          <p:txBody>
            <a:bodyPr lIns="91425" tIns="91425" rIns="91425" bIns="91425" anchor="ctr" anchorCtr="0">
              <a:noAutofit/>
            </a:bodyPr>
            <a:lstStyle/>
            <a:p>
              <a:pPr lvl="0">
                <a:spcBef>
                  <a:spcPts val="0"/>
                </a:spcBef>
                <a:buNone/>
              </a:pPr>
              <a:endParaRPr/>
            </a:p>
          </p:txBody>
        </p:sp>
        <p:sp>
          <p:nvSpPr>
            <p:cNvPr id="432" name="Shape 432"/>
            <p:cNvSpPr/>
            <p:nvPr/>
          </p:nvSpPr>
          <p:spPr>
            <a:xfrm>
              <a:off x="359075" y="2576900"/>
              <a:ext cx="275575" cy="336050"/>
            </a:xfrm>
            <a:custGeom>
              <a:avLst/>
              <a:gdLst/>
              <a:ahLst/>
              <a:cxnLst/>
              <a:rect l="0" t="0" r="0" b="0"/>
              <a:pathLst>
                <a:path w="11023" h="13442" extrusionOk="0">
                  <a:moveTo>
                    <a:pt x="1614" y="1"/>
                  </a:moveTo>
                  <a:lnTo>
                    <a:pt x="1" y="2823"/>
                  </a:lnTo>
                  <a:lnTo>
                    <a:pt x="10484" y="13441"/>
                  </a:lnTo>
                  <a:lnTo>
                    <a:pt x="10888" y="13172"/>
                  </a:lnTo>
                  <a:lnTo>
                    <a:pt x="9812" y="11291"/>
                  </a:lnTo>
                  <a:lnTo>
                    <a:pt x="11022" y="9275"/>
                  </a:lnTo>
                  <a:lnTo>
                    <a:pt x="1614" y="1"/>
                  </a:lnTo>
                  <a:close/>
                </a:path>
              </a:pathLst>
            </a:custGeom>
            <a:solidFill>
              <a:srgbClr val="0BD1CD"/>
            </a:solidFill>
            <a:ln>
              <a:noFill/>
            </a:ln>
          </p:spPr>
          <p:txBody>
            <a:bodyPr lIns="91425" tIns="91425" rIns="91425" bIns="91425" anchor="ctr" anchorCtr="0">
              <a:noAutofit/>
            </a:bodyPr>
            <a:lstStyle/>
            <a:p>
              <a:pPr lvl="0">
                <a:spcBef>
                  <a:spcPts val="0"/>
                </a:spcBef>
                <a:buNone/>
              </a:pPr>
              <a:endParaRPr/>
            </a:p>
          </p:txBody>
        </p:sp>
        <p:sp>
          <p:nvSpPr>
            <p:cNvPr id="433" name="Shape 433"/>
            <p:cNvSpPr/>
            <p:nvPr/>
          </p:nvSpPr>
          <p:spPr>
            <a:xfrm>
              <a:off x="1676275" y="3964650"/>
              <a:ext cx="433475" cy="319225"/>
            </a:xfrm>
            <a:custGeom>
              <a:avLst/>
              <a:gdLst/>
              <a:ahLst/>
              <a:cxnLst/>
              <a:rect l="0" t="0" r="0" b="0"/>
              <a:pathLst>
                <a:path w="17339" h="12769" extrusionOk="0">
                  <a:moveTo>
                    <a:pt x="0" y="0"/>
                  </a:moveTo>
                  <a:lnTo>
                    <a:pt x="12769" y="12769"/>
                  </a:lnTo>
                  <a:lnTo>
                    <a:pt x="17339" y="12769"/>
                  </a:lnTo>
                  <a:lnTo>
                    <a:pt x="4570" y="0"/>
                  </a:lnTo>
                  <a:close/>
                </a:path>
              </a:pathLst>
            </a:custGeom>
            <a:solidFill>
              <a:srgbClr val="0BD1CD"/>
            </a:solidFill>
            <a:ln>
              <a:noFill/>
            </a:ln>
          </p:spPr>
          <p:txBody>
            <a:bodyPr lIns="91425" tIns="91425" rIns="91425" bIns="91425" anchor="ctr" anchorCtr="0">
              <a:noAutofit/>
            </a:bodyPr>
            <a:lstStyle/>
            <a:p>
              <a:pPr lvl="0">
                <a:spcBef>
                  <a:spcPts val="0"/>
                </a:spcBef>
                <a:buNone/>
              </a:pPr>
              <a:endParaRPr/>
            </a:p>
          </p:txBody>
        </p:sp>
        <p:sp>
          <p:nvSpPr>
            <p:cNvPr id="434" name="Shape 434"/>
            <p:cNvSpPr/>
            <p:nvPr/>
          </p:nvSpPr>
          <p:spPr>
            <a:xfrm>
              <a:off x="392675" y="2513050"/>
              <a:ext cx="275575" cy="309175"/>
            </a:xfrm>
            <a:custGeom>
              <a:avLst/>
              <a:gdLst/>
              <a:ahLst/>
              <a:cxnLst/>
              <a:rect l="0" t="0" r="0" b="0"/>
              <a:pathLst>
                <a:path w="11023" h="12367" extrusionOk="0">
                  <a:moveTo>
                    <a:pt x="1748" y="1"/>
                  </a:moveTo>
                  <a:lnTo>
                    <a:pt x="1" y="2958"/>
                  </a:lnTo>
                  <a:lnTo>
                    <a:pt x="9409" y="12366"/>
                  </a:lnTo>
                  <a:lnTo>
                    <a:pt x="11022" y="9409"/>
                  </a:lnTo>
                  <a:lnTo>
                    <a:pt x="1748" y="1"/>
                  </a:lnTo>
                  <a:close/>
                </a:path>
              </a:pathLst>
            </a:custGeom>
            <a:solidFill>
              <a:srgbClr val="0CCFCD"/>
            </a:solidFill>
            <a:ln>
              <a:noFill/>
            </a:ln>
          </p:spPr>
          <p:txBody>
            <a:bodyPr lIns="91425" tIns="91425" rIns="91425" bIns="91425" anchor="ctr" anchorCtr="0">
              <a:noAutofit/>
            </a:bodyPr>
            <a:lstStyle/>
            <a:p>
              <a:pPr lvl="0">
                <a:spcBef>
                  <a:spcPts val="0"/>
                </a:spcBef>
                <a:buNone/>
              </a:pPr>
              <a:endParaRPr/>
            </a:p>
          </p:txBody>
        </p:sp>
        <p:sp>
          <p:nvSpPr>
            <p:cNvPr id="435" name="Shape 435"/>
            <p:cNvSpPr/>
            <p:nvPr/>
          </p:nvSpPr>
          <p:spPr>
            <a:xfrm>
              <a:off x="1773725" y="3964650"/>
              <a:ext cx="433475" cy="319225"/>
            </a:xfrm>
            <a:custGeom>
              <a:avLst/>
              <a:gdLst/>
              <a:ahLst/>
              <a:cxnLst/>
              <a:rect l="0" t="0" r="0" b="0"/>
              <a:pathLst>
                <a:path w="17339" h="12769" extrusionOk="0">
                  <a:moveTo>
                    <a:pt x="0" y="0"/>
                  </a:moveTo>
                  <a:lnTo>
                    <a:pt x="12634" y="12769"/>
                  </a:lnTo>
                  <a:lnTo>
                    <a:pt x="17339" y="12769"/>
                  </a:lnTo>
                  <a:lnTo>
                    <a:pt x="4570" y="0"/>
                  </a:lnTo>
                  <a:close/>
                </a:path>
              </a:pathLst>
            </a:custGeom>
            <a:solidFill>
              <a:srgbClr val="0CCFCD"/>
            </a:solidFill>
            <a:ln>
              <a:noFill/>
            </a:ln>
          </p:spPr>
          <p:txBody>
            <a:bodyPr lIns="91425" tIns="91425" rIns="91425" bIns="91425" anchor="ctr" anchorCtr="0">
              <a:noAutofit/>
            </a:bodyPr>
            <a:lstStyle/>
            <a:p>
              <a:pPr lvl="0">
                <a:spcBef>
                  <a:spcPts val="0"/>
                </a:spcBef>
                <a:buNone/>
              </a:pPr>
              <a:endParaRPr/>
            </a:p>
          </p:txBody>
        </p:sp>
        <p:sp>
          <p:nvSpPr>
            <p:cNvPr id="436" name="Shape 436"/>
            <p:cNvSpPr/>
            <p:nvPr/>
          </p:nvSpPr>
          <p:spPr>
            <a:xfrm>
              <a:off x="429650" y="2452575"/>
              <a:ext cx="275550" cy="305800"/>
            </a:xfrm>
            <a:custGeom>
              <a:avLst/>
              <a:gdLst/>
              <a:ahLst/>
              <a:cxnLst/>
              <a:rect l="0" t="0" r="0" b="0"/>
              <a:pathLst>
                <a:path w="11022" h="12232" extrusionOk="0">
                  <a:moveTo>
                    <a:pt x="1748" y="1"/>
                  </a:moveTo>
                  <a:lnTo>
                    <a:pt x="0" y="2957"/>
                  </a:lnTo>
                  <a:lnTo>
                    <a:pt x="9274" y="12232"/>
                  </a:lnTo>
                  <a:lnTo>
                    <a:pt x="11022" y="9275"/>
                  </a:lnTo>
                  <a:lnTo>
                    <a:pt x="1748" y="1"/>
                  </a:lnTo>
                  <a:close/>
                </a:path>
              </a:pathLst>
            </a:custGeom>
            <a:solidFill>
              <a:srgbClr val="0DCDCE"/>
            </a:solidFill>
            <a:ln>
              <a:noFill/>
            </a:ln>
          </p:spPr>
          <p:txBody>
            <a:bodyPr lIns="91425" tIns="91425" rIns="91425" bIns="91425" anchor="ctr" anchorCtr="0">
              <a:noAutofit/>
            </a:bodyPr>
            <a:lstStyle/>
            <a:p>
              <a:pPr lvl="0">
                <a:spcBef>
                  <a:spcPts val="0"/>
                </a:spcBef>
                <a:buNone/>
              </a:pPr>
              <a:endParaRPr/>
            </a:p>
          </p:txBody>
        </p:sp>
        <p:sp>
          <p:nvSpPr>
            <p:cNvPr id="437" name="Shape 437"/>
            <p:cNvSpPr/>
            <p:nvPr/>
          </p:nvSpPr>
          <p:spPr>
            <a:xfrm>
              <a:off x="1871150" y="3964650"/>
              <a:ext cx="433500" cy="319225"/>
            </a:xfrm>
            <a:custGeom>
              <a:avLst/>
              <a:gdLst/>
              <a:ahLst/>
              <a:cxnLst/>
              <a:rect l="0" t="0" r="0" b="0"/>
              <a:pathLst>
                <a:path w="17340" h="12769" extrusionOk="0">
                  <a:moveTo>
                    <a:pt x="1" y="0"/>
                  </a:moveTo>
                  <a:lnTo>
                    <a:pt x="12635" y="12769"/>
                  </a:lnTo>
                  <a:lnTo>
                    <a:pt x="17340" y="12769"/>
                  </a:lnTo>
                  <a:lnTo>
                    <a:pt x="4571" y="0"/>
                  </a:lnTo>
                  <a:close/>
                </a:path>
              </a:pathLst>
            </a:custGeom>
            <a:solidFill>
              <a:srgbClr val="0DCDCE"/>
            </a:solidFill>
            <a:ln>
              <a:noFill/>
            </a:ln>
          </p:spPr>
          <p:txBody>
            <a:bodyPr lIns="91425" tIns="91425" rIns="91425" bIns="91425" anchor="ctr" anchorCtr="0">
              <a:noAutofit/>
            </a:bodyPr>
            <a:lstStyle/>
            <a:p>
              <a:pPr lvl="0">
                <a:spcBef>
                  <a:spcPts val="0"/>
                </a:spcBef>
                <a:buNone/>
              </a:pPr>
              <a:endParaRPr/>
            </a:p>
          </p:txBody>
        </p:sp>
        <p:sp>
          <p:nvSpPr>
            <p:cNvPr id="438" name="Shape 438"/>
            <p:cNvSpPr/>
            <p:nvPr/>
          </p:nvSpPr>
          <p:spPr>
            <a:xfrm>
              <a:off x="1965250" y="3964650"/>
              <a:ext cx="436850" cy="319225"/>
            </a:xfrm>
            <a:custGeom>
              <a:avLst/>
              <a:gdLst/>
              <a:ahLst/>
              <a:cxnLst/>
              <a:rect l="0" t="0" r="0" b="0"/>
              <a:pathLst>
                <a:path w="17474" h="12769" extrusionOk="0">
                  <a:moveTo>
                    <a:pt x="0" y="0"/>
                  </a:moveTo>
                  <a:lnTo>
                    <a:pt x="12769" y="12769"/>
                  </a:lnTo>
                  <a:lnTo>
                    <a:pt x="17473" y="12769"/>
                  </a:lnTo>
                  <a:lnTo>
                    <a:pt x="4705" y="0"/>
                  </a:lnTo>
                  <a:close/>
                </a:path>
              </a:pathLst>
            </a:custGeom>
            <a:solidFill>
              <a:srgbClr val="0ECCCF"/>
            </a:solidFill>
            <a:ln>
              <a:noFill/>
            </a:ln>
          </p:spPr>
          <p:txBody>
            <a:bodyPr lIns="91425" tIns="91425" rIns="91425" bIns="91425" anchor="ctr" anchorCtr="0">
              <a:noAutofit/>
            </a:bodyPr>
            <a:lstStyle/>
            <a:p>
              <a:pPr lvl="0">
                <a:spcBef>
                  <a:spcPts val="0"/>
                </a:spcBef>
                <a:buNone/>
              </a:pPr>
              <a:endParaRPr/>
            </a:p>
          </p:txBody>
        </p:sp>
        <p:sp>
          <p:nvSpPr>
            <p:cNvPr id="439" name="Shape 439"/>
            <p:cNvSpPr/>
            <p:nvPr/>
          </p:nvSpPr>
          <p:spPr>
            <a:xfrm>
              <a:off x="466600" y="2392100"/>
              <a:ext cx="272200" cy="305800"/>
            </a:xfrm>
            <a:custGeom>
              <a:avLst/>
              <a:gdLst/>
              <a:ahLst/>
              <a:cxnLst/>
              <a:rect l="0" t="0" r="0" b="0"/>
              <a:pathLst>
                <a:path w="10888" h="12232" extrusionOk="0">
                  <a:moveTo>
                    <a:pt x="1614" y="0"/>
                  </a:moveTo>
                  <a:lnTo>
                    <a:pt x="1" y="2957"/>
                  </a:lnTo>
                  <a:lnTo>
                    <a:pt x="9275" y="12231"/>
                  </a:lnTo>
                  <a:lnTo>
                    <a:pt x="10888" y="9274"/>
                  </a:lnTo>
                  <a:lnTo>
                    <a:pt x="1614" y="0"/>
                  </a:lnTo>
                  <a:close/>
                </a:path>
              </a:pathLst>
            </a:custGeom>
            <a:solidFill>
              <a:srgbClr val="0ECCCF"/>
            </a:solidFill>
            <a:ln>
              <a:noFill/>
            </a:ln>
          </p:spPr>
          <p:txBody>
            <a:bodyPr lIns="91425" tIns="91425" rIns="91425" bIns="91425" anchor="ctr" anchorCtr="0">
              <a:noAutofit/>
            </a:bodyPr>
            <a:lstStyle/>
            <a:p>
              <a:pPr lvl="0">
                <a:spcBef>
                  <a:spcPts val="0"/>
                </a:spcBef>
                <a:buNone/>
              </a:pPr>
              <a:endParaRPr/>
            </a:p>
          </p:txBody>
        </p:sp>
        <p:sp>
          <p:nvSpPr>
            <p:cNvPr id="440" name="Shape 440"/>
            <p:cNvSpPr/>
            <p:nvPr/>
          </p:nvSpPr>
          <p:spPr>
            <a:xfrm>
              <a:off x="2062700" y="3964650"/>
              <a:ext cx="433475" cy="319225"/>
            </a:xfrm>
            <a:custGeom>
              <a:avLst/>
              <a:gdLst/>
              <a:ahLst/>
              <a:cxnLst/>
              <a:rect l="0" t="0" r="0" b="0"/>
              <a:pathLst>
                <a:path w="17339" h="12769" extrusionOk="0">
                  <a:moveTo>
                    <a:pt x="0" y="0"/>
                  </a:moveTo>
                  <a:lnTo>
                    <a:pt x="12769" y="12769"/>
                  </a:lnTo>
                  <a:lnTo>
                    <a:pt x="17339" y="12769"/>
                  </a:lnTo>
                  <a:lnTo>
                    <a:pt x="4704" y="0"/>
                  </a:lnTo>
                  <a:close/>
                </a:path>
              </a:pathLst>
            </a:custGeom>
            <a:solidFill>
              <a:srgbClr val="10CACF"/>
            </a:solidFill>
            <a:ln>
              <a:noFill/>
            </a:ln>
          </p:spPr>
          <p:txBody>
            <a:bodyPr lIns="91425" tIns="91425" rIns="91425" bIns="91425" anchor="ctr" anchorCtr="0">
              <a:noAutofit/>
            </a:bodyPr>
            <a:lstStyle/>
            <a:p>
              <a:pPr lvl="0">
                <a:spcBef>
                  <a:spcPts val="0"/>
                </a:spcBef>
                <a:buNone/>
              </a:pPr>
              <a:endParaRPr/>
            </a:p>
          </p:txBody>
        </p:sp>
        <p:sp>
          <p:nvSpPr>
            <p:cNvPr id="441" name="Shape 441"/>
            <p:cNvSpPr/>
            <p:nvPr/>
          </p:nvSpPr>
          <p:spPr>
            <a:xfrm>
              <a:off x="500200" y="2328250"/>
              <a:ext cx="275575" cy="309150"/>
            </a:xfrm>
            <a:custGeom>
              <a:avLst/>
              <a:gdLst/>
              <a:ahLst/>
              <a:cxnLst/>
              <a:rect l="0" t="0" r="0" b="0"/>
              <a:pathLst>
                <a:path w="11023" h="12366" extrusionOk="0">
                  <a:moveTo>
                    <a:pt x="1748" y="1"/>
                  </a:moveTo>
                  <a:lnTo>
                    <a:pt x="1" y="2957"/>
                  </a:lnTo>
                  <a:lnTo>
                    <a:pt x="9275" y="12366"/>
                  </a:lnTo>
                  <a:lnTo>
                    <a:pt x="11022" y="9409"/>
                  </a:lnTo>
                  <a:lnTo>
                    <a:pt x="1748" y="1"/>
                  </a:lnTo>
                  <a:close/>
                </a:path>
              </a:pathLst>
            </a:custGeom>
            <a:solidFill>
              <a:srgbClr val="10CACF"/>
            </a:solidFill>
            <a:ln>
              <a:noFill/>
            </a:ln>
          </p:spPr>
          <p:txBody>
            <a:bodyPr lIns="91425" tIns="91425" rIns="91425" bIns="91425" anchor="ctr" anchorCtr="0">
              <a:noAutofit/>
            </a:bodyPr>
            <a:lstStyle/>
            <a:p>
              <a:pPr lvl="0">
                <a:spcBef>
                  <a:spcPts val="0"/>
                </a:spcBef>
                <a:buNone/>
              </a:pPr>
              <a:endParaRPr/>
            </a:p>
          </p:txBody>
        </p:sp>
        <p:sp>
          <p:nvSpPr>
            <p:cNvPr id="442" name="Shape 442"/>
            <p:cNvSpPr/>
            <p:nvPr/>
          </p:nvSpPr>
          <p:spPr>
            <a:xfrm>
              <a:off x="537175" y="2267775"/>
              <a:ext cx="275550" cy="305800"/>
            </a:xfrm>
            <a:custGeom>
              <a:avLst/>
              <a:gdLst/>
              <a:ahLst/>
              <a:cxnLst/>
              <a:rect l="0" t="0" r="0" b="0"/>
              <a:pathLst>
                <a:path w="11022" h="12232" extrusionOk="0">
                  <a:moveTo>
                    <a:pt x="1613" y="0"/>
                  </a:moveTo>
                  <a:lnTo>
                    <a:pt x="0" y="2957"/>
                  </a:lnTo>
                  <a:lnTo>
                    <a:pt x="9274" y="12231"/>
                  </a:lnTo>
                  <a:lnTo>
                    <a:pt x="11022" y="9274"/>
                  </a:lnTo>
                  <a:lnTo>
                    <a:pt x="1613" y="0"/>
                  </a:lnTo>
                  <a:close/>
                </a:path>
              </a:pathLst>
            </a:custGeom>
            <a:solidFill>
              <a:srgbClr val="11C8D0"/>
            </a:solidFill>
            <a:ln>
              <a:noFill/>
            </a:ln>
          </p:spPr>
          <p:txBody>
            <a:bodyPr lIns="91425" tIns="91425" rIns="91425" bIns="91425" anchor="ctr" anchorCtr="0">
              <a:noAutofit/>
            </a:bodyPr>
            <a:lstStyle/>
            <a:p>
              <a:pPr lvl="0">
                <a:spcBef>
                  <a:spcPts val="0"/>
                </a:spcBef>
                <a:buNone/>
              </a:pPr>
              <a:endParaRPr/>
            </a:p>
          </p:txBody>
        </p:sp>
        <p:sp>
          <p:nvSpPr>
            <p:cNvPr id="443" name="Shape 443"/>
            <p:cNvSpPr/>
            <p:nvPr/>
          </p:nvSpPr>
          <p:spPr>
            <a:xfrm>
              <a:off x="2160150" y="3964650"/>
              <a:ext cx="433475" cy="319225"/>
            </a:xfrm>
            <a:custGeom>
              <a:avLst/>
              <a:gdLst/>
              <a:ahLst/>
              <a:cxnLst/>
              <a:rect l="0" t="0" r="0" b="0"/>
              <a:pathLst>
                <a:path w="17339" h="12769" extrusionOk="0">
                  <a:moveTo>
                    <a:pt x="0" y="0"/>
                  </a:moveTo>
                  <a:lnTo>
                    <a:pt x="12769" y="12769"/>
                  </a:lnTo>
                  <a:lnTo>
                    <a:pt x="17339" y="12769"/>
                  </a:lnTo>
                  <a:lnTo>
                    <a:pt x="4704" y="0"/>
                  </a:lnTo>
                  <a:close/>
                </a:path>
              </a:pathLst>
            </a:custGeom>
            <a:solidFill>
              <a:srgbClr val="11C8D0"/>
            </a:solidFill>
            <a:ln>
              <a:noFill/>
            </a:ln>
          </p:spPr>
          <p:txBody>
            <a:bodyPr lIns="91425" tIns="91425" rIns="91425" bIns="91425" anchor="ctr" anchorCtr="0">
              <a:noAutofit/>
            </a:bodyPr>
            <a:lstStyle/>
            <a:p>
              <a:pPr lvl="0">
                <a:spcBef>
                  <a:spcPts val="0"/>
                </a:spcBef>
                <a:buNone/>
              </a:pPr>
              <a:endParaRPr/>
            </a:p>
          </p:txBody>
        </p:sp>
        <p:sp>
          <p:nvSpPr>
            <p:cNvPr id="444" name="Shape 444"/>
            <p:cNvSpPr/>
            <p:nvPr/>
          </p:nvSpPr>
          <p:spPr>
            <a:xfrm>
              <a:off x="570775" y="2207275"/>
              <a:ext cx="275550" cy="305800"/>
            </a:xfrm>
            <a:custGeom>
              <a:avLst/>
              <a:gdLst/>
              <a:ahLst/>
              <a:cxnLst/>
              <a:rect l="0" t="0" r="0" b="0"/>
              <a:pathLst>
                <a:path w="11022" h="12232" extrusionOk="0">
                  <a:moveTo>
                    <a:pt x="1748" y="1"/>
                  </a:moveTo>
                  <a:lnTo>
                    <a:pt x="0" y="2958"/>
                  </a:lnTo>
                  <a:lnTo>
                    <a:pt x="9409" y="12232"/>
                  </a:lnTo>
                  <a:lnTo>
                    <a:pt x="11022" y="9275"/>
                  </a:lnTo>
                  <a:lnTo>
                    <a:pt x="1748" y="1"/>
                  </a:lnTo>
                  <a:close/>
                </a:path>
              </a:pathLst>
            </a:custGeom>
            <a:solidFill>
              <a:srgbClr val="12C7D0"/>
            </a:solidFill>
            <a:ln>
              <a:noFill/>
            </a:ln>
          </p:spPr>
          <p:txBody>
            <a:bodyPr lIns="91425" tIns="91425" rIns="91425" bIns="91425" anchor="ctr" anchorCtr="0">
              <a:noAutofit/>
            </a:bodyPr>
            <a:lstStyle/>
            <a:p>
              <a:pPr lvl="0">
                <a:spcBef>
                  <a:spcPts val="0"/>
                </a:spcBef>
                <a:buNone/>
              </a:pPr>
              <a:endParaRPr/>
            </a:p>
          </p:txBody>
        </p:sp>
        <p:sp>
          <p:nvSpPr>
            <p:cNvPr id="445" name="Shape 445"/>
            <p:cNvSpPr/>
            <p:nvPr/>
          </p:nvSpPr>
          <p:spPr>
            <a:xfrm>
              <a:off x="2257575" y="3964650"/>
              <a:ext cx="433500" cy="319225"/>
            </a:xfrm>
            <a:custGeom>
              <a:avLst/>
              <a:gdLst/>
              <a:ahLst/>
              <a:cxnLst/>
              <a:rect l="0" t="0" r="0" b="0"/>
              <a:pathLst>
                <a:path w="17340" h="12769" extrusionOk="0">
                  <a:moveTo>
                    <a:pt x="1" y="0"/>
                  </a:moveTo>
                  <a:lnTo>
                    <a:pt x="12770" y="12769"/>
                  </a:lnTo>
                  <a:lnTo>
                    <a:pt x="17339" y="12769"/>
                  </a:lnTo>
                  <a:lnTo>
                    <a:pt x="4705" y="0"/>
                  </a:lnTo>
                  <a:close/>
                </a:path>
              </a:pathLst>
            </a:custGeom>
            <a:solidFill>
              <a:srgbClr val="12C7D0"/>
            </a:solidFill>
            <a:ln>
              <a:noFill/>
            </a:ln>
          </p:spPr>
          <p:txBody>
            <a:bodyPr lIns="91425" tIns="91425" rIns="91425" bIns="91425" anchor="ctr" anchorCtr="0">
              <a:noAutofit/>
            </a:bodyPr>
            <a:lstStyle/>
            <a:p>
              <a:pPr lvl="0">
                <a:spcBef>
                  <a:spcPts val="0"/>
                </a:spcBef>
                <a:buNone/>
              </a:pPr>
              <a:endParaRPr/>
            </a:p>
          </p:txBody>
        </p:sp>
        <p:sp>
          <p:nvSpPr>
            <p:cNvPr id="446" name="Shape 446"/>
            <p:cNvSpPr/>
            <p:nvPr/>
          </p:nvSpPr>
          <p:spPr>
            <a:xfrm>
              <a:off x="2355025" y="3964650"/>
              <a:ext cx="383100" cy="319225"/>
            </a:xfrm>
            <a:custGeom>
              <a:avLst/>
              <a:gdLst/>
              <a:ahLst/>
              <a:cxnLst/>
              <a:rect l="0" t="0" r="0" b="0"/>
              <a:pathLst>
                <a:path w="15324" h="12769" extrusionOk="0">
                  <a:moveTo>
                    <a:pt x="1" y="0"/>
                  </a:moveTo>
                  <a:lnTo>
                    <a:pt x="12769" y="12769"/>
                  </a:lnTo>
                  <a:lnTo>
                    <a:pt x="14248" y="12769"/>
                  </a:lnTo>
                  <a:lnTo>
                    <a:pt x="15323" y="10753"/>
                  </a:lnTo>
                  <a:lnTo>
                    <a:pt x="4570" y="0"/>
                  </a:lnTo>
                  <a:close/>
                </a:path>
              </a:pathLst>
            </a:custGeom>
            <a:solidFill>
              <a:srgbClr val="13C5D1"/>
            </a:solidFill>
            <a:ln>
              <a:noFill/>
            </a:ln>
          </p:spPr>
          <p:txBody>
            <a:bodyPr lIns="91425" tIns="91425" rIns="91425" bIns="91425" anchor="ctr" anchorCtr="0">
              <a:noAutofit/>
            </a:bodyPr>
            <a:lstStyle/>
            <a:p>
              <a:pPr lvl="0">
                <a:spcBef>
                  <a:spcPts val="0"/>
                </a:spcBef>
                <a:buNone/>
              </a:pPr>
              <a:endParaRPr/>
            </a:p>
          </p:txBody>
        </p:sp>
        <p:sp>
          <p:nvSpPr>
            <p:cNvPr id="447" name="Shape 447"/>
            <p:cNvSpPr/>
            <p:nvPr/>
          </p:nvSpPr>
          <p:spPr>
            <a:xfrm>
              <a:off x="607725" y="2146800"/>
              <a:ext cx="275575" cy="305800"/>
            </a:xfrm>
            <a:custGeom>
              <a:avLst/>
              <a:gdLst/>
              <a:ahLst/>
              <a:cxnLst/>
              <a:rect l="0" t="0" r="0" b="0"/>
              <a:pathLst>
                <a:path w="11023" h="12232" extrusionOk="0">
                  <a:moveTo>
                    <a:pt x="1614" y="1"/>
                  </a:moveTo>
                  <a:lnTo>
                    <a:pt x="1" y="2823"/>
                  </a:lnTo>
                  <a:lnTo>
                    <a:pt x="9275" y="12232"/>
                  </a:lnTo>
                  <a:lnTo>
                    <a:pt x="11022" y="9275"/>
                  </a:lnTo>
                  <a:lnTo>
                    <a:pt x="1614" y="1"/>
                  </a:lnTo>
                  <a:close/>
                </a:path>
              </a:pathLst>
            </a:custGeom>
            <a:solidFill>
              <a:srgbClr val="13C5D1"/>
            </a:solidFill>
            <a:ln>
              <a:noFill/>
            </a:ln>
          </p:spPr>
          <p:txBody>
            <a:bodyPr lIns="91425" tIns="91425" rIns="91425" bIns="91425" anchor="ctr" anchorCtr="0">
              <a:noAutofit/>
            </a:bodyPr>
            <a:lstStyle/>
            <a:p>
              <a:pPr lvl="0">
                <a:spcBef>
                  <a:spcPts val="0"/>
                </a:spcBef>
                <a:buNone/>
              </a:pPr>
              <a:endParaRPr/>
            </a:p>
          </p:txBody>
        </p:sp>
        <p:sp>
          <p:nvSpPr>
            <p:cNvPr id="448" name="Shape 448"/>
            <p:cNvSpPr/>
            <p:nvPr/>
          </p:nvSpPr>
          <p:spPr>
            <a:xfrm>
              <a:off x="2452475" y="3941125"/>
              <a:ext cx="322600" cy="305800"/>
            </a:xfrm>
            <a:custGeom>
              <a:avLst/>
              <a:gdLst/>
              <a:ahLst/>
              <a:cxnLst/>
              <a:rect l="0" t="0" r="0" b="0"/>
              <a:pathLst>
                <a:path w="12904" h="12232" extrusionOk="0">
                  <a:moveTo>
                    <a:pt x="3495" y="1"/>
                  </a:moveTo>
                  <a:lnTo>
                    <a:pt x="2957" y="941"/>
                  </a:lnTo>
                  <a:lnTo>
                    <a:pt x="0" y="941"/>
                  </a:lnTo>
                  <a:lnTo>
                    <a:pt x="11156" y="12232"/>
                  </a:lnTo>
                  <a:lnTo>
                    <a:pt x="12904" y="9275"/>
                  </a:lnTo>
                  <a:lnTo>
                    <a:pt x="3495" y="1"/>
                  </a:lnTo>
                  <a:close/>
                </a:path>
              </a:pathLst>
            </a:custGeom>
            <a:solidFill>
              <a:srgbClr val="14C3D2"/>
            </a:solidFill>
            <a:ln>
              <a:noFill/>
            </a:ln>
          </p:spPr>
          <p:txBody>
            <a:bodyPr lIns="91425" tIns="91425" rIns="91425" bIns="91425" anchor="ctr" anchorCtr="0">
              <a:noAutofit/>
            </a:bodyPr>
            <a:lstStyle/>
            <a:p>
              <a:pPr lvl="0">
                <a:spcBef>
                  <a:spcPts val="0"/>
                </a:spcBef>
                <a:buNone/>
              </a:pPr>
              <a:endParaRPr/>
            </a:p>
          </p:txBody>
        </p:sp>
        <p:sp>
          <p:nvSpPr>
            <p:cNvPr id="449" name="Shape 449"/>
            <p:cNvSpPr/>
            <p:nvPr/>
          </p:nvSpPr>
          <p:spPr>
            <a:xfrm>
              <a:off x="641325" y="2082950"/>
              <a:ext cx="275575" cy="305800"/>
            </a:xfrm>
            <a:custGeom>
              <a:avLst/>
              <a:gdLst/>
              <a:ahLst/>
              <a:cxnLst/>
              <a:rect l="0" t="0" r="0" b="0"/>
              <a:pathLst>
                <a:path w="11023" h="12232" extrusionOk="0">
                  <a:moveTo>
                    <a:pt x="1748" y="1"/>
                  </a:moveTo>
                  <a:lnTo>
                    <a:pt x="1" y="2958"/>
                  </a:lnTo>
                  <a:lnTo>
                    <a:pt x="9409" y="12232"/>
                  </a:lnTo>
                  <a:lnTo>
                    <a:pt x="11022" y="9409"/>
                  </a:lnTo>
                  <a:lnTo>
                    <a:pt x="1748" y="1"/>
                  </a:lnTo>
                  <a:close/>
                </a:path>
              </a:pathLst>
            </a:custGeom>
            <a:solidFill>
              <a:srgbClr val="14C3D2"/>
            </a:solidFill>
            <a:ln>
              <a:noFill/>
            </a:ln>
          </p:spPr>
          <p:txBody>
            <a:bodyPr lIns="91425" tIns="91425" rIns="91425" bIns="91425" anchor="ctr" anchorCtr="0">
              <a:noAutofit/>
            </a:bodyPr>
            <a:lstStyle/>
            <a:p>
              <a:pPr lvl="0">
                <a:spcBef>
                  <a:spcPts val="0"/>
                </a:spcBef>
                <a:buNone/>
              </a:pPr>
              <a:endParaRPr/>
            </a:p>
          </p:txBody>
        </p:sp>
        <p:sp>
          <p:nvSpPr>
            <p:cNvPr id="450" name="Shape 450"/>
            <p:cNvSpPr/>
            <p:nvPr/>
          </p:nvSpPr>
          <p:spPr>
            <a:xfrm>
              <a:off x="678300" y="2022475"/>
              <a:ext cx="275550" cy="305800"/>
            </a:xfrm>
            <a:custGeom>
              <a:avLst/>
              <a:gdLst/>
              <a:ahLst/>
              <a:cxnLst/>
              <a:rect l="0" t="0" r="0" b="0"/>
              <a:pathLst>
                <a:path w="11022" h="12232" extrusionOk="0">
                  <a:moveTo>
                    <a:pt x="1748" y="1"/>
                  </a:moveTo>
                  <a:lnTo>
                    <a:pt x="0" y="2957"/>
                  </a:lnTo>
                  <a:lnTo>
                    <a:pt x="9274" y="12232"/>
                  </a:lnTo>
                  <a:lnTo>
                    <a:pt x="11022" y="9275"/>
                  </a:lnTo>
                  <a:lnTo>
                    <a:pt x="1748" y="1"/>
                  </a:lnTo>
                  <a:close/>
                </a:path>
              </a:pathLst>
            </a:custGeom>
            <a:solidFill>
              <a:srgbClr val="15C1D2"/>
            </a:solidFill>
            <a:ln>
              <a:noFill/>
            </a:ln>
          </p:spPr>
          <p:txBody>
            <a:bodyPr lIns="91425" tIns="91425" rIns="91425" bIns="91425" anchor="ctr" anchorCtr="0">
              <a:noAutofit/>
            </a:bodyPr>
            <a:lstStyle/>
            <a:p>
              <a:pPr lvl="0">
                <a:spcBef>
                  <a:spcPts val="0"/>
                </a:spcBef>
                <a:buNone/>
              </a:pPr>
              <a:endParaRPr/>
            </a:p>
          </p:txBody>
        </p:sp>
        <p:sp>
          <p:nvSpPr>
            <p:cNvPr id="451" name="Shape 451"/>
            <p:cNvSpPr/>
            <p:nvPr/>
          </p:nvSpPr>
          <p:spPr>
            <a:xfrm>
              <a:off x="2533125" y="3877275"/>
              <a:ext cx="275550" cy="309175"/>
            </a:xfrm>
            <a:custGeom>
              <a:avLst/>
              <a:gdLst/>
              <a:ahLst/>
              <a:cxnLst/>
              <a:rect l="0" t="0" r="0" b="0"/>
              <a:pathLst>
                <a:path w="11022" h="12367" extrusionOk="0">
                  <a:moveTo>
                    <a:pt x="1748" y="1"/>
                  </a:moveTo>
                  <a:lnTo>
                    <a:pt x="0" y="2958"/>
                  </a:lnTo>
                  <a:lnTo>
                    <a:pt x="9409" y="12366"/>
                  </a:lnTo>
                  <a:lnTo>
                    <a:pt x="11022" y="9409"/>
                  </a:lnTo>
                  <a:lnTo>
                    <a:pt x="1748" y="1"/>
                  </a:lnTo>
                  <a:close/>
                </a:path>
              </a:pathLst>
            </a:custGeom>
            <a:solidFill>
              <a:srgbClr val="15C1D2"/>
            </a:solidFill>
            <a:ln>
              <a:noFill/>
            </a:ln>
          </p:spPr>
          <p:txBody>
            <a:bodyPr lIns="91425" tIns="91425" rIns="91425" bIns="91425" anchor="ctr" anchorCtr="0">
              <a:noAutofit/>
            </a:bodyPr>
            <a:lstStyle/>
            <a:p>
              <a:pPr lvl="0">
                <a:spcBef>
                  <a:spcPts val="0"/>
                </a:spcBef>
                <a:buNone/>
              </a:pPr>
              <a:endParaRPr/>
            </a:p>
          </p:txBody>
        </p:sp>
        <p:sp>
          <p:nvSpPr>
            <p:cNvPr id="452" name="Shape 452"/>
            <p:cNvSpPr/>
            <p:nvPr/>
          </p:nvSpPr>
          <p:spPr>
            <a:xfrm>
              <a:off x="2570075" y="3816800"/>
              <a:ext cx="275575" cy="305800"/>
            </a:xfrm>
            <a:custGeom>
              <a:avLst/>
              <a:gdLst/>
              <a:ahLst/>
              <a:cxnLst/>
              <a:rect l="0" t="0" r="0" b="0"/>
              <a:pathLst>
                <a:path w="11023" h="12232" extrusionOk="0">
                  <a:moveTo>
                    <a:pt x="1614" y="1"/>
                  </a:moveTo>
                  <a:lnTo>
                    <a:pt x="1" y="2957"/>
                  </a:lnTo>
                  <a:lnTo>
                    <a:pt x="9275" y="12232"/>
                  </a:lnTo>
                  <a:lnTo>
                    <a:pt x="11022" y="9275"/>
                  </a:lnTo>
                  <a:lnTo>
                    <a:pt x="1614" y="1"/>
                  </a:lnTo>
                  <a:close/>
                </a:path>
              </a:pathLst>
            </a:custGeom>
            <a:solidFill>
              <a:srgbClr val="16C0D3"/>
            </a:solidFill>
            <a:ln>
              <a:noFill/>
            </a:ln>
          </p:spPr>
          <p:txBody>
            <a:bodyPr lIns="91425" tIns="91425" rIns="91425" bIns="91425" anchor="ctr" anchorCtr="0">
              <a:noAutofit/>
            </a:bodyPr>
            <a:lstStyle/>
            <a:p>
              <a:pPr lvl="0">
                <a:spcBef>
                  <a:spcPts val="0"/>
                </a:spcBef>
                <a:buNone/>
              </a:pPr>
              <a:endParaRPr/>
            </a:p>
          </p:txBody>
        </p:sp>
        <p:sp>
          <p:nvSpPr>
            <p:cNvPr id="453" name="Shape 453"/>
            <p:cNvSpPr/>
            <p:nvPr/>
          </p:nvSpPr>
          <p:spPr>
            <a:xfrm>
              <a:off x="711900" y="1962000"/>
              <a:ext cx="275550" cy="305800"/>
            </a:xfrm>
            <a:custGeom>
              <a:avLst/>
              <a:gdLst/>
              <a:ahLst/>
              <a:cxnLst/>
              <a:rect l="0" t="0" r="0" b="0"/>
              <a:pathLst>
                <a:path w="11022" h="12232" extrusionOk="0">
                  <a:moveTo>
                    <a:pt x="1748" y="0"/>
                  </a:moveTo>
                  <a:lnTo>
                    <a:pt x="0" y="2957"/>
                  </a:lnTo>
                  <a:lnTo>
                    <a:pt x="9409" y="12231"/>
                  </a:lnTo>
                  <a:lnTo>
                    <a:pt x="11022" y="9274"/>
                  </a:lnTo>
                  <a:lnTo>
                    <a:pt x="1748" y="0"/>
                  </a:lnTo>
                  <a:close/>
                </a:path>
              </a:pathLst>
            </a:custGeom>
            <a:solidFill>
              <a:srgbClr val="16C0D3"/>
            </a:solidFill>
            <a:ln>
              <a:noFill/>
            </a:ln>
          </p:spPr>
          <p:txBody>
            <a:bodyPr lIns="91425" tIns="91425" rIns="91425" bIns="91425" anchor="ctr" anchorCtr="0">
              <a:noAutofit/>
            </a:bodyPr>
            <a:lstStyle/>
            <a:p>
              <a:pPr lvl="0">
                <a:spcBef>
                  <a:spcPts val="0"/>
                </a:spcBef>
                <a:buNone/>
              </a:pPr>
              <a:endParaRPr/>
            </a:p>
          </p:txBody>
        </p:sp>
        <p:sp>
          <p:nvSpPr>
            <p:cNvPr id="454" name="Shape 454"/>
            <p:cNvSpPr/>
            <p:nvPr/>
          </p:nvSpPr>
          <p:spPr>
            <a:xfrm>
              <a:off x="2603675" y="3756325"/>
              <a:ext cx="275575" cy="305800"/>
            </a:xfrm>
            <a:custGeom>
              <a:avLst/>
              <a:gdLst/>
              <a:ahLst/>
              <a:cxnLst/>
              <a:rect l="0" t="0" r="0" b="0"/>
              <a:pathLst>
                <a:path w="11023" h="12232" extrusionOk="0">
                  <a:moveTo>
                    <a:pt x="1748" y="0"/>
                  </a:moveTo>
                  <a:lnTo>
                    <a:pt x="1" y="2957"/>
                  </a:lnTo>
                  <a:lnTo>
                    <a:pt x="9409" y="12231"/>
                  </a:lnTo>
                  <a:lnTo>
                    <a:pt x="11022" y="9274"/>
                  </a:lnTo>
                  <a:lnTo>
                    <a:pt x="1748" y="0"/>
                  </a:lnTo>
                  <a:close/>
                </a:path>
              </a:pathLst>
            </a:custGeom>
            <a:solidFill>
              <a:srgbClr val="17BED3"/>
            </a:solidFill>
            <a:ln>
              <a:noFill/>
            </a:ln>
          </p:spPr>
          <p:txBody>
            <a:bodyPr lIns="91425" tIns="91425" rIns="91425" bIns="91425" anchor="ctr" anchorCtr="0">
              <a:noAutofit/>
            </a:bodyPr>
            <a:lstStyle/>
            <a:p>
              <a:pPr lvl="0">
                <a:spcBef>
                  <a:spcPts val="0"/>
                </a:spcBef>
                <a:buNone/>
              </a:pPr>
              <a:endParaRPr/>
            </a:p>
          </p:txBody>
        </p:sp>
        <p:sp>
          <p:nvSpPr>
            <p:cNvPr id="455" name="Shape 455"/>
            <p:cNvSpPr/>
            <p:nvPr/>
          </p:nvSpPr>
          <p:spPr>
            <a:xfrm>
              <a:off x="748850" y="1898150"/>
              <a:ext cx="275575" cy="309150"/>
            </a:xfrm>
            <a:custGeom>
              <a:avLst/>
              <a:gdLst/>
              <a:ahLst/>
              <a:cxnLst/>
              <a:rect l="0" t="0" r="0" b="0"/>
              <a:pathLst>
                <a:path w="11023" h="12366" extrusionOk="0">
                  <a:moveTo>
                    <a:pt x="1748" y="0"/>
                  </a:moveTo>
                  <a:lnTo>
                    <a:pt x="1" y="2957"/>
                  </a:lnTo>
                  <a:lnTo>
                    <a:pt x="9275" y="12366"/>
                  </a:lnTo>
                  <a:lnTo>
                    <a:pt x="11022" y="9409"/>
                  </a:lnTo>
                  <a:lnTo>
                    <a:pt x="1748" y="0"/>
                  </a:lnTo>
                  <a:close/>
                </a:path>
              </a:pathLst>
            </a:custGeom>
            <a:solidFill>
              <a:srgbClr val="17BED3"/>
            </a:solidFill>
            <a:ln>
              <a:noFill/>
            </a:ln>
          </p:spPr>
          <p:txBody>
            <a:bodyPr lIns="91425" tIns="91425" rIns="91425" bIns="91425" anchor="ctr" anchorCtr="0">
              <a:noAutofit/>
            </a:bodyPr>
            <a:lstStyle/>
            <a:p>
              <a:pPr lvl="0">
                <a:spcBef>
                  <a:spcPts val="0"/>
                </a:spcBef>
                <a:buNone/>
              </a:pPr>
              <a:endParaRPr/>
            </a:p>
          </p:txBody>
        </p:sp>
        <p:sp>
          <p:nvSpPr>
            <p:cNvPr id="456" name="Shape 456"/>
            <p:cNvSpPr/>
            <p:nvPr/>
          </p:nvSpPr>
          <p:spPr>
            <a:xfrm>
              <a:off x="2640650" y="3692475"/>
              <a:ext cx="275550" cy="309150"/>
            </a:xfrm>
            <a:custGeom>
              <a:avLst/>
              <a:gdLst/>
              <a:ahLst/>
              <a:cxnLst/>
              <a:rect l="0" t="0" r="0" b="0"/>
              <a:pathLst>
                <a:path w="11022" h="12366" extrusionOk="0">
                  <a:moveTo>
                    <a:pt x="1748" y="0"/>
                  </a:moveTo>
                  <a:lnTo>
                    <a:pt x="0" y="2957"/>
                  </a:lnTo>
                  <a:lnTo>
                    <a:pt x="9274" y="12366"/>
                  </a:lnTo>
                  <a:lnTo>
                    <a:pt x="11022" y="9409"/>
                  </a:lnTo>
                  <a:lnTo>
                    <a:pt x="1748" y="0"/>
                  </a:lnTo>
                  <a:close/>
                </a:path>
              </a:pathLst>
            </a:custGeom>
            <a:solidFill>
              <a:srgbClr val="18BCD4"/>
            </a:solidFill>
            <a:ln>
              <a:noFill/>
            </a:ln>
          </p:spPr>
          <p:txBody>
            <a:bodyPr lIns="91425" tIns="91425" rIns="91425" bIns="91425" anchor="ctr" anchorCtr="0">
              <a:noAutofit/>
            </a:bodyPr>
            <a:lstStyle/>
            <a:p>
              <a:pPr lvl="0">
                <a:spcBef>
                  <a:spcPts val="0"/>
                </a:spcBef>
                <a:buNone/>
              </a:pPr>
              <a:endParaRPr/>
            </a:p>
          </p:txBody>
        </p:sp>
        <p:sp>
          <p:nvSpPr>
            <p:cNvPr id="457" name="Shape 457"/>
            <p:cNvSpPr/>
            <p:nvPr/>
          </p:nvSpPr>
          <p:spPr>
            <a:xfrm>
              <a:off x="785825" y="1837675"/>
              <a:ext cx="275550" cy="305800"/>
            </a:xfrm>
            <a:custGeom>
              <a:avLst/>
              <a:gdLst/>
              <a:ahLst/>
              <a:cxnLst/>
              <a:rect l="0" t="0" r="0" b="0"/>
              <a:pathLst>
                <a:path w="11022" h="12232" extrusionOk="0">
                  <a:moveTo>
                    <a:pt x="1613" y="0"/>
                  </a:moveTo>
                  <a:lnTo>
                    <a:pt x="0" y="2957"/>
                  </a:lnTo>
                  <a:lnTo>
                    <a:pt x="9275" y="12231"/>
                  </a:lnTo>
                  <a:lnTo>
                    <a:pt x="11022" y="9274"/>
                  </a:lnTo>
                  <a:lnTo>
                    <a:pt x="1613" y="0"/>
                  </a:lnTo>
                  <a:close/>
                </a:path>
              </a:pathLst>
            </a:custGeom>
            <a:solidFill>
              <a:srgbClr val="18BCD4"/>
            </a:solidFill>
            <a:ln>
              <a:noFill/>
            </a:ln>
          </p:spPr>
          <p:txBody>
            <a:bodyPr lIns="91425" tIns="91425" rIns="91425" bIns="91425" anchor="ctr" anchorCtr="0">
              <a:noAutofit/>
            </a:bodyPr>
            <a:lstStyle/>
            <a:p>
              <a:pPr lvl="0">
                <a:spcBef>
                  <a:spcPts val="0"/>
                </a:spcBef>
                <a:buNone/>
              </a:pPr>
              <a:endParaRPr/>
            </a:p>
          </p:txBody>
        </p:sp>
        <p:sp>
          <p:nvSpPr>
            <p:cNvPr id="458" name="Shape 458"/>
            <p:cNvSpPr/>
            <p:nvPr/>
          </p:nvSpPr>
          <p:spPr>
            <a:xfrm>
              <a:off x="2677600" y="3632000"/>
              <a:ext cx="275575" cy="305800"/>
            </a:xfrm>
            <a:custGeom>
              <a:avLst/>
              <a:gdLst/>
              <a:ahLst/>
              <a:cxnLst/>
              <a:rect l="0" t="0" r="0" b="0"/>
              <a:pathLst>
                <a:path w="11023" h="12232" extrusionOk="0">
                  <a:moveTo>
                    <a:pt x="1614" y="0"/>
                  </a:moveTo>
                  <a:lnTo>
                    <a:pt x="1" y="2957"/>
                  </a:lnTo>
                  <a:lnTo>
                    <a:pt x="9275" y="12231"/>
                  </a:lnTo>
                  <a:lnTo>
                    <a:pt x="11022" y="9274"/>
                  </a:lnTo>
                  <a:lnTo>
                    <a:pt x="1614" y="0"/>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sp>
          <p:nvSpPr>
            <p:cNvPr id="459" name="Shape 459"/>
            <p:cNvSpPr/>
            <p:nvPr/>
          </p:nvSpPr>
          <p:spPr>
            <a:xfrm>
              <a:off x="819425" y="1777175"/>
              <a:ext cx="275550" cy="305800"/>
            </a:xfrm>
            <a:custGeom>
              <a:avLst/>
              <a:gdLst/>
              <a:ahLst/>
              <a:cxnLst/>
              <a:rect l="0" t="0" r="0" b="0"/>
              <a:pathLst>
                <a:path w="11022" h="12232" extrusionOk="0">
                  <a:moveTo>
                    <a:pt x="1748" y="1"/>
                  </a:moveTo>
                  <a:lnTo>
                    <a:pt x="0" y="2958"/>
                  </a:lnTo>
                  <a:lnTo>
                    <a:pt x="9275" y="12232"/>
                  </a:lnTo>
                  <a:lnTo>
                    <a:pt x="11022" y="9275"/>
                  </a:lnTo>
                  <a:lnTo>
                    <a:pt x="1748" y="1"/>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sp>
          <p:nvSpPr>
            <p:cNvPr id="460" name="Shape 460"/>
            <p:cNvSpPr/>
            <p:nvPr/>
          </p:nvSpPr>
          <p:spPr>
            <a:xfrm>
              <a:off x="2711200" y="3571500"/>
              <a:ext cx="275575" cy="305800"/>
            </a:xfrm>
            <a:custGeom>
              <a:avLst/>
              <a:gdLst/>
              <a:ahLst/>
              <a:cxnLst/>
              <a:rect l="0" t="0" r="0" b="0"/>
              <a:pathLst>
                <a:path w="11023" h="12232" extrusionOk="0">
                  <a:moveTo>
                    <a:pt x="1748" y="1"/>
                  </a:moveTo>
                  <a:lnTo>
                    <a:pt x="1" y="2958"/>
                  </a:lnTo>
                  <a:lnTo>
                    <a:pt x="9275" y="12232"/>
                  </a:lnTo>
                  <a:lnTo>
                    <a:pt x="11022" y="9275"/>
                  </a:lnTo>
                  <a:lnTo>
                    <a:pt x="1748" y="1"/>
                  </a:lnTo>
                  <a:close/>
                </a:path>
              </a:pathLst>
            </a:custGeom>
            <a:solidFill>
              <a:srgbClr val="1BB9D5"/>
            </a:solidFill>
            <a:ln>
              <a:noFill/>
            </a:ln>
          </p:spPr>
          <p:txBody>
            <a:bodyPr lIns="91425" tIns="91425" rIns="91425" bIns="91425" anchor="ctr" anchorCtr="0">
              <a:noAutofit/>
            </a:bodyPr>
            <a:lstStyle/>
            <a:p>
              <a:pPr lvl="0">
                <a:spcBef>
                  <a:spcPts val="0"/>
                </a:spcBef>
                <a:buNone/>
              </a:pPr>
              <a:endParaRPr/>
            </a:p>
          </p:txBody>
        </p:sp>
        <p:sp>
          <p:nvSpPr>
            <p:cNvPr id="461" name="Shape 461"/>
            <p:cNvSpPr/>
            <p:nvPr/>
          </p:nvSpPr>
          <p:spPr>
            <a:xfrm>
              <a:off x="856375" y="1713350"/>
              <a:ext cx="275575" cy="309150"/>
            </a:xfrm>
            <a:custGeom>
              <a:avLst/>
              <a:gdLst/>
              <a:ahLst/>
              <a:cxnLst/>
              <a:rect l="0" t="0" r="0" b="0"/>
              <a:pathLst>
                <a:path w="11023" h="12366" extrusionOk="0">
                  <a:moveTo>
                    <a:pt x="1614" y="0"/>
                  </a:moveTo>
                  <a:lnTo>
                    <a:pt x="1" y="2957"/>
                  </a:lnTo>
                  <a:lnTo>
                    <a:pt x="9275" y="12366"/>
                  </a:lnTo>
                  <a:lnTo>
                    <a:pt x="11022" y="9409"/>
                  </a:lnTo>
                  <a:lnTo>
                    <a:pt x="1614" y="0"/>
                  </a:lnTo>
                  <a:close/>
                </a:path>
              </a:pathLst>
            </a:custGeom>
            <a:solidFill>
              <a:srgbClr val="1BB9D5"/>
            </a:solidFill>
            <a:ln>
              <a:noFill/>
            </a:ln>
          </p:spPr>
          <p:txBody>
            <a:bodyPr lIns="91425" tIns="91425" rIns="91425" bIns="91425" anchor="ctr" anchorCtr="0">
              <a:noAutofit/>
            </a:bodyPr>
            <a:lstStyle/>
            <a:p>
              <a:pPr lvl="0">
                <a:spcBef>
                  <a:spcPts val="0"/>
                </a:spcBef>
                <a:buNone/>
              </a:pPr>
              <a:endParaRPr/>
            </a:p>
          </p:txBody>
        </p:sp>
        <p:sp>
          <p:nvSpPr>
            <p:cNvPr id="462" name="Shape 462"/>
            <p:cNvSpPr/>
            <p:nvPr/>
          </p:nvSpPr>
          <p:spPr>
            <a:xfrm>
              <a:off x="890000" y="1652850"/>
              <a:ext cx="275550" cy="305800"/>
            </a:xfrm>
            <a:custGeom>
              <a:avLst/>
              <a:gdLst/>
              <a:ahLst/>
              <a:cxnLst/>
              <a:rect l="0" t="0" r="0" b="0"/>
              <a:pathLst>
                <a:path w="11022" h="12232" extrusionOk="0">
                  <a:moveTo>
                    <a:pt x="1747" y="1"/>
                  </a:moveTo>
                  <a:lnTo>
                    <a:pt x="0" y="2958"/>
                  </a:lnTo>
                  <a:lnTo>
                    <a:pt x="9409" y="12232"/>
                  </a:lnTo>
                  <a:lnTo>
                    <a:pt x="11021" y="9275"/>
                  </a:lnTo>
                  <a:lnTo>
                    <a:pt x="1747" y="1"/>
                  </a:lnTo>
                  <a:close/>
                </a:path>
              </a:pathLst>
            </a:custGeom>
            <a:solidFill>
              <a:srgbClr val="1CB7D6"/>
            </a:solidFill>
            <a:ln>
              <a:noFill/>
            </a:ln>
          </p:spPr>
          <p:txBody>
            <a:bodyPr lIns="91425" tIns="91425" rIns="91425" bIns="91425" anchor="ctr" anchorCtr="0">
              <a:noAutofit/>
            </a:bodyPr>
            <a:lstStyle/>
            <a:p>
              <a:pPr lvl="0">
                <a:spcBef>
                  <a:spcPts val="0"/>
                </a:spcBef>
                <a:buNone/>
              </a:pPr>
              <a:endParaRPr/>
            </a:p>
          </p:txBody>
        </p:sp>
        <p:sp>
          <p:nvSpPr>
            <p:cNvPr id="463" name="Shape 463"/>
            <p:cNvSpPr/>
            <p:nvPr/>
          </p:nvSpPr>
          <p:spPr>
            <a:xfrm>
              <a:off x="2748175" y="3511025"/>
              <a:ext cx="275550" cy="305800"/>
            </a:xfrm>
            <a:custGeom>
              <a:avLst/>
              <a:gdLst/>
              <a:ahLst/>
              <a:cxnLst/>
              <a:rect l="0" t="0" r="0" b="0"/>
              <a:pathLst>
                <a:path w="11022" h="12232" extrusionOk="0">
                  <a:moveTo>
                    <a:pt x="1613" y="1"/>
                  </a:moveTo>
                  <a:lnTo>
                    <a:pt x="0" y="2823"/>
                  </a:lnTo>
                  <a:lnTo>
                    <a:pt x="9274" y="12232"/>
                  </a:lnTo>
                  <a:lnTo>
                    <a:pt x="11022" y="9275"/>
                  </a:lnTo>
                  <a:lnTo>
                    <a:pt x="1613" y="1"/>
                  </a:lnTo>
                  <a:close/>
                </a:path>
              </a:pathLst>
            </a:custGeom>
            <a:solidFill>
              <a:srgbClr val="1CB7D6"/>
            </a:solidFill>
            <a:ln>
              <a:noFill/>
            </a:ln>
          </p:spPr>
          <p:txBody>
            <a:bodyPr lIns="91425" tIns="91425" rIns="91425" bIns="91425" anchor="ctr" anchorCtr="0">
              <a:noAutofit/>
            </a:bodyPr>
            <a:lstStyle/>
            <a:p>
              <a:pPr lvl="0">
                <a:spcBef>
                  <a:spcPts val="0"/>
                </a:spcBef>
                <a:buNone/>
              </a:pPr>
              <a:endParaRPr/>
            </a:p>
          </p:txBody>
        </p:sp>
        <p:sp>
          <p:nvSpPr>
            <p:cNvPr id="464" name="Shape 464"/>
            <p:cNvSpPr/>
            <p:nvPr/>
          </p:nvSpPr>
          <p:spPr>
            <a:xfrm>
              <a:off x="2781775" y="3447175"/>
              <a:ext cx="275550" cy="305800"/>
            </a:xfrm>
            <a:custGeom>
              <a:avLst/>
              <a:gdLst/>
              <a:ahLst/>
              <a:cxnLst/>
              <a:rect l="0" t="0" r="0" b="0"/>
              <a:pathLst>
                <a:path w="11022" h="12232" extrusionOk="0">
                  <a:moveTo>
                    <a:pt x="1748" y="1"/>
                  </a:moveTo>
                  <a:lnTo>
                    <a:pt x="0" y="2958"/>
                  </a:lnTo>
                  <a:lnTo>
                    <a:pt x="9409" y="12232"/>
                  </a:lnTo>
                  <a:lnTo>
                    <a:pt x="11022" y="9409"/>
                  </a:lnTo>
                  <a:lnTo>
                    <a:pt x="1748" y="1"/>
                  </a:lnTo>
                  <a:close/>
                </a:path>
              </a:pathLst>
            </a:custGeom>
            <a:solidFill>
              <a:srgbClr val="1DB5D6"/>
            </a:solidFill>
            <a:ln>
              <a:noFill/>
            </a:ln>
          </p:spPr>
          <p:txBody>
            <a:bodyPr lIns="91425" tIns="91425" rIns="91425" bIns="91425" anchor="ctr" anchorCtr="0">
              <a:noAutofit/>
            </a:bodyPr>
            <a:lstStyle/>
            <a:p>
              <a:pPr lvl="0">
                <a:spcBef>
                  <a:spcPts val="0"/>
                </a:spcBef>
                <a:buNone/>
              </a:pPr>
              <a:endParaRPr/>
            </a:p>
          </p:txBody>
        </p:sp>
        <p:sp>
          <p:nvSpPr>
            <p:cNvPr id="465" name="Shape 465"/>
            <p:cNvSpPr/>
            <p:nvPr/>
          </p:nvSpPr>
          <p:spPr>
            <a:xfrm>
              <a:off x="926950" y="1592375"/>
              <a:ext cx="275550" cy="305800"/>
            </a:xfrm>
            <a:custGeom>
              <a:avLst/>
              <a:gdLst/>
              <a:ahLst/>
              <a:cxnLst/>
              <a:rect l="0" t="0" r="0" b="0"/>
              <a:pathLst>
                <a:path w="11022" h="12232" extrusionOk="0">
                  <a:moveTo>
                    <a:pt x="1613" y="1"/>
                  </a:moveTo>
                  <a:lnTo>
                    <a:pt x="1" y="2957"/>
                  </a:lnTo>
                  <a:lnTo>
                    <a:pt x="9275" y="12231"/>
                  </a:lnTo>
                  <a:lnTo>
                    <a:pt x="11022" y="9275"/>
                  </a:lnTo>
                  <a:lnTo>
                    <a:pt x="1613" y="1"/>
                  </a:lnTo>
                  <a:close/>
                </a:path>
              </a:pathLst>
            </a:custGeom>
            <a:solidFill>
              <a:srgbClr val="1DB5D6"/>
            </a:solidFill>
            <a:ln>
              <a:noFill/>
            </a:ln>
          </p:spPr>
          <p:txBody>
            <a:bodyPr lIns="91425" tIns="91425" rIns="91425" bIns="91425" anchor="ctr" anchorCtr="0">
              <a:noAutofit/>
            </a:bodyPr>
            <a:lstStyle/>
            <a:p>
              <a:pPr lvl="0">
                <a:spcBef>
                  <a:spcPts val="0"/>
                </a:spcBef>
                <a:buNone/>
              </a:pPr>
              <a:endParaRPr/>
            </a:p>
          </p:txBody>
        </p:sp>
        <p:sp>
          <p:nvSpPr>
            <p:cNvPr id="466" name="Shape 466"/>
            <p:cNvSpPr/>
            <p:nvPr/>
          </p:nvSpPr>
          <p:spPr>
            <a:xfrm>
              <a:off x="960550" y="1531900"/>
              <a:ext cx="275550" cy="305800"/>
            </a:xfrm>
            <a:custGeom>
              <a:avLst/>
              <a:gdLst/>
              <a:ahLst/>
              <a:cxnLst/>
              <a:rect l="0" t="0" r="0" b="0"/>
              <a:pathLst>
                <a:path w="11022" h="12232" extrusionOk="0">
                  <a:moveTo>
                    <a:pt x="1748" y="0"/>
                  </a:moveTo>
                  <a:lnTo>
                    <a:pt x="1" y="2823"/>
                  </a:lnTo>
                  <a:lnTo>
                    <a:pt x="9409" y="12231"/>
                  </a:lnTo>
                  <a:lnTo>
                    <a:pt x="11022" y="9274"/>
                  </a:lnTo>
                  <a:lnTo>
                    <a:pt x="1748" y="0"/>
                  </a:lnTo>
                  <a:close/>
                </a:path>
              </a:pathLst>
            </a:custGeom>
            <a:solidFill>
              <a:srgbClr val="1EB4D7"/>
            </a:solidFill>
            <a:ln>
              <a:noFill/>
            </a:ln>
          </p:spPr>
          <p:txBody>
            <a:bodyPr lIns="91425" tIns="91425" rIns="91425" bIns="91425" anchor="ctr" anchorCtr="0">
              <a:noAutofit/>
            </a:bodyPr>
            <a:lstStyle/>
            <a:p>
              <a:pPr lvl="0">
                <a:spcBef>
                  <a:spcPts val="0"/>
                </a:spcBef>
                <a:buNone/>
              </a:pPr>
              <a:endParaRPr/>
            </a:p>
          </p:txBody>
        </p:sp>
        <p:sp>
          <p:nvSpPr>
            <p:cNvPr id="467" name="Shape 467"/>
            <p:cNvSpPr/>
            <p:nvPr/>
          </p:nvSpPr>
          <p:spPr>
            <a:xfrm>
              <a:off x="2818725" y="3386700"/>
              <a:ext cx="275575" cy="305800"/>
            </a:xfrm>
            <a:custGeom>
              <a:avLst/>
              <a:gdLst/>
              <a:ahLst/>
              <a:cxnLst/>
              <a:rect l="0" t="0" r="0" b="0"/>
              <a:pathLst>
                <a:path w="11023" h="12232" extrusionOk="0">
                  <a:moveTo>
                    <a:pt x="1614" y="1"/>
                  </a:moveTo>
                  <a:lnTo>
                    <a:pt x="1" y="2957"/>
                  </a:lnTo>
                  <a:lnTo>
                    <a:pt x="9275" y="12231"/>
                  </a:lnTo>
                  <a:lnTo>
                    <a:pt x="11022" y="9275"/>
                  </a:lnTo>
                  <a:lnTo>
                    <a:pt x="1614" y="1"/>
                  </a:lnTo>
                  <a:close/>
                </a:path>
              </a:pathLst>
            </a:custGeom>
            <a:solidFill>
              <a:srgbClr val="1EB4D7"/>
            </a:solidFill>
            <a:ln>
              <a:noFill/>
            </a:ln>
          </p:spPr>
          <p:txBody>
            <a:bodyPr lIns="91425" tIns="91425" rIns="91425" bIns="91425" anchor="ctr" anchorCtr="0">
              <a:noAutofit/>
            </a:bodyPr>
            <a:lstStyle/>
            <a:p>
              <a:pPr lvl="0">
                <a:spcBef>
                  <a:spcPts val="0"/>
                </a:spcBef>
                <a:buNone/>
              </a:pPr>
              <a:endParaRPr/>
            </a:p>
          </p:txBody>
        </p:sp>
        <p:sp>
          <p:nvSpPr>
            <p:cNvPr id="468" name="Shape 468"/>
            <p:cNvSpPr/>
            <p:nvPr/>
          </p:nvSpPr>
          <p:spPr>
            <a:xfrm>
              <a:off x="997525" y="1468050"/>
              <a:ext cx="322600" cy="305800"/>
            </a:xfrm>
            <a:custGeom>
              <a:avLst/>
              <a:gdLst/>
              <a:ahLst/>
              <a:cxnLst/>
              <a:rect l="0" t="0" r="0" b="0"/>
              <a:pathLst>
                <a:path w="12904" h="12232" extrusionOk="0">
                  <a:moveTo>
                    <a:pt x="1747" y="0"/>
                  </a:moveTo>
                  <a:lnTo>
                    <a:pt x="0" y="2957"/>
                  </a:lnTo>
                  <a:lnTo>
                    <a:pt x="9274" y="12231"/>
                  </a:lnTo>
                  <a:lnTo>
                    <a:pt x="9946" y="11291"/>
                  </a:lnTo>
                  <a:lnTo>
                    <a:pt x="12903" y="11291"/>
                  </a:lnTo>
                  <a:lnTo>
                    <a:pt x="1747" y="0"/>
                  </a:lnTo>
                  <a:close/>
                </a:path>
              </a:pathLst>
            </a:custGeom>
            <a:solidFill>
              <a:srgbClr val="1FB2D7"/>
            </a:solidFill>
            <a:ln>
              <a:noFill/>
            </a:ln>
          </p:spPr>
          <p:txBody>
            <a:bodyPr lIns="91425" tIns="91425" rIns="91425" bIns="91425" anchor="ctr" anchorCtr="0">
              <a:noAutofit/>
            </a:bodyPr>
            <a:lstStyle/>
            <a:p>
              <a:pPr lvl="0">
                <a:spcBef>
                  <a:spcPts val="0"/>
                </a:spcBef>
                <a:buNone/>
              </a:pPr>
              <a:endParaRPr/>
            </a:p>
          </p:txBody>
        </p:sp>
        <p:sp>
          <p:nvSpPr>
            <p:cNvPr id="469" name="Shape 469"/>
            <p:cNvSpPr/>
            <p:nvPr/>
          </p:nvSpPr>
          <p:spPr>
            <a:xfrm>
              <a:off x="2852325" y="3326225"/>
              <a:ext cx="275575" cy="305800"/>
            </a:xfrm>
            <a:custGeom>
              <a:avLst/>
              <a:gdLst/>
              <a:ahLst/>
              <a:cxnLst/>
              <a:rect l="0" t="0" r="0" b="0"/>
              <a:pathLst>
                <a:path w="11023" h="12232" extrusionOk="0">
                  <a:moveTo>
                    <a:pt x="1748" y="0"/>
                  </a:moveTo>
                  <a:lnTo>
                    <a:pt x="1" y="2957"/>
                  </a:lnTo>
                  <a:lnTo>
                    <a:pt x="9409" y="12231"/>
                  </a:lnTo>
                  <a:lnTo>
                    <a:pt x="11022" y="9274"/>
                  </a:lnTo>
                  <a:lnTo>
                    <a:pt x="1748" y="0"/>
                  </a:lnTo>
                  <a:close/>
                </a:path>
              </a:pathLst>
            </a:custGeom>
            <a:solidFill>
              <a:srgbClr val="1FB2D7"/>
            </a:solidFill>
            <a:ln>
              <a:noFill/>
            </a:ln>
          </p:spPr>
          <p:txBody>
            <a:bodyPr lIns="91425" tIns="91425" rIns="91425" bIns="91425" anchor="ctr" anchorCtr="0">
              <a:noAutofit/>
            </a:bodyPr>
            <a:lstStyle/>
            <a:p>
              <a:pPr lvl="0">
                <a:spcBef>
                  <a:spcPts val="0"/>
                </a:spcBef>
                <a:buNone/>
              </a:pPr>
              <a:endParaRPr/>
            </a:p>
          </p:txBody>
        </p:sp>
        <p:sp>
          <p:nvSpPr>
            <p:cNvPr id="470" name="Shape 470"/>
            <p:cNvSpPr/>
            <p:nvPr/>
          </p:nvSpPr>
          <p:spPr>
            <a:xfrm>
              <a:off x="1034475" y="1431100"/>
              <a:ext cx="383075" cy="319225"/>
            </a:xfrm>
            <a:custGeom>
              <a:avLst/>
              <a:gdLst/>
              <a:ahLst/>
              <a:cxnLst/>
              <a:rect l="0" t="0" r="0" b="0"/>
              <a:pathLst>
                <a:path w="15323" h="12769" extrusionOk="0">
                  <a:moveTo>
                    <a:pt x="1076" y="0"/>
                  </a:moveTo>
                  <a:lnTo>
                    <a:pt x="1" y="2016"/>
                  </a:lnTo>
                  <a:lnTo>
                    <a:pt x="10619" y="12769"/>
                  </a:lnTo>
                  <a:lnTo>
                    <a:pt x="15323" y="12769"/>
                  </a:lnTo>
                  <a:lnTo>
                    <a:pt x="2554" y="0"/>
                  </a:lnTo>
                  <a:close/>
                </a:path>
              </a:pathLst>
            </a:custGeom>
            <a:solidFill>
              <a:srgbClr val="20B0D8"/>
            </a:solidFill>
            <a:ln>
              <a:noFill/>
            </a:ln>
          </p:spPr>
          <p:txBody>
            <a:bodyPr lIns="91425" tIns="91425" rIns="91425" bIns="91425" anchor="ctr" anchorCtr="0">
              <a:noAutofit/>
            </a:bodyPr>
            <a:lstStyle/>
            <a:p>
              <a:pPr lvl="0">
                <a:spcBef>
                  <a:spcPts val="0"/>
                </a:spcBef>
                <a:buNone/>
              </a:pPr>
              <a:endParaRPr/>
            </a:p>
          </p:txBody>
        </p:sp>
        <p:sp>
          <p:nvSpPr>
            <p:cNvPr id="471" name="Shape 471"/>
            <p:cNvSpPr/>
            <p:nvPr/>
          </p:nvSpPr>
          <p:spPr>
            <a:xfrm>
              <a:off x="2889300" y="3262375"/>
              <a:ext cx="275550" cy="309150"/>
            </a:xfrm>
            <a:custGeom>
              <a:avLst/>
              <a:gdLst/>
              <a:ahLst/>
              <a:cxnLst/>
              <a:rect l="0" t="0" r="0" b="0"/>
              <a:pathLst>
                <a:path w="11022" h="12366" extrusionOk="0">
                  <a:moveTo>
                    <a:pt x="1748" y="0"/>
                  </a:moveTo>
                  <a:lnTo>
                    <a:pt x="0" y="2957"/>
                  </a:lnTo>
                  <a:lnTo>
                    <a:pt x="9274" y="12366"/>
                  </a:lnTo>
                  <a:lnTo>
                    <a:pt x="11022" y="9409"/>
                  </a:lnTo>
                  <a:lnTo>
                    <a:pt x="1748" y="0"/>
                  </a:lnTo>
                  <a:close/>
                </a:path>
              </a:pathLst>
            </a:custGeom>
            <a:solidFill>
              <a:srgbClr val="20B0D8"/>
            </a:solidFill>
            <a:ln>
              <a:noFill/>
            </a:ln>
          </p:spPr>
          <p:txBody>
            <a:bodyPr lIns="91425" tIns="91425" rIns="91425" bIns="91425" anchor="ctr" anchorCtr="0">
              <a:noAutofit/>
            </a:bodyPr>
            <a:lstStyle/>
            <a:p>
              <a:pPr lvl="0">
                <a:spcBef>
                  <a:spcPts val="0"/>
                </a:spcBef>
                <a:buNone/>
              </a:pPr>
              <a:endParaRPr/>
            </a:p>
          </p:txBody>
        </p:sp>
        <p:sp>
          <p:nvSpPr>
            <p:cNvPr id="472" name="Shape 472"/>
            <p:cNvSpPr/>
            <p:nvPr/>
          </p:nvSpPr>
          <p:spPr>
            <a:xfrm>
              <a:off x="1078150" y="1431100"/>
              <a:ext cx="436850" cy="319225"/>
            </a:xfrm>
            <a:custGeom>
              <a:avLst/>
              <a:gdLst/>
              <a:ahLst/>
              <a:cxnLst/>
              <a:rect l="0" t="0" r="0" b="0"/>
              <a:pathLst>
                <a:path w="17474" h="12769" extrusionOk="0">
                  <a:moveTo>
                    <a:pt x="1" y="0"/>
                  </a:moveTo>
                  <a:lnTo>
                    <a:pt x="12770" y="12769"/>
                  </a:lnTo>
                  <a:lnTo>
                    <a:pt x="17474" y="12769"/>
                  </a:lnTo>
                  <a:lnTo>
                    <a:pt x="4705" y="0"/>
                  </a:lnTo>
                  <a:close/>
                </a:path>
              </a:pathLst>
            </a:custGeom>
            <a:solidFill>
              <a:srgbClr val="21AED9"/>
            </a:solidFill>
            <a:ln>
              <a:noFill/>
            </a:ln>
          </p:spPr>
          <p:txBody>
            <a:bodyPr lIns="91425" tIns="91425" rIns="91425" bIns="91425" anchor="ctr" anchorCtr="0">
              <a:noAutofit/>
            </a:bodyPr>
            <a:lstStyle/>
            <a:p>
              <a:pPr lvl="0">
                <a:spcBef>
                  <a:spcPts val="0"/>
                </a:spcBef>
                <a:buNone/>
              </a:pPr>
              <a:endParaRPr/>
            </a:p>
          </p:txBody>
        </p:sp>
        <p:sp>
          <p:nvSpPr>
            <p:cNvPr id="473" name="Shape 473"/>
            <p:cNvSpPr/>
            <p:nvPr/>
          </p:nvSpPr>
          <p:spPr>
            <a:xfrm>
              <a:off x="2926250" y="3201900"/>
              <a:ext cx="272200" cy="305800"/>
            </a:xfrm>
            <a:custGeom>
              <a:avLst/>
              <a:gdLst/>
              <a:ahLst/>
              <a:cxnLst/>
              <a:rect l="0" t="0" r="0" b="0"/>
              <a:pathLst>
                <a:path w="10888" h="12232" extrusionOk="0">
                  <a:moveTo>
                    <a:pt x="1614" y="0"/>
                  </a:moveTo>
                  <a:lnTo>
                    <a:pt x="1" y="2957"/>
                  </a:lnTo>
                  <a:lnTo>
                    <a:pt x="9275" y="12231"/>
                  </a:lnTo>
                  <a:lnTo>
                    <a:pt x="10888" y="9274"/>
                  </a:lnTo>
                  <a:lnTo>
                    <a:pt x="1614" y="0"/>
                  </a:lnTo>
                  <a:close/>
                </a:path>
              </a:pathLst>
            </a:custGeom>
            <a:solidFill>
              <a:srgbClr val="21AED9"/>
            </a:solidFill>
            <a:ln>
              <a:noFill/>
            </a:ln>
          </p:spPr>
          <p:txBody>
            <a:bodyPr lIns="91425" tIns="91425" rIns="91425" bIns="91425" anchor="ctr" anchorCtr="0">
              <a:noAutofit/>
            </a:bodyPr>
            <a:lstStyle/>
            <a:p>
              <a:pPr lvl="0">
                <a:spcBef>
                  <a:spcPts val="0"/>
                </a:spcBef>
                <a:buNone/>
              </a:pPr>
              <a:endParaRPr/>
            </a:p>
          </p:txBody>
        </p:sp>
        <p:sp>
          <p:nvSpPr>
            <p:cNvPr id="474" name="Shape 474"/>
            <p:cNvSpPr/>
            <p:nvPr/>
          </p:nvSpPr>
          <p:spPr>
            <a:xfrm>
              <a:off x="1175600" y="1431100"/>
              <a:ext cx="436850" cy="319225"/>
            </a:xfrm>
            <a:custGeom>
              <a:avLst/>
              <a:gdLst/>
              <a:ahLst/>
              <a:cxnLst/>
              <a:rect l="0" t="0" r="0" b="0"/>
              <a:pathLst>
                <a:path w="17474" h="12769" extrusionOk="0">
                  <a:moveTo>
                    <a:pt x="1" y="0"/>
                  </a:moveTo>
                  <a:lnTo>
                    <a:pt x="12769" y="12769"/>
                  </a:lnTo>
                  <a:lnTo>
                    <a:pt x="17474" y="12769"/>
                  </a:lnTo>
                  <a:lnTo>
                    <a:pt x="4705" y="0"/>
                  </a:lnTo>
                  <a:close/>
                </a:path>
              </a:pathLst>
            </a:custGeom>
            <a:solidFill>
              <a:srgbClr val="22ADD9"/>
            </a:solidFill>
            <a:ln>
              <a:noFill/>
            </a:ln>
          </p:spPr>
          <p:txBody>
            <a:bodyPr lIns="91425" tIns="91425" rIns="91425" bIns="91425" anchor="ctr" anchorCtr="0">
              <a:noAutofit/>
            </a:bodyPr>
            <a:lstStyle/>
            <a:p>
              <a:pPr lvl="0">
                <a:spcBef>
                  <a:spcPts val="0"/>
                </a:spcBef>
                <a:buNone/>
              </a:pPr>
              <a:endParaRPr/>
            </a:p>
          </p:txBody>
        </p:sp>
        <p:sp>
          <p:nvSpPr>
            <p:cNvPr id="475" name="Shape 475"/>
            <p:cNvSpPr/>
            <p:nvPr/>
          </p:nvSpPr>
          <p:spPr>
            <a:xfrm>
              <a:off x="2959850" y="3141400"/>
              <a:ext cx="275575" cy="305800"/>
            </a:xfrm>
            <a:custGeom>
              <a:avLst/>
              <a:gdLst/>
              <a:ahLst/>
              <a:cxnLst/>
              <a:rect l="0" t="0" r="0" b="0"/>
              <a:pathLst>
                <a:path w="11023" h="12232" extrusionOk="0">
                  <a:moveTo>
                    <a:pt x="1748" y="1"/>
                  </a:moveTo>
                  <a:lnTo>
                    <a:pt x="1" y="2958"/>
                  </a:lnTo>
                  <a:lnTo>
                    <a:pt x="9275" y="12232"/>
                  </a:lnTo>
                  <a:lnTo>
                    <a:pt x="11022" y="9275"/>
                  </a:lnTo>
                  <a:lnTo>
                    <a:pt x="1748" y="1"/>
                  </a:lnTo>
                  <a:close/>
                </a:path>
              </a:pathLst>
            </a:custGeom>
            <a:solidFill>
              <a:srgbClr val="22ADD9"/>
            </a:solidFill>
            <a:ln>
              <a:noFill/>
            </a:ln>
          </p:spPr>
          <p:txBody>
            <a:bodyPr lIns="91425" tIns="91425" rIns="91425" bIns="91425" anchor="ctr" anchorCtr="0">
              <a:noAutofit/>
            </a:bodyPr>
            <a:lstStyle/>
            <a:p>
              <a:pPr lvl="0">
                <a:spcBef>
                  <a:spcPts val="0"/>
                </a:spcBef>
                <a:buNone/>
              </a:pPr>
              <a:endParaRPr/>
            </a:p>
          </p:txBody>
        </p:sp>
        <p:sp>
          <p:nvSpPr>
            <p:cNvPr id="476" name="Shape 476"/>
            <p:cNvSpPr/>
            <p:nvPr/>
          </p:nvSpPr>
          <p:spPr>
            <a:xfrm>
              <a:off x="2996825" y="3077575"/>
              <a:ext cx="275550" cy="309150"/>
            </a:xfrm>
            <a:custGeom>
              <a:avLst/>
              <a:gdLst/>
              <a:ahLst/>
              <a:cxnLst/>
              <a:rect l="0" t="0" r="0" b="0"/>
              <a:pathLst>
                <a:path w="11022" h="12366" extrusionOk="0">
                  <a:moveTo>
                    <a:pt x="1613" y="0"/>
                  </a:moveTo>
                  <a:lnTo>
                    <a:pt x="0" y="2957"/>
                  </a:lnTo>
                  <a:lnTo>
                    <a:pt x="9275" y="12366"/>
                  </a:lnTo>
                  <a:lnTo>
                    <a:pt x="11022" y="9409"/>
                  </a:lnTo>
                  <a:lnTo>
                    <a:pt x="1613" y="0"/>
                  </a:lnTo>
                  <a:close/>
                </a:path>
              </a:pathLst>
            </a:custGeom>
            <a:solidFill>
              <a:srgbClr val="23ABDA"/>
            </a:solidFill>
            <a:ln>
              <a:noFill/>
            </a:ln>
          </p:spPr>
          <p:txBody>
            <a:bodyPr lIns="91425" tIns="91425" rIns="91425" bIns="91425" anchor="ctr" anchorCtr="0">
              <a:noAutofit/>
            </a:bodyPr>
            <a:lstStyle/>
            <a:p>
              <a:pPr lvl="0">
                <a:spcBef>
                  <a:spcPts val="0"/>
                </a:spcBef>
                <a:buNone/>
              </a:pPr>
              <a:endParaRPr/>
            </a:p>
          </p:txBody>
        </p:sp>
        <p:sp>
          <p:nvSpPr>
            <p:cNvPr id="477" name="Shape 477"/>
            <p:cNvSpPr/>
            <p:nvPr/>
          </p:nvSpPr>
          <p:spPr>
            <a:xfrm>
              <a:off x="1273050" y="1431100"/>
              <a:ext cx="433500" cy="319225"/>
            </a:xfrm>
            <a:custGeom>
              <a:avLst/>
              <a:gdLst/>
              <a:ahLst/>
              <a:cxnLst/>
              <a:rect l="0" t="0" r="0" b="0"/>
              <a:pathLst>
                <a:path w="17340" h="12769" extrusionOk="0">
                  <a:moveTo>
                    <a:pt x="0" y="0"/>
                  </a:moveTo>
                  <a:lnTo>
                    <a:pt x="12769" y="12769"/>
                  </a:lnTo>
                  <a:lnTo>
                    <a:pt x="17339" y="12769"/>
                  </a:lnTo>
                  <a:lnTo>
                    <a:pt x="4705" y="0"/>
                  </a:lnTo>
                  <a:close/>
                </a:path>
              </a:pathLst>
            </a:custGeom>
            <a:solidFill>
              <a:srgbClr val="23ABDA"/>
            </a:solidFill>
            <a:ln>
              <a:noFill/>
            </a:ln>
          </p:spPr>
          <p:txBody>
            <a:bodyPr lIns="91425" tIns="91425" rIns="91425" bIns="91425" anchor="ctr" anchorCtr="0">
              <a:noAutofit/>
            </a:bodyPr>
            <a:lstStyle/>
            <a:p>
              <a:pPr lvl="0">
                <a:spcBef>
                  <a:spcPts val="0"/>
                </a:spcBef>
                <a:buNone/>
              </a:pPr>
              <a:endParaRPr/>
            </a:p>
          </p:txBody>
        </p:sp>
        <p:sp>
          <p:nvSpPr>
            <p:cNvPr id="478" name="Shape 478"/>
            <p:cNvSpPr/>
            <p:nvPr/>
          </p:nvSpPr>
          <p:spPr>
            <a:xfrm>
              <a:off x="1370500" y="1431100"/>
              <a:ext cx="433475" cy="319225"/>
            </a:xfrm>
            <a:custGeom>
              <a:avLst/>
              <a:gdLst/>
              <a:ahLst/>
              <a:cxnLst/>
              <a:rect l="0" t="0" r="0" b="0"/>
              <a:pathLst>
                <a:path w="17339" h="12769" extrusionOk="0">
                  <a:moveTo>
                    <a:pt x="0" y="0"/>
                  </a:moveTo>
                  <a:lnTo>
                    <a:pt x="12769" y="12769"/>
                  </a:lnTo>
                  <a:lnTo>
                    <a:pt x="17339" y="12769"/>
                  </a:lnTo>
                  <a:lnTo>
                    <a:pt x="4705" y="0"/>
                  </a:lnTo>
                  <a:close/>
                </a:path>
              </a:pathLst>
            </a:custGeom>
            <a:solidFill>
              <a:srgbClr val="25A9DA"/>
            </a:solidFill>
            <a:ln>
              <a:noFill/>
            </a:ln>
          </p:spPr>
          <p:txBody>
            <a:bodyPr lIns="91425" tIns="91425" rIns="91425" bIns="91425" anchor="ctr" anchorCtr="0">
              <a:noAutofit/>
            </a:bodyPr>
            <a:lstStyle/>
            <a:p>
              <a:pPr lvl="0">
                <a:spcBef>
                  <a:spcPts val="0"/>
                </a:spcBef>
                <a:buNone/>
              </a:pPr>
              <a:endParaRPr/>
            </a:p>
          </p:txBody>
        </p:sp>
        <p:sp>
          <p:nvSpPr>
            <p:cNvPr id="479" name="Shape 479"/>
            <p:cNvSpPr/>
            <p:nvPr/>
          </p:nvSpPr>
          <p:spPr>
            <a:xfrm>
              <a:off x="3030425" y="3017075"/>
              <a:ext cx="275550" cy="305800"/>
            </a:xfrm>
            <a:custGeom>
              <a:avLst/>
              <a:gdLst/>
              <a:ahLst/>
              <a:cxnLst/>
              <a:rect l="0" t="0" r="0" b="0"/>
              <a:pathLst>
                <a:path w="11022" h="12232" extrusionOk="0">
                  <a:moveTo>
                    <a:pt x="1748" y="1"/>
                  </a:moveTo>
                  <a:lnTo>
                    <a:pt x="1" y="2958"/>
                  </a:lnTo>
                  <a:lnTo>
                    <a:pt x="9409" y="12232"/>
                  </a:lnTo>
                  <a:lnTo>
                    <a:pt x="11022" y="9275"/>
                  </a:lnTo>
                  <a:lnTo>
                    <a:pt x="1748" y="1"/>
                  </a:lnTo>
                  <a:close/>
                </a:path>
              </a:pathLst>
            </a:custGeom>
            <a:solidFill>
              <a:srgbClr val="25A9DA"/>
            </a:solidFill>
            <a:ln>
              <a:noFill/>
            </a:ln>
          </p:spPr>
          <p:txBody>
            <a:bodyPr lIns="91425" tIns="91425" rIns="91425" bIns="91425" anchor="ctr" anchorCtr="0">
              <a:noAutofit/>
            </a:bodyPr>
            <a:lstStyle/>
            <a:p>
              <a:pPr lvl="0">
                <a:spcBef>
                  <a:spcPts val="0"/>
                </a:spcBef>
                <a:buNone/>
              </a:pPr>
              <a:endParaRPr/>
            </a:p>
          </p:txBody>
        </p:sp>
        <p:sp>
          <p:nvSpPr>
            <p:cNvPr id="480" name="Shape 480"/>
            <p:cNvSpPr/>
            <p:nvPr/>
          </p:nvSpPr>
          <p:spPr>
            <a:xfrm>
              <a:off x="1467950" y="1431100"/>
              <a:ext cx="433475" cy="319225"/>
            </a:xfrm>
            <a:custGeom>
              <a:avLst/>
              <a:gdLst/>
              <a:ahLst/>
              <a:cxnLst/>
              <a:rect l="0" t="0" r="0" b="0"/>
              <a:pathLst>
                <a:path w="17339" h="12769" extrusionOk="0">
                  <a:moveTo>
                    <a:pt x="0" y="0"/>
                  </a:moveTo>
                  <a:lnTo>
                    <a:pt x="12769" y="12769"/>
                  </a:lnTo>
                  <a:lnTo>
                    <a:pt x="17339" y="12769"/>
                  </a:lnTo>
                  <a:lnTo>
                    <a:pt x="4570" y="0"/>
                  </a:lnTo>
                  <a:close/>
                </a:path>
              </a:pathLst>
            </a:custGeom>
            <a:solidFill>
              <a:srgbClr val="26A8DB"/>
            </a:solidFill>
            <a:ln>
              <a:noFill/>
            </a:ln>
          </p:spPr>
          <p:txBody>
            <a:bodyPr lIns="91425" tIns="91425" rIns="91425" bIns="91425" anchor="ctr" anchorCtr="0">
              <a:noAutofit/>
            </a:bodyPr>
            <a:lstStyle/>
            <a:p>
              <a:pPr lvl="0">
                <a:spcBef>
                  <a:spcPts val="0"/>
                </a:spcBef>
                <a:buNone/>
              </a:pPr>
              <a:endParaRPr/>
            </a:p>
          </p:txBody>
        </p:sp>
        <p:sp>
          <p:nvSpPr>
            <p:cNvPr id="481" name="Shape 481"/>
            <p:cNvSpPr/>
            <p:nvPr/>
          </p:nvSpPr>
          <p:spPr>
            <a:xfrm>
              <a:off x="3067375" y="2956600"/>
              <a:ext cx="275575" cy="305800"/>
            </a:xfrm>
            <a:custGeom>
              <a:avLst/>
              <a:gdLst/>
              <a:ahLst/>
              <a:cxnLst/>
              <a:rect l="0" t="0" r="0" b="0"/>
              <a:pathLst>
                <a:path w="11023" h="12232" extrusionOk="0">
                  <a:moveTo>
                    <a:pt x="1614" y="0"/>
                  </a:moveTo>
                  <a:lnTo>
                    <a:pt x="1" y="2957"/>
                  </a:lnTo>
                  <a:lnTo>
                    <a:pt x="9275" y="12231"/>
                  </a:lnTo>
                  <a:lnTo>
                    <a:pt x="11022" y="9275"/>
                  </a:lnTo>
                  <a:lnTo>
                    <a:pt x="1614" y="0"/>
                  </a:lnTo>
                  <a:close/>
                </a:path>
              </a:pathLst>
            </a:custGeom>
            <a:solidFill>
              <a:srgbClr val="26A8DB"/>
            </a:solidFill>
            <a:ln>
              <a:noFill/>
            </a:ln>
          </p:spPr>
          <p:txBody>
            <a:bodyPr lIns="91425" tIns="91425" rIns="91425" bIns="91425" anchor="ctr" anchorCtr="0">
              <a:noAutofit/>
            </a:bodyPr>
            <a:lstStyle/>
            <a:p>
              <a:pPr lvl="0">
                <a:spcBef>
                  <a:spcPts val="0"/>
                </a:spcBef>
                <a:buNone/>
              </a:pPr>
              <a:endParaRPr/>
            </a:p>
          </p:txBody>
        </p:sp>
        <p:sp>
          <p:nvSpPr>
            <p:cNvPr id="482" name="Shape 482"/>
            <p:cNvSpPr/>
            <p:nvPr/>
          </p:nvSpPr>
          <p:spPr>
            <a:xfrm>
              <a:off x="1565375" y="1431100"/>
              <a:ext cx="433500" cy="319225"/>
            </a:xfrm>
            <a:custGeom>
              <a:avLst/>
              <a:gdLst/>
              <a:ahLst/>
              <a:cxnLst/>
              <a:rect l="0" t="0" r="0" b="0"/>
              <a:pathLst>
                <a:path w="17340" h="12769" extrusionOk="0">
                  <a:moveTo>
                    <a:pt x="1" y="0"/>
                  </a:moveTo>
                  <a:lnTo>
                    <a:pt x="12635" y="12769"/>
                  </a:lnTo>
                  <a:lnTo>
                    <a:pt x="17339" y="12769"/>
                  </a:lnTo>
                  <a:lnTo>
                    <a:pt x="4571" y="0"/>
                  </a:lnTo>
                  <a:close/>
                </a:path>
              </a:pathLst>
            </a:custGeom>
            <a:solidFill>
              <a:srgbClr val="27A6DC"/>
            </a:solidFill>
            <a:ln>
              <a:noFill/>
            </a:ln>
          </p:spPr>
          <p:txBody>
            <a:bodyPr lIns="91425" tIns="91425" rIns="91425" bIns="91425" anchor="ctr" anchorCtr="0">
              <a:noAutofit/>
            </a:bodyPr>
            <a:lstStyle/>
            <a:p>
              <a:pPr lvl="0">
                <a:spcBef>
                  <a:spcPts val="0"/>
                </a:spcBef>
                <a:buNone/>
              </a:pPr>
              <a:endParaRPr/>
            </a:p>
          </p:txBody>
        </p:sp>
        <p:sp>
          <p:nvSpPr>
            <p:cNvPr id="483" name="Shape 483"/>
            <p:cNvSpPr/>
            <p:nvPr/>
          </p:nvSpPr>
          <p:spPr>
            <a:xfrm>
              <a:off x="3101000" y="2896125"/>
              <a:ext cx="275550" cy="305800"/>
            </a:xfrm>
            <a:custGeom>
              <a:avLst/>
              <a:gdLst/>
              <a:ahLst/>
              <a:cxnLst/>
              <a:rect l="0" t="0" r="0" b="0"/>
              <a:pathLst>
                <a:path w="11022" h="12232" extrusionOk="0">
                  <a:moveTo>
                    <a:pt x="1747" y="0"/>
                  </a:moveTo>
                  <a:lnTo>
                    <a:pt x="0" y="2823"/>
                  </a:lnTo>
                  <a:lnTo>
                    <a:pt x="9409" y="12231"/>
                  </a:lnTo>
                  <a:lnTo>
                    <a:pt x="11021" y="9274"/>
                  </a:lnTo>
                  <a:lnTo>
                    <a:pt x="1747" y="0"/>
                  </a:lnTo>
                  <a:close/>
                </a:path>
              </a:pathLst>
            </a:custGeom>
            <a:solidFill>
              <a:srgbClr val="27A6DC"/>
            </a:solidFill>
            <a:ln>
              <a:noFill/>
            </a:ln>
          </p:spPr>
          <p:txBody>
            <a:bodyPr lIns="91425" tIns="91425" rIns="91425" bIns="91425" anchor="ctr" anchorCtr="0">
              <a:noAutofit/>
            </a:bodyPr>
            <a:lstStyle/>
            <a:p>
              <a:pPr lvl="0">
                <a:spcBef>
                  <a:spcPts val="0"/>
                </a:spcBef>
                <a:buNone/>
              </a:pPr>
              <a:endParaRPr/>
            </a:p>
          </p:txBody>
        </p:sp>
        <p:sp>
          <p:nvSpPr>
            <p:cNvPr id="484" name="Shape 484"/>
            <p:cNvSpPr/>
            <p:nvPr/>
          </p:nvSpPr>
          <p:spPr>
            <a:xfrm>
              <a:off x="3137950" y="2802025"/>
              <a:ext cx="275550" cy="336050"/>
            </a:xfrm>
            <a:custGeom>
              <a:avLst/>
              <a:gdLst/>
              <a:ahLst/>
              <a:cxnLst/>
              <a:rect l="0" t="0" r="0" b="0"/>
              <a:pathLst>
                <a:path w="11022" h="13442" extrusionOk="0">
                  <a:moveTo>
                    <a:pt x="404" y="1"/>
                  </a:moveTo>
                  <a:lnTo>
                    <a:pt x="1" y="404"/>
                  </a:lnTo>
                  <a:lnTo>
                    <a:pt x="1076" y="2286"/>
                  </a:lnTo>
                  <a:lnTo>
                    <a:pt x="1" y="4167"/>
                  </a:lnTo>
                  <a:lnTo>
                    <a:pt x="9275" y="13441"/>
                  </a:lnTo>
                  <a:lnTo>
                    <a:pt x="11022" y="10619"/>
                  </a:lnTo>
                  <a:lnTo>
                    <a:pt x="404" y="1"/>
                  </a:lnTo>
                  <a:close/>
                </a:path>
              </a:pathLst>
            </a:custGeom>
            <a:solidFill>
              <a:srgbClr val="28A4DC"/>
            </a:solidFill>
            <a:ln>
              <a:noFill/>
            </a:ln>
          </p:spPr>
          <p:txBody>
            <a:bodyPr lIns="91425" tIns="91425" rIns="91425" bIns="91425" anchor="ctr" anchorCtr="0">
              <a:noAutofit/>
            </a:bodyPr>
            <a:lstStyle/>
            <a:p>
              <a:pPr lvl="0">
                <a:spcBef>
                  <a:spcPts val="0"/>
                </a:spcBef>
                <a:buNone/>
              </a:pPr>
              <a:endParaRPr/>
            </a:p>
          </p:txBody>
        </p:sp>
        <p:sp>
          <p:nvSpPr>
            <p:cNvPr id="485" name="Shape 485"/>
            <p:cNvSpPr/>
            <p:nvPr/>
          </p:nvSpPr>
          <p:spPr>
            <a:xfrm>
              <a:off x="1662825" y="1431100"/>
              <a:ext cx="433500" cy="319225"/>
            </a:xfrm>
            <a:custGeom>
              <a:avLst/>
              <a:gdLst/>
              <a:ahLst/>
              <a:cxnLst/>
              <a:rect l="0" t="0" r="0" b="0"/>
              <a:pathLst>
                <a:path w="17340" h="12769" extrusionOk="0">
                  <a:moveTo>
                    <a:pt x="1" y="0"/>
                  </a:moveTo>
                  <a:lnTo>
                    <a:pt x="12635" y="12769"/>
                  </a:lnTo>
                  <a:lnTo>
                    <a:pt x="17339" y="12769"/>
                  </a:lnTo>
                  <a:lnTo>
                    <a:pt x="4571" y="0"/>
                  </a:lnTo>
                  <a:close/>
                </a:path>
              </a:pathLst>
            </a:custGeom>
            <a:solidFill>
              <a:srgbClr val="28A4DC"/>
            </a:solidFill>
            <a:ln>
              <a:noFill/>
            </a:ln>
          </p:spPr>
          <p:txBody>
            <a:bodyPr lIns="91425" tIns="91425" rIns="91425" bIns="91425" anchor="ctr" anchorCtr="0">
              <a:noAutofit/>
            </a:bodyPr>
            <a:lstStyle/>
            <a:p>
              <a:pPr lvl="0">
                <a:spcBef>
                  <a:spcPts val="0"/>
                </a:spcBef>
                <a:buNone/>
              </a:pPr>
              <a:endParaRPr/>
            </a:p>
          </p:txBody>
        </p:sp>
        <p:sp>
          <p:nvSpPr>
            <p:cNvPr id="486" name="Shape 486"/>
            <p:cNvSpPr/>
            <p:nvPr/>
          </p:nvSpPr>
          <p:spPr>
            <a:xfrm>
              <a:off x="3006900" y="2573550"/>
              <a:ext cx="440200" cy="504050"/>
            </a:xfrm>
            <a:custGeom>
              <a:avLst/>
              <a:gdLst/>
              <a:ahLst/>
              <a:cxnLst/>
              <a:rect l="0" t="0" r="0" b="0"/>
              <a:pathLst>
                <a:path w="17608" h="20162" extrusionOk="0">
                  <a:moveTo>
                    <a:pt x="404" y="0"/>
                  </a:moveTo>
                  <a:lnTo>
                    <a:pt x="1" y="269"/>
                  </a:lnTo>
                  <a:lnTo>
                    <a:pt x="5243" y="9543"/>
                  </a:lnTo>
                  <a:lnTo>
                    <a:pt x="15995" y="20161"/>
                  </a:lnTo>
                  <a:lnTo>
                    <a:pt x="17608" y="17204"/>
                  </a:lnTo>
                  <a:lnTo>
                    <a:pt x="404" y="0"/>
                  </a:lnTo>
                  <a:close/>
                </a:path>
              </a:pathLst>
            </a:custGeom>
            <a:solidFill>
              <a:srgbClr val="29A2DD"/>
            </a:solidFill>
            <a:ln>
              <a:noFill/>
            </a:ln>
          </p:spPr>
          <p:txBody>
            <a:bodyPr lIns="91425" tIns="91425" rIns="91425" bIns="91425" anchor="ctr" anchorCtr="0">
              <a:noAutofit/>
            </a:bodyPr>
            <a:lstStyle/>
            <a:p>
              <a:pPr lvl="0">
                <a:spcBef>
                  <a:spcPts val="0"/>
                </a:spcBef>
                <a:buNone/>
              </a:pPr>
              <a:endParaRPr/>
            </a:p>
          </p:txBody>
        </p:sp>
        <p:sp>
          <p:nvSpPr>
            <p:cNvPr id="487" name="Shape 487"/>
            <p:cNvSpPr/>
            <p:nvPr/>
          </p:nvSpPr>
          <p:spPr>
            <a:xfrm>
              <a:off x="1760275" y="1431100"/>
              <a:ext cx="433500" cy="319225"/>
            </a:xfrm>
            <a:custGeom>
              <a:avLst/>
              <a:gdLst/>
              <a:ahLst/>
              <a:cxnLst/>
              <a:rect l="0" t="0" r="0" b="0"/>
              <a:pathLst>
                <a:path w="17340" h="12769" extrusionOk="0">
                  <a:moveTo>
                    <a:pt x="1" y="0"/>
                  </a:moveTo>
                  <a:lnTo>
                    <a:pt x="12635" y="12769"/>
                  </a:lnTo>
                  <a:lnTo>
                    <a:pt x="17339" y="12769"/>
                  </a:lnTo>
                  <a:lnTo>
                    <a:pt x="4570" y="0"/>
                  </a:lnTo>
                  <a:close/>
                </a:path>
              </a:pathLst>
            </a:custGeom>
            <a:solidFill>
              <a:srgbClr val="29A2DD"/>
            </a:solidFill>
            <a:ln>
              <a:noFill/>
            </a:ln>
          </p:spPr>
          <p:txBody>
            <a:bodyPr lIns="91425" tIns="91425" rIns="91425" bIns="91425" anchor="ctr" anchorCtr="0">
              <a:noAutofit/>
            </a:bodyPr>
            <a:lstStyle/>
            <a:p>
              <a:pPr lvl="0">
                <a:spcBef>
                  <a:spcPts val="0"/>
                </a:spcBef>
                <a:buNone/>
              </a:pPr>
              <a:endParaRPr/>
            </a:p>
          </p:txBody>
        </p:sp>
        <p:sp>
          <p:nvSpPr>
            <p:cNvPr id="488" name="Shape 488"/>
            <p:cNvSpPr/>
            <p:nvPr/>
          </p:nvSpPr>
          <p:spPr>
            <a:xfrm>
              <a:off x="1854350" y="1431100"/>
              <a:ext cx="436850" cy="319225"/>
            </a:xfrm>
            <a:custGeom>
              <a:avLst/>
              <a:gdLst/>
              <a:ahLst/>
              <a:cxnLst/>
              <a:rect l="0" t="0" r="0" b="0"/>
              <a:pathLst>
                <a:path w="17474" h="12769" extrusionOk="0">
                  <a:moveTo>
                    <a:pt x="1" y="0"/>
                  </a:moveTo>
                  <a:lnTo>
                    <a:pt x="12770" y="12769"/>
                  </a:lnTo>
                  <a:lnTo>
                    <a:pt x="17474" y="12769"/>
                  </a:lnTo>
                  <a:lnTo>
                    <a:pt x="4705" y="0"/>
                  </a:lnTo>
                  <a:close/>
                </a:path>
              </a:pathLst>
            </a:custGeom>
            <a:solidFill>
              <a:srgbClr val="2AA1DD"/>
            </a:solidFill>
            <a:ln>
              <a:noFill/>
            </a:ln>
          </p:spPr>
          <p:txBody>
            <a:bodyPr lIns="91425" tIns="91425" rIns="91425" bIns="91425" anchor="ctr" anchorCtr="0">
              <a:noAutofit/>
            </a:bodyPr>
            <a:lstStyle/>
            <a:p>
              <a:pPr lvl="0">
                <a:spcBef>
                  <a:spcPts val="0"/>
                </a:spcBef>
                <a:buNone/>
              </a:pPr>
              <a:endParaRPr/>
            </a:p>
          </p:txBody>
        </p:sp>
        <p:sp>
          <p:nvSpPr>
            <p:cNvPr id="489" name="Shape 489"/>
            <p:cNvSpPr/>
            <p:nvPr/>
          </p:nvSpPr>
          <p:spPr>
            <a:xfrm>
              <a:off x="2872500" y="2345050"/>
              <a:ext cx="611575" cy="672050"/>
            </a:xfrm>
            <a:custGeom>
              <a:avLst/>
              <a:gdLst/>
              <a:ahLst/>
              <a:cxnLst/>
              <a:rect l="0" t="0" r="0" b="0"/>
              <a:pathLst>
                <a:path w="24463" h="26882" extrusionOk="0">
                  <a:moveTo>
                    <a:pt x="538" y="1"/>
                  </a:moveTo>
                  <a:lnTo>
                    <a:pt x="0" y="269"/>
                  </a:lnTo>
                  <a:lnTo>
                    <a:pt x="5377" y="9409"/>
                  </a:lnTo>
                  <a:lnTo>
                    <a:pt x="22715" y="26882"/>
                  </a:lnTo>
                  <a:lnTo>
                    <a:pt x="24462" y="23925"/>
                  </a:lnTo>
                  <a:lnTo>
                    <a:pt x="538" y="1"/>
                  </a:lnTo>
                  <a:close/>
                </a:path>
              </a:pathLst>
            </a:custGeom>
            <a:solidFill>
              <a:srgbClr val="2AA1DD"/>
            </a:solidFill>
            <a:ln>
              <a:noFill/>
            </a:ln>
          </p:spPr>
          <p:txBody>
            <a:bodyPr lIns="91425" tIns="91425" rIns="91425" bIns="91425" anchor="ctr" anchorCtr="0">
              <a:noAutofit/>
            </a:bodyPr>
            <a:lstStyle/>
            <a:p>
              <a:pPr lvl="0">
                <a:spcBef>
                  <a:spcPts val="0"/>
                </a:spcBef>
                <a:buNone/>
              </a:pPr>
              <a:endParaRPr/>
            </a:p>
          </p:txBody>
        </p:sp>
        <p:sp>
          <p:nvSpPr>
            <p:cNvPr id="490" name="Shape 490"/>
            <p:cNvSpPr/>
            <p:nvPr/>
          </p:nvSpPr>
          <p:spPr>
            <a:xfrm>
              <a:off x="2741450" y="2113200"/>
              <a:ext cx="779575" cy="843425"/>
            </a:xfrm>
            <a:custGeom>
              <a:avLst/>
              <a:gdLst/>
              <a:ahLst/>
              <a:cxnLst/>
              <a:rect l="0" t="0" r="0" b="0"/>
              <a:pathLst>
                <a:path w="31183" h="33737" extrusionOk="0">
                  <a:moveTo>
                    <a:pt x="404" y="0"/>
                  </a:moveTo>
                  <a:lnTo>
                    <a:pt x="0" y="404"/>
                  </a:lnTo>
                  <a:lnTo>
                    <a:pt x="5242" y="9543"/>
                  </a:lnTo>
                  <a:lnTo>
                    <a:pt x="29436" y="33736"/>
                  </a:lnTo>
                  <a:lnTo>
                    <a:pt x="31183" y="30780"/>
                  </a:lnTo>
                  <a:lnTo>
                    <a:pt x="404" y="0"/>
                  </a:lnTo>
                  <a:close/>
                </a:path>
              </a:pathLst>
            </a:custGeom>
            <a:solidFill>
              <a:srgbClr val="2B9FDE"/>
            </a:solidFill>
            <a:ln>
              <a:noFill/>
            </a:ln>
          </p:spPr>
          <p:txBody>
            <a:bodyPr lIns="91425" tIns="91425" rIns="91425" bIns="91425" anchor="ctr" anchorCtr="0">
              <a:noAutofit/>
            </a:bodyPr>
            <a:lstStyle/>
            <a:p>
              <a:pPr lvl="0">
                <a:spcBef>
                  <a:spcPts val="0"/>
                </a:spcBef>
                <a:buNone/>
              </a:pPr>
              <a:endParaRPr/>
            </a:p>
          </p:txBody>
        </p:sp>
        <p:sp>
          <p:nvSpPr>
            <p:cNvPr id="491" name="Shape 491"/>
            <p:cNvSpPr/>
            <p:nvPr/>
          </p:nvSpPr>
          <p:spPr>
            <a:xfrm>
              <a:off x="1951800" y="1431100"/>
              <a:ext cx="433500" cy="319225"/>
            </a:xfrm>
            <a:custGeom>
              <a:avLst/>
              <a:gdLst/>
              <a:ahLst/>
              <a:cxnLst/>
              <a:rect l="0" t="0" r="0" b="0"/>
              <a:pathLst>
                <a:path w="17340" h="12769" extrusionOk="0">
                  <a:moveTo>
                    <a:pt x="1" y="0"/>
                  </a:moveTo>
                  <a:lnTo>
                    <a:pt x="12769" y="12769"/>
                  </a:lnTo>
                  <a:lnTo>
                    <a:pt x="17339" y="12769"/>
                  </a:lnTo>
                  <a:lnTo>
                    <a:pt x="4705" y="0"/>
                  </a:lnTo>
                  <a:close/>
                </a:path>
              </a:pathLst>
            </a:custGeom>
            <a:solidFill>
              <a:srgbClr val="2B9FDE"/>
            </a:solidFill>
            <a:ln>
              <a:noFill/>
            </a:ln>
          </p:spPr>
          <p:txBody>
            <a:bodyPr lIns="91425" tIns="91425" rIns="91425" bIns="91425" anchor="ctr" anchorCtr="0">
              <a:noAutofit/>
            </a:bodyPr>
            <a:lstStyle/>
            <a:p>
              <a:pPr lvl="0">
                <a:spcBef>
                  <a:spcPts val="0"/>
                </a:spcBef>
                <a:buNone/>
              </a:pPr>
              <a:endParaRPr/>
            </a:p>
          </p:txBody>
        </p:sp>
        <p:sp>
          <p:nvSpPr>
            <p:cNvPr id="492" name="Shape 492"/>
            <p:cNvSpPr/>
            <p:nvPr/>
          </p:nvSpPr>
          <p:spPr>
            <a:xfrm>
              <a:off x="2049250" y="1431100"/>
              <a:ext cx="433500" cy="319225"/>
            </a:xfrm>
            <a:custGeom>
              <a:avLst/>
              <a:gdLst/>
              <a:ahLst/>
              <a:cxnLst/>
              <a:rect l="0" t="0" r="0" b="0"/>
              <a:pathLst>
                <a:path w="17340" h="12769" extrusionOk="0">
                  <a:moveTo>
                    <a:pt x="1" y="0"/>
                  </a:moveTo>
                  <a:lnTo>
                    <a:pt x="12769" y="12769"/>
                  </a:lnTo>
                  <a:lnTo>
                    <a:pt x="17339" y="12769"/>
                  </a:lnTo>
                  <a:lnTo>
                    <a:pt x="4705" y="0"/>
                  </a:lnTo>
                  <a:close/>
                </a:path>
              </a:pathLst>
            </a:custGeom>
            <a:solidFill>
              <a:srgbClr val="2C9DDE"/>
            </a:solidFill>
            <a:ln>
              <a:noFill/>
            </a:ln>
          </p:spPr>
          <p:txBody>
            <a:bodyPr lIns="91425" tIns="91425" rIns="91425" bIns="91425" anchor="ctr" anchorCtr="0">
              <a:noAutofit/>
            </a:bodyPr>
            <a:lstStyle/>
            <a:p>
              <a:pPr lvl="0">
                <a:spcBef>
                  <a:spcPts val="0"/>
                </a:spcBef>
                <a:buNone/>
              </a:pPr>
              <a:endParaRPr/>
            </a:p>
          </p:txBody>
        </p:sp>
        <p:sp>
          <p:nvSpPr>
            <p:cNvPr id="493" name="Shape 493"/>
            <p:cNvSpPr/>
            <p:nvPr/>
          </p:nvSpPr>
          <p:spPr>
            <a:xfrm>
              <a:off x="2610400" y="1884700"/>
              <a:ext cx="924075" cy="1008075"/>
            </a:xfrm>
            <a:custGeom>
              <a:avLst/>
              <a:gdLst/>
              <a:ahLst/>
              <a:cxnLst/>
              <a:rect l="0" t="0" r="0" b="0"/>
              <a:pathLst>
                <a:path w="36963" h="40323" extrusionOk="0">
                  <a:moveTo>
                    <a:pt x="404" y="1"/>
                  </a:moveTo>
                  <a:lnTo>
                    <a:pt x="1" y="270"/>
                  </a:lnTo>
                  <a:lnTo>
                    <a:pt x="5242" y="9544"/>
                  </a:lnTo>
                  <a:lnTo>
                    <a:pt x="36022" y="40323"/>
                  </a:lnTo>
                  <a:lnTo>
                    <a:pt x="36963" y="38979"/>
                  </a:lnTo>
                  <a:lnTo>
                    <a:pt x="33737" y="33334"/>
                  </a:lnTo>
                  <a:lnTo>
                    <a:pt x="404" y="1"/>
                  </a:lnTo>
                  <a:close/>
                </a:path>
              </a:pathLst>
            </a:custGeom>
            <a:solidFill>
              <a:srgbClr val="2C9DDE"/>
            </a:solidFill>
            <a:ln>
              <a:noFill/>
            </a:ln>
          </p:spPr>
          <p:txBody>
            <a:bodyPr lIns="91425" tIns="91425" rIns="91425" bIns="91425" anchor="ctr" anchorCtr="0">
              <a:noAutofit/>
            </a:bodyPr>
            <a:lstStyle/>
            <a:p>
              <a:pPr lvl="0">
                <a:spcBef>
                  <a:spcPts val="0"/>
                </a:spcBef>
                <a:buNone/>
              </a:pPr>
              <a:endParaRPr/>
            </a:p>
          </p:txBody>
        </p:sp>
        <p:sp>
          <p:nvSpPr>
            <p:cNvPr id="494" name="Shape 494"/>
            <p:cNvSpPr/>
            <p:nvPr/>
          </p:nvSpPr>
          <p:spPr>
            <a:xfrm>
              <a:off x="2146700" y="1431100"/>
              <a:ext cx="1307125" cy="1297025"/>
            </a:xfrm>
            <a:custGeom>
              <a:avLst/>
              <a:gdLst/>
              <a:ahLst/>
              <a:cxnLst/>
              <a:rect l="0" t="0" r="0" b="0"/>
              <a:pathLst>
                <a:path w="52285" h="51881" extrusionOk="0">
                  <a:moveTo>
                    <a:pt x="0" y="0"/>
                  </a:moveTo>
                  <a:lnTo>
                    <a:pt x="12769" y="12769"/>
                  </a:lnTo>
                  <a:lnTo>
                    <a:pt x="15188" y="12769"/>
                  </a:lnTo>
                  <a:lnTo>
                    <a:pt x="18549" y="18548"/>
                  </a:lnTo>
                  <a:lnTo>
                    <a:pt x="51882" y="51881"/>
                  </a:lnTo>
                  <a:lnTo>
                    <a:pt x="52285" y="51478"/>
                  </a:lnTo>
                  <a:lnTo>
                    <a:pt x="46909" y="42338"/>
                  </a:lnTo>
                  <a:lnTo>
                    <a:pt x="4570" y="0"/>
                  </a:lnTo>
                  <a:close/>
                </a:path>
              </a:pathLst>
            </a:custGeom>
            <a:solidFill>
              <a:srgbClr val="2D9CDF"/>
            </a:solidFill>
            <a:ln>
              <a:noFill/>
            </a:ln>
          </p:spPr>
          <p:txBody>
            <a:bodyPr lIns="91425" tIns="91425" rIns="91425" bIns="91425" anchor="ctr" anchorCtr="0">
              <a:noAutofit/>
            </a:bodyPr>
            <a:lstStyle/>
            <a:p>
              <a:pPr lvl="0">
                <a:spcBef>
                  <a:spcPts val="0"/>
                </a:spcBef>
                <a:buNone/>
              </a:pPr>
              <a:endParaRPr/>
            </a:p>
          </p:txBody>
        </p:sp>
        <p:sp>
          <p:nvSpPr>
            <p:cNvPr id="495" name="Shape 495"/>
            <p:cNvSpPr/>
            <p:nvPr/>
          </p:nvSpPr>
          <p:spPr>
            <a:xfrm>
              <a:off x="2244150" y="1431100"/>
              <a:ext cx="1075275" cy="1065175"/>
            </a:xfrm>
            <a:custGeom>
              <a:avLst/>
              <a:gdLst/>
              <a:ahLst/>
              <a:cxnLst/>
              <a:rect l="0" t="0" r="0" b="0"/>
              <a:pathLst>
                <a:path w="43011" h="42607" extrusionOk="0">
                  <a:moveTo>
                    <a:pt x="0" y="0"/>
                  </a:moveTo>
                  <a:lnTo>
                    <a:pt x="42607" y="42607"/>
                  </a:lnTo>
                  <a:lnTo>
                    <a:pt x="43011" y="42338"/>
                  </a:lnTo>
                  <a:lnTo>
                    <a:pt x="37769" y="33064"/>
                  </a:lnTo>
                  <a:lnTo>
                    <a:pt x="4570" y="0"/>
                  </a:lnTo>
                  <a:close/>
                </a:path>
              </a:pathLst>
            </a:custGeom>
            <a:solidFill>
              <a:srgbClr val="2F9AE0"/>
            </a:solidFill>
            <a:ln>
              <a:noFill/>
            </a:ln>
          </p:spPr>
          <p:txBody>
            <a:bodyPr lIns="91425" tIns="91425" rIns="91425" bIns="91425" anchor="ctr" anchorCtr="0">
              <a:noAutofit/>
            </a:bodyPr>
            <a:lstStyle/>
            <a:p>
              <a:pPr lvl="0">
                <a:spcBef>
                  <a:spcPts val="0"/>
                </a:spcBef>
                <a:buNone/>
              </a:pPr>
              <a:endParaRPr/>
            </a:p>
          </p:txBody>
        </p:sp>
        <p:sp>
          <p:nvSpPr>
            <p:cNvPr id="496" name="Shape 496"/>
            <p:cNvSpPr/>
            <p:nvPr/>
          </p:nvSpPr>
          <p:spPr>
            <a:xfrm>
              <a:off x="2341575" y="1431100"/>
              <a:ext cx="846800" cy="836700"/>
            </a:xfrm>
            <a:custGeom>
              <a:avLst/>
              <a:gdLst/>
              <a:ahLst/>
              <a:cxnLst/>
              <a:rect l="0" t="0" r="0" b="0"/>
              <a:pathLst>
                <a:path w="33872" h="33468" extrusionOk="0">
                  <a:moveTo>
                    <a:pt x="1" y="0"/>
                  </a:moveTo>
                  <a:lnTo>
                    <a:pt x="33468" y="33467"/>
                  </a:lnTo>
                  <a:lnTo>
                    <a:pt x="33872" y="33198"/>
                  </a:lnTo>
                  <a:lnTo>
                    <a:pt x="28495" y="23924"/>
                  </a:lnTo>
                  <a:lnTo>
                    <a:pt x="4571" y="0"/>
                  </a:lnTo>
                  <a:close/>
                </a:path>
              </a:pathLst>
            </a:custGeom>
            <a:solidFill>
              <a:srgbClr val="3098E0"/>
            </a:solidFill>
            <a:ln>
              <a:noFill/>
            </a:ln>
          </p:spPr>
          <p:txBody>
            <a:bodyPr lIns="91425" tIns="91425" rIns="91425" bIns="91425" anchor="ctr" anchorCtr="0">
              <a:noAutofit/>
            </a:bodyPr>
            <a:lstStyle/>
            <a:p>
              <a:pPr lvl="0">
                <a:spcBef>
                  <a:spcPts val="0"/>
                </a:spcBef>
                <a:buNone/>
              </a:pPr>
              <a:endParaRPr/>
            </a:p>
          </p:txBody>
        </p:sp>
        <p:sp>
          <p:nvSpPr>
            <p:cNvPr id="497" name="Shape 497"/>
            <p:cNvSpPr/>
            <p:nvPr/>
          </p:nvSpPr>
          <p:spPr>
            <a:xfrm>
              <a:off x="2439025" y="1431100"/>
              <a:ext cx="618300" cy="608200"/>
            </a:xfrm>
            <a:custGeom>
              <a:avLst/>
              <a:gdLst/>
              <a:ahLst/>
              <a:cxnLst/>
              <a:rect l="0" t="0" r="0" b="0"/>
              <a:pathLst>
                <a:path w="24732" h="24328" extrusionOk="0">
                  <a:moveTo>
                    <a:pt x="1" y="0"/>
                  </a:moveTo>
                  <a:lnTo>
                    <a:pt x="24194" y="24328"/>
                  </a:lnTo>
                  <a:lnTo>
                    <a:pt x="24732" y="23924"/>
                  </a:lnTo>
                  <a:lnTo>
                    <a:pt x="19355" y="14785"/>
                  </a:lnTo>
                  <a:lnTo>
                    <a:pt x="4571" y="0"/>
                  </a:lnTo>
                  <a:close/>
                </a:path>
              </a:pathLst>
            </a:custGeom>
            <a:solidFill>
              <a:srgbClr val="3196E1"/>
            </a:solidFill>
            <a:ln>
              <a:noFill/>
            </a:ln>
          </p:spPr>
          <p:txBody>
            <a:bodyPr lIns="91425" tIns="91425" rIns="91425" bIns="91425" anchor="ctr" anchorCtr="0">
              <a:noAutofit/>
            </a:bodyPr>
            <a:lstStyle/>
            <a:p>
              <a:pPr lvl="0">
                <a:spcBef>
                  <a:spcPts val="0"/>
                </a:spcBef>
                <a:buNone/>
              </a:pPr>
              <a:endParaRPr/>
            </a:p>
          </p:txBody>
        </p:sp>
        <p:sp>
          <p:nvSpPr>
            <p:cNvPr id="498" name="Shape 498"/>
            <p:cNvSpPr/>
            <p:nvPr/>
          </p:nvSpPr>
          <p:spPr>
            <a:xfrm>
              <a:off x="2533125" y="1431100"/>
              <a:ext cx="389800" cy="376350"/>
            </a:xfrm>
            <a:custGeom>
              <a:avLst/>
              <a:gdLst/>
              <a:ahLst/>
              <a:cxnLst/>
              <a:rect l="0" t="0" r="0" b="0"/>
              <a:pathLst>
                <a:path w="15592" h="15054" extrusionOk="0">
                  <a:moveTo>
                    <a:pt x="0" y="0"/>
                  </a:moveTo>
                  <a:lnTo>
                    <a:pt x="15188" y="15054"/>
                  </a:lnTo>
                  <a:lnTo>
                    <a:pt x="15591" y="14785"/>
                  </a:lnTo>
                  <a:lnTo>
                    <a:pt x="10350" y="5645"/>
                  </a:lnTo>
                  <a:lnTo>
                    <a:pt x="4704" y="0"/>
                  </a:lnTo>
                  <a:close/>
                </a:path>
              </a:pathLst>
            </a:custGeom>
            <a:solidFill>
              <a:srgbClr val="3295E1"/>
            </a:solidFill>
            <a:ln>
              <a:noFill/>
            </a:ln>
          </p:spPr>
          <p:txBody>
            <a:bodyPr lIns="91425" tIns="91425" rIns="91425" bIns="91425" anchor="ctr" anchorCtr="0">
              <a:noAutofit/>
            </a:bodyPr>
            <a:lstStyle/>
            <a:p>
              <a:pPr lvl="0">
                <a:spcBef>
                  <a:spcPts val="0"/>
                </a:spcBef>
                <a:buNone/>
              </a:pPr>
              <a:endParaRPr/>
            </a:p>
          </p:txBody>
        </p:sp>
        <p:sp>
          <p:nvSpPr>
            <p:cNvPr id="499" name="Shape 499"/>
            <p:cNvSpPr/>
            <p:nvPr/>
          </p:nvSpPr>
          <p:spPr>
            <a:xfrm>
              <a:off x="2630575" y="1431100"/>
              <a:ext cx="161300" cy="147850"/>
            </a:xfrm>
            <a:custGeom>
              <a:avLst/>
              <a:gdLst/>
              <a:ahLst/>
              <a:cxnLst/>
              <a:rect l="0" t="0" r="0" b="0"/>
              <a:pathLst>
                <a:path w="6452" h="5914" extrusionOk="0">
                  <a:moveTo>
                    <a:pt x="0" y="0"/>
                  </a:moveTo>
                  <a:lnTo>
                    <a:pt x="6048" y="5914"/>
                  </a:lnTo>
                  <a:lnTo>
                    <a:pt x="6452" y="5645"/>
                  </a:lnTo>
                  <a:lnTo>
                    <a:pt x="3226" y="0"/>
                  </a:lnTo>
                  <a:close/>
                </a:path>
              </a:pathLst>
            </a:custGeom>
            <a:solidFill>
              <a:srgbClr val="3393E2"/>
            </a:solidFill>
            <a:ln>
              <a:noFill/>
            </a:ln>
          </p:spPr>
          <p:txBody>
            <a:bodyPr lIns="91425" tIns="91425" rIns="91425" bIns="91425" anchor="ctr" anchorCtr="0">
              <a:noAutofit/>
            </a:bodyPr>
            <a:lstStyle/>
            <a:p>
              <a:pPr lvl="0">
                <a:spcBef>
                  <a:spcPts val="0"/>
                </a:spcBef>
                <a:buNone/>
              </a:pPr>
              <a:endParaRPr/>
            </a:p>
          </p:txBody>
        </p:sp>
      </p:grpSp>
      <p:sp>
        <p:nvSpPr>
          <p:cNvPr id="500" name="Shape 500"/>
          <p:cNvSpPr/>
          <p:nvPr/>
        </p:nvSpPr>
        <p:spPr>
          <a:xfrm rot="10800000" flipH="1">
            <a:off x="542924" y="3612175"/>
            <a:ext cx="819899" cy="710099"/>
          </a:xfrm>
          <a:prstGeom prst="hexagon">
            <a:avLst>
              <a:gd name="adj" fmla="val 28678"/>
              <a:gd name="vf" fmla="val 115470"/>
            </a:avLst>
          </a:prstGeom>
          <a:noFill/>
          <a:ln w="9525" cap="flat"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501" name="Shape 501"/>
          <p:cNvSpPr/>
          <p:nvPr/>
        </p:nvSpPr>
        <p:spPr>
          <a:xfrm rot="10800000" flipH="1">
            <a:off x="728999" y="424699"/>
            <a:ext cx="428700" cy="371100"/>
          </a:xfrm>
          <a:prstGeom prst="hexagon">
            <a:avLst>
              <a:gd name="adj" fmla="val 28678"/>
              <a:gd name="vf" fmla="val 115470"/>
            </a:avLst>
          </a:prstGeom>
          <a:solidFill>
            <a:srgbClr val="3292E1"/>
          </a:solidFill>
          <a:ln>
            <a:noFill/>
          </a:ln>
        </p:spPr>
        <p:txBody>
          <a:bodyPr lIns="91425" tIns="91425" rIns="91425" bIns="91425" anchor="ctr" anchorCtr="0">
            <a:noAutofit/>
          </a:bodyPr>
          <a:lstStyle/>
          <a:p>
            <a:pPr lvl="0">
              <a:spcBef>
                <a:spcPts val="0"/>
              </a:spcBef>
              <a:buNone/>
            </a:pPr>
            <a:endParaRPr/>
          </a:p>
        </p:txBody>
      </p:sp>
      <p:sp>
        <p:nvSpPr>
          <p:cNvPr id="502" name="Shape 502"/>
          <p:cNvSpPr/>
          <p:nvPr/>
        </p:nvSpPr>
        <p:spPr>
          <a:xfrm rot="10800000" flipH="1">
            <a:off x="-115052" y="3996025"/>
            <a:ext cx="819899" cy="709799"/>
          </a:xfrm>
          <a:prstGeom prst="hexagon">
            <a:avLst>
              <a:gd name="adj" fmla="val 28678"/>
              <a:gd name="vf" fmla="val 115470"/>
            </a:avLst>
          </a:prstGeom>
          <a:solidFill>
            <a:srgbClr val="184769"/>
          </a:solidFill>
          <a:ln>
            <a:noFill/>
          </a:ln>
        </p:spPr>
        <p:txBody>
          <a:bodyPr lIns="91425" tIns="91425" rIns="91425" bIns="91425" anchor="ctr" anchorCtr="0">
            <a:noAutofit/>
          </a:bodyPr>
          <a:lstStyle/>
          <a:p>
            <a:pPr lvl="0">
              <a:spcBef>
                <a:spcPts val="0"/>
              </a:spcBef>
              <a:buNone/>
            </a:pPr>
            <a:endParaRPr/>
          </a:p>
        </p:txBody>
      </p:sp>
      <p:sp>
        <p:nvSpPr>
          <p:cNvPr id="503" name="Shape 503"/>
          <p:cNvSpPr/>
          <p:nvPr/>
        </p:nvSpPr>
        <p:spPr>
          <a:xfrm rot="10800000" flipH="1">
            <a:off x="411199" y="258624"/>
            <a:ext cx="358799" cy="310500"/>
          </a:xfrm>
          <a:prstGeom prst="hexagon">
            <a:avLst>
              <a:gd name="adj" fmla="val 28678"/>
              <a:gd name="vf" fmla="val 115470"/>
            </a:avLst>
          </a:prstGeom>
          <a:noFill/>
          <a:ln w="19050" cap="flat" cmpd="sng">
            <a:solidFill>
              <a:srgbClr val="00E1C6"/>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504" name="Shape 504"/>
          <p:cNvSpPr/>
          <p:nvPr/>
        </p:nvSpPr>
        <p:spPr>
          <a:xfrm>
            <a:off x="828838" y="3843207"/>
            <a:ext cx="248072" cy="248057"/>
          </a:xfrm>
          <a:custGeom>
            <a:avLst/>
            <a:gdLst/>
            <a:ahLst/>
            <a:cxnLst/>
            <a:rect l="0" t="0" r="0" b="0"/>
            <a:pathLst>
              <a:path w="17000" h="16999" extrusionOk="0">
                <a:moveTo>
                  <a:pt x="8769" y="5740"/>
                </a:moveTo>
                <a:lnTo>
                  <a:pt x="9037" y="5788"/>
                </a:lnTo>
                <a:lnTo>
                  <a:pt x="9282" y="5862"/>
                </a:lnTo>
                <a:lnTo>
                  <a:pt x="9550" y="5935"/>
                </a:lnTo>
                <a:lnTo>
                  <a:pt x="9794" y="6057"/>
                </a:lnTo>
                <a:lnTo>
                  <a:pt x="10014" y="6204"/>
                </a:lnTo>
                <a:lnTo>
                  <a:pt x="10234" y="6350"/>
                </a:lnTo>
                <a:lnTo>
                  <a:pt x="10454" y="6546"/>
                </a:lnTo>
                <a:lnTo>
                  <a:pt x="10649" y="6765"/>
                </a:lnTo>
                <a:lnTo>
                  <a:pt x="10796" y="6985"/>
                </a:lnTo>
                <a:lnTo>
                  <a:pt x="10942" y="7205"/>
                </a:lnTo>
                <a:lnTo>
                  <a:pt x="11064" y="7449"/>
                </a:lnTo>
                <a:lnTo>
                  <a:pt x="11138" y="7718"/>
                </a:lnTo>
                <a:lnTo>
                  <a:pt x="11211" y="7962"/>
                </a:lnTo>
                <a:lnTo>
                  <a:pt x="11260" y="8231"/>
                </a:lnTo>
                <a:lnTo>
                  <a:pt x="11260" y="8499"/>
                </a:lnTo>
                <a:lnTo>
                  <a:pt x="11260" y="8768"/>
                </a:lnTo>
                <a:lnTo>
                  <a:pt x="11211" y="9037"/>
                </a:lnTo>
                <a:lnTo>
                  <a:pt x="11138" y="9281"/>
                </a:lnTo>
                <a:lnTo>
                  <a:pt x="11064" y="9550"/>
                </a:lnTo>
                <a:lnTo>
                  <a:pt x="10942" y="9794"/>
                </a:lnTo>
                <a:lnTo>
                  <a:pt x="10796" y="10014"/>
                </a:lnTo>
                <a:lnTo>
                  <a:pt x="10649" y="10233"/>
                </a:lnTo>
                <a:lnTo>
                  <a:pt x="10454" y="10453"/>
                </a:lnTo>
                <a:lnTo>
                  <a:pt x="10234" y="10649"/>
                </a:lnTo>
                <a:lnTo>
                  <a:pt x="10014" y="10795"/>
                </a:lnTo>
                <a:lnTo>
                  <a:pt x="9794" y="10942"/>
                </a:lnTo>
                <a:lnTo>
                  <a:pt x="9550" y="11064"/>
                </a:lnTo>
                <a:lnTo>
                  <a:pt x="9282" y="11137"/>
                </a:lnTo>
                <a:lnTo>
                  <a:pt x="9037" y="11210"/>
                </a:lnTo>
                <a:lnTo>
                  <a:pt x="8769" y="11259"/>
                </a:lnTo>
                <a:lnTo>
                  <a:pt x="8231" y="11259"/>
                </a:lnTo>
                <a:lnTo>
                  <a:pt x="7963" y="11210"/>
                </a:lnTo>
                <a:lnTo>
                  <a:pt x="7719" y="11137"/>
                </a:lnTo>
                <a:lnTo>
                  <a:pt x="7450" y="11064"/>
                </a:lnTo>
                <a:lnTo>
                  <a:pt x="7206" y="10942"/>
                </a:lnTo>
                <a:lnTo>
                  <a:pt x="6986" y="10795"/>
                </a:lnTo>
                <a:lnTo>
                  <a:pt x="6766" y="10649"/>
                </a:lnTo>
                <a:lnTo>
                  <a:pt x="6546" y="10453"/>
                </a:lnTo>
                <a:lnTo>
                  <a:pt x="6351" y="10233"/>
                </a:lnTo>
                <a:lnTo>
                  <a:pt x="6204" y="10014"/>
                </a:lnTo>
                <a:lnTo>
                  <a:pt x="6058" y="9794"/>
                </a:lnTo>
                <a:lnTo>
                  <a:pt x="5936" y="9550"/>
                </a:lnTo>
                <a:lnTo>
                  <a:pt x="5862" y="9281"/>
                </a:lnTo>
                <a:lnTo>
                  <a:pt x="5789" y="9037"/>
                </a:lnTo>
                <a:lnTo>
                  <a:pt x="5740" y="8768"/>
                </a:lnTo>
                <a:lnTo>
                  <a:pt x="5740" y="8499"/>
                </a:lnTo>
                <a:lnTo>
                  <a:pt x="5740" y="8231"/>
                </a:lnTo>
                <a:lnTo>
                  <a:pt x="5789" y="7962"/>
                </a:lnTo>
                <a:lnTo>
                  <a:pt x="5862" y="7718"/>
                </a:lnTo>
                <a:lnTo>
                  <a:pt x="5936" y="7449"/>
                </a:lnTo>
                <a:lnTo>
                  <a:pt x="6058" y="7205"/>
                </a:lnTo>
                <a:lnTo>
                  <a:pt x="6204" y="6985"/>
                </a:lnTo>
                <a:lnTo>
                  <a:pt x="6351" y="6765"/>
                </a:lnTo>
                <a:lnTo>
                  <a:pt x="6546" y="6546"/>
                </a:lnTo>
                <a:lnTo>
                  <a:pt x="6766" y="6350"/>
                </a:lnTo>
                <a:lnTo>
                  <a:pt x="6986" y="6204"/>
                </a:lnTo>
                <a:lnTo>
                  <a:pt x="7206" y="6057"/>
                </a:lnTo>
                <a:lnTo>
                  <a:pt x="7450" y="5935"/>
                </a:lnTo>
                <a:lnTo>
                  <a:pt x="7719" y="5862"/>
                </a:lnTo>
                <a:lnTo>
                  <a:pt x="7963" y="5788"/>
                </a:lnTo>
                <a:lnTo>
                  <a:pt x="8231" y="5740"/>
                </a:lnTo>
                <a:close/>
                <a:moveTo>
                  <a:pt x="7914" y="0"/>
                </a:moveTo>
                <a:lnTo>
                  <a:pt x="7743" y="25"/>
                </a:lnTo>
                <a:lnTo>
                  <a:pt x="7596" y="73"/>
                </a:lnTo>
                <a:lnTo>
                  <a:pt x="7474" y="147"/>
                </a:lnTo>
                <a:lnTo>
                  <a:pt x="7328" y="244"/>
                </a:lnTo>
                <a:lnTo>
                  <a:pt x="7230" y="342"/>
                </a:lnTo>
                <a:lnTo>
                  <a:pt x="7132" y="489"/>
                </a:lnTo>
                <a:lnTo>
                  <a:pt x="7084" y="635"/>
                </a:lnTo>
                <a:lnTo>
                  <a:pt x="7035" y="782"/>
                </a:lnTo>
                <a:lnTo>
                  <a:pt x="6839" y="2540"/>
                </a:lnTo>
                <a:lnTo>
                  <a:pt x="6497" y="2638"/>
                </a:lnTo>
                <a:lnTo>
                  <a:pt x="6131" y="2784"/>
                </a:lnTo>
                <a:lnTo>
                  <a:pt x="5789" y="2931"/>
                </a:lnTo>
                <a:lnTo>
                  <a:pt x="5447" y="3102"/>
                </a:lnTo>
                <a:lnTo>
                  <a:pt x="4079" y="2027"/>
                </a:lnTo>
                <a:lnTo>
                  <a:pt x="3933" y="1930"/>
                </a:lnTo>
                <a:lnTo>
                  <a:pt x="3786" y="1881"/>
                </a:lnTo>
                <a:lnTo>
                  <a:pt x="3640" y="1832"/>
                </a:lnTo>
                <a:lnTo>
                  <a:pt x="3493" y="1832"/>
                </a:lnTo>
                <a:lnTo>
                  <a:pt x="3322" y="1856"/>
                </a:lnTo>
                <a:lnTo>
                  <a:pt x="3176" y="1905"/>
                </a:lnTo>
                <a:lnTo>
                  <a:pt x="3029" y="1978"/>
                </a:lnTo>
                <a:lnTo>
                  <a:pt x="2907" y="2076"/>
                </a:lnTo>
                <a:lnTo>
                  <a:pt x="2077" y="2907"/>
                </a:lnTo>
                <a:lnTo>
                  <a:pt x="1979" y="3029"/>
                </a:lnTo>
                <a:lnTo>
                  <a:pt x="1906" y="3175"/>
                </a:lnTo>
                <a:lnTo>
                  <a:pt x="1857" y="3322"/>
                </a:lnTo>
                <a:lnTo>
                  <a:pt x="1833" y="3493"/>
                </a:lnTo>
                <a:lnTo>
                  <a:pt x="1833" y="3639"/>
                </a:lnTo>
                <a:lnTo>
                  <a:pt x="1881" y="3786"/>
                </a:lnTo>
                <a:lnTo>
                  <a:pt x="1930" y="3932"/>
                </a:lnTo>
                <a:lnTo>
                  <a:pt x="2028" y="4079"/>
                </a:lnTo>
                <a:lnTo>
                  <a:pt x="3103" y="5447"/>
                </a:lnTo>
                <a:lnTo>
                  <a:pt x="2932" y="5788"/>
                </a:lnTo>
                <a:lnTo>
                  <a:pt x="2785" y="6130"/>
                </a:lnTo>
                <a:lnTo>
                  <a:pt x="2639" y="6497"/>
                </a:lnTo>
                <a:lnTo>
                  <a:pt x="2541" y="6839"/>
                </a:lnTo>
                <a:lnTo>
                  <a:pt x="782" y="7034"/>
                </a:lnTo>
                <a:lnTo>
                  <a:pt x="636" y="7083"/>
                </a:lnTo>
                <a:lnTo>
                  <a:pt x="489" y="7132"/>
                </a:lnTo>
                <a:lnTo>
                  <a:pt x="343" y="7229"/>
                </a:lnTo>
                <a:lnTo>
                  <a:pt x="245" y="7327"/>
                </a:lnTo>
                <a:lnTo>
                  <a:pt x="147" y="7474"/>
                </a:lnTo>
                <a:lnTo>
                  <a:pt x="74" y="7596"/>
                </a:lnTo>
                <a:lnTo>
                  <a:pt x="25" y="7742"/>
                </a:lnTo>
                <a:lnTo>
                  <a:pt x="1" y="7913"/>
                </a:lnTo>
                <a:lnTo>
                  <a:pt x="1" y="9086"/>
                </a:lnTo>
                <a:lnTo>
                  <a:pt x="25" y="9257"/>
                </a:lnTo>
                <a:lnTo>
                  <a:pt x="74" y="9403"/>
                </a:lnTo>
                <a:lnTo>
                  <a:pt x="147" y="9525"/>
                </a:lnTo>
                <a:lnTo>
                  <a:pt x="245" y="9672"/>
                </a:lnTo>
                <a:lnTo>
                  <a:pt x="343" y="9769"/>
                </a:lnTo>
                <a:lnTo>
                  <a:pt x="489" y="9867"/>
                </a:lnTo>
                <a:lnTo>
                  <a:pt x="636" y="9916"/>
                </a:lnTo>
                <a:lnTo>
                  <a:pt x="782" y="9965"/>
                </a:lnTo>
                <a:lnTo>
                  <a:pt x="2541" y="10160"/>
                </a:lnTo>
                <a:lnTo>
                  <a:pt x="2639" y="10502"/>
                </a:lnTo>
                <a:lnTo>
                  <a:pt x="2785" y="10868"/>
                </a:lnTo>
                <a:lnTo>
                  <a:pt x="2932" y="11210"/>
                </a:lnTo>
                <a:lnTo>
                  <a:pt x="3103" y="11552"/>
                </a:lnTo>
                <a:lnTo>
                  <a:pt x="2028" y="12920"/>
                </a:lnTo>
                <a:lnTo>
                  <a:pt x="1930" y="13067"/>
                </a:lnTo>
                <a:lnTo>
                  <a:pt x="1881" y="13213"/>
                </a:lnTo>
                <a:lnTo>
                  <a:pt x="1833" y="13360"/>
                </a:lnTo>
                <a:lnTo>
                  <a:pt x="1833" y="13506"/>
                </a:lnTo>
                <a:lnTo>
                  <a:pt x="1857" y="13677"/>
                </a:lnTo>
                <a:lnTo>
                  <a:pt x="1906" y="13824"/>
                </a:lnTo>
                <a:lnTo>
                  <a:pt x="1979" y="13970"/>
                </a:lnTo>
                <a:lnTo>
                  <a:pt x="2077" y="14092"/>
                </a:lnTo>
                <a:lnTo>
                  <a:pt x="2907" y="14923"/>
                </a:lnTo>
                <a:lnTo>
                  <a:pt x="3029" y="15020"/>
                </a:lnTo>
                <a:lnTo>
                  <a:pt x="3176" y="15094"/>
                </a:lnTo>
                <a:lnTo>
                  <a:pt x="3322" y="15142"/>
                </a:lnTo>
                <a:lnTo>
                  <a:pt x="3493" y="15167"/>
                </a:lnTo>
                <a:lnTo>
                  <a:pt x="3640" y="15167"/>
                </a:lnTo>
                <a:lnTo>
                  <a:pt x="3786" y="15118"/>
                </a:lnTo>
                <a:lnTo>
                  <a:pt x="3933" y="15069"/>
                </a:lnTo>
                <a:lnTo>
                  <a:pt x="4079" y="14996"/>
                </a:lnTo>
                <a:lnTo>
                  <a:pt x="5447" y="13897"/>
                </a:lnTo>
                <a:lnTo>
                  <a:pt x="5789" y="14068"/>
                </a:lnTo>
                <a:lnTo>
                  <a:pt x="6131" y="14214"/>
                </a:lnTo>
                <a:lnTo>
                  <a:pt x="6497" y="14361"/>
                </a:lnTo>
                <a:lnTo>
                  <a:pt x="6839" y="14459"/>
                </a:lnTo>
                <a:lnTo>
                  <a:pt x="7035" y="16217"/>
                </a:lnTo>
                <a:lnTo>
                  <a:pt x="7084" y="16364"/>
                </a:lnTo>
                <a:lnTo>
                  <a:pt x="7132" y="16510"/>
                </a:lnTo>
                <a:lnTo>
                  <a:pt x="7230" y="16657"/>
                </a:lnTo>
                <a:lnTo>
                  <a:pt x="7328" y="16754"/>
                </a:lnTo>
                <a:lnTo>
                  <a:pt x="7474" y="16852"/>
                </a:lnTo>
                <a:lnTo>
                  <a:pt x="7596" y="16925"/>
                </a:lnTo>
                <a:lnTo>
                  <a:pt x="7743" y="16974"/>
                </a:lnTo>
                <a:lnTo>
                  <a:pt x="7914" y="16999"/>
                </a:lnTo>
                <a:lnTo>
                  <a:pt x="9086" y="16999"/>
                </a:lnTo>
                <a:lnTo>
                  <a:pt x="9257" y="16974"/>
                </a:lnTo>
                <a:lnTo>
                  <a:pt x="9404" y="16925"/>
                </a:lnTo>
                <a:lnTo>
                  <a:pt x="9526" y="16852"/>
                </a:lnTo>
                <a:lnTo>
                  <a:pt x="9672" y="16754"/>
                </a:lnTo>
                <a:lnTo>
                  <a:pt x="9770" y="16657"/>
                </a:lnTo>
                <a:lnTo>
                  <a:pt x="9868" y="16510"/>
                </a:lnTo>
                <a:lnTo>
                  <a:pt x="9917" y="16364"/>
                </a:lnTo>
                <a:lnTo>
                  <a:pt x="9965" y="16217"/>
                </a:lnTo>
                <a:lnTo>
                  <a:pt x="10161" y="14459"/>
                </a:lnTo>
                <a:lnTo>
                  <a:pt x="10503" y="14361"/>
                </a:lnTo>
                <a:lnTo>
                  <a:pt x="10869" y="14214"/>
                </a:lnTo>
                <a:lnTo>
                  <a:pt x="11211" y="14068"/>
                </a:lnTo>
                <a:lnTo>
                  <a:pt x="11553" y="13897"/>
                </a:lnTo>
                <a:lnTo>
                  <a:pt x="12921" y="14996"/>
                </a:lnTo>
                <a:lnTo>
                  <a:pt x="13067" y="15069"/>
                </a:lnTo>
                <a:lnTo>
                  <a:pt x="13214" y="15118"/>
                </a:lnTo>
                <a:lnTo>
                  <a:pt x="13360" y="15167"/>
                </a:lnTo>
                <a:lnTo>
                  <a:pt x="13507" y="15167"/>
                </a:lnTo>
                <a:lnTo>
                  <a:pt x="13678" y="15142"/>
                </a:lnTo>
                <a:lnTo>
                  <a:pt x="13824" y="15094"/>
                </a:lnTo>
                <a:lnTo>
                  <a:pt x="13971" y="15020"/>
                </a:lnTo>
                <a:lnTo>
                  <a:pt x="14093" y="14923"/>
                </a:lnTo>
                <a:lnTo>
                  <a:pt x="14923" y="14092"/>
                </a:lnTo>
                <a:lnTo>
                  <a:pt x="15021" y="13970"/>
                </a:lnTo>
                <a:lnTo>
                  <a:pt x="15094" y="13824"/>
                </a:lnTo>
                <a:lnTo>
                  <a:pt x="15143" y="13677"/>
                </a:lnTo>
                <a:lnTo>
                  <a:pt x="15168" y="13506"/>
                </a:lnTo>
                <a:lnTo>
                  <a:pt x="15168" y="13360"/>
                </a:lnTo>
                <a:lnTo>
                  <a:pt x="15119" y="13213"/>
                </a:lnTo>
                <a:lnTo>
                  <a:pt x="15070" y="13067"/>
                </a:lnTo>
                <a:lnTo>
                  <a:pt x="14997" y="12920"/>
                </a:lnTo>
                <a:lnTo>
                  <a:pt x="13898" y="11552"/>
                </a:lnTo>
                <a:lnTo>
                  <a:pt x="14068" y="11210"/>
                </a:lnTo>
                <a:lnTo>
                  <a:pt x="14215" y="10868"/>
                </a:lnTo>
                <a:lnTo>
                  <a:pt x="14362" y="10502"/>
                </a:lnTo>
                <a:lnTo>
                  <a:pt x="14459" y="10160"/>
                </a:lnTo>
                <a:lnTo>
                  <a:pt x="16218" y="9965"/>
                </a:lnTo>
                <a:lnTo>
                  <a:pt x="16364" y="9916"/>
                </a:lnTo>
                <a:lnTo>
                  <a:pt x="16511" y="9867"/>
                </a:lnTo>
                <a:lnTo>
                  <a:pt x="16657" y="9769"/>
                </a:lnTo>
                <a:lnTo>
                  <a:pt x="16755" y="9672"/>
                </a:lnTo>
                <a:lnTo>
                  <a:pt x="16853" y="9525"/>
                </a:lnTo>
                <a:lnTo>
                  <a:pt x="16926" y="9403"/>
                </a:lnTo>
                <a:lnTo>
                  <a:pt x="16975" y="9257"/>
                </a:lnTo>
                <a:lnTo>
                  <a:pt x="16999" y="9086"/>
                </a:lnTo>
                <a:lnTo>
                  <a:pt x="16999" y="7913"/>
                </a:lnTo>
                <a:lnTo>
                  <a:pt x="16975" y="7742"/>
                </a:lnTo>
                <a:lnTo>
                  <a:pt x="16926" y="7596"/>
                </a:lnTo>
                <a:lnTo>
                  <a:pt x="16853" y="7474"/>
                </a:lnTo>
                <a:lnTo>
                  <a:pt x="16755" y="7327"/>
                </a:lnTo>
                <a:lnTo>
                  <a:pt x="16657" y="7229"/>
                </a:lnTo>
                <a:lnTo>
                  <a:pt x="16511" y="7132"/>
                </a:lnTo>
                <a:lnTo>
                  <a:pt x="16364" y="7083"/>
                </a:lnTo>
                <a:lnTo>
                  <a:pt x="16218" y="7034"/>
                </a:lnTo>
                <a:lnTo>
                  <a:pt x="14459" y="6839"/>
                </a:lnTo>
                <a:lnTo>
                  <a:pt x="14362" y="6497"/>
                </a:lnTo>
                <a:lnTo>
                  <a:pt x="14215" y="6130"/>
                </a:lnTo>
                <a:lnTo>
                  <a:pt x="14068" y="5788"/>
                </a:lnTo>
                <a:lnTo>
                  <a:pt x="13898" y="5447"/>
                </a:lnTo>
                <a:lnTo>
                  <a:pt x="14997" y="4079"/>
                </a:lnTo>
                <a:lnTo>
                  <a:pt x="15070" y="3932"/>
                </a:lnTo>
                <a:lnTo>
                  <a:pt x="15119" y="3786"/>
                </a:lnTo>
                <a:lnTo>
                  <a:pt x="15168" y="3639"/>
                </a:lnTo>
                <a:lnTo>
                  <a:pt x="15168" y="3493"/>
                </a:lnTo>
                <a:lnTo>
                  <a:pt x="15143" y="3322"/>
                </a:lnTo>
                <a:lnTo>
                  <a:pt x="15094" y="3175"/>
                </a:lnTo>
                <a:lnTo>
                  <a:pt x="15021" y="3029"/>
                </a:lnTo>
                <a:lnTo>
                  <a:pt x="14923" y="2907"/>
                </a:lnTo>
                <a:lnTo>
                  <a:pt x="14093" y="2076"/>
                </a:lnTo>
                <a:lnTo>
                  <a:pt x="13971" y="1978"/>
                </a:lnTo>
                <a:lnTo>
                  <a:pt x="13824" y="1905"/>
                </a:lnTo>
                <a:lnTo>
                  <a:pt x="13678" y="1856"/>
                </a:lnTo>
                <a:lnTo>
                  <a:pt x="13507" y="1832"/>
                </a:lnTo>
                <a:lnTo>
                  <a:pt x="13360" y="1832"/>
                </a:lnTo>
                <a:lnTo>
                  <a:pt x="13214" y="1881"/>
                </a:lnTo>
                <a:lnTo>
                  <a:pt x="13067" y="1930"/>
                </a:lnTo>
                <a:lnTo>
                  <a:pt x="12921" y="2027"/>
                </a:lnTo>
                <a:lnTo>
                  <a:pt x="11553" y="3102"/>
                </a:lnTo>
                <a:lnTo>
                  <a:pt x="11211" y="2931"/>
                </a:lnTo>
                <a:lnTo>
                  <a:pt x="10869" y="2784"/>
                </a:lnTo>
                <a:lnTo>
                  <a:pt x="10503" y="2638"/>
                </a:lnTo>
                <a:lnTo>
                  <a:pt x="10161" y="2540"/>
                </a:lnTo>
                <a:lnTo>
                  <a:pt x="9965" y="782"/>
                </a:lnTo>
                <a:lnTo>
                  <a:pt x="9917" y="635"/>
                </a:lnTo>
                <a:lnTo>
                  <a:pt x="9868" y="489"/>
                </a:lnTo>
                <a:lnTo>
                  <a:pt x="9770" y="342"/>
                </a:lnTo>
                <a:lnTo>
                  <a:pt x="9672" y="244"/>
                </a:lnTo>
                <a:lnTo>
                  <a:pt x="9526" y="147"/>
                </a:lnTo>
                <a:lnTo>
                  <a:pt x="9404" y="73"/>
                </a:lnTo>
                <a:lnTo>
                  <a:pt x="9257" y="25"/>
                </a:lnTo>
                <a:lnTo>
                  <a:pt x="9086"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grpSp>
        <p:nvGrpSpPr>
          <p:cNvPr id="7" name="Shape 505"/>
          <p:cNvGrpSpPr/>
          <p:nvPr/>
        </p:nvGrpSpPr>
        <p:grpSpPr>
          <a:xfrm>
            <a:off x="67091" y="1681689"/>
            <a:ext cx="455624" cy="437053"/>
            <a:chOff x="5241175" y="4959100"/>
            <a:chExt cx="539775" cy="517775"/>
          </a:xfrm>
        </p:grpSpPr>
        <p:sp>
          <p:nvSpPr>
            <p:cNvPr id="506" name="Shape 506"/>
            <p:cNvSpPr/>
            <p:nvPr/>
          </p:nvSpPr>
          <p:spPr>
            <a:xfrm>
              <a:off x="5575150" y="4959100"/>
              <a:ext cx="161225" cy="178300"/>
            </a:xfrm>
            <a:custGeom>
              <a:avLst/>
              <a:gdLst/>
              <a:ahLst/>
              <a:cxnLst/>
              <a:rect l="0" t="0" r="0" b="0"/>
              <a:pathLst>
                <a:path w="6449" h="7132" extrusionOk="0">
                  <a:moveTo>
                    <a:pt x="4641" y="0"/>
                  </a:moveTo>
                  <a:lnTo>
                    <a:pt x="4470" y="25"/>
                  </a:lnTo>
                  <a:lnTo>
                    <a:pt x="4299" y="49"/>
                  </a:lnTo>
                  <a:lnTo>
                    <a:pt x="4128" y="98"/>
                  </a:lnTo>
                  <a:lnTo>
                    <a:pt x="3957" y="147"/>
                  </a:lnTo>
                  <a:lnTo>
                    <a:pt x="3786" y="220"/>
                  </a:lnTo>
                  <a:lnTo>
                    <a:pt x="3640" y="318"/>
                  </a:lnTo>
                  <a:lnTo>
                    <a:pt x="3517" y="415"/>
                  </a:lnTo>
                  <a:lnTo>
                    <a:pt x="3395" y="538"/>
                  </a:lnTo>
                  <a:lnTo>
                    <a:pt x="3273" y="660"/>
                  </a:lnTo>
                  <a:lnTo>
                    <a:pt x="3175" y="806"/>
                  </a:lnTo>
                  <a:lnTo>
                    <a:pt x="3078" y="953"/>
                  </a:lnTo>
                  <a:lnTo>
                    <a:pt x="3005" y="1099"/>
                  </a:lnTo>
                  <a:lnTo>
                    <a:pt x="2931" y="1270"/>
                  </a:lnTo>
                  <a:lnTo>
                    <a:pt x="2907" y="1441"/>
                  </a:lnTo>
                  <a:lnTo>
                    <a:pt x="2882" y="1612"/>
                  </a:lnTo>
                  <a:lnTo>
                    <a:pt x="2858" y="1808"/>
                  </a:lnTo>
                  <a:lnTo>
                    <a:pt x="2882" y="2076"/>
                  </a:lnTo>
                  <a:lnTo>
                    <a:pt x="2956" y="2345"/>
                  </a:lnTo>
                  <a:lnTo>
                    <a:pt x="3053" y="2589"/>
                  </a:lnTo>
                  <a:lnTo>
                    <a:pt x="3175" y="2809"/>
                  </a:lnTo>
                  <a:lnTo>
                    <a:pt x="0" y="6546"/>
                  </a:lnTo>
                  <a:lnTo>
                    <a:pt x="367" y="6814"/>
                  </a:lnTo>
                  <a:lnTo>
                    <a:pt x="709" y="7132"/>
                  </a:lnTo>
                  <a:lnTo>
                    <a:pt x="3884" y="3419"/>
                  </a:lnTo>
                  <a:lnTo>
                    <a:pt x="4055" y="3493"/>
                  </a:lnTo>
                  <a:lnTo>
                    <a:pt x="4250" y="3542"/>
                  </a:lnTo>
                  <a:lnTo>
                    <a:pt x="4445" y="3566"/>
                  </a:lnTo>
                  <a:lnTo>
                    <a:pt x="4641" y="3590"/>
                  </a:lnTo>
                  <a:lnTo>
                    <a:pt x="4836" y="3566"/>
                  </a:lnTo>
                  <a:lnTo>
                    <a:pt x="5007" y="3542"/>
                  </a:lnTo>
                  <a:lnTo>
                    <a:pt x="5178" y="3517"/>
                  </a:lnTo>
                  <a:lnTo>
                    <a:pt x="5349" y="3444"/>
                  </a:lnTo>
                  <a:lnTo>
                    <a:pt x="5496" y="3371"/>
                  </a:lnTo>
                  <a:lnTo>
                    <a:pt x="5642" y="3273"/>
                  </a:lnTo>
                  <a:lnTo>
                    <a:pt x="5789" y="3175"/>
                  </a:lnTo>
                  <a:lnTo>
                    <a:pt x="5911" y="3053"/>
                  </a:lnTo>
                  <a:lnTo>
                    <a:pt x="6033" y="2931"/>
                  </a:lnTo>
                  <a:lnTo>
                    <a:pt x="6131" y="2809"/>
                  </a:lnTo>
                  <a:lnTo>
                    <a:pt x="6228" y="2638"/>
                  </a:lnTo>
                  <a:lnTo>
                    <a:pt x="6302" y="2491"/>
                  </a:lnTo>
                  <a:lnTo>
                    <a:pt x="6350" y="2320"/>
                  </a:lnTo>
                  <a:lnTo>
                    <a:pt x="6399" y="2149"/>
                  </a:lnTo>
                  <a:lnTo>
                    <a:pt x="6424" y="1979"/>
                  </a:lnTo>
                  <a:lnTo>
                    <a:pt x="6448" y="1808"/>
                  </a:lnTo>
                  <a:lnTo>
                    <a:pt x="6424" y="1612"/>
                  </a:lnTo>
                  <a:lnTo>
                    <a:pt x="6399" y="1441"/>
                  </a:lnTo>
                  <a:lnTo>
                    <a:pt x="6350" y="1270"/>
                  </a:lnTo>
                  <a:lnTo>
                    <a:pt x="6302" y="1099"/>
                  </a:lnTo>
                  <a:lnTo>
                    <a:pt x="6228" y="953"/>
                  </a:lnTo>
                  <a:lnTo>
                    <a:pt x="6131" y="806"/>
                  </a:lnTo>
                  <a:lnTo>
                    <a:pt x="6033" y="660"/>
                  </a:lnTo>
                  <a:lnTo>
                    <a:pt x="5911" y="538"/>
                  </a:lnTo>
                  <a:lnTo>
                    <a:pt x="5789" y="415"/>
                  </a:lnTo>
                  <a:lnTo>
                    <a:pt x="5642" y="318"/>
                  </a:lnTo>
                  <a:lnTo>
                    <a:pt x="5496" y="220"/>
                  </a:lnTo>
                  <a:lnTo>
                    <a:pt x="5349" y="147"/>
                  </a:lnTo>
                  <a:lnTo>
                    <a:pt x="5178" y="98"/>
                  </a:lnTo>
                  <a:lnTo>
                    <a:pt x="5007" y="49"/>
                  </a:lnTo>
                  <a:lnTo>
                    <a:pt x="4836" y="25"/>
                  </a:lnTo>
                  <a:lnTo>
                    <a:pt x="4641"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507" name="Shape 507"/>
            <p:cNvSpPr/>
            <p:nvPr/>
          </p:nvSpPr>
          <p:spPr>
            <a:xfrm>
              <a:off x="5330925" y="4985350"/>
              <a:ext cx="128250" cy="148400"/>
            </a:xfrm>
            <a:custGeom>
              <a:avLst/>
              <a:gdLst/>
              <a:ahLst/>
              <a:cxnLst/>
              <a:rect l="0" t="0" r="0" b="0"/>
              <a:pathLst>
                <a:path w="5130" h="5936" extrusionOk="0">
                  <a:moveTo>
                    <a:pt x="1563" y="0"/>
                  </a:moveTo>
                  <a:lnTo>
                    <a:pt x="1392" y="25"/>
                  </a:lnTo>
                  <a:lnTo>
                    <a:pt x="1221" y="74"/>
                  </a:lnTo>
                  <a:lnTo>
                    <a:pt x="1075" y="147"/>
                  </a:lnTo>
                  <a:lnTo>
                    <a:pt x="904" y="220"/>
                  </a:lnTo>
                  <a:lnTo>
                    <a:pt x="757" y="318"/>
                  </a:lnTo>
                  <a:lnTo>
                    <a:pt x="635" y="416"/>
                  </a:lnTo>
                  <a:lnTo>
                    <a:pt x="513" y="538"/>
                  </a:lnTo>
                  <a:lnTo>
                    <a:pt x="391" y="660"/>
                  </a:lnTo>
                  <a:lnTo>
                    <a:pt x="293" y="806"/>
                  </a:lnTo>
                  <a:lnTo>
                    <a:pt x="196" y="953"/>
                  </a:lnTo>
                  <a:lnTo>
                    <a:pt x="122" y="1099"/>
                  </a:lnTo>
                  <a:lnTo>
                    <a:pt x="74" y="1270"/>
                  </a:lnTo>
                  <a:lnTo>
                    <a:pt x="25" y="1466"/>
                  </a:lnTo>
                  <a:lnTo>
                    <a:pt x="0" y="1637"/>
                  </a:lnTo>
                  <a:lnTo>
                    <a:pt x="0" y="1808"/>
                  </a:lnTo>
                  <a:lnTo>
                    <a:pt x="0" y="2003"/>
                  </a:lnTo>
                  <a:lnTo>
                    <a:pt x="25" y="2174"/>
                  </a:lnTo>
                  <a:lnTo>
                    <a:pt x="74" y="2345"/>
                  </a:lnTo>
                  <a:lnTo>
                    <a:pt x="147" y="2492"/>
                  </a:lnTo>
                  <a:lnTo>
                    <a:pt x="220" y="2663"/>
                  </a:lnTo>
                  <a:lnTo>
                    <a:pt x="318" y="2785"/>
                  </a:lnTo>
                  <a:lnTo>
                    <a:pt x="415" y="2931"/>
                  </a:lnTo>
                  <a:lnTo>
                    <a:pt x="538" y="3053"/>
                  </a:lnTo>
                  <a:lnTo>
                    <a:pt x="660" y="3175"/>
                  </a:lnTo>
                  <a:lnTo>
                    <a:pt x="806" y="3273"/>
                  </a:lnTo>
                  <a:lnTo>
                    <a:pt x="953" y="3371"/>
                  </a:lnTo>
                  <a:lnTo>
                    <a:pt x="1099" y="3444"/>
                  </a:lnTo>
                  <a:lnTo>
                    <a:pt x="1270" y="3493"/>
                  </a:lnTo>
                  <a:lnTo>
                    <a:pt x="1466" y="3542"/>
                  </a:lnTo>
                  <a:lnTo>
                    <a:pt x="1710" y="3566"/>
                  </a:lnTo>
                  <a:lnTo>
                    <a:pt x="1979" y="3566"/>
                  </a:lnTo>
                  <a:lnTo>
                    <a:pt x="2223" y="3517"/>
                  </a:lnTo>
                  <a:lnTo>
                    <a:pt x="2467" y="3444"/>
                  </a:lnTo>
                  <a:lnTo>
                    <a:pt x="4396" y="5935"/>
                  </a:lnTo>
                  <a:lnTo>
                    <a:pt x="4738" y="5642"/>
                  </a:lnTo>
                  <a:lnTo>
                    <a:pt x="5129" y="5374"/>
                  </a:lnTo>
                  <a:lnTo>
                    <a:pt x="3200" y="2858"/>
                  </a:lnTo>
                  <a:lnTo>
                    <a:pt x="3322" y="2687"/>
                  </a:lnTo>
                  <a:lnTo>
                    <a:pt x="3419" y="2516"/>
                  </a:lnTo>
                  <a:lnTo>
                    <a:pt x="3493" y="2321"/>
                  </a:lnTo>
                  <a:lnTo>
                    <a:pt x="3542" y="2101"/>
                  </a:lnTo>
                  <a:lnTo>
                    <a:pt x="3566" y="1930"/>
                  </a:lnTo>
                  <a:lnTo>
                    <a:pt x="3566" y="1734"/>
                  </a:lnTo>
                  <a:lnTo>
                    <a:pt x="3566" y="1564"/>
                  </a:lnTo>
                  <a:lnTo>
                    <a:pt x="3517" y="1393"/>
                  </a:lnTo>
                  <a:lnTo>
                    <a:pt x="3468" y="1222"/>
                  </a:lnTo>
                  <a:lnTo>
                    <a:pt x="3419" y="1075"/>
                  </a:lnTo>
                  <a:lnTo>
                    <a:pt x="3346" y="904"/>
                  </a:lnTo>
                  <a:lnTo>
                    <a:pt x="3249" y="758"/>
                  </a:lnTo>
                  <a:lnTo>
                    <a:pt x="3151" y="635"/>
                  </a:lnTo>
                  <a:lnTo>
                    <a:pt x="3029" y="513"/>
                  </a:lnTo>
                  <a:lnTo>
                    <a:pt x="2907" y="391"/>
                  </a:lnTo>
                  <a:lnTo>
                    <a:pt x="2760" y="294"/>
                  </a:lnTo>
                  <a:lnTo>
                    <a:pt x="2614" y="196"/>
                  </a:lnTo>
                  <a:lnTo>
                    <a:pt x="2443" y="123"/>
                  </a:lnTo>
                  <a:lnTo>
                    <a:pt x="2272" y="74"/>
                  </a:lnTo>
                  <a:lnTo>
                    <a:pt x="2101" y="25"/>
                  </a:lnTo>
                  <a:lnTo>
                    <a:pt x="1930"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508" name="Shape 508"/>
            <p:cNvSpPr/>
            <p:nvPr/>
          </p:nvSpPr>
          <p:spPr>
            <a:xfrm>
              <a:off x="5241175" y="5241175"/>
              <a:ext cx="180125" cy="109325"/>
            </a:xfrm>
            <a:custGeom>
              <a:avLst/>
              <a:gdLst/>
              <a:ahLst/>
              <a:cxnLst/>
              <a:rect l="0" t="0" r="0" b="0"/>
              <a:pathLst>
                <a:path w="7205" h="4373" extrusionOk="0">
                  <a:moveTo>
                    <a:pt x="6839" y="1"/>
                  </a:moveTo>
                  <a:lnTo>
                    <a:pt x="3224" y="1491"/>
                  </a:lnTo>
                  <a:lnTo>
                    <a:pt x="3102" y="1368"/>
                  </a:lnTo>
                  <a:lnTo>
                    <a:pt x="2980" y="1246"/>
                  </a:lnTo>
                  <a:lnTo>
                    <a:pt x="2858" y="1124"/>
                  </a:lnTo>
                  <a:lnTo>
                    <a:pt x="2687" y="1026"/>
                  </a:lnTo>
                  <a:lnTo>
                    <a:pt x="2540" y="953"/>
                  </a:lnTo>
                  <a:lnTo>
                    <a:pt x="2369" y="880"/>
                  </a:lnTo>
                  <a:lnTo>
                    <a:pt x="2198" y="831"/>
                  </a:lnTo>
                  <a:lnTo>
                    <a:pt x="2027" y="807"/>
                  </a:lnTo>
                  <a:lnTo>
                    <a:pt x="1856" y="782"/>
                  </a:lnTo>
                  <a:lnTo>
                    <a:pt x="1685" y="807"/>
                  </a:lnTo>
                  <a:lnTo>
                    <a:pt x="1514" y="807"/>
                  </a:lnTo>
                  <a:lnTo>
                    <a:pt x="1343" y="856"/>
                  </a:lnTo>
                  <a:lnTo>
                    <a:pt x="1172" y="904"/>
                  </a:lnTo>
                  <a:lnTo>
                    <a:pt x="1026" y="978"/>
                  </a:lnTo>
                  <a:lnTo>
                    <a:pt x="879" y="1051"/>
                  </a:lnTo>
                  <a:lnTo>
                    <a:pt x="733" y="1149"/>
                  </a:lnTo>
                  <a:lnTo>
                    <a:pt x="586" y="1271"/>
                  </a:lnTo>
                  <a:lnTo>
                    <a:pt x="464" y="1393"/>
                  </a:lnTo>
                  <a:lnTo>
                    <a:pt x="342" y="1515"/>
                  </a:lnTo>
                  <a:lnTo>
                    <a:pt x="244" y="1686"/>
                  </a:lnTo>
                  <a:lnTo>
                    <a:pt x="171" y="1832"/>
                  </a:lnTo>
                  <a:lnTo>
                    <a:pt x="98" y="2003"/>
                  </a:lnTo>
                  <a:lnTo>
                    <a:pt x="49" y="2174"/>
                  </a:lnTo>
                  <a:lnTo>
                    <a:pt x="25" y="2345"/>
                  </a:lnTo>
                  <a:lnTo>
                    <a:pt x="0" y="2516"/>
                  </a:lnTo>
                  <a:lnTo>
                    <a:pt x="0" y="2687"/>
                  </a:lnTo>
                  <a:lnTo>
                    <a:pt x="25" y="2858"/>
                  </a:lnTo>
                  <a:lnTo>
                    <a:pt x="73" y="3029"/>
                  </a:lnTo>
                  <a:lnTo>
                    <a:pt x="122" y="3200"/>
                  </a:lnTo>
                  <a:lnTo>
                    <a:pt x="195" y="3347"/>
                  </a:lnTo>
                  <a:lnTo>
                    <a:pt x="269" y="3518"/>
                  </a:lnTo>
                  <a:lnTo>
                    <a:pt x="366" y="3640"/>
                  </a:lnTo>
                  <a:lnTo>
                    <a:pt x="464" y="3786"/>
                  </a:lnTo>
                  <a:lnTo>
                    <a:pt x="611" y="3908"/>
                  </a:lnTo>
                  <a:lnTo>
                    <a:pt x="733" y="4031"/>
                  </a:lnTo>
                  <a:lnTo>
                    <a:pt x="904" y="4128"/>
                  </a:lnTo>
                  <a:lnTo>
                    <a:pt x="1050" y="4201"/>
                  </a:lnTo>
                  <a:lnTo>
                    <a:pt x="1221" y="4275"/>
                  </a:lnTo>
                  <a:lnTo>
                    <a:pt x="1392" y="4324"/>
                  </a:lnTo>
                  <a:lnTo>
                    <a:pt x="1563" y="4348"/>
                  </a:lnTo>
                  <a:lnTo>
                    <a:pt x="1734" y="4372"/>
                  </a:lnTo>
                  <a:lnTo>
                    <a:pt x="1905" y="4372"/>
                  </a:lnTo>
                  <a:lnTo>
                    <a:pt x="2076" y="4348"/>
                  </a:lnTo>
                  <a:lnTo>
                    <a:pt x="2247" y="4299"/>
                  </a:lnTo>
                  <a:lnTo>
                    <a:pt x="2418" y="4250"/>
                  </a:lnTo>
                  <a:lnTo>
                    <a:pt x="2565" y="4201"/>
                  </a:lnTo>
                  <a:lnTo>
                    <a:pt x="2711" y="4104"/>
                  </a:lnTo>
                  <a:lnTo>
                    <a:pt x="2858" y="4006"/>
                  </a:lnTo>
                  <a:lnTo>
                    <a:pt x="3004" y="3908"/>
                  </a:lnTo>
                  <a:lnTo>
                    <a:pt x="3126" y="3786"/>
                  </a:lnTo>
                  <a:lnTo>
                    <a:pt x="3248" y="3640"/>
                  </a:lnTo>
                  <a:lnTo>
                    <a:pt x="3346" y="3493"/>
                  </a:lnTo>
                  <a:lnTo>
                    <a:pt x="3468" y="3200"/>
                  </a:lnTo>
                  <a:lnTo>
                    <a:pt x="3541" y="2931"/>
                  </a:lnTo>
                  <a:lnTo>
                    <a:pt x="3590" y="2638"/>
                  </a:lnTo>
                  <a:lnTo>
                    <a:pt x="3566" y="2345"/>
                  </a:lnTo>
                  <a:lnTo>
                    <a:pt x="7205" y="856"/>
                  </a:lnTo>
                  <a:lnTo>
                    <a:pt x="6985" y="440"/>
                  </a:lnTo>
                  <a:lnTo>
                    <a:pt x="6839"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509" name="Shape 509"/>
            <p:cNvSpPr/>
            <p:nvPr/>
          </p:nvSpPr>
          <p:spPr>
            <a:xfrm>
              <a:off x="5461575" y="5316900"/>
              <a:ext cx="89175" cy="159975"/>
            </a:xfrm>
            <a:custGeom>
              <a:avLst/>
              <a:gdLst/>
              <a:ahLst/>
              <a:cxnLst/>
              <a:rect l="0" t="0" r="0" b="0"/>
              <a:pathLst>
                <a:path w="3567" h="6399" extrusionOk="0">
                  <a:moveTo>
                    <a:pt x="1491" y="0"/>
                  </a:moveTo>
                  <a:lnTo>
                    <a:pt x="1393" y="2858"/>
                  </a:lnTo>
                  <a:lnTo>
                    <a:pt x="1198" y="2907"/>
                  </a:lnTo>
                  <a:lnTo>
                    <a:pt x="1002" y="3004"/>
                  </a:lnTo>
                  <a:lnTo>
                    <a:pt x="807" y="3102"/>
                  </a:lnTo>
                  <a:lnTo>
                    <a:pt x="636" y="3224"/>
                  </a:lnTo>
                  <a:lnTo>
                    <a:pt x="489" y="3346"/>
                  </a:lnTo>
                  <a:lnTo>
                    <a:pt x="392" y="3493"/>
                  </a:lnTo>
                  <a:lnTo>
                    <a:pt x="269" y="3639"/>
                  </a:lnTo>
                  <a:lnTo>
                    <a:pt x="196" y="3786"/>
                  </a:lnTo>
                  <a:lnTo>
                    <a:pt x="123" y="3932"/>
                  </a:lnTo>
                  <a:lnTo>
                    <a:pt x="74" y="4103"/>
                  </a:lnTo>
                  <a:lnTo>
                    <a:pt x="25" y="4274"/>
                  </a:lnTo>
                  <a:lnTo>
                    <a:pt x="1" y="4445"/>
                  </a:lnTo>
                  <a:lnTo>
                    <a:pt x="1" y="4616"/>
                  </a:lnTo>
                  <a:lnTo>
                    <a:pt x="1" y="4787"/>
                  </a:lnTo>
                  <a:lnTo>
                    <a:pt x="25" y="4958"/>
                  </a:lnTo>
                  <a:lnTo>
                    <a:pt x="74" y="5129"/>
                  </a:lnTo>
                  <a:lnTo>
                    <a:pt x="123" y="5276"/>
                  </a:lnTo>
                  <a:lnTo>
                    <a:pt x="196" y="5447"/>
                  </a:lnTo>
                  <a:lnTo>
                    <a:pt x="294" y="5593"/>
                  </a:lnTo>
                  <a:lnTo>
                    <a:pt x="416" y="5740"/>
                  </a:lnTo>
                  <a:lnTo>
                    <a:pt x="538" y="5886"/>
                  </a:lnTo>
                  <a:lnTo>
                    <a:pt x="660" y="6008"/>
                  </a:lnTo>
                  <a:lnTo>
                    <a:pt x="807" y="6106"/>
                  </a:lnTo>
                  <a:lnTo>
                    <a:pt x="953" y="6179"/>
                  </a:lnTo>
                  <a:lnTo>
                    <a:pt x="1124" y="6252"/>
                  </a:lnTo>
                  <a:lnTo>
                    <a:pt x="1271" y="6326"/>
                  </a:lnTo>
                  <a:lnTo>
                    <a:pt x="1442" y="6350"/>
                  </a:lnTo>
                  <a:lnTo>
                    <a:pt x="1613" y="6375"/>
                  </a:lnTo>
                  <a:lnTo>
                    <a:pt x="1784" y="6399"/>
                  </a:lnTo>
                  <a:lnTo>
                    <a:pt x="1955" y="6375"/>
                  </a:lnTo>
                  <a:lnTo>
                    <a:pt x="2126" y="6350"/>
                  </a:lnTo>
                  <a:lnTo>
                    <a:pt x="2297" y="6301"/>
                  </a:lnTo>
                  <a:lnTo>
                    <a:pt x="2468" y="6252"/>
                  </a:lnTo>
                  <a:lnTo>
                    <a:pt x="2614" y="6179"/>
                  </a:lnTo>
                  <a:lnTo>
                    <a:pt x="2785" y="6082"/>
                  </a:lnTo>
                  <a:lnTo>
                    <a:pt x="2932" y="5984"/>
                  </a:lnTo>
                  <a:lnTo>
                    <a:pt x="3054" y="5862"/>
                  </a:lnTo>
                  <a:lnTo>
                    <a:pt x="3176" y="5715"/>
                  </a:lnTo>
                  <a:lnTo>
                    <a:pt x="3273" y="5569"/>
                  </a:lnTo>
                  <a:lnTo>
                    <a:pt x="3371" y="5422"/>
                  </a:lnTo>
                  <a:lnTo>
                    <a:pt x="3444" y="5276"/>
                  </a:lnTo>
                  <a:lnTo>
                    <a:pt x="3493" y="5105"/>
                  </a:lnTo>
                  <a:lnTo>
                    <a:pt x="3542" y="4934"/>
                  </a:lnTo>
                  <a:lnTo>
                    <a:pt x="3567" y="4763"/>
                  </a:lnTo>
                  <a:lnTo>
                    <a:pt x="3567" y="4592"/>
                  </a:lnTo>
                  <a:lnTo>
                    <a:pt x="3567" y="4421"/>
                  </a:lnTo>
                  <a:lnTo>
                    <a:pt x="3542" y="4250"/>
                  </a:lnTo>
                  <a:lnTo>
                    <a:pt x="3493" y="4079"/>
                  </a:lnTo>
                  <a:lnTo>
                    <a:pt x="3420" y="3908"/>
                  </a:lnTo>
                  <a:lnTo>
                    <a:pt x="3347" y="3761"/>
                  </a:lnTo>
                  <a:lnTo>
                    <a:pt x="3273" y="3615"/>
                  </a:lnTo>
                  <a:lnTo>
                    <a:pt x="3151" y="3468"/>
                  </a:lnTo>
                  <a:lnTo>
                    <a:pt x="2980" y="3273"/>
                  </a:lnTo>
                  <a:lnTo>
                    <a:pt x="2761" y="3102"/>
                  </a:lnTo>
                  <a:lnTo>
                    <a:pt x="2541" y="2980"/>
                  </a:lnTo>
                  <a:lnTo>
                    <a:pt x="2321" y="2907"/>
                  </a:lnTo>
                  <a:lnTo>
                    <a:pt x="2419" y="25"/>
                  </a:lnTo>
                  <a:lnTo>
                    <a:pt x="2419" y="25"/>
                  </a:lnTo>
                  <a:lnTo>
                    <a:pt x="2126" y="49"/>
                  </a:lnTo>
                  <a:lnTo>
                    <a:pt x="1808" y="25"/>
                  </a:lnTo>
                  <a:lnTo>
                    <a:pt x="1491"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510" name="Shape 510"/>
            <p:cNvSpPr/>
            <p:nvPr/>
          </p:nvSpPr>
          <p:spPr>
            <a:xfrm>
              <a:off x="5619100" y="5194175"/>
              <a:ext cx="161850" cy="89775"/>
            </a:xfrm>
            <a:custGeom>
              <a:avLst/>
              <a:gdLst/>
              <a:ahLst/>
              <a:cxnLst/>
              <a:rect l="0" t="0" r="0" b="0"/>
              <a:pathLst>
                <a:path w="6474" h="3591" extrusionOk="0">
                  <a:moveTo>
                    <a:pt x="4592" y="0"/>
                  </a:moveTo>
                  <a:lnTo>
                    <a:pt x="4422" y="25"/>
                  </a:lnTo>
                  <a:lnTo>
                    <a:pt x="4251" y="73"/>
                  </a:lnTo>
                  <a:lnTo>
                    <a:pt x="4080" y="122"/>
                  </a:lnTo>
                  <a:lnTo>
                    <a:pt x="3884" y="196"/>
                  </a:lnTo>
                  <a:lnTo>
                    <a:pt x="3713" y="293"/>
                  </a:lnTo>
                  <a:lnTo>
                    <a:pt x="3567" y="391"/>
                  </a:lnTo>
                  <a:lnTo>
                    <a:pt x="3420" y="513"/>
                  </a:lnTo>
                  <a:lnTo>
                    <a:pt x="3298" y="660"/>
                  </a:lnTo>
                  <a:lnTo>
                    <a:pt x="3200" y="806"/>
                  </a:lnTo>
                  <a:lnTo>
                    <a:pt x="3103" y="953"/>
                  </a:lnTo>
                  <a:lnTo>
                    <a:pt x="3029" y="1124"/>
                  </a:lnTo>
                  <a:lnTo>
                    <a:pt x="99" y="757"/>
                  </a:lnTo>
                  <a:lnTo>
                    <a:pt x="74" y="1221"/>
                  </a:lnTo>
                  <a:lnTo>
                    <a:pt x="1" y="1661"/>
                  </a:lnTo>
                  <a:lnTo>
                    <a:pt x="2907" y="2027"/>
                  </a:lnTo>
                  <a:lnTo>
                    <a:pt x="2932" y="2223"/>
                  </a:lnTo>
                  <a:lnTo>
                    <a:pt x="3005" y="2418"/>
                  </a:lnTo>
                  <a:lnTo>
                    <a:pt x="3078" y="2565"/>
                  </a:lnTo>
                  <a:lnTo>
                    <a:pt x="3152" y="2736"/>
                  </a:lnTo>
                  <a:lnTo>
                    <a:pt x="3249" y="2882"/>
                  </a:lnTo>
                  <a:lnTo>
                    <a:pt x="3371" y="3004"/>
                  </a:lnTo>
                  <a:lnTo>
                    <a:pt x="3493" y="3126"/>
                  </a:lnTo>
                  <a:lnTo>
                    <a:pt x="3616" y="3248"/>
                  </a:lnTo>
                  <a:lnTo>
                    <a:pt x="3762" y="3346"/>
                  </a:lnTo>
                  <a:lnTo>
                    <a:pt x="3909" y="3419"/>
                  </a:lnTo>
                  <a:lnTo>
                    <a:pt x="4080" y="3493"/>
                  </a:lnTo>
                  <a:lnTo>
                    <a:pt x="4251" y="3541"/>
                  </a:lnTo>
                  <a:lnTo>
                    <a:pt x="4422" y="3566"/>
                  </a:lnTo>
                  <a:lnTo>
                    <a:pt x="4592" y="3590"/>
                  </a:lnTo>
                  <a:lnTo>
                    <a:pt x="4763" y="3590"/>
                  </a:lnTo>
                  <a:lnTo>
                    <a:pt x="4934" y="3566"/>
                  </a:lnTo>
                  <a:lnTo>
                    <a:pt x="5105" y="3541"/>
                  </a:lnTo>
                  <a:lnTo>
                    <a:pt x="5276" y="3468"/>
                  </a:lnTo>
                  <a:lnTo>
                    <a:pt x="5447" y="3419"/>
                  </a:lnTo>
                  <a:lnTo>
                    <a:pt x="5618" y="3322"/>
                  </a:lnTo>
                  <a:lnTo>
                    <a:pt x="5765" y="3224"/>
                  </a:lnTo>
                  <a:lnTo>
                    <a:pt x="5887" y="3102"/>
                  </a:lnTo>
                  <a:lnTo>
                    <a:pt x="6009" y="2980"/>
                  </a:lnTo>
                  <a:lnTo>
                    <a:pt x="6131" y="2858"/>
                  </a:lnTo>
                  <a:lnTo>
                    <a:pt x="6204" y="2711"/>
                  </a:lnTo>
                  <a:lnTo>
                    <a:pt x="6302" y="2565"/>
                  </a:lnTo>
                  <a:lnTo>
                    <a:pt x="6351" y="2394"/>
                  </a:lnTo>
                  <a:lnTo>
                    <a:pt x="6400" y="2223"/>
                  </a:lnTo>
                  <a:lnTo>
                    <a:pt x="6449" y="2076"/>
                  </a:lnTo>
                  <a:lnTo>
                    <a:pt x="6473" y="1881"/>
                  </a:lnTo>
                  <a:lnTo>
                    <a:pt x="6473" y="1710"/>
                  </a:lnTo>
                  <a:lnTo>
                    <a:pt x="6449" y="1539"/>
                  </a:lnTo>
                  <a:lnTo>
                    <a:pt x="6424" y="1368"/>
                  </a:lnTo>
                  <a:lnTo>
                    <a:pt x="6351" y="1197"/>
                  </a:lnTo>
                  <a:lnTo>
                    <a:pt x="6278" y="1026"/>
                  </a:lnTo>
                  <a:lnTo>
                    <a:pt x="6204" y="855"/>
                  </a:lnTo>
                  <a:lnTo>
                    <a:pt x="6107" y="708"/>
                  </a:lnTo>
                  <a:lnTo>
                    <a:pt x="5985" y="586"/>
                  </a:lnTo>
                  <a:lnTo>
                    <a:pt x="5862" y="464"/>
                  </a:lnTo>
                  <a:lnTo>
                    <a:pt x="5740" y="342"/>
                  </a:lnTo>
                  <a:lnTo>
                    <a:pt x="5594" y="269"/>
                  </a:lnTo>
                  <a:lnTo>
                    <a:pt x="5447" y="171"/>
                  </a:lnTo>
                  <a:lnTo>
                    <a:pt x="5276" y="122"/>
                  </a:lnTo>
                  <a:lnTo>
                    <a:pt x="5105" y="73"/>
                  </a:lnTo>
                  <a:lnTo>
                    <a:pt x="4934" y="25"/>
                  </a:lnTo>
                  <a:lnTo>
                    <a:pt x="4763" y="25"/>
                  </a:lnTo>
                  <a:lnTo>
                    <a:pt x="4592"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511" name="Shape 511"/>
            <p:cNvSpPr/>
            <p:nvPr/>
          </p:nvSpPr>
          <p:spPr>
            <a:xfrm>
              <a:off x="5420075" y="5116000"/>
              <a:ext cx="189300" cy="189925"/>
            </a:xfrm>
            <a:custGeom>
              <a:avLst/>
              <a:gdLst/>
              <a:ahLst/>
              <a:cxnLst/>
              <a:rect l="0" t="0" r="0" b="0"/>
              <a:pathLst>
                <a:path w="7572" h="7597" extrusionOk="0">
                  <a:moveTo>
                    <a:pt x="3786" y="1"/>
                  </a:moveTo>
                  <a:lnTo>
                    <a:pt x="3395" y="25"/>
                  </a:lnTo>
                  <a:lnTo>
                    <a:pt x="3028" y="74"/>
                  </a:lnTo>
                  <a:lnTo>
                    <a:pt x="2662" y="172"/>
                  </a:lnTo>
                  <a:lnTo>
                    <a:pt x="2320" y="294"/>
                  </a:lnTo>
                  <a:lnTo>
                    <a:pt x="1978" y="465"/>
                  </a:lnTo>
                  <a:lnTo>
                    <a:pt x="1661" y="660"/>
                  </a:lnTo>
                  <a:lnTo>
                    <a:pt x="1392" y="880"/>
                  </a:lnTo>
                  <a:lnTo>
                    <a:pt x="1123" y="1124"/>
                  </a:lnTo>
                  <a:lnTo>
                    <a:pt x="879" y="1393"/>
                  </a:lnTo>
                  <a:lnTo>
                    <a:pt x="659" y="1686"/>
                  </a:lnTo>
                  <a:lnTo>
                    <a:pt x="464" y="1979"/>
                  </a:lnTo>
                  <a:lnTo>
                    <a:pt x="293" y="2321"/>
                  </a:lnTo>
                  <a:lnTo>
                    <a:pt x="171" y="2663"/>
                  </a:lnTo>
                  <a:lnTo>
                    <a:pt x="73" y="3029"/>
                  </a:lnTo>
                  <a:lnTo>
                    <a:pt x="24" y="3420"/>
                  </a:lnTo>
                  <a:lnTo>
                    <a:pt x="0" y="3787"/>
                  </a:lnTo>
                  <a:lnTo>
                    <a:pt x="24" y="4177"/>
                  </a:lnTo>
                  <a:lnTo>
                    <a:pt x="73" y="4568"/>
                  </a:lnTo>
                  <a:lnTo>
                    <a:pt x="171" y="4934"/>
                  </a:lnTo>
                  <a:lnTo>
                    <a:pt x="293" y="5276"/>
                  </a:lnTo>
                  <a:lnTo>
                    <a:pt x="464" y="5594"/>
                  </a:lnTo>
                  <a:lnTo>
                    <a:pt x="659" y="5911"/>
                  </a:lnTo>
                  <a:lnTo>
                    <a:pt x="879" y="6204"/>
                  </a:lnTo>
                  <a:lnTo>
                    <a:pt x="1123" y="6473"/>
                  </a:lnTo>
                  <a:lnTo>
                    <a:pt x="1392" y="6717"/>
                  </a:lnTo>
                  <a:lnTo>
                    <a:pt x="1661" y="6937"/>
                  </a:lnTo>
                  <a:lnTo>
                    <a:pt x="1978" y="7133"/>
                  </a:lnTo>
                  <a:lnTo>
                    <a:pt x="2320" y="7279"/>
                  </a:lnTo>
                  <a:lnTo>
                    <a:pt x="2662" y="7426"/>
                  </a:lnTo>
                  <a:lnTo>
                    <a:pt x="3028" y="7499"/>
                  </a:lnTo>
                  <a:lnTo>
                    <a:pt x="3395" y="7572"/>
                  </a:lnTo>
                  <a:lnTo>
                    <a:pt x="3786" y="7597"/>
                  </a:lnTo>
                  <a:lnTo>
                    <a:pt x="4176" y="7572"/>
                  </a:lnTo>
                  <a:lnTo>
                    <a:pt x="4567" y="7499"/>
                  </a:lnTo>
                  <a:lnTo>
                    <a:pt x="4909" y="7426"/>
                  </a:lnTo>
                  <a:lnTo>
                    <a:pt x="5275" y="7279"/>
                  </a:lnTo>
                  <a:lnTo>
                    <a:pt x="5593" y="7133"/>
                  </a:lnTo>
                  <a:lnTo>
                    <a:pt x="5910" y="6937"/>
                  </a:lnTo>
                  <a:lnTo>
                    <a:pt x="6203" y="6717"/>
                  </a:lnTo>
                  <a:lnTo>
                    <a:pt x="6472" y="6473"/>
                  </a:lnTo>
                  <a:lnTo>
                    <a:pt x="6716" y="6204"/>
                  </a:lnTo>
                  <a:lnTo>
                    <a:pt x="6936" y="5911"/>
                  </a:lnTo>
                  <a:lnTo>
                    <a:pt x="7132" y="5594"/>
                  </a:lnTo>
                  <a:lnTo>
                    <a:pt x="7278" y="5276"/>
                  </a:lnTo>
                  <a:lnTo>
                    <a:pt x="7425" y="4934"/>
                  </a:lnTo>
                  <a:lnTo>
                    <a:pt x="7498" y="4568"/>
                  </a:lnTo>
                  <a:lnTo>
                    <a:pt x="7571" y="4177"/>
                  </a:lnTo>
                  <a:lnTo>
                    <a:pt x="7571" y="3787"/>
                  </a:lnTo>
                  <a:lnTo>
                    <a:pt x="7571" y="3420"/>
                  </a:lnTo>
                  <a:lnTo>
                    <a:pt x="7498" y="3029"/>
                  </a:lnTo>
                  <a:lnTo>
                    <a:pt x="7425" y="2663"/>
                  </a:lnTo>
                  <a:lnTo>
                    <a:pt x="7278" y="2321"/>
                  </a:lnTo>
                  <a:lnTo>
                    <a:pt x="7132" y="1979"/>
                  </a:lnTo>
                  <a:lnTo>
                    <a:pt x="6936" y="1686"/>
                  </a:lnTo>
                  <a:lnTo>
                    <a:pt x="6716" y="1393"/>
                  </a:lnTo>
                  <a:lnTo>
                    <a:pt x="6472" y="1124"/>
                  </a:lnTo>
                  <a:lnTo>
                    <a:pt x="6203" y="880"/>
                  </a:lnTo>
                  <a:lnTo>
                    <a:pt x="5910" y="660"/>
                  </a:lnTo>
                  <a:lnTo>
                    <a:pt x="5593" y="465"/>
                  </a:lnTo>
                  <a:lnTo>
                    <a:pt x="5275" y="294"/>
                  </a:lnTo>
                  <a:lnTo>
                    <a:pt x="4909" y="172"/>
                  </a:lnTo>
                  <a:lnTo>
                    <a:pt x="4567" y="74"/>
                  </a:lnTo>
                  <a:lnTo>
                    <a:pt x="4176" y="25"/>
                  </a:lnTo>
                  <a:lnTo>
                    <a:pt x="3786"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grpSp>
      <p:sp>
        <p:nvSpPr>
          <p:cNvPr id="512" name="Shape 512"/>
          <p:cNvSpPr/>
          <p:nvPr/>
        </p:nvSpPr>
        <p:spPr>
          <a:xfrm>
            <a:off x="144925" y="4214500"/>
            <a:ext cx="299951" cy="272838"/>
          </a:xfrm>
          <a:custGeom>
            <a:avLst/>
            <a:gdLst/>
            <a:ahLst/>
            <a:cxnLst/>
            <a:rect l="0" t="0" r="0" b="0"/>
            <a:pathLst>
              <a:path w="16218" h="14752" extrusionOk="0">
                <a:moveTo>
                  <a:pt x="7694" y="0"/>
                </a:moveTo>
                <a:lnTo>
                  <a:pt x="7279" y="25"/>
                </a:lnTo>
                <a:lnTo>
                  <a:pt x="6863" y="74"/>
                </a:lnTo>
                <a:lnTo>
                  <a:pt x="6473" y="123"/>
                </a:lnTo>
                <a:lnTo>
                  <a:pt x="6082" y="196"/>
                </a:lnTo>
                <a:lnTo>
                  <a:pt x="5691" y="293"/>
                </a:lnTo>
                <a:lnTo>
                  <a:pt x="5325" y="416"/>
                </a:lnTo>
                <a:lnTo>
                  <a:pt x="4958" y="538"/>
                </a:lnTo>
                <a:lnTo>
                  <a:pt x="4592" y="660"/>
                </a:lnTo>
                <a:lnTo>
                  <a:pt x="4250" y="831"/>
                </a:lnTo>
                <a:lnTo>
                  <a:pt x="3908" y="977"/>
                </a:lnTo>
                <a:lnTo>
                  <a:pt x="3566" y="1173"/>
                </a:lnTo>
                <a:lnTo>
                  <a:pt x="3249" y="1368"/>
                </a:lnTo>
                <a:lnTo>
                  <a:pt x="2956" y="1563"/>
                </a:lnTo>
                <a:lnTo>
                  <a:pt x="2663" y="1783"/>
                </a:lnTo>
                <a:lnTo>
                  <a:pt x="2370" y="2003"/>
                </a:lnTo>
                <a:lnTo>
                  <a:pt x="2101" y="2247"/>
                </a:lnTo>
                <a:lnTo>
                  <a:pt x="1857" y="2492"/>
                </a:lnTo>
                <a:lnTo>
                  <a:pt x="1612" y="2760"/>
                </a:lnTo>
                <a:lnTo>
                  <a:pt x="1393" y="3029"/>
                </a:lnTo>
                <a:lnTo>
                  <a:pt x="1173" y="3298"/>
                </a:lnTo>
                <a:lnTo>
                  <a:pt x="977" y="3591"/>
                </a:lnTo>
                <a:lnTo>
                  <a:pt x="807" y="3884"/>
                </a:lnTo>
                <a:lnTo>
                  <a:pt x="636" y="4201"/>
                </a:lnTo>
                <a:lnTo>
                  <a:pt x="489" y="4519"/>
                </a:lnTo>
                <a:lnTo>
                  <a:pt x="367" y="4836"/>
                </a:lnTo>
                <a:lnTo>
                  <a:pt x="245" y="5154"/>
                </a:lnTo>
                <a:lnTo>
                  <a:pt x="172" y="5496"/>
                </a:lnTo>
                <a:lnTo>
                  <a:pt x="98" y="5838"/>
                </a:lnTo>
                <a:lnTo>
                  <a:pt x="49" y="6179"/>
                </a:lnTo>
                <a:lnTo>
                  <a:pt x="1" y="6521"/>
                </a:lnTo>
                <a:lnTo>
                  <a:pt x="1" y="6888"/>
                </a:lnTo>
                <a:lnTo>
                  <a:pt x="1" y="7254"/>
                </a:lnTo>
                <a:lnTo>
                  <a:pt x="49" y="7645"/>
                </a:lnTo>
                <a:lnTo>
                  <a:pt x="98" y="8011"/>
                </a:lnTo>
                <a:lnTo>
                  <a:pt x="196" y="8353"/>
                </a:lnTo>
                <a:lnTo>
                  <a:pt x="294" y="8719"/>
                </a:lnTo>
                <a:lnTo>
                  <a:pt x="416" y="9061"/>
                </a:lnTo>
                <a:lnTo>
                  <a:pt x="562" y="9403"/>
                </a:lnTo>
                <a:lnTo>
                  <a:pt x="733" y="9745"/>
                </a:lnTo>
                <a:lnTo>
                  <a:pt x="904" y="10063"/>
                </a:lnTo>
                <a:lnTo>
                  <a:pt x="1100" y="10356"/>
                </a:lnTo>
                <a:lnTo>
                  <a:pt x="1344" y="10673"/>
                </a:lnTo>
                <a:lnTo>
                  <a:pt x="1564" y="10966"/>
                </a:lnTo>
                <a:lnTo>
                  <a:pt x="1832" y="11235"/>
                </a:lnTo>
                <a:lnTo>
                  <a:pt x="2101" y="11504"/>
                </a:lnTo>
                <a:lnTo>
                  <a:pt x="2394" y="11772"/>
                </a:lnTo>
                <a:lnTo>
                  <a:pt x="2687" y="12017"/>
                </a:lnTo>
                <a:lnTo>
                  <a:pt x="2492" y="12383"/>
                </a:lnTo>
                <a:lnTo>
                  <a:pt x="2272" y="12749"/>
                </a:lnTo>
                <a:lnTo>
                  <a:pt x="2028" y="13140"/>
                </a:lnTo>
                <a:lnTo>
                  <a:pt x="1710" y="13506"/>
                </a:lnTo>
                <a:lnTo>
                  <a:pt x="1368" y="13873"/>
                </a:lnTo>
                <a:lnTo>
                  <a:pt x="1173" y="14044"/>
                </a:lnTo>
                <a:lnTo>
                  <a:pt x="953" y="14190"/>
                </a:lnTo>
                <a:lnTo>
                  <a:pt x="733" y="14337"/>
                </a:lnTo>
                <a:lnTo>
                  <a:pt x="513" y="14483"/>
                </a:lnTo>
                <a:lnTo>
                  <a:pt x="269" y="14581"/>
                </a:lnTo>
                <a:lnTo>
                  <a:pt x="1" y="14703"/>
                </a:lnTo>
                <a:lnTo>
                  <a:pt x="123" y="14703"/>
                </a:lnTo>
                <a:lnTo>
                  <a:pt x="489" y="14752"/>
                </a:lnTo>
                <a:lnTo>
                  <a:pt x="1368" y="14752"/>
                </a:lnTo>
                <a:lnTo>
                  <a:pt x="1710" y="14728"/>
                </a:lnTo>
                <a:lnTo>
                  <a:pt x="2101" y="14654"/>
                </a:lnTo>
                <a:lnTo>
                  <a:pt x="2492" y="14581"/>
                </a:lnTo>
                <a:lnTo>
                  <a:pt x="2907" y="14459"/>
                </a:lnTo>
                <a:lnTo>
                  <a:pt x="3322" y="14312"/>
                </a:lnTo>
                <a:lnTo>
                  <a:pt x="3762" y="14117"/>
                </a:lnTo>
                <a:lnTo>
                  <a:pt x="4177" y="13873"/>
                </a:lnTo>
                <a:lnTo>
                  <a:pt x="4592" y="13604"/>
                </a:lnTo>
                <a:lnTo>
                  <a:pt x="4983" y="13238"/>
                </a:lnTo>
                <a:lnTo>
                  <a:pt x="5349" y="13360"/>
                </a:lnTo>
                <a:lnTo>
                  <a:pt x="5716" y="13482"/>
                </a:lnTo>
                <a:lnTo>
                  <a:pt x="6106" y="13555"/>
                </a:lnTo>
                <a:lnTo>
                  <a:pt x="6497" y="13628"/>
                </a:lnTo>
                <a:lnTo>
                  <a:pt x="6888" y="13702"/>
                </a:lnTo>
                <a:lnTo>
                  <a:pt x="7279" y="13751"/>
                </a:lnTo>
                <a:lnTo>
                  <a:pt x="7694" y="13775"/>
                </a:lnTo>
                <a:lnTo>
                  <a:pt x="8524" y="13775"/>
                </a:lnTo>
                <a:lnTo>
                  <a:pt x="8939" y="13751"/>
                </a:lnTo>
                <a:lnTo>
                  <a:pt x="9355" y="13702"/>
                </a:lnTo>
                <a:lnTo>
                  <a:pt x="9745" y="13628"/>
                </a:lnTo>
                <a:lnTo>
                  <a:pt x="10136" y="13555"/>
                </a:lnTo>
                <a:lnTo>
                  <a:pt x="10527" y="13458"/>
                </a:lnTo>
                <a:lnTo>
                  <a:pt x="10893" y="13360"/>
                </a:lnTo>
                <a:lnTo>
                  <a:pt x="11260" y="13238"/>
                </a:lnTo>
                <a:lnTo>
                  <a:pt x="11626" y="13091"/>
                </a:lnTo>
                <a:lnTo>
                  <a:pt x="11968" y="12945"/>
                </a:lnTo>
                <a:lnTo>
                  <a:pt x="12310" y="12774"/>
                </a:lnTo>
                <a:lnTo>
                  <a:pt x="12652" y="12603"/>
                </a:lnTo>
                <a:lnTo>
                  <a:pt x="12969" y="12407"/>
                </a:lnTo>
                <a:lnTo>
                  <a:pt x="13262" y="12212"/>
                </a:lnTo>
                <a:lnTo>
                  <a:pt x="13555" y="11992"/>
                </a:lnTo>
                <a:lnTo>
                  <a:pt x="13848" y="11748"/>
                </a:lnTo>
                <a:lnTo>
                  <a:pt x="14117" y="11528"/>
                </a:lnTo>
                <a:lnTo>
                  <a:pt x="14361" y="11259"/>
                </a:lnTo>
                <a:lnTo>
                  <a:pt x="14606" y="11015"/>
                </a:lnTo>
                <a:lnTo>
                  <a:pt x="14825" y="10747"/>
                </a:lnTo>
                <a:lnTo>
                  <a:pt x="15045" y="10453"/>
                </a:lnTo>
                <a:lnTo>
                  <a:pt x="15241" y="10160"/>
                </a:lnTo>
                <a:lnTo>
                  <a:pt x="15412" y="9867"/>
                </a:lnTo>
                <a:lnTo>
                  <a:pt x="15582" y="9574"/>
                </a:lnTo>
                <a:lnTo>
                  <a:pt x="15729" y="9257"/>
                </a:lnTo>
                <a:lnTo>
                  <a:pt x="15851" y="8939"/>
                </a:lnTo>
                <a:lnTo>
                  <a:pt x="15973" y="8597"/>
                </a:lnTo>
                <a:lnTo>
                  <a:pt x="16047" y="8280"/>
                </a:lnTo>
                <a:lnTo>
                  <a:pt x="16120" y="7938"/>
                </a:lnTo>
                <a:lnTo>
                  <a:pt x="16169" y="7596"/>
                </a:lnTo>
                <a:lnTo>
                  <a:pt x="16217" y="7230"/>
                </a:lnTo>
                <a:lnTo>
                  <a:pt x="16217" y="6888"/>
                </a:lnTo>
                <a:lnTo>
                  <a:pt x="16217" y="6521"/>
                </a:lnTo>
                <a:lnTo>
                  <a:pt x="16169" y="6179"/>
                </a:lnTo>
                <a:lnTo>
                  <a:pt x="16120" y="5838"/>
                </a:lnTo>
                <a:lnTo>
                  <a:pt x="16047" y="5496"/>
                </a:lnTo>
                <a:lnTo>
                  <a:pt x="15973" y="5154"/>
                </a:lnTo>
                <a:lnTo>
                  <a:pt x="15851" y="4836"/>
                </a:lnTo>
                <a:lnTo>
                  <a:pt x="15729" y="4519"/>
                </a:lnTo>
                <a:lnTo>
                  <a:pt x="15582" y="4201"/>
                </a:lnTo>
                <a:lnTo>
                  <a:pt x="15412" y="3884"/>
                </a:lnTo>
                <a:lnTo>
                  <a:pt x="15241" y="3591"/>
                </a:lnTo>
                <a:lnTo>
                  <a:pt x="15045" y="3298"/>
                </a:lnTo>
                <a:lnTo>
                  <a:pt x="14825" y="3029"/>
                </a:lnTo>
                <a:lnTo>
                  <a:pt x="14606" y="2760"/>
                </a:lnTo>
                <a:lnTo>
                  <a:pt x="14361" y="2492"/>
                </a:lnTo>
                <a:lnTo>
                  <a:pt x="14117" y="2247"/>
                </a:lnTo>
                <a:lnTo>
                  <a:pt x="13848" y="2003"/>
                </a:lnTo>
                <a:lnTo>
                  <a:pt x="13555" y="1783"/>
                </a:lnTo>
                <a:lnTo>
                  <a:pt x="13262" y="1563"/>
                </a:lnTo>
                <a:lnTo>
                  <a:pt x="12969" y="1368"/>
                </a:lnTo>
                <a:lnTo>
                  <a:pt x="12652" y="1173"/>
                </a:lnTo>
                <a:lnTo>
                  <a:pt x="12310" y="977"/>
                </a:lnTo>
                <a:lnTo>
                  <a:pt x="11968" y="831"/>
                </a:lnTo>
                <a:lnTo>
                  <a:pt x="11626" y="660"/>
                </a:lnTo>
                <a:lnTo>
                  <a:pt x="11260" y="538"/>
                </a:lnTo>
                <a:lnTo>
                  <a:pt x="10893" y="416"/>
                </a:lnTo>
                <a:lnTo>
                  <a:pt x="10527" y="293"/>
                </a:lnTo>
                <a:lnTo>
                  <a:pt x="10136" y="196"/>
                </a:lnTo>
                <a:lnTo>
                  <a:pt x="9745" y="123"/>
                </a:lnTo>
                <a:lnTo>
                  <a:pt x="9355" y="74"/>
                </a:lnTo>
                <a:lnTo>
                  <a:pt x="8939" y="25"/>
                </a:lnTo>
                <a:lnTo>
                  <a:pt x="8524" y="0"/>
                </a:lnTo>
                <a:close/>
              </a:path>
            </a:pathLst>
          </a:custGeom>
          <a:solidFill>
            <a:srgbClr val="3292E1"/>
          </a:solidFill>
          <a:ln>
            <a:noFill/>
          </a:ln>
        </p:spPr>
        <p:txBody>
          <a:bodyPr lIns="91425" tIns="91425" rIns="91425" bIns="91425" anchor="ctr" anchorCtr="0">
            <a:noAutofit/>
          </a:bodyPr>
          <a:lstStyle/>
          <a:p>
            <a:pPr lvl="0">
              <a:spcBef>
                <a:spcPts val="0"/>
              </a:spcBef>
              <a:buNone/>
            </a:pPr>
            <a:endParaRPr/>
          </a:p>
        </p:txBody>
      </p:sp>
      <p:sp>
        <p:nvSpPr>
          <p:cNvPr id="513" name="Shape 513"/>
          <p:cNvSpPr txBox="1"/>
          <p:nvPr/>
        </p:nvSpPr>
        <p:spPr>
          <a:xfrm>
            <a:off x="94000" y="1929581"/>
            <a:ext cx="1957200" cy="653699"/>
          </a:xfrm>
          <a:prstGeom prst="rect">
            <a:avLst/>
          </a:prstGeom>
          <a:noFill/>
          <a:ln>
            <a:noFill/>
          </a:ln>
        </p:spPr>
        <p:txBody>
          <a:bodyPr lIns="91425" tIns="91425" rIns="91425" bIns="91425" anchor="t" anchorCtr="0">
            <a:noAutofit/>
          </a:bodyPr>
          <a:lstStyle/>
          <a:p>
            <a:pPr lvl="0" algn="ctr" rtl="0">
              <a:spcBef>
                <a:spcPts val="0"/>
              </a:spcBef>
              <a:buNone/>
            </a:pPr>
            <a:r>
              <a:rPr lang="en" sz="12000">
                <a:solidFill>
                  <a:srgbClr val="FFFFFF"/>
                </a:solidFill>
                <a:latin typeface="Nixie One"/>
                <a:ea typeface="Nixie One"/>
                <a:cs typeface="Nixie One"/>
                <a:sym typeface="Nixie One"/>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Title + 1 column">
    <p:spTree>
      <p:nvGrpSpPr>
        <p:cNvPr id="1" name="Shape 514"/>
        <p:cNvGrpSpPr/>
        <p:nvPr/>
      </p:nvGrpSpPr>
      <p:grpSpPr>
        <a:xfrm>
          <a:off x="0" y="0"/>
          <a:ext cx="0" cy="0"/>
          <a:chOff x="0" y="0"/>
          <a:chExt cx="0" cy="0"/>
        </a:xfrm>
      </p:grpSpPr>
      <p:sp>
        <p:nvSpPr>
          <p:cNvPr id="515" name="Shape 515"/>
          <p:cNvSpPr txBox="1">
            <a:spLocks noGrp="1"/>
          </p:cNvSpPr>
          <p:nvPr>
            <p:ph type="title"/>
          </p:nvPr>
        </p:nvSpPr>
        <p:spPr>
          <a:xfrm>
            <a:off x="1732700" y="1735600"/>
            <a:ext cx="4944300" cy="6453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516" name="Shape 516"/>
          <p:cNvSpPr txBox="1">
            <a:spLocks noGrp="1"/>
          </p:cNvSpPr>
          <p:nvPr>
            <p:ph type="body" idx="1"/>
          </p:nvPr>
        </p:nvSpPr>
        <p:spPr>
          <a:xfrm>
            <a:off x="1732700" y="2255124"/>
            <a:ext cx="4944300" cy="1659900"/>
          </a:xfrm>
          <a:prstGeom prst="rect">
            <a:avLst/>
          </a:prstGeom>
        </p:spPr>
        <p:txBody>
          <a:bodyPr lIns="91425" tIns="91425" rIns="91425" bIns="91425" anchor="t" anchorCtr="0"/>
          <a:lstStyle>
            <a:lvl1pPr lvl="0">
              <a:spcBef>
                <a:spcPts val="0"/>
              </a:spcBef>
              <a:buFont typeface="Muli"/>
              <a:defRPr>
                <a:latin typeface="Muli"/>
                <a:ea typeface="Muli"/>
                <a:cs typeface="Muli"/>
                <a:sym typeface="Muli"/>
              </a:defRPr>
            </a:lvl1pPr>
            <a:lvl2pPr lvl="1">
              <a:spcBef>
                <a:spcPts val="0"/>
              </a:spcBef>
              <a:buFont typeface="Muli"/>
              <a:defRPr>
                <a:latin typeface="Muli"/>
                <a:ea typeface="Muli"/>
                <a:cs typeface="Muli"/>
                <a:sym typeface="Muli"/>
              </a:defRPr>
            </a:lvl2pPr>
            <a:lvl3pPr lvl="2">
              <a:spcBef>
                <a:spcPts val="0"/>
              </a:spcBef>
              <a:buFont typeface="Muli"/>
              <a:defRPr>
                <a:latin typeface="Muli"/>
                <a:ea typeface="Muli"/>
                <a:cs typeface="Muli"/>
                <a:sym typeface="Muli"/>
              </a:defRPr>
            </a:lvl3pPr>
            <a:lvl4pPr lvl="3">
              <a:spcBef>
                <a:spcPts val="0"/>
              </a:spcBef>
              <a:buFont typeface="Muli"/>
              <a:defRPr>
                <a:latin typeface="Muli"/>
                <a:ea typeface="Muli"/>
                <a:cs typeface="Muli"/>
                <a:sym typeface="Muli"/>
              </a:defRPr>
            </a:lvl4pPr>
            <a:lvl5pPr lvl="4">
              <a:spcBef>
                <a:spcPts val="0"/>
              </a:spcBef>
              <a:buFont typeface="Muli"/>
              <a:defRPr>
                <a:latin typeface="Muli"/>
                <a:ea typeface="Muli"/>
                <a:cs typeface="Muli"/>
                <a:sym typeface="Muli"/>
              </a:defRPr>
            </a:lvl5pPr>
            <a:lvl6pPr lvl="5">
              <a:spcBef>
                <a:spcPts val="0"/>
              </a:spcBef>
              <a:buFont typeface="Muli"/>
              <a:defRPr>
                <a:latin typeface="Muli"/>
                <a:ea typeface="Muli"/>
                <a:cs typeface="Muli"/>
                <a:sym typeface="Muli"/>
              </a:defRPr>
            </a:lvl6pPr>
            <a:lvl7pPr lvl="6">
              <a:spcBef>
                <a:spcPts val="0"/>
              </a:spcBef>
              <a:buFont typeface="Muli"/>
              <a:defRPr>
                <a:latin typeface="Muli"/>
                <a:ea typeface="Muli"/>
                <a:cs typeface="Muli"/>
                <a:sym typeface="Muli"/>
              </a:defRPr>
            </a:lvl7pPr>
            <a:lvl8pPr lvl="7">
              <a:spcBef>
                <a:spcPts val="0"/>
              </a:spcBef>
              <a:buFont typeface="Muli"/>
              <a:defRPr>
                <a:latin typeface="Muli"/>
                <a:ea typeface="Muli"/>
                <a:cs typeface="Muli"/>
                <a:sym typeface="Muli"/>
              </a:defRPr>
            </a:lvl8pPr>
            <a:lvl9pPr lvl="8">
              <a:spcBef>
                <a:spcPts val="0"/>
              </a:spcBef>
              <a:buFont typeface="Muli"/>
              <a:defRPr>
                <a:latin typeface="Muli"/>
                <a:ea typeface="Muli"/>
                <a:cs typeface="Muli"/>
                <a:sym typeface="Muli"/>
              </a:defRPr>
            </a:lvl9pPr>
          </a:lstStyle>
          <a:p>
            <a:endParaRPr/>
          </a:p>
        </p:txBody>
      </p:sp>
      <p:grpSp>
        <p:nvGrpSpPr>
          <p:cNvPr id="2" name="Shape 517"/>
          <p:cNvGrpSpPr/>
          <p:nvPr/>
        </p:nvGrpSpPr>
        <p:grpSpPr>
          <a:xfrm rot="10800000" flipH="1">
            <a:off x="411206" y="245768"/>
            <a:ext cx="1322798" cy="1145959"/>
            <a:chOff x="4088875" y="1431100"/>
            <a:chExt cx="3293000" cy="2852775"/>
          </a:xfrm>
        </p:grpSpPr>
        <p:sp>
          <p:nvSpPr>
            <p:cNvPr id="518" name="Shape 518"/>
            <p:cNvSpPr/>
            <p:nvPr/>
          </p:nvSpPr>
          <p:spPr>
            <a:xfrm>
              <a:off x="4831475" y="4136025"/>
              <a:ext cx="157950" cy="147850"/>
            </a:xfrm>
            <a:custGeom>
              <a:avLst/>
              <a:gdLst/>
              <a:ahLst/>
              <a:cxnLst/>
              <a:rect l="0" t="0" r="0" b="0"/>
              <a:pathLst>
                <a:path w="6318" h="5914" extrusionOk="0">
                  <a:moveTo>
                    <a:pt x="404" y="0"/>
                  </a:moveTo>
                  <a:lnTo>
                    <a:pt x="1" y="269"/>
                  </a:lnTo>
                  <a:lnTo>
                    <a:pt x="3227" y="5914"/>
                  </a:lnTo>
                  <a:lnTo>
                    <a:pt x="6318" y="5914"/>
                  </a:lnTo>
                  <a:lnTo>
                    <a:pt x="404" y="0"/>
                  </a:lnTo>
                  <a:close/>
                </a:path>
              </a:pathLst>
            </a:custGeom>
            <a:solidFill>
              <a:srgbClr val="00E2C7"/>
            </a:solidFill>
            <a:ln>
              <a:noFill/>
            </a:ln>
          </p:spPr>
          <p:txBody>
            <a:bodyPr lIns="91425" tIns="91425" rIns="91425" bIns="91425" anchor="ctr" anchorCtr="0">
              <a:noAutofit/>
            </a:bodyPr>
            <a:lstStyle/>
            <a:p>
              <a:pPr lvl="0">
                <a:spcBef>
                  <a:spcPts val="0"/>
                </a:spcBef>
                <a:buNone/>
              </a:pPr>
              <a:endParaRPr/>
            </a:p>
          </p:txBody>
        </p:sp>
        <p:sp>
          <p:nvSpPr>
            <p:cNvPr id="519" name="Shape 519"/>
            <p:cNvSpPr/>
            <p:nvPr/>
          </p:nvSpPr>
          <p:spPr>
            <a:xfrm>
              <a:off x="4697075" y="3907525"/>
              <a:ext cx="389800" cy="376350"/>
            </a:xfrm>
            <a:custGeom>
              <a:avLst/>
              <a:gdLst/>
              <a:ahLst/>
              <a:cxnLst/>
              <a:rect l="0" t="0" r="0" b="0"/>
              <a:pathLst>
                <a:path w="15592" h="15054" extrusionOk="0">
                  <a:moveTo>
                    <a:pt x="538" y="0"/>
                  </a:moveTo>
                  <a:lnTo>
                    <a:pt x="1" y="269"/>
                  </a:lnTo>
                  <a:lnTo>
                    <a:pt x="5377" y="9543"/>
                  </a:lnTo>
                  <a:lnTo>
                    <a:pt x="11022" y="15054"/>
                  </a:lnTo>
                  <a:lnTo>
                    <a:pt x="15592" y="15054"/>
                  </a:lnTo>
                  <a:lnTo>
                    <a:pt x="538" y="0"/>
                  </a:lnTo>
                  <a:close/>
                </a:path>
              </a:pathLst>
            </a:custGeom>
            <a:solidFill>
              <a:srgbClr val="01E0C8"/>
            </a:solidFill>
            <a:ln>
              <a:noFill/>
            </a:ln>
          </p:spPr>
          <p:txBody>
            <a:bodyPr lIns="91425" tIns="91425" rIns="91425" bIns="91425" anchor="ctr" anchorCtr="0">
              <a:noAutofit/>
            </a:bodyPr>
            <a:lstStyle/>
            <a:p>
              <a:pPr lvl="0">
                <a:spcBef>
                  <a:spcPts val="0"/>
                </a:spcBef>
                <a:buNone/>
              </a:pPr>
              <a:endParaRPr/>
            </a:p>
          </p:txBody>
        </p:sp>
        <p:sp>
          <p:nvSpPr>
            <p:cNvPr id="520" name="Shape 520"/>
            <p:cNvSpPr/>
            <p:nvPr/>
          </p:nvSpPr>
          <p:spPr>
            <a:xfrm>
              <a:off x="4566025" y="3675675"/>
              <a:ext cx="618300" cy="608200"/>
            </a:xfrm>
            <a:custGeom>
              <a:avLst/>
              <a:gdLst/>
              <a:ahLst/>
              <a:cxnLst/>
              <a:rect l="0" t="0" r="0" b="0"/>
              <a:pathLst>
                <a:path w="24732" h="24328" extrusionOk="0">
                  <a:moveTo>
                    <a:pt x="404" y="0"/>
                  </a:moveTo>
                  <a:lnTo>
                    <a:pt x="1" y="404"/>
                  </a:lnTo>
                  <a:lnTo>
                    <a:pt x="5377" y="9543"/>
                  </a:lnTo>
                  <a:lnTo>
                    <a:pt x="20027" y="24328"/>
                  </a:lnTo>
                  <a:lnTo>
                    <a:pt x="24732" y="24328"/>
                  </a:lnTo>
                  <a:lnTo>
                    <a:pt x="404" y="0"/>
                  </a:lnTo>
                  <a:close/>
                </a:path>
              </a:pathLst>
            </a:custGeom>
            <a:solidFill>
              <a:srgbClr val="02DFC8"/>
            </a:solidFill>
            <a:ln>
              <a:noFill/>
            </a:ln>
          </p:spPr>
          <p:txBody>
            <a:bodyPr lIns="91425" tIns="91425" rIns="91425" bIns="91425" anchor="ctr" anchorCtr="0">
              <a:noAutofit/>
            </a:bodyPr>
            <a:lstStyle/>
            <a:p>
              <a:pPr lvl="0">
                <a:spcBef>
                  <a:spcPts val="0"/>
                </a:spcBef>
                <a:buNone/>
              </a:pPr>
              <a:endParaRPr/>
            </a:p>
          </p:txBody>
        </p:sp>
        <p:sp>
          <p:nvSpPr>
            <p:cNvPr id="521" name="Shape 521"/>
            <p:cNvSpPr/>
            <p:nvPr/>
          </p:nvSpPr>
          <p:spPr>
            <a:xfrm>
              <a:off x="4434975" y="3447175"/>
              <a:ext cx="846800" cy="836700"/>
            </a:xfrm>
            <a:custGeom>
              <a:avLst/>
              <a:gdLst/>
              <a:ahLst/>
              <a:cxnLst/>
              <a:rect l="0" t="0" r="0" b="0"/>
              <a:pathLst>
                <a:path w="33872" h="33468" extrusionOk="0">
                  <a:moveTo>
                    <a:pt x="404" y="1"/>
                  </a:moveTo>
                  <a:lnTo>
                    <a:pt x="1" y="270"/>
                  </a:lnTo>
                  <a:lnTo>
                    <a:pt x="5243" y="9544"/>
                  </a:lnTo>
                  <a:lnTo>
                    <a:pt x="29167" y="33468"/>
                  </a:lnTo>
                  <a:lnTo>
                    <a:pt x="33871" y="33468"/>
                  </a:lnTo>
                  <a:lnTo>
                    <a:pt x="404" y="1"/>
                  </a:lnTo>
                  <a:close/>
                </a:path>
              </a:pathLst>
            </a:custGeom>
            <a:solidFill>
              <a:srgbClr val="03DDC9"/>
            </a:solidFill>
            <a:ln>
              <a:noFill/>
            </a:ln>
          </p:spPr>
          <p:txBody>
            <a:bodyPr lIns="91425" tIns="91425" rIns="91425" bIns="91425" anchor="ctr" anchorCtr="0">
              <a:noAutofit/>
            </a:bodyPr>
            <a:lstStyle/>
            <a:p>
              <a:pPr lvl="0">
                <a:spcBef>
                  <a:spcPts val="0"/>
                </a:spcBef>
                <a:buNone/>
              </a:pPr>
              <a:endParaRPr/>
            </a:p>
          </p:txBody>
        </p:sp>
        <p:sp>
          <p:nvSpPr>
            <p:cNvPr id="522" name="Shape 522"/>
            <p:cNvSpPr/>
            <p:nvPr/>
          </p:nvSpPr>
          <p:spPr>
            <a:xfrm>
              <a:off x="4300575" y="3218700"/>
              <a:ext cx="1078650" cy="1065175"/>
            </a:xfrm>
            <a:custGeom>
              <a:avLst/>
              <a:gdLst/>
              <a:ahLst/>
              <a:cxnLst/>
              <a:rect l="0" t="0" r="0" b="0"/>
              <a:pathLst>
                <a:path w="43146" h="42607" extrusionOk="0">
                  <a:moveTo>
                    <a:pt x="404" y="0"/>
                  </a:moveTo>
                  <a:lnTo>
                    <a:pt x="0" y="269"/>
                  </a:lnTo>
                  <a:lnTo>
                    <a:pt x="5377" y="9543"/>
                  </a:lnTo>
                  <a:lnTo>
                    <a:pt x="38441" y="42607"/>
                  </a:lnTo>
                  <a:lnTo>
                    <a:pt x="43145" y="42607"/>
                  </a:lnTo>
                  <a:lnTo>
                    <a:pt x="404" y="0"/>
                  </a:lnTo>
                  <a:close/>
                </a:path>
              </a:pathLst>
            </a:custGeom>
            <a:solidFill>
              <a:srgbClr val="04DBC9"/>
            </a:solidFill>
            <a:ln>
              <a:noFill/>
            </a:ln>
          </p:spPr>
          <p:txBody>
            <a:bodyPr lIns="91425" tIns="91425" rIns="91425" bIns="91425" anchor="ctr" anchorCtr="0">
              <a:noAutofit/>
            </a:bodyPr>
            <a:lstStyle/>
            <a:p>
              <a:pPr lvl="0">
                <a:spcBef>
                  <a:spcPts val="0"/>
                </a:spcBef>
                <a:buNone/>
              </a:pPr>
              <a:endParaRPr/>
            </a:p>
          </p:txBody>
        </p:sp>
        <p:sp>
          <p:nvSpPr>
            <p:cNvPr id="523" name="Shape 523"/>
            <p:cNvSpPr/>
            <p:nvPr/>
          </p:nvSpPr>
          <p:spPr>
            <a:xfrm>
              <a:off x="4169525" y="2990200"/>
              <a:ext cx="1307150" cy="1293675"/>
            </a:xfrm>
            <a:custGeom>
              <a:avLst/>
              <a:gdLst/>
              <a:ahLst/>
              <a:cxnLst/>
              <a:rect l="0" t="0" r="0" b="0"/>
              <a:pathLst>
                <a:path w="52286" h="51747" extrusionOk="0">
                  <a:moveTo>
                    <a:pt x="404" y="1"/>
                  </a:moveTo>
                  <a:lnTo>
                    <a:pt x="1" y="269"/>
                  </a:lnTo>
                  <a:lnTo>
                    <a:pt x="5242" y="9409"/>
                  </a:lnTo>
                  <a:lnTo>
                    <a:pt x="47581" y="51747"/>
                  </a:lnTo>
                  <a:lnTo>
                    <a:pt x="52285" y="51747"/>
                  </a:lnTo>
                  <a:lnTo>
                    <a:pt x="404" y="1"/>
                  </a:lnTo>
                  <a:close/>
                </a:path>
              </a:pathLst>
            </a:custGeom>
            <a:solidFill>
              <a:srgbClr val="06D9CA"/>
            </a:solidFill>
            <a:ln>
              <a:noFill/>
            </a:ln>
          </p:spPr>
          <p:txBody>
            <a:bodyPr lIns="91425" tIns="91425" rIns="91425" bIns="91425" anchor="ctr" anchorCtr="0">
              <a:noAutofit/>
            </a:bodyPr>
            <a:lstStyle/>
            <a:p>
              <a:pPr lvl="0">
                <a:spcBef>
                  <a:spcPts val="0"/>
                </a:spcBef>
                <a:buNone/>
              </a:pPr>
              <a:endParaRPr/>
            </a:p>
          </p:txBody>
        </p:sp>
        <p:sp>
          <p:nvSpPr>
            <p:cNvPr id="524" name="Shape 524"/>
            <p:cNvSpPr/>
            <p:nvPr/>
          </p:nvSpPr>
          <p:spPr>
            <a:xfrm>
              <a:off x="4088875" y="2822200"/>
              <a:ext cx="1481875" cy="1461675"/>
            </a:xfrm>
            <a:custGeom>
              <a:avLst/>
              <a:gdLst/>
              <a:ahLst/>
              <a:cxnLst/>
              <a:rect l="0" t="0" r="0" b="0"/>
              <a:pathLst>
                <a:path w="59275" h="58467" extrusionOk="0">
                  <a:moveTo>
                    <a:pt x="807" y="0"/>
                  </a:moveTo>
                  <a:lnTo>
                    <a:pt x="1" y="1479"/>
                  </a:lnTo>
                  <a:lnTo>
                    <a:pt x="3227" y="6989"/>
                  </a:lnTo>
                  <a:lnTo>
                    <a:pt x="54705" y="58467"/>
                  </a:lnTo>
                  <a:lnTo>
                    <a:pt x="59274" y="58467"/>
                  </a:lnTo>
                  <a:lnTo>
                    <a:pt x="807" y="0"/>
                  </a:lnTo>
                  <a:close/>
                </a:path>
              </a:pathLst>
            </a:custGeom>
            <a:solidFill>
              <a:srgbClr val="07D8CB"/>
            </a:solidFill>
            <a:ln>
              <a:noFill/>
            </a:ln>
          </p:spPr>
          <p:txBody>
            <a:bodyPr lIns="91425" tIns="91425" rIns="91425" bIns="91425" anchor="ctr" anchorCtr="0">
              <a:noAutofit/>
            </a:bodyPr>
            <a:lstStyle/>
            <a:p>
              <a:pPr lvl="0">
                <a:spcBef>
                  <a:spcPts val="0"/>
                </a:spcBef>
                <a:buNone/>
              </a:pPr>
              <a:endParaRPr/>
            </a:p>
          </p:txBody>
        </p:sp>
        <p:sp>
          <p:nvSpPr>
            <p:cNvPr id="525" name="Shape 525"/>
            <p:cNvSpPr/>
            <p:nvPr/>
          </p:nvSpPr>
          <p:spPr>
            <a:xfrm>
              <a:off x="4102325" y="2761700"/>
              <a:ext cx="1565875" cy="1522175"/>
            </a:xfrm>
            <a:custGeom>
              <a:avLst/>
              <a:gdLst/>
              <a:ahLst/>
              <a:cxnLst/>
              <a:rect l="0" t="0" r="0" b="0"/>
              <a:pathLst>
                <a:path w="62635" h="60887" extrusionOk="0">
                  <a:moveTo>
                    <a:pt x="1748" y="1"/>
                  </a:moveTo>
                  <a:lnTo>
                    <a:pt x="0" y="2823"/>
                  </a:lnTo>
                  <a:lnTo>
                    <a:pt x="58064" y="60887"/>
                  </a:lnTo>
                  <a:lnTo>
                    <a:pt x="62634" y="60887"/>
                  </a:lnTo>
                  <a:lnTo>
                    <a:pt x="1748" y="1"/>
                  </a:lnTo>
                  <a:close/>
                </a:path>
              </a:pathLst>
            </a:custGeom>
            <a:solidFill>
              <a:srgbClr val="08D6CB"/>
            </a:solidFill>
            <a:ln>
              <a:noFill/>
            </a:ln>
          </p:spPr>
          <p:txBody>
            <a:bodyPr lIns="91425" tIns="91425" rIns="91425" bIns="91425" anchor="ctr" anchorCtr="0">
              <a:noAutofit/>
            </a:bodyPr>
            <a:lstStyle/>
            <a:p>
              <a:pPr lvl="0">
                <a:spcBef>
                  <a:spcPts val="0"/>
                </a:spcBef>
                <a:buNone/>
              </a:pPr>
              <a:endParaRPr/>
            </a:p>
          </p:txBody>
        </p:sp>
        <p:sp>
          <p:nvSpPr>
            <p:cNvPr id="526" name="Shape 526"/>
            <p:cNvSpPr/>
            <p:nvPr/>
          </p:nvSpPr>
          <p:spPr>
            <a:xfrm>
              <a:off x="4139275" y="2697875"/>
              <a:ext cx="1626375" cy="1586000"/>
            </a:xfrm>
            <a:custGeom>
              <a:avLst/>
              <a:gdLst/>
              <a:ahLst/>
              <a:cxnLst/>
              <a:rect l="0" t="0" r="0" b="0"/>
              <a:pathLst>
                <a:path w="65055" h="63440" extrusionOk="0">
                  <a:moveTo>
                    <a:pt x="1614" y="0"/>
                  </a:moveTo>
                  <a:lnTo>
                    <a:pt x="1" y="2957"/>
                  </a:lnTo>
                  <a:lnTo>
                    <a:pt x="60484" y="63440"/>
                  </a:lnTo>
                  <a:lnTo>
                    <a:pt x="65054" y="63440"/>
                  </a:lnTo>
                  <a:lnTo>
                    <a:pt x="1614" y="0"/>
                  </a:lnTo>
                  <a:close/>
                </a:path>
              </a:pathLst>
            </a:custGeom>
            <a:solidFill>
              <a:srgbClr val="09D4CC"/>
            </a:solidFill>
            <a:ln>
              <a:noFill/>
            </a:ln>
          </p:spPr>
          <p:txBody>
            <a:bodyPr lIns="91425" tIns="91425" rIns="91425" bIns="91425" anchor="ctr" anchorCtr="0">
              <a:noAutofit/>
            </a:bodyPr>
            <a:lstStyle/>
            <a:p>
              <a:pPr lvl="0">
                <a:spcBef>
                  <a:spcPts val="0"/>
                </a:spcBef>
                <a:buNone/>
              </a:pPr>
              <a:endParaRPr/>
            </a:p>
          </p:txBody>
        </p:sp>
        <p:sp>
          <p:nvSpPr>
            <p:cNvPr id="527" name="Shape 527"/>
            <p:cNvSpPr/>
            <p:nvPr/>
          </p:nvSpPr>
          <p:spPr>
            <a:xfrm>
              <a:off x="4172900" y="2637375"/>
              <a:ext cx="1690175" cy="1646500"/>
            </a:xfrm>
            <a:custGeom>
              <a:avLst/>
              <a:gdLst/>
              <a:ahLst/>
              <a:cxnLst/>
              <a:rect l="0" t="0" r="0" b="0"/>
              <a:pathLst>
                <a:path w="67607" h="65860" extrusionOk="0">
                  <a:moveTo>
                    <a:pt x="1747" y="1"/>
                  </a:moveTo>
                  <a:lnTo>
                    <a:pt x="0" y="2958"/>
                  </a:lnTo>
                  <a:lnTo>
                    <a:pt x="62903" y="65860"/>
                  </a:lnTo>
                  <a:lnTo>
                    <a:pt x="67607" y="65860"/>
                  </a:lnTo>
                  <a:lnTo>
                    <a:pt x="1747" y="1"/>
                  </a:lnTo>
                  <a:close/>
                </a:path>
              </a:pathLst>
            </a:custGeom>
            <a:solidFill>
              <a:srgbClr val="0AD3CC"/>
            </a:solidFill>
            <a:ln>
              <a:noFill/>
            </a:ln>
          </p:spPr>
          <p:txBody>
            <a:bodyPr lIns="91425" tIns="91425" rIns="91425" bIns="91425" anchor="ctr" anchorCtr="0">
              <a:noAutofit/>
            </a:bodyPr>
            <a:lstStyle/>
            <a:p>
              <a:pPr lvl="0">
                <a:spcBef>
                  <a:spcPts val="0"/>
                </a:spcBef>
                <a:buNone/>
              </a:pPr>
              <a:endParaRPr/>
            </a:p>
          </p:txBody>
        </p:sp>
        <p:sp>
          <p:nvSpPr>
            <p:cNvPr id="528" name="Shape 528"/>
            <p:cNvSpPr/>
            <p:nvPr/>
          </p:nvSpPr>
          <p:spPr>
            <a:xfrm>
              <a:off x="4209850" y="2576900"/>
              <a:ext cx="1750675" cy="1706975"/>
            </a:xfrm>
            <a:custGeom>
              <a:avLst/>
              <a:gdLst/>
              <a:ahLst/>
              <a:cxnLst/>
              <a:rect l="0" t="0" r="0" b="0"/>
              <a:pathLst>
                <a:path w="70027" h="68279" extrusionOk="0">
                  <a:moveTo>
                    <a:pt x="1613" y="1"/>
                  </a:moveTo>
                  <a:lnTo>
                    <a:pt x="0" y="2823"/>
                  </a:lnTo>
                  <a:lnTo>
                    <a:pt x="65322" y="68279"/>
                  </a:lnTo>
                  <a:lnTo>
                    <a:pt x="70027" y="68279"/>
                  </a:lnTo>
                  <a:lnTo>
                    <a:pt x="1613" y="1"/>
                  </a:lnTo>
                  <a:close/>
                </a:path>
              </a:pathLst>
            </a:custGeom>
            <a:solidFill>
              <a:srgbClr val="0BD1CD"/>
            </a:solidFill>
            <a:ln>
              <a:noFill/>
            </a:ln>
          </p:spPr>
          <p:txBody>
            <a:bodyPr lIns="91425" tIns="91425" rIns="91425" bIns="91425" anchor="ctr" anchorCtr="0">
              <a:noAutofit/>
            </a:bodyPr>
            <a:lstStyle/>
            <a:p>
              <a:pPr lvl="0">
                <a:spcBef>
                  <a:spcPts val="0"/>
                </a:spcBef>
                <a:buNone/>
              </a:pPr>
              <a:endParaRPr/>
            </a:p>
          </p:txBody>
        </p:sp>
        <p:sp>
          <p:nvSpPr>
            <p:cNvPr id="529" name="Shape 529"/>
            <p:cNvSpPr/>
            <p:nvPr/>
          </p:nvSpPr>
          <p:spPr>
            <a:xfrm>
              <a:off x="4243450" y="2513050"/>
              <a:ext cx="1814525" cy="1770825"/>
            </a:xfrm>
            <a:custGeom>
              <a:avLst/>
              <a:gdLst/>
              <a:ahLst/>
              <a:cxnLst/>
              <a:rect l="0" t="0" r="0" b="0"/>
              <a:pathLst>
                <a:path w="72581" h="70833" extrusionOk="0">
                  <a:moveTo>
                    <a:pt x="1748" y="1"/>
                  </a:moveTo>
                  <a:lnTo>
                    <a:pt x="1" y="2958"/>
                  </a:lnTo>
                  <a:lnTo>
                    <a:pt x="67876" y="70833"/>
                  </a:lnTo>
                  <a:lnTo>
                    <a:pt x="72581" y="70833"/>
                  </a:lnTo>
                  <a:lnTo>
                    <a:pt x="1748" y="1"/>
                  </a:lnTo>
                  <a:close/>
                </a:path>
              </a:pathLst>
            </a:custGeom>
            <a:solidFill>
              <a:srgbClr val="0CCFCD"/>
            </a:solidFill>
            <a:ln>
              <a:noFill/>
            </a:ln>
          </p:spPr>
          <p:txBody>
            <a:bodyPr lIns="91425" tIns="91425" rIns="91425" bIns="91425" anchor="ctr" anchorCtr="0">
              <a:noAutofit/>
            </a:bodyPr>
            <a:lstStyle/>
            <a:p>
              <a:pPr lvl="0">
                <a:spcBef>
                  <a:spcPts val="0"/>
                </a:spcBef>
                <a:buNone/>
              </a:pPr>
              <a:endParaRPr/>
            </a:p>
          </p:txBody>
        </p:sp>
        <p:sp>
          <p:nvSpPr>
            <p:cNvPr id="530" name="Shape 530"/>
            <p:cNvSpPr/>
            <p:nvPr/>
          </p:nvSpPr>
          <p:spPr>
            <a:xfrm>
              <a:off x="4280425" y="2452575"/>
              <a:ext cx="1875000" cy="1831300"/>
            </a:xfrm>
            <a:custGeom>
              <a:avLst/>
              <a:gdLst/>
              <a:ahLst/>
              <a:cxnLst/>
              <a:rect l="0" t="0" r="0" b="0"/>
              <a:pathLst>
                <a:path w="75000" h="73252" extrusionOk="0">
                  <a:moveTo>
                    <a:pt x="1613" y="1"/>
                  </a:moveTo>
                  <a:lnTo>
                    <a:pt x="0" y="2957"/>
                  </a:lnTo>
                  <a:lnTo>
                    <a:pt x="70295" y="73252"/>
                  </a:lnTo>
                  <a:lnTo>
                    <a:pt x="74999" y="73252"/>
                  </a:lnTo>
                  <a:lnTo>
                    <a:pt x="1613" y="1"/>
                  </a:lnTo>
                  <a:close/>
                </a:path>
              </a:pathLst>
            </a:custGeom>
            <a:solidFill>
              <a:srgbClr val="0DCDCE"/>
            </a:solidFill>
            <a:ln>
              <a:noFill/>
            </a:ln>
          </p:spPr>
          <p:txBody>
            <a:bodyPr lIns="91425" tIns="91425" rIns="91425" bIns="91425" anchor="ctr" anchorCtr="0">
              <a:noAutofit/>
            </a:bodyPr>
            <a:lstStyle/>
            <a:p>
              <a:pPr lvl="0">
                <a:spcBef>
                  <a:spcPts val="0"/>
                </a:spcBef>
                <a:buNone/>
              </a:pPr>
              <a:endParaRPr/>
            </a:p>
          </p:txBody>
        </p:sp>
        <p:sp>
          <p:nvSpPr>
            <p:cNvPr id="531" name="Shape 531"/>
            <p:cNvSpPr/>
            <p:nvPr/>
          </p:nvSpPr>
          <p:spPr>
            <a:xfrm>
              <a:off x="4314025" y="2392100"/>
              <a:ext cx="1935475" cy="1891775"/>
            </a:xfrm>
            <a:custGeom>
              <a:avLst/>
              <a:gdLst/>
              <a:ahLst/>
              <a:cxnLst/>
              <a:rect l="0" t="0" r="0" b="0"/>
              <a:pathLst>
                <a:path w="77419" h="75671" extrusionOk="0">
                  <a:moveTo>
                    <a:pt x="1747" y="0"/>
                  </a:moveTo>
                  <a:lnTo>
                    <a:pt x="0" y="2957"/>
                  </a:lnTo>
                  <a:lnTo>
                    <a:pt x="72849" y="75671"/>
                  </a:lnTo>
                  <a:lnTo>
                    <a:pt x="77419" y="75671"/>
                  </a:lnTo>
                  <a:lnTo>
                    <a:pt x="1747" y="0"/>
                  </a:lnTo>
                  <a:close/>
                </a:path>
              </a:pathLst>
            </a:custGeom>
            <a:solidFill>
              <a:srgbClr val="0ECCCF"/>
            </a:solidFill>
            <a:ln>
              <a:noFill/>
            </a:ln>
          </p:spPr>
          <p:txBody>
            <a:bodyPr lIns="91425" tIns="91425" rIns="91425" bIns="91425" anchor="ctr" anchorCtr="0">
              <a:noAutofit/>
            </a:bodyPr>
            <a:lstStyle/>
            <a:p>
              <a:pPr lvl="0">
                <a:spcBef>
                  <a:spcPts val="0"/>
                </a:spcBef>
                <a:buNone/>
              </a:pPr>
              <a:endParaRPr/>
            </a:p>
          </p:txBody>
        </p:sp>
        <p:sp>
          <p:nvSpPr>
            <p:cNvPr id="532" name="Shape 532"/>
            <p:cNvSpPr/>
            <p:nvPr/>
          </p:nvSpPr>
          <p:spPr>
            <a:xfrm>
              <a:off x="4350975" y="2328250"/>
              <a:ext cx="1995975" cy="1955625"/>
            </a:xfrm>
            <a:custGeom>
              <a:avLst/>
              <a:gdLst/>
              <a:ahLst/>
              <a:cxnLst/>
              <a:rect l="0" t="0" r="0" b="0"/>
              <a:pathLst>
                <a:path w="79839" h="78225" extrusionOk="0">
                  <a:moveTo>
                    <a:pt x="1748" y="1"/>
                  </a:moveTo>
                  <a:lnTo>
                    <a:pt x="1" y="2957"/>
                  </a:lnTo>
                  <a:lnTo>
                    <a:pt x="75269" y="78225"/>
                  </a:lnTo>
                  <a:lnTo>
                    <a:pt x="79839" y="78225"/>
                  </a:lnTo>
                  <a:lnTo>
                    <a:pt x="1748" y="1"/>
                  </a:lnTo>
                  <a:close/>
                </a:path>
              </a:pathLst>
            </a:custGeom>
            <a:solidFill>
              <a:srgbClr val="10CACF"/>
            </a:solidFill>
            <a:ln>
              <a:noFill/>
            </a:ln>
          </p:spPr>
          <p:txBody>
            <a:bodyPr lIns="91425" tIns="91425" rIns="91425" bIns="91425" anchor="ctr" anchorCtr="0">
              <a:noAutofit/>
            </a:bodyPr>
            <a:lstStyle/>
            <a:p>
              <a:pPr lvl="0">
                <a:spcBef>
                  <a:spcPts val="0"/>
                </a:spcBef>
                <a:buNone/>
              </a:pPr>
              <a:endParaRPr/>
            </a:p>
          </p:txBody>
        </p:sp>
        <p:sp>
          <p:nvSpPr>
            <p:cNvPr id="533" name="Shape 533"/>
            <p:cNvSpPr/>
            <p:nvPr/>
          </p:nvSpPr>
          <p:spPr>
            <a:xfrm>
              <a:off x="4384575" y="2267775"/>
              <a:ext cx="2059825" cy="2016100"/>
            </a:xfrm>
            <a:custGeom>
              <a:avLst/>
              <a:gdLst/>
              <a:ahLst/>
              <a:cxnLst/>
              <a:rect l="0" t="0" r="0" b="0"/>
              <a:pathLst>
                <a:path w="82393" h="80644" extrusionOk="0">
                  <a:moveTo>
                    <a:pt x="1748" y="0"/>
                  </a:moveTo>
                  <a:lnTo>
                    <a:pt x="1" y="2957"/>
                  </a:lnTo>
                  <a:lnTo>
                    <a:pt x="77823" y="80644"/>
                  </a:lnTo>
                  <a:lnTo>
                    <a:pt x="82392" y="80644"/>
                  </a:lnTo>
                  <a:lnTo>
                    <a:pt x="1748" y="0"/>
                  </a:lnTo>
                  <a:close/>
                </a:path>
              </a:pathLst>
            </a:custGeom>
            <a:solidFill>
              <a:srgbClr val="11C8D0"/>
            </a:solidFill>
            <a:ln>
              <a:noFill/>
            </a:ln>
          </p:spPr>
          <p:txBody>
            <a:bodyPr lIns="91425" tIns="91425" rIns="91425" bIns="91425" anchor="ctr" anchorCtr="0">
              <a:noAutofit/>
            </a:bodyPr>
            <a:lstStyle/>
            <a:p>
              <a:pPr lvl="0">
                <a:spcBef>
                  <a:spcPts val="0"/>
                </a:spcBef>
                <a:buNone/>
              </a:pPr>
              <a:endParaRPr/>
            </a:p>
          </p:txBody>
        </p:sp>
        <p:sp>
          <p:nvSpPr>
            <p:cNvPr id="534" name="Shape 534"/>
            <p:cNvSpPr/>
            <p:nvPr/>
          </p:nvSpPr>
          <p:spPr>
            <a:xfrm>
              <a:off x="4421550" y="2207275"/>
              <a:ext cx="2120300" cy="2076600"/>
            </a:xfrm>
            <a:custGeom>
              <a:avLst/>
              <a:gdLst/>
              <a:ahLst/>
              <a:cxnLst/>
              <a:rect l="0" t="0" r="0" b="0"/>
              <a:pathLst>
                <a:path w="84812" h="83064" extrusionOk="0">
                  <a:moveTo>
                    <a:pt x="1747" y="1"/>
                  </a:moveTo>
                  <a:lnTo>
                    <a:pt x="0" y="2958"/>
                  </a:lnTo>
                  <a:lnTo>
                    <a:pt x="80107" y="83064"/>
                  </a:lnTo>
                  <a:lnTo>
                    <a:pt x="84811" y="83064"/>
                  </a:lnTo>
                  <a:lnTo>
                    <a:pt x="1747" y="1"/>
                  </a:lnTo>
                  <a:close/>
                </a:path>
              </a:pathLst>
            </a:custGeom>
            <a:solidFill>
              <a:srgbClr val="12C7D0"/>
            </a:solidFill>
            <a:ln>
              <a:noFill/>
            </a:ln>
          </p:spPr>
          <p:txBody>
            <a:bodyPr lIns="91425" tIns="91425" rIns="91425" bIns="91425" anchor="ctr" anchorCtr="0">
              <a:noAutofit/>
            </a:bodyPr>
            <a:lstStyle/>
            <a:p>
              <a:pPr lvl="0">
                <a:spcBef>
                  <a:spcPts val="0"/>
                </a:spcBef>
                <a:buNone/>
              </a:pPr>
              <a:endParaRPr/>
            </a:p>
          </p:txBody>
        </p:sp>
        <p:sp>
          <p:nvSpPr>
            <p:cNvPr id="535" name="Shape 535"/>
            <p:cNvSpPr/>
            <p:nvPr/>
          </p:nvSpPr>
          <p:spPr>
            <a:xfrm>
              <a:off x="4458500" y="2146800"/>
              <a:ext cx="2130375" cy="2137075"/>
            </a:xfrm>
            <a:custGeom>
              <a:avLst/>
              <a:gdLst/>
              <a:ahLst/>
              <a:cxnLst/>
              <a:rect l="0" t="0" r="0" b="0"/>
              <a:pathLst>
                <a:path w="85215" h="85483" extrusionOk="0">
                  <a:moveTo>
                    <a:pt x="1614" y="1"/>
                  </a:moveTo>
                  <a:lnTo>
                    <a:pt x="1" y="2823"/>
                  </a:lnTo>
                  <a:lnTo>
                    <a:pt x="82527" y="85483"/>
                  </a:lnTo>
                  <a:lnTo>
                    <a:pt x="84005" y="85483"/>
                  </a:lnTo>
                  <a:lnTo>
                    <a:pt x="85215" y="83467"/>
                  </a:lnTo>
                  <a:lnTo>
                    <a:pt x="1614" y="1"/>
                  </a:lnTo>
                  <a:close/>
                </a:path>
              </a:pathLst>
            </a:custGeom>
            <a:solidFill>
              <a:srgbClr val="13C5D1"/>
            </a:solidFill>
            <a:ln>
              <a:noFill/>
            </a:ln>
          </p:spPr>
          <p:txBody>
            <a:bodyPr lIns="91425" tIns="91425" rIns="91425" bIns="91425" anchor="ctr" anchorCtr="0">
              <a:noAutofit/>
            </a:bodyPr>
            <a:lstStyle/>
            <a:p>
              <a:pPr lvl="0">
                <a:spcBef>
                  <a:spcPts val="0"/>
                </a:spcBef>
                <a:buNone/>
              </a:pPr>
              <a:endParaRPr/>
            </a:p>
          </p:txBody>
        </p:sp>
        <p:sp>
          <p:nvSpPr>
            <p:cNvPr id="536" name="Shape 536"/>
            <p:cNvSpPr/>
            <p:nvPr/>
          </p:nvSpPr>
          <p:spPr>
            <a:xfrm>
              <a:off x="4492100" y="2082950"/>
              <a:ext cx="2133750" cy="2163975"/>
            </a:xfrm>
            <a:custGeom>
              <a:avLst/>
              <a:gdLst/>
              <a:ahLst/>
              <a:cxnLst/>
              <a:rect l="0" t="0" r="0" b="0"/>
              <a:pathLst>
                <a:path w="85350" h="86559" extrusionOk="0">
                  <a:moveTo>
                    <a:pt x="1748" y="1"/>
                  </a:moveTo>
                  <a:lnTo>
                    <a:pt x="1" y="2958"/>
                  </a:lnTo>
                  <a:lnTo>
                    <a:pt x="83602" y="86559"/>
                  </a:lnTo>
                  <a:lnTo>
                    <a:pt x="85349" y="83602"/>
                  </a:lnTo>
                  <a:lnTo>
                    <a:pt x="1748" y="1"/>
                  </a:lnTo>
                  <a:close/>
                </a:path>
              </a:pathLst>
            </a:custGeom>
            <a:solidFill>
              <a:srgbClr val="14C3D2"/>
            </a:solidFill>
            <a:ln>
              <a:noFill/>
            </a:ln>
          </p:spPr>
          <p:txBody>
            <a:bodyPr lIns="91425" tIns="91425" rIns="91425" bIns="91425" anchor="ctr" anchorCtr="0">
              <a:noAutofit/>
            </a:bodyPr>
            <a:lstStyle/>
            <a:p>
              <a:pPr lvl="0">
                <a:spcBef>
                  <a:spcPts val="0"/>
                </a:spcBef>
                <a:buNone/>
              </a:pPr>
              <a:endParaRPr/>
            </a:p>
          </p:txBody>
        </p:sp>
        <p:sp>
          <p:nvSpPr>
            <p:cNvPr id="537" name="Shape 537"/>
            <p:cNvSpPr/>
            <p:nvPr/>
          </p:nvSpPr>
          <p:spPr>
            <a:xfrm>
              <a:off x="4529075" y="2022475"/>
              <a:ext cx="2130375" cy="2163975"/>
            </a:xfrm>
            <a:custGeom>
              <a:avLst/>
              <a:gdLst/>
              <a:ahLst/>
              <a:cxnLst/>
              <a:rect l="0" t="0" r="0" b="0"/>
              <a:pathLst>
                <a:path w="85215" h="86559" extrusionOk="0">
                  <a:moveTo>
                    <a:pt x="1613" y="1"/>
                  </a:moveTo>
                  <a:lnTo>
                    <a:pt x="0" y="2957"/>
                  </a:lnTo>
                  <a:lnTo>
                    <a:pt x="83467" y="86558"/>
                  </a:lnTo>
                  <a:lnTo>
                    <a:pt x="85214" y="83601"/>
                  </a:lnTo>
                  <a:lnTo>
                    <a:pt x="1613" y="1"/>
                  </a:lnTo>
                  <a:close/>
                </a:path>
              </a:pathLst>
            </a:custGeom>
            <a:solidFill>
              <a:srgbClr val="15C1D2"/>
            </a:solidFill>
            <a:ln>
              <a:noFill/>
            </a:ln>
          </p:spPr>
          <p:txBody>
            <a:bodyPr lIns="91425" tIns="91425" rIns="91425" bIns="91425" anchor="ctr" anchorCtr="0">
              <a:noAutofit/>
            </a:bodyPr>
            <a:lstStyle/>
            <a:p>
              <a:pPr lvl="0">
                <a:spcBef>
                  <a:spcPts val="0"/>
                </a:spcBef>
                <a:buNone/>
              </a:pPr>
              <a:endParaRPr/>
            </a:p>
          </p:txBody>
        </p:sp>
        <p:sp>
          <p:nvSpPr>
            <p:cNvPr id="538" name="Shape 538"/>
            <p:cNvSpPr/>
            <p:nvPr/>
          </p:nvSpPr>
          <p:spPr>
            <a:xfrm>
              <a:off x="4562675" y="1962000"/>
              <a:ext cx="2133725" cy="2160600"/>
            </a:xfrm>
            <a:custGeom>
              <a:avLst/>
              <a:gdLst/>
              <a:ahLst/>
              <a:cxnLst/>
              <a:rect l="0" t="0" r="0" b="0"/>
              <a:pathLst>
                <a:path w="85349" h="86424" extrusionOk="0">
                  <a:moveTo>
                    <a:pt x="1748" y="0"/>
                  </a:moveTo>
                  <a:lnTo>
                    <a:pt x="0" y="2957"/>
                  </a:lnTo>
                  <a:lnTo>
                    <a:pt x="83602" y="86424"/>
                  </a:lnTo>
                  <a:lnTo>
                    <a:pt x="85349" y="83467"/>
                  </a:lnTo>
                  <a:lnTo>
                    <a:pt x="1748" y="0"/>
                  </a:lnTo>
                  <a:close/>
                </a:path>
              </a:pathLst>
            </a:custGeom>
            <a:solidFill>
              <a:srgbClr val="16C0D3"/>
            </a:solidFill>
            <a:ln>
              <a:noFill/>
            </a:ln>
          </p:spPr>
          <p:txBody>
            <a:bodyPr lIns="91425" tIns="91425" rIns="91425" bIns="91425" anchor="ctr" anchorCtr="0">
              <a:noAutofit/>
            </a:bodyPr>
            <a:lstStyle/>
            <a:p>
              <a:pPr lvl="0">
                <a:spcBef>
                  <a:spcPts val="0"/>
                </a:spcBef>
                <a:buNone/>
              </a:pPr>
              <a:endParaRPr/>
            </a:p>
          </p:txBody>
        </p:sp>
        <p:sp>
          <p:nvSpPr>
            <p:cNvPr id="539" name="Shape 539"/>
            <p:cNvSpPr/>
            <p:nvPr/>
          </p:nvSpPr>
          <p:spPr>
            <a:xfrm>
              <a:off x="4599625" y="1898150"/>
              <a:ext cx="2130375" cy="2163975"/>
            </a:xfrm>
            <a:custGeom>
              <a:avLst/>
              <a:gdLst/>
              <a:ahLst/>
              <a:cxnLst/>
              <a:rect l="0" t="0" r="0" b="0"/>
              <a:pathLst>
                <a:path w="85215" h="86559" extrusionOk="0">
                  <a:moveTo>
                    <a:pt x="1614" y="0"/>
                  </a:moveTo>
                  <a:lnTo>
                    <a:pt x="1" y="2957"/>
                  </a:lnTo>
                  <a:lnTo>
                    <a:pt x="83602" y="86558"/>
                  </a:lnTo>
                  <a:lnTo>
                    <a:pt x="85215" y="83601"/>
                  </a:lnTo>
                  <a:lnTo>
                    <a:pt x="1614" y="0"/>
                  </a:lnTo>
                  <a:close/>
                </a:path>
              </a:pathLst>
            </a:custGeom>
            <a:solidFill>
              <a:srgbClr val="17BED3"/>
            </a:solidFill>
            <a:ln>
              <a:noFill/>
            </a:ln>
          </p:spPr>
          <p:txBody>
            <a:bodyPr lIns="91425" tIns="91425" rIns="91425" bIns="91425" anchor="ctr" anchorCtr="0">
              <a:noAutofit/>
            </a:bodyPr>
            <a:lstStyle/>
            <a:p>
              <a:pPr lvl="0">
                <a:spcBef>
                  <a:spcPts val="0"/>
                </a:spcBef>
                <a:buNone/>
              </a:pPr>
              <a:endParaRPr/>
            </a:p>
          </p:txBody>
        </p:sp>
        <p:sp>
          <p:nvSpPr>
            <p:cNvPr id="540" name="Shape 540"/>
            <p:cNvSpPr/>
            <p:nvPr/>
          </p:nvSpPr>
          <p:spPr>
            <a:xfrm>
              <a:off x="4633225" y="1837675"/>
              <a:ext cx="2133750" cy="2163950"/>
            </a:xfrm>
            <a:custGeom>
              <a:avLst/>
              <a:gdLst/>
              <a:ahLst/>
              <a:cxnLst/>
              <a:rect l="0" t="0" r="0" b="0"/>
              <a:pathLst>
                <a:path w="85350" h="86558" extrusionOk="0">
                  <a:moveTo>
                    <a:pt x="1748" y="0"/>
                  </a:moveTo>
                  <a:lnTo>
                    <a:pt x="1" y="2957"/>
                  </a:lnTo>
                  <a:lnTo>
                    <a:pt x="83602" y="86558"/>
                  </a:lnTo>
                  <a:lnTo>
                    <a:pt x="85349" y="83601"/>
                  </a:lnTo>
                  <a:lnTo>
                    <a:pt x="1748" y="0"/>
                  </a:lnTo>
                  <a:close/>
                </a:path>
              </a:pathLst>
            </a:custGeom>
            <a:solidFill>
              <a:srgbClr val="18BCD4"/>
            </a:solidFill>
            <a:ln>
              <a:noFill/>
            </a:ln>
          </p:spPr>
          <p:txBody>
            <a:bodyPr lIns="91425" tIns="91425" rIns="91425" bIns="91425" anchor="ctr" anchorCtr="0">
              <a:noAutofit/>
            </a:bodyPr>
            <a:lstStyle/>
            <a:p>
              <a:pPr lvl="0">
                <a:spcBef>
                  <a:spcPts val="0"/>
                </a:spcBef>
                <a:buNone/>
              </a:pPr>
              <a:endParaRPr/>
            </a:p>
          </p:txBody>
        </p:sp>
        <p:sp>
          <p:nvSpPr>
            <p:cNvPr id="541" name="Shape 541"/>
            <p:cNvSpPr/>
            <p:nvPr/>
          </p:nvSpPr>
          <p:spPr>
            <a:xfrm>
              <a:off x="4670200" y="1777175"/>
              <a:ext cx="2130375" cy="2160625"/>
            </a:xfrm>
            <a:custGeom>
              <a:avLst/>
              <a:gdLst/>
              <a:ahLst/>
              <a:cxnLst/>
              <a:rect l="0" t="0" r="0" b="0"/>
              <a:pathLst>
                <a:path w="85215" h="86425" extrusionOk="0">
                  <a:moveTo>
                    <a:pt x="1748" y="1"/>
                  </a:moveTo>
                  <a:lnTo>
                    <a:pt x="0" y="2958"/>
                  </a:lnTo>
                  <a:lnTo>
                    <a:pt x="83602" y="86424"/>
                  </a:lnTo>
                  <a:lnTo>
                    <a:pt x="85215" y="83467"/>
                  </a:lnTo>
                  <a:lnTo>
                    <a:pt x="1748" y="1"/>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sp>
          <p:nvSpPr>
            <p:cNvPr id="542" name="Shape 542"/>
            <p:cNvSpPr/>
            <p:nvPr/>
          </p:nvSpPr>
          <p:spPr>
            <a:xfrm>
              <a:off x="4707150" y="1713350"/>
              <a:ext cx="2130375" cy="2163950"/>
            </a:xfrm>
            <a:custGeom>
              <a:avLst/>
              <a:gdLst/>
              <a:ahLst/>
              <a:cxnLst/>
              <a:rect l="0" t="0" r="0" b="0"/>
              <a:pathLst>
                <a:path w="85215" h="86558" extrusionOk="0">
                  <a:moveTo>
                    <a:pt x="1614" y="0"/>
                  </a:moveTo>
                  <a:lnTo>
                    <a:pt x="1" y="2957"/>
                  </a:lnTo>
                  <a:lnTo>
                    <a:pt x="83468" y="86558"/>
                  </a:lnTo>
                  <a:lnTo>
                    <a:pt x="85215" y="83601"/>
                  </a:lnTo>
                  <a:lnTo>
                    <a:pt x="1614" y="0"/>
                  </a:lnTo>
                  <a:close/>
                </a:path>
              </a:pathLst>
            </a:custGeom>
            <a:solidFill>
              <a:srgbClr val="1BB9D5"/>
            </a:solidFill>
            <a:ln>
              <a:noFill/>
            </a:ln>
          </p:spPr>
          <p:txBody>
            <a:bodyPr lIns="91425" tIns="91425" rIns="91425" bIns="91425" anchor="ctr" anchorCtr="0">
              <a:noAutofit/>
            </a:bodyPr>
            <a:lstStyle/>
            <a:p>
              <a:pPr lvl="0">
                <a:spcBef>
                  <a:spcPts val="0"/>
                </a:spcBef>
                <a:buNone/>
              </a:pPr>
              <a:endParaRPr/>
            </a:p>
          </p:txBody>
        </p:sp>
        <p:sp>
          <p:nvSpPr>
            <p:cNvPr id="543" name="Shape 543"/>
            <p:cNvSpPr/>
            <p:nvPr/>
          </p:nvSpPr>
          <p:spPr>
            <a:xfrm>
              <a:off x="4740750" y="1652850"/>
              <a:ext cx="2130400" cy="2163975"/>
            </a:xfrm>
            <a:custGeom>
              <a:avLst/>
              <a:gdLst/>
              <a:ahLst/>
              <a:cxnLst/>
              <a:rect l="0" t="0" r="0" b="0"/>
              <a:pathLst>
                <a:path w="85216" h="86559" extrusionOk="0">
                  <a:moveTo>
                    <a:pt x="1748" y="1"/>
                  </a:moveTo>
                  <a:lnTo>
                    <a:pt x="1" y="2958"/>
                  </a:lnTo>
                  <a:lnTo>
                    <a:pt x="83602" y="86559"/>
                  </a:lnTo>
                  <a:lnTo>
                    <a:pt x="85215" y="83602"/>
                  </a:lnTo>
                  <a:lnTo>
                    <a:pt x="1748" y="1"/>
                  </a:lnTo>
                  <a:close/>
                </a:path>
              </a:pathLst>
            </a:custGeom>
            <a:solidFill>
              <a:srgbClr val="1CB7D6"/>
            </a:solidFill>
            <a:ln>
              <a:noFill/>
            </a:ln>
          </p:spPr>
          <p:txBody>
            <a:bodyPr lIns="91425" tIns="91425" rIns="91425" bIns="91425" anchor="ctr" anchorCtr="0">
              <a:noAutofit/>
            </a:bodyPr>
            <a:lstStyle/>
            <a:p>
              <a:pPr lvl="0">
                <a:spcBef>
                  <a:spcPts val="0"/>
                </a:spcBef>
                <a:buNone/>
              </a:pPr>
              <a:endParaRPr/>
            </a:p>
          </p:txBody>
        </p:sp>
        <p:sp>
          <p:nvSpPr>
            <p:cNvPr id="544" name="Shape 544"/>
            <p:cNvSpPr/>
            <p:nvPr/>
          </p:nvSpPr>
          <p:spPr>
            <a:xfrm>
              <a:off x="4777725" y="1592375"/>
              <a:ext cx="2130375" cy="2160600"/>
            </a:xfrm>
            <a:custGeom>
              <a:avLst/>
              <a:gdLst/>
              <a:ahLst/>
              <a:cxnLst/>
              <a:rect l="0" t="0" r="0" b="0"/>
              <a:pathLst>
                <a:path w="85215" h="86424" extrusionOk="0">
                  <a:moveTo>
                    <a:pt x="1613" y="1"/>
                  </a:moveTo>
                  <a:lnTo>
                    <a:pt x="0" y="2957"/>
                  </a:lnTo>
                  <a:lnTo>
                    <a:pt x="83467" y="86424"/>
                  </a:lnTo>
                  <a:lnTo>
                    <a:pt x="85215" y="83601"/>
                  </a:lnTo>
                  <a:lnTo>
                    <a:pt x="1613" y="1"/>
                  </a:lnTo>
                  <a:close/>
                </a:path>
              </a:pathLst>
            </a:custGeom>
            <a:solidFill>
              <a:srgbClr val="1DB5D6"/>
            </a:solidFill>
            <a:ln>
              <a:noFill/>
            </a:ln>
          </p:spPr>
          <p:txBody>
            <a:bodyPr lIns="91425" tIns="91425" rIns="91425" bIns="91425" anchor="ctr" anchorCtr="0">
              <a:noAutofit/>
            </a:bodyPr>
            <a:lstStyle/>
            <a:p>
              <a:pPr lvl="0">
                <a:spcBef>
                  <a:spcPts val="0"/>
                </a:spcBef>
                <a:buNone/>
              </a:pPr>
              <a:endParaRPr/>
            </a:p>
          </p:txBody>
        </p:sp>
        <p:sp>
          <p:nvSpPr>
            <p:cNvPr id="545" name="Shape 545"/>
            <p:cNvSpPr/>
            <p:nvPr/>
          </p:nvSpPr>
          <p:spPr>
            <a:xfrm>
              <a:off x="4811325" y="1531900"/>
              <a:ext cx="2133750" cy="2160600"/>
            </a:xfrm>
            <a:custGeom>
              <a:avLst/>
              <a:gdLst/>
              <a:ahLst/>
              <a:cxnLst/>
              <a:rect l="0" t="0" r="0" b="0"/>
              <a:pathLst>
                <a:path w="85350" h="86424" extrusionOk="0">
                  <a:moveTo>
                    <a:pt x="1748" y="0"/>
                  </a:moveTo>
                  <a:lnTo>
                    <a:pt x="0" y="2823"/>
                  </a:lnTo>
                  <a:lnTo>
                    <a:pt x="83602" y="86423"/>
                  </a:lnTo>
                  <a:lnTo>
                    <a:pt x="85349" y="83467"/>
                  </a:lnTo>
                  <a:lnTo>
                    <a:pt x="1748" y="0"/>
                  </a:lnTo>
                  <a:close/>
                </a:path>
              </a:pathLst>
            </a:custGeom>
            <a:solidFill>
              <a:srgbClr val="1EB4D7"/>
            </a:solidFill>
            <a:ln>
              <a:noFill/>
            </a:ln>
          </p:spPr>
          <p:txBody>
            <a:bodyPr lIns="91425" tIns="91425" rIns="91425" bIns="91425" anchor="ctr" anchorCtr="0">
              <a:noAutofit/>
            </a:bodyPr>
            <a:lstStyle/>
            <a:p>
              <a:pPr lvl="0">
                <a:spcBef>
                  <a:spcPts val="0"/>
                </a:spcBef>
                <a:buNone/>
              </a:pPr>
              <a:endParaRPr/>
            </a:p>
          </p:txBody>
        </p:sp>
        <p:sp>
          <p:nvSpPr>
            <p:cNvPr id="546" name="Shape 546"/>
            <p:cNvSpPr/>
            <p:nvPr/>
          </p:nvSpPr>
          <p:spPr>
            <a:xfrm>
              <a:off x="4848275" y="1468050"/>
              <a:ext cx="2130400" cy="2163975"/>
            </a:xfrm>
            <a:custGeom>
              <a:avLst/>
              <a:gdLst/>
              <a:ahLst/>
              <a:cxnLst/>
              <a:rect l="0" t="0" r="0" b="0"/>
              <a:pathLst>
                <a:path w="85216" h="86559" extrusionOk="0">
                  <a:moveTo>
                    <a:pt x="1614" y="0"/>
                  </a:moveTo>
                  <a:lnTo>
                    <a:pt x="1" y="2957"/>
                  </a:lnTo>
                  <a:lnTo>
                    <a:pt x="83602" y="86558"/>
                  </a:lnTo>
                  <a:lnTo>
                    <a:pt x="85215" y="83601"/>
                  </a:lnTo>
                  <a:lnTo>
                    <a:pt x="1614" y="0"/>
                  </a:lnTo>
                  <a:close/>
                </a:path>
              </a:pathLst>
            </a:custGeom>
            <a:solidFill>
              <a:srgbClr val="1FB2D7"/>
            </a:solidFill>
            <a:ln>
              <a:noFill/>
            </a:ln>
          </p:spPr>
          <p:txBody>
            <a:bodyPr lIns="91425" tIns="91425" rIns="91425" bIns="91425" anchor="ctr" anchorCtr="0">
              <a:noAutofit/>
            </a:bodyPr>
            <a:lstStyle/>
            <a:p>
              <a:pPr lvl="0">
                <a:spcBef>
                  <a:spcPts val="0"/>
                </a:spcBef>
                <a:buNone/>
              </a:pPr>
              <a:endParaRPr/>
            </a:p>
          </p:txBody>
        </p:sp>
        <p:sp>
          <p:nvSpPr>
            <p:cNvPr id="547" name="Shape 547"/>
            <p:cNvSpPr/>
            <p:nvPr/>
          </p:nvSpPr>
          <p:spPr>
            <a:xfrm>
              <a:off x="4881875" y="1431100"/>
              <a:ext cx="2133750" cy="2140425"/>
            </a:xfrm>
            <a:custGeom>
              <a:avLst/>
              <a:gdLst/>
              <a:ahLst/>
              <a:cxnLst/>
              <a:rect l="0" t="0" r="0" b="0"/>
              <a:pathLst>
                <a:path w="85350" h="85617" extrusionOk="0">
                  <a:moveTo>
                    <a:pt x="1211" y="0"/>
                  </a:moveTo>
                  <a:lnTo>
                    <a:pt x="1" y="2016"/>
                  </a:lnTo>
                  <a:lnTo>
                    <a:pt x="83602" y="85617"/>
                  </a:lnTo>
                  <a:lnTo>
                    <a:pt x="85350" y="82660"/>
                  </a:lnTo>
                  <a:lnTo>
                    <a:pt x="2689" y="0"/>
                  </a:lnTo>
                  <a:close/>
                </a:path>
              </a:pathLst>
            </a:custGeom>
            <a:solidFill>
              <a:srgbClr val="20B0D8"/>
            </a:solidFill>
            <a:ln>
              <a:noFill/>
            </a:ln>
          </p:spPr>
          <p:txBody>
            <a:bodyPr lIns="91425" tIns="91425" rIns="91425" bIns="91425" anchor="ctr" anchorCtr="0">
              <a:noAutofit/>
            </a:bodyPr>
            <a:lstStyle/>
            <a:p>
              <a:pPr lvl="0">
                <a:spcBef>
                  <a:spcPts val="0"/>
                </a:spcBef>
                <a:buNone/>
              </a:pPr>
              <a:endParaRPr/>
            </a:p>
          </p:txBody>
        </p:sp>
        <p:sp>
          <p:nvSpPr>
            <p:cNvPr id="548" name="Shape 548"/>
            <p:cNvSpPr/>
            <p:nvPr/>
          </p:nvSpPr>
          <p:spPr>
            <a:xfrm>
              <a:off x="4928925" y="1431100"/>
              <a:ext cx="2120300" cy="2076600"/>
            </a:xfrm>
            <a:custGeom>
              <a:avLst/>
              <a:gdLst/>
              <a:ahLst/>
              <a:cxnLst/>
              <a:rect l="0" t="0" r="0" b="0"/>
              <a:pathLst>
                <a:path w="84812" h="83064" extrusionOk="0">
                  <a:moveTo>
                    <a:pt x="1" y="0"/>
                  </a:moveTo>
                  <a:lnTo>
                    <a:pt x="83199" y="83063"/>
                  </a:lnTo>
                  <a:lnTo>
                    <a:pt x="84812" y="80106"/>
                  </a:lnTo>
                  <a:lnTo>
                    <a:pt x="4705" y="0"/>
                  </a:lnTo>
                  <a:close/>
                </a:path>
              </a:pathLst>
            </a:custGeom>
            <a:solidFill>
              <a:srgbClr val="21AED9"/>
            </a:solidFill>
            <a:ln>
              <a:noFill/>
            </a:ln>
          </p:spPr>
          <p:txBody>
            <a:bodyPr lIns="91425" tIns="91425" rIns="91425" bIns="91425" anchor="ctr" anchorCtr="0">
              <a:noAutofit/>
            </a:bodyPr>
            <a:lstStyle/>
            <a:p>
              <a:pPr lvl="0">
                <a:spcBef>
                  <a:spcPts val="0"/>
                </a:spcBef>
                <a:buNone/>
              </a:pPr>
              <a:endParaRPr/>
            </a:p>
          </p:txBody>
        </p:sp>
        <p:sp>
          <p:nvSpPr>
            <p:cNvPr id="549" name="Shape 549"/>
            <p:cNvSpPr/>
            <p:nvPr/>
          </p:nvSpPr>
          <p:spPr>
            <a:xfrm>
              <a:off x="5026375" y="1431100"/>
              <a:ext cx="2059825" cy="2016100"/>
            </a:xfrm>
            <a:custGeom>
              <a:avLst/>
              <a:gdLst/>
              <a:ahLst/>
              <a:cxnLst/>
              <a:rect l="0" t="0" r="0" b="0"/>
              <a:pathLst>
                <a:path w="82393" h="80644" extrusionOk="0">
                  <a:moveTo>
                    <a:pt x="0" y="0"/>
                  </a:moveTo>
                  <a:lnTo>
                    <a:pt x="80645" y="80644"/>
                  </a:lnTo>
                  <a:lnTo>
                    <a:pt x="82392" y="77687"/>
                  </a:lnTo>
                  <a:lnTo>
                    <a:pt x="4705" y="0"/>
                  </a:lnTo>
                  <a:close/>
                </a:path>
              </a:pathLst>
            </a:custGeom>
            <a:solidFill>
              <a:srgbClr val="22ADD9"/>
            </a:solidFill>
            <a:ln>
              <a:noFill/>
            </a:ln>
          </p:spPr>
          <p:txBody>
            <a:bodyPr lIns="91425" tIns="91425" rIns="91425" bIns="91425" anchor="ctr" anchorCtr="0">
              <a:noAutofit/>
            </a:bodyPr>
            <a:lstStyle/>
            <a:p>
              <a:pPr lvl="0">
                <a:spcBef>
                  <a:spcPts val="0"/>
                </a:spcBef>
                <a:buNone/>
              </a:pPr>
              <a:endParaRPr/>
            </a:p>
          </p:txBody>
        </p:sp>
        <p:sp>
          <p:nvSpPr>
            <p:cNvPr id="550" name="Shape 550"/>
            <p:cNvSpPr/>
            <p:nvPr/>
          </p:nvSpPr>
          <p:spPr>
            <a:xfrm>
              <a:off x="5123825" y="1431100"/>
              <a:ext cx="1995975" cy="1955625"/>
            </a:xfrm>
            <a:custGeom>
              <a:avLst/>
              <a:gdLst/>
              <a:ahLst/>
              <a:cxnLst/>
              <a:rect l="0" t="0" r="0" b="0"/>
              <a:pathLst>
                <a:path w="79839" h="78225" extrusionOk="0">
                  <a:moveTo>
                    <a:pt x="0" y="0"/>
                  </a:moveTo>
                  <a:lnTo>
                    <a:pt x="78225" y="78225"/>
                  </a:lnTo>
                  <a:lnTo>
                    <a:pt x="79838" y="75268"/>
                  </a:lnTo>
                  <a:lnTo>
                    <a:pt x="4705" y="0"/>
                  </a:lnTo>
                  <a:close/>
                </a:path>
              </a:pathLst>
            </a:custGeom>
            <a:solidFill>
              <a:srgbClr val="23ABDA"/>
            </a:solidFill>
            <a:ln>
              <a:noFill/>
            </a:ln>
          </p:spPr>
          <p:txBody>
            <a:bodyPr lIns="91425" tIns="91425" rIns="91425" bIns="91425" anchor="ctr" anchorCtr="0">
              <a:noAutofit/>
            </a:bodyPr>
            <a:lstStyle/>
            <a:p>
              <a:pPr lvl="0">
                <a:spcBef>
                  <a:spcPts val="0"/>
                </a:spcBef>
                <a:buNone/>
              </a:pPr>
              <a:endParaRPr/>
            </a:p>
          </p:txBody>
        </p:sp>
        <p:sp>
          <p:nvSpPr>
            <p:cNvPr id="551" name="Shape 551"/>
            <p:cNvSpPr/>
            <p:nvPr/>
          </p:nvSpPr>
          <p:spPr>
            <a:xfrm>
              <a:off x="5221275" y="1431100"/>
              <a:ext cx="1935475" cy="1891775"/>
            </a:xfrm>
            <a:custGeom>
              <a:avLst/>
              <a:gdLst/>
              <a:ahLst/>
              <a:cxnLst/>
              <a:rect l="0" t="0" r="0" b="0"/>
              <a:pathLst>
                <a:path w="77419" h="75671" extrusionOk="0">
                  <a:moveTo>
                    <a:pt x="0" y="0"/>
                  </a:moveTo>
                  <a:lnTo>
                    <a:pt x="75671" y="75671"/>
                  </a:lnTo>
                  <a:lnTo>
                    <a:pt x="77419" y="72714"/>
                  </a:lnTo>
                  <a:lnTo>
                    <a:pt x="4570" y="0"/>
                  </a:lnTo>
                  <a:close/>
                </a:path>
              </a:pathLst>
            </a:custGeom>
            <a:solidFill>
              <a:srgbClr val="25A9DA"/>
            </a:solidFill>
            <a:ln>
              <a:noFill/>
            </a:ln>
          </p:spPr>
          <p:txBody>
            <a:bodyPr lIns="91425" tIns="91425" rIns="91425" bIns="91425" anchor="ctr" anchorCtr="0">
              <a:noAutofit/>
            </a:bodyPr>
            <a:lstStyle/>
            <a:p>
              <a:pPr lvl="0">
                <a:spcBef>
                  <a:spcPts val="0"/>
                </a:spcBef>
                <a:buNone/>
              </a:pPr>
              <a:endParaRPr/>
            </a:p>
          </p:txBody>
        </p:sp>
        <p:sp>
          <p:nvSpPr>
            <p:cNvPr id="552" name="Shape 552"/>
            <p:cNvSpPr/>
            <p:nvPr/>
          </p:nvSpPr>
          <p:spPr>
            <a:xfrm>
              <a:off x="5318700" y="1431100"/>
              <a:ext cx="1875025" cy="1831300"/>
            </a:xfrm>
            <a:custGeom>
              <a:avLst/>
              <a:gdLst/>
              <a:ahLst/>
              <a:cxnLst/>
              <a:rect l="0" t="0" r="0" b="0"/>
              <a:pathLst>
                <a:path w="75001" h="73252" extrusionOk="0">
                  <a:moveTo>
                    <a:pt x="1" y="0"/>
                  </a:moveTo>
                  <a:lnTo>
                    <a:pt x="73253" y="73251"/>
                  </a:lnTo>
                  <a:lnTo>
                    <a:pt x="75000" y="70295"/>
                  </a:lnTo>
                  <a:lnTo>
                    <a:pt x="4571" y="0"/>
                  </a:lnTo>
                  <a:close/>
                </a:path>
              </a:pathLst>
            </a:custGeom>
            <a:solidFill>
              <a:srgbClr val="26A8DB"/>
            </a:solidFill>
            <a:ln>
              <a:noFill/>
            </a:ln>
          </p:spPr>
          <p:txBody>
            <a:bodyPr lIns="91425" tIns="91425" rIns="91425" bIns="91425" anchor="ctr" anchorCtr="0">
              <a:noAutofit/>
            </a:bodyPr>
            <a:lstStyle/>
            <a:p>
              <a:pPr lvl="0">
                <a:spcBef>
                  <a:spcPts val="0"/>
                </a:spcBef>
                <a:buNone/>
              </a:pPr>
              <a:endParaRPr/>
            </a:p>
          </p:txBody>
        </p:sp>
        <p:sp>
          <p:nvSpPr>
            <p:cNvPr id="553" name="Shape 553"/>
            <p:cNvSpPr/>
            <p:nvPr/>
          </p:nvSpPr>
          <p:spPr>
            <a:xfrm>
              <a:off x="5416150" y="1431100"/>
              <a:ext cx="1811175" cy="1770825"/>
            </a:xfrm>
            <a:custGeom>
              <a:avLst/>
              <a:gdLst/>
              <a:ahLst/>
              <a:cxnLst/>
              <a:rect l="0" t="0" r="0" b="0"/>
              <a:pathLst>
                <a:path w="72447" h="70833" extrusionOk="0">
                  <a:moveTo>
                    <a:pt x="1" y="0"/>
                  </a:moveTo>
                  <a:lnTo>
                    <a:pt x="70699" y="70832"/>
                  </a:lnTo>
                  <a:lnTo>
                    <a:pt x="72446" y="67875"/>
                  </a:lnTo>
                  <a:lnTo>
                    <a:pt x="4571" y="0"/>
                  </a:lnTo>
                  <a:close/>
                </a:path>
              </a:pathLst>
            </a:custGeom>
            <a:solidFill>
              <a:srgbClr val="27A6DC"/>
            </a:solidFill>
            <a:ln>
              <a:noFill/>
            </a:ln>
          </p:spPr>
          <p:txBody>
            <a:bodyPr lIns="91425" tIns="91425" rIns="91425" bIns="91425" anchor="ctr" anchorCtr="0">
              <a:noAutofit/>
            </a:bodyPr>
            <a:lstStyle/>
            <a:p>
              <a:pPr lvl="0">
                <a:spcBef>
                  <a:spcPts val="0"/>
                </a:spcBef>
                <a:buNone/>
              </a:pPr>
              <a:endParaRPr/>
            </a:p>
          </p:txBody>
        </p:sp>
        <p:sp>
          <p:nvSpPr>
            <p:cNvPr id="554" name="Shape 554"/>
            <p:cNvSpPr/>
            <p:nvPr/>
          </p:nvSpPr>
          <p:spPr>
            <a:xfrm>
              <a:off x="5510250" y="1431100"/>
              <a:ext cx="1754025" cy="1706975"/>
            </a:xfrm>
            <a:custGeom>
              <a:avLst/>
              <a:gdLst/>
              <a:ahLst/>
              <a:cxnLst/>
              <a:rect l="0" t="0" r="0" b="0"/>
              <a:pathLst>
                <a:path w="70161" h="68279" extrusionOk="0">
                  <a:moveTo>
                    <a:pt x="0" y="0"/>
                  </a:moveTo>
                  <a:lnTo>
                    <a:pt x="68413" y="68278"/>
                  </a:lnTo>
                  <a:lnTo>
                    <a:pt x="70161" y="65456"/>
                  </a:lnTo>
                  <a:lnTo>
                    <a:pt x="4704" y="0"/>
                  </a:lnTo>
                  <a:close/>
                </a:path>
              </a:pathLst>
            </a:custGeom>
            <a:solidFill>
              <a:srgbClr val="28A4DC"/>
            </a:solidFill>
            <a:ln>
              <a:noFill/>
            </a:ln>
          </p:spPr>
          <p:txBody>
            <a:bodyPr lIns="91425" tIns="91425" rIns="91425" bIns="91425" anchor="ctr" anchorCtr="0">
              <a:noAutofit/>
            </a:bodyPr>
            <a:lstStyle/>
            <a:p>
              <a:pPr lvl="0">
                <a:spcBef>
                  <a:spcPts val="0"/>
                </a:spcBef>
                <a:buNone/>
              </a:pPr>
              <a:endParaRPr/>
            </a:p>
          </p:txBody>
        </p:sp>
        <p:sp>
          <p:nvSpPr>
            <p:cNvPr id="555" name="Shape 555"/>
            <p:cNvSpPr/>
            <p:nvPr/>
          </p:nvSpPr>
          <p:spPr>
            <a:xfrm>
              <a:off x="5607675" y="1431100"/>
              <a:ext cx="1690200" cy="1646500"/>
            </a:xfrm>
            <a:custGeom>
              <a:avLst/>
              <a:gdLst/>
              <a:ahLst/>
              <a:cxnLst/>
              <a:rect l="0" t="0" r="0" b="0"/>
              <a:pathLst>
                <a:path w="67608" h="65860" extrusionOk="0">
                  <a:moveTo>
                    <a:pt x="1" y="0"/>
                  </a:moveTo>
                  <a:lnTo>
                    <a:pt x="65995" y="65859"/>
                  </a:lnTo>
                  <a:lnTo>
                    <a:pt x="67608" y="62902"/>
                  </a:lnTo>
                  <a:lnTo>
                    <a:pt x="4705" y="0"/>
                  </a:lnTo>
                  <a:close/>
                </a:path>
              </a:pathLst>
            </a:custGeom>
            <a:solidFill>
              <a:srgbClr val="29A2DD"/>
            </a:solidFill>
            <a:ln>
              <a:noFill/>
            </a:ln>
          </p:spPr>
          <p:txBody>
            <a:bodyPr lIns="91425" tIns="91425" rIns="91425" bIns="91425" anchor="ctr" anchorCtr="0">
              <a:noAutofit/>
            </a:bodyPr>
            <a:lstStyle/>
            <a:p>
              <a:pPr lvl="0">
                <a:spcBef>
                  <a:spcPts val="0"/>
                </a:spcBef>
                <a:buNone/>
              </a:pPr>
              <a:endParaRPr/>
            </a:p>
          </p:txBody>
        </p:sp>
        <p:sp>
          <p:nvSpPr>
            <p:cNvPr id="556" name="Shape 556"/>
            <p:cNvSpPr/>
            <p:nvPr/>
          </p:nvSpPr>
          <p:spPr>
            <a:xfrm>
              <a:off x="5705125" y="1431100"/>
              <a:ext cx="1629725" cy="1586000"/>
            </a:xfrm>
            <a:custGeom>
              <a:avLst/>
              <a:gdLst/>
              <a:ahLst/>
              <a:cxnLst/>
              <a:rect l="0" t="0" r="0" b="0"/>
              <a:pathLst>
                <a:path w="65189" h="63440" extrusionOk="0">
                  <a:moveTo>
                    <a:pt x="1" y="0"/>
                  </a:moveTo>
                  <a:lnTo>
                    <a:pt x="63441" y="63440"/>
                  </a:lnTo>
                  <a:lnTo>
                    <a:pt x="65188" y="60483"/>
                  </a:lnTo>
                  <a:lnTo>
                    <a:pt x="4705" y="0"/>
                  </a:lnTo>
                  <a:close/>
                </a:path>
              </a:pathLst>
            </a:custGeom>
            <a:solidFill>
              <a:srgbClr val="2AA1DD"/>
            </a:solidFill>
            <a:ln>
              <a:noFill/>
            </a:ln>
          </p:spPr>
          <p:txBody>
            <a:bodyPr lIns="91425" tIns="91425" rIns="91425" bIns="91425" anchor="ctr" anchorCtr="0">
              <a:noAutofit/>
            </a:bodyPr>
            <a:lstStyle/>
            <a:p>
              <a:pPr lvl="0">
                <a:spcBef>
                  <a:spcPts val="0"/>
                </a:spcBef>
                <a:buNone/>
              </a:pPr>
              <a:endParaRPr/>
            </a:p>
          </p:txBody>
        </p:sp>
        <p:sp>
          <p:nvSpPr>
            <p:cNvPr id="557" name="Shape 557"/>
            <p:cNvSpPr/>
            <p:nvPr/>
          </p:nvSpPr>
          <p:spPr>
            <a:xfrm>
              <a:off x="5802575" y="1431100"/>
              <a:ext cx="1565875" cy="1525525"/>
            </a:xfrm>
            <a:custGeom>
              <a:avLst/>
              <a:gdLst/>
              <a:ahLst/>
              <a:cxnLst/>
              <a:rect l="0" t="0" r="0" b="0"/>
              <a:pathLst>
                <a:path w="62635" h="61021" extrusionOk="0">
                  <a:moveTo>
                    <a:pt x="1" y="0"/>
                  </a:moveTo>
                  <a:lnTo>
                    <a:pt x="61021" y="61020"/>
                  </a:lnTo>
                  <a:lnTo>
                    <a:pt x="62634" y="58064"/>
                  </a:lnTo>
                  <a:lnTo>
                    <a:pt x="4705" y="0"/>
                  </a:lnTo>
                  <a:close/>
                </a:path>
              </a:pathLst>
            </a:custGeom>
            <a:solidFill>
              <a:srgbClr val="2B9FDE"/>
            </a:solidFill>
            <a:ln>
              <a:noFill/>
            </a:ln>
          </p:spPr>
          <p:txBody>
            <a:bodyPr lIns="91425" tIns="91425" rIns="91425" bIns="91425" anchor="ctr" anchorCtr="0">
              <a:noAutofit/>
            </a:bodyPr>
            <a:lstStyle/>
            <a:p>
              <a:pPr lvl="0">
                <a:spcBef>
                  <a:spcPts val="0"/>
                </a:spcBef>
                <a:buNone/>
              </a:pPr>
              <a:endParaRPr/>
            </a:p>
          </p:txBody>
        </p:sp>
        <p:sp>
          <p:nvSpPr>
            <p:cNvPr id="558" name="Shape 558"/>
            <p:cNvSpPr/>
            <p:nvPr/>
          </p:nvSpPr>
          <p:spPr>
            <a:xfrm>
              <a:off x="5900025" y="1431100"/>
              <a:ext cx="1481850" cy="1461675"/>
            </a:xfrm>
            <a:custGeom>
              <a:avLst/>
              <a:gdLst/>
              <a:ahLst/>
              <a:cxnLst/>
              <a:rect l="0" t="0" r="0" b="0"/>
              <a:pathLst>
                <a:path w="59274" h="58467" extrusionOk="0">
                  <a:moveTo>
                    <a:pt x="0" y="0"/>
                  </a:moveTo>
                  <a:lnTo>
                    <a:pt x="58468" y="58467"/>
                  </a:lnTo>
                  <a:lnTo>
                    <a:pt x="59274" y="57123"/>
                  </a:lnTo>
                  <a:lnTo>
                    <a:pt x="56048" y="51478"/>
                  </a:lnTo>
                  <a:lnTo>
                    <a:pt x="4570" y="0"/>
                  </a:lnTo>
                  <a:close/>
                </a:path>
              </a:pathLst>
            </a:custGeom>
            <a:solidFill>
              <a:srgbClr val="2C9DDE"/>
            </a:solidFill>
            <a:ln>
              <a:noFill/>
            </a:ln>
          </p:spPr>
          <p:txBody>
            <a:bodyPr lIns="91425" tIns="91425" rIns="91425" bIns="91425" anchor="ctr" anchorCtr="0">
              <a:noAutofit/>
            </a:bodyPr>
            <a:lstStyle/>
            <a:p>
              <a:pPr lvl="0">
                <a:spcBef>
                  <a:spcPts val="0"/>
                </a:spcBef>
                <a:buNone/>
              </a:pPr>
              <a:endParaRPr/>
            </a:p>
          </p:txBody>
        </p:sp>
        <p:sp>
          <p:nvSpPr>
            <p:cNvPr id="559" name="Shape 559"/>
            <p:cNvSpPr/>
            <p:nvPr/>
          </p:nvSpPr>
          <p:spPr>
            <a:xfrm>
              <a:off x="5997475" y="1431100"/>
              <a:ext cx="1307125" cy="1297025"/>
            </a:xfrm>
            <a:custGeom>
              <a:avLst/>
              <a:gdLst/>
              <a:ahLst/>
              <a:cxnLst/>
              <a:rect l="0" t="0" r="0" b="0"/>
              <a:pathLst>
                <a:path w="52285" h="51881" extrusionOk="0">
                  <a:moveTo>
                    <a:pt x="0" y="0"/>
                  </a:moveTo>
                  <a:lnTo>
                    <a:pt x="51747" y="51881"/>
                  </a:lnTo>
                  <a:lnTo>
                    <a:pt x="52285" y="51478"/>
                  </a:lnTo>
                  <a:lnTo>
                    <a:pt x="46908" y="42338"/>
                  </a:lnTo>
                  <a:lnTo>
                    <a:pt x="4570" y="0"/>
                  </a:lnTo>
                  <a:close/>
                </a:path>
              </a:pathLst>
            </a:custGeom>
            <a:solidFill>
              <a:srgbClr val="2D9CDF"/>
            </a:solidFill>
            <a:ln>
              <a:noFill/>
            </a:ln>
          </p:spPr>
          <p:txBody>
            <a:bodyPr lIns="91425" tIns="91425" rIns="91425" bIns="91425" anchor="ctr" anchorCtr="0">
              <a:noAutofit/>
            </a:bodyPr>
            <a:lstStyle/>
            <a:p>
              <a:pPr lvl="0">
                <a:spcBef>
                  <a:spcPts val="0"/>
                </a:spcBef>
                <a:buNone/>
              </a:pPr>
              <a:endParaRPr/>
            </a:p>
          </p:txBody>
        </p:sp>
        <p:sp>
          <p:nvSpPr>
            <p:cNvPr id="560" name="Shape 560"/>
            <p:cNvSpPr/>
            <p:nvPr/>
          </p:nvSpPr>
          <p:spPr>
            <a:xfrm>
              <a:off x="6094900" y="1431100"/>
              <a:ext cx="1075300" cy="1065175"/>
            </a:xfrm>
            <a:custGeom>
              <a:avLst/>
              <a:gdLst/>
              <a:ahLst/>
              <a:cxnLst/>
              <a:rect l="0" t="0" r="0" b="0"/>
              <a:pathLst>
                <a:path w="43012" h="42607" extrusionOk="0">
                  <a:moveTo>
                    <a:pt x="1" y="0"/>
                  </a:moveTo>
                  <a:lnTo>
                    <a:pt x="42608" y="42607"/>
                  </a:lnTo>
                  <a:lnTo>
                    <a:pt x="43011" y="42338"/>
                  </a:lnTo>
                  <a:lnTo>
                    <a:pt x="37769" y="33064"/>
                  </a:lnTo>
                  <a:lnTo>
                    <a:pt x="4571" y="0"/>
                  </a:lnTo>
                  <a:close/>
                </a:path>
              </a:pathLst>
            </a:custGeom>
            <a:solidFill>
              <a:srgbClr val="2F9AE0"/>
            </a:solidFill>
            <a:ln>
              <a:noFill/>
            </a:ln>
          </p:spPr>
          <p:txBody>
            <a:bodyPr lIns="91425" tIns="91425" rIns="91425" bIns="91425" anchor="ctr" anchorCtr="0">
              <a:noAutofit/>
            </a:bodyPr>
            <a:lstStyle/>
            <a:p>
              <a:pPr lvl="0">
                <a:spcBef>
                  <a:spcPts val="0"/>
                </a:spcBef>
                <a:buNone/>
              </a:pPr>
              <a:endParaRPr/>
            </a:p>
          </p:txBody>
        </p:sp>
        <p:sp>
          <p:nvSpPr>
            <p:cNvPr id="561" name="Shape 561"/>
            <p:cNvSpPr/>
            <p:nvPr/>
          </p:nvSpPr>
          <p:spPr>
            <a:xfrm>
              <a:off x="6189000" y="1431100"/>
              <a:ext cx="850150" cy="836700"/>
            </a:xfrm>
            <a:custGeom>
              <a:avLst/>
              <a:gdLst/>
              <a:ahLst/>
              <a:cxnLst/>
              <a:rect l="0" t="0" r="0" b="0"/>
              <a:pathLst>
                <a:path w="34006" h="33468" extrusionOk="0">
                  <a:moveTo>
                    <a:pt x="0" y="0"/>
                  </a:moveTo>
                  <a:lnTo>
                    <a:pt x="33602" y="33467"/>
                  </a:lnTo>
                  <a:lnTo>
                    <a:pt x="34005" y="33198"/>
                  </a:lnTo>
                  <a:lnTo>
                    <a:pt x="28629" y="23924"/>
                  </a:lnTo>
                  <a:lnTo>
                    <a:pt x="4705" y="0"/>
                  </a:lnTo>
                  <a:close/>
                </a:path>
              </a:pathLst>
            </a:custGeom>
            <a:solidFill>
              <a:srgbClr val="3098E0"/>
            </a:solidFill>
            <a:ln>
              <a:noFill/>
            </a:ln>
          </p:spPr>
          <p:txBody>
            <a:bodyPr lIns="91425" tIns="91425" rIns="91425" bIns="91425" anchor="ctr" anchorCtr="0">
              <a:noAutofit/>
            </a:bodyPr>
            <a:lstStyle/>
            <a:p>
              <a:pPr lvl="0">
                <a:spcBef>
                  <a:spcPts val="0"/>
                </a:spcBef>
                <a:buNone/>
              </a:pPr>
              <a:endParaRPr/>
            </a:p>
          </p:txBody>
        </p:sp>
        <p:sp>
          <p:nvSpPr>
            <p:cNvPr id="562" name="Shape 562"/>
            <p:cNvSpPr/>
            <p:nvPr/>
          </p:nvSpPr>
          <p:spPr>
            <a:xfrm>
              <a:off x="6286450" y="1431100"/>
              <a:ext cx="618300" cy="608200"/>
            </a:xfrm>
            <a:custGeom>
              <a:avLst/>
              <a:gdLst/>
              <a:ahLst/>
              <a:cxnLst/>
              <a:rect l="0" t="0" r="0" b="0"/>
              <a:pathLst>
                <a:path w="24732" h="24328" extrusionOk="0">
                  <a:moveTo>
                    <a:pt x="0" y="0"/>
                  </a:moveTo>
                  <a:lnTo>
                    <a:pt x="24328" y="24328"/>
                  </a:lnTo>
                  <a:lnTo>
                    <a:pt x="24731" y="23924"/>
                  </a:lnTo>
                  <a:lnTo>
                    <a:pt x="19489" y="14785"/>
                  </a:lnTo>
                  <a:lnTo>
                    <a:pt x="4704" y="0"/>
                  </a:lnTo>
                  <a:close/>
                </a:path>
              </a:pathLst>
            </a:custGeom>
            <a:solidFill>
              <a:srgbClr val="3196E1"/>
            </a:solidFill>
            <a:ln>
              <a:noFill/>
            </a:ln>
          </p:spPr>
          <p:txBody>
            <a:bodyPr lIns="91425" tIns="91425" rIns="91425" bIns="91425" anchor="ctr" anchorCtr="0">
              <a:noAutofit/>
            </a:bodyPr>
            <a:lstStyle/>
            <a:p>
              <a:pPr lvl="0">
                <a:spcBef>
                  <a:spcPts val="0"/>
                </a:spcBef>
                <a:buNone/>
              </a:pPr>
              <a:endParaRPr/>
            </a:p>
          </p:txBody>
        </p:sp>
        <p:sp>
          <p:nvSpPr>
            <p:cNvPr id="563" name="Shape 563"/>
            <p:cNvSpPr/>
            <p:nvPr/>
          </p:nvSpPr>
          <p:spPr>
            <a:xfrm>
              <a:off x="6383900" y="1431100"/>
              <a:ext cx="389800" cy="376350"/>
            </a:xfrm>
            <a:custGeom>
              <a:avLst/>
              <a:gdLst/>
              <a:ahLst/>
              <a:cxnLst/>
              <a:rect l="0" t="0" r="0" b="0"/>
              <a:pathLst>
                <a:path w="15592" h="15054" extrusionOk="0">
                  <a:moveTo>
                    <a:pt x="0" y="0"/>
                  </a:moveTo>
                  <a:lnTo>
                    <a:pt x="15188" y="15054"/>
                  </a:lnTo>
                  <a:lnTo>
                    <a:pt x="15591" y="14785"/>
                  </a:lnTo>
                  <a:lnTo>
                    <a:pt x="10215" y="5645"/>
                  </a:lnTo>
                  <a:lnTo>
                    <a:pt x="4704" y="0"/>
                  </a:lnTo>
                  <a:close/>
                </a:path>
              </a:pathLst>
            </a:custGeom>
            <a:solidFill>
              <a:srgbClr val="3295E1"/>
            </a:solidFill>
            <a:ln>
              <a:noFill/>
            </a:ln>
          </p:spPr>
          <p:txBody>
            <a:bodyPr lIns="91425" tIns="91425" rIns="91425" bIns="91425" anchor="ctr" anchorCtr="0">
              <a:noAutofit/>
            </a:bodyPr>
            <a:lstStyle/>
            <a:p>
              <a:pPr lvl="0">
                <a:spcBef>
                  <a:spcPts val="0"/>
                </a:spcBef>
                <a:buNone/>
              </a:pPr>
              <a:endParaRPr/>
            </a:p>
          </p:txBody>
        </p:sp>
        <p:sp>
          <p:nvSpPr>
            <p:cNvPr id="564" name="Shape 564"/>
            <p:cNvSpPr/>
            <p:nvPr/>
          </p:nvSpPr>
          <p:spPr>
            <a:xfrm>
              <a:off x="6481325" y="1431100"/>
              <a:ext cx="157950" cy="147850"/>
            </a:xfrm>
            <a:custGeom>
              <a:avLst/>
              <a:gdLst/>
              <a:ahLst/>
              <a:cxnLst/>
              <a:rect l="0" t="0" r="0" b="0"/>
              <a:pathLst>
                <a:path w="6318" h="5914" extrusionOk="0">
                  <a:moveTo>
                    <a:pt x="1" y="0"/>
                  </a:moveTo>
                  <a:lnTo>
                    <a:pt x="5915" y="5914"/>
                  </a:lnTo>
                  <a:lnTo>
                    <a:pt x="6318" y="5645"/>
                  </a:lnTo>
                  <a:lnTo>
                    <a:pt x="3092" y="0"/>
                  </a:lnTo>
                  <a:close/>
                </a:path>
              </a:pathLst>
            </a:custGeom>
            <a:solidFill>
              <a:srgbClr val="3393E2"/>
            </a:solidFill>
            <a:ln>
              <a:noFill/>
            </a:ln>
          </p:spPr>
          <p:txBody>
            <a:bodyPr lIns="91425" tIns="91425" rIns="91425" bIns="91425" anchor="ctr" anchorCtr="0">
              <a:noAutofit/>
            </a:bodyPr>
            <a:lstStyle/>
            <a:p>
              <a:pPr lvl="0">
                <a:spcBef>
                  <a:spcPts val="0"/>
                </a:spcBef>
                <a:buNone/>
              </a:pPr>
              <a:endParaRPr/>
            </a:p>
          </p:txBody>
        </p:sp>
      </p:grpSp>
      <p:grpSp>
        <p:nvGrpSpPr>
          <p:cNvPr id="3" name="Shape 565"/>
          <p:cNvGrpSpPr/>
          <p:nvPr/>
        </p:nvGrpSpPr>
        <p:grpSpPr>
          <a:xfrm rot="10800000" flipH="1">
            <a:off x="7663686" y="3682711"/>
            <a:ext cx="1034724" cy="895486"/>
            <a:chOff x="238125" y="1431100"/>
            <a:chExt cx="3296350" cy="2852775"/>
          </a:xfrm>
        </p:grpSpPr>
        <p:sp>
          <p:nvSpPr>
            <p:cNvPr id="566" name="Shape 566"/>
            <p:cNvSpPr/>
            <p:nvPr/>
          </p:nvSpPr>
          <p:spPr>
            <a:xfrm>
              <a:off x="980725" y="4136025"/>
              <a:ext cx="157950" cy="147850"/>
            </a:xfrm>
            <a:custGeom>
              <a:avLst/>
              <a:gdLst/>
              <a:ahLst/>
              <a:cxnLst/>
              <a:rect l="0" t="0" r="0" b="0"/>
              <a:pathLst>
                <a:path w="6318" h="5914" extrusionOk="0">
                  <a:moveTo>
                    <a:pt x="403" y="0"/>
                  </a:moveTo>
                  <a:lnTo>
                    <a:pt x="0" y="269"/>
                  </a:lnTo>
                  <a:lnTo>
                    <a:pt x="3226" y="5914"/>
                  </a:lnTo>
                  <a:lnTo>
                    <a:pt x="6317" y="5914"/>
                  </a:lnTo>
                  <a:lnTo>
                    <a:pt x="403" y="0"/>
                  </a:lnTo>
                  <a:close/>
                </a:path>
              </a:pathLst>
            </a:custGeom>
            <a:solidFill>
              <a:srgbClr val="00E2C7"/>
            </a:solidFill>
            <a:ln>
              <a:noFill/>
            </a:ln>
          </p:spPr>
          <p:txBody>
            <a:bodyPr lIns="91425" tIns="91425" rIns="91425" bIns="91425" anchor="ctr" anchorCtr="0">
              <a:noAutofit/>
            </a:bodyPr>
            <a:lstStyle/>
            <a:p>
              <a:pPr lvl="0">
                <a:spcBef>
                  <a:spcPts val="0"/>
                </a:spcBef>
                <a:buNone/>
              </a:pPr>
              <a:endParaRPr/>
            </a:p>
          </p:txBody>
        </p:sp>
        <p:sp>
          <p:nvSpPr>
            <p:cNvPr id="567" name="Shape 567"/>
            <p:cNvSpPr/>
            <p:nvPr/>
          </p:nvSpPr>
          <p:spPr>
            <a:xfrm>
              <a:off x="849675" y="3907525"/>
              <a:ext cx="386425" cy="376350"/>
            </a:xfrm>
            <a:custGeom>
              <a:avLst/>
              <a:gdLst/>
              <a:ahLst/>
              <a:cxnLst/>
              <a:rect l="0" t="0" r="0" b="0"/>
              <a:pathLst>
                <a:path w="15457" h="15054" extrusionOk="0">
                  <a:moveTo>
                    <a:pt x="403" y="0"/>
                  </a:moveTo>
                  <a:lnTo>
                    <a:pt x="0" y="269"/>
                  </a:lnTo>
                  <a:lnTo>
                    <a:pt x="5242" y="9543"/>
                  </a:lnTo>
                  <a:lnTo>
                    <a:pt x="10887" y="15054"/>
                  </a:lnTo>
                  <a:lnTo>
                    <a:pt x="15457" y="15054"/>
                  </a:lnTo>
                  <a:lnTo>
                    <a:pt x="403" y="0"/>
                  </a:lnTo>
                  <a:close/>
                </a:path>
              </a:pathLst>
            </a:custGeom>
            <a:solidFill>
              <a:srgbClr val="01E0C8"/>
            </a:solidFill>
            <a:ln>
              <a:noFill/>
            </a:ln>
          </p:spPr>
          <p:txBody>
            <a:bodyPr lIns="91425" tIns="91425" rIns="91425" bIns="91425" anchor="ctr" anchorCtr="0">
              <a:noAutofit/>
            </a:bodyPr>
            <a:lstStyle/>
            <a:p>
              <a:pPr lvl="0">
                <a:spcBef>
                  <a:spcPts val="0"/>
                </a:spcBef>
                <a:buNone/>
              </a:pPr>
              <a:endParaRPr/>
            </a:p>
          </p:txBody>
        </p:sp>
        <p:sp>
          <p:nvSpPr>
            <p:cNvPr id="568" name="Shape 568"/>
            <p:cNvSpPr/>
            <p:nvPr/>
          </p:nvSpPr>
          <p:spPr>
            <a:xfrm>
              <a:off x="715250" y="3675675"/>
              <a:ext cx="618300" cy="608200"/>
            </a:xfrm>
            <a:custGeom>
              <a:avLst/>
              <a:gdLst/>
              <a:ahLst/>
              <a:cxnLst/>
              <a:rect l="0" t="0" r="0" b="0"/>
              <a:pathLst>
                <a:path w="24732" h="24328" extrusionOk="0">
                  <a:moveTo>
                    <a:pt x="404" y="0"/>
                  </a:moveTo>
                  <a:lnTo>
                    <a:pt x="1" y="404"/>
                  </a:lnTo>
                  <a:lnTo>
                    <a:pt x="5377" y="9543"/>
                  </a:lnTo>
                  <a:lnTo>
                    <a:pt x="20162" y="24328"/>
                  </a:lnTo>
                  <a:lnTo>
                    <a:pt x="24732" y="24328"/>
                  </a:lnTo>
                  <a:lnTo>
                    <a:pt x="404" y="0"/>
                  </a:lnTo>
                  <a:close/>
                </a:path>
              </a:pathLst>
            </a:custGeom>
            <a:solidFill>
              <a:srgbClr val="02DFC8"/>
            </a:solidFill>
            <a:ln>
              <a:noFill/>
            </a:ln>
          </p:spPr>
          <p:txBody>
            <a:bodyPr lIns="91425" tIns="91425" rIns="91425" bIns="91425" anchor="ctr" anchorCtr="0">
              <a:noAutofit/>
            </a:bodyPr>
            <a:lstStyle/>
            <a:p>
              <a:pPr lvl="0">
                <a:spcBef>
                  <a:spcPts val="0"/>
                </a:spcBef>
                <a:buNone/>
              </a:pPr>
              <a:endParaRPr/>
            </a:p>
          </p:txBody>
        </p:sp>
        <p:sp>
          <p:nvSpPr>
            <p:cNvPr id="569" name="Shape 569"/>
            <p:cNvSpPr/>
            <p:nvPr/>
          </p:nvSpPr>
          <p:spPr>
            <a:xfrm>
              <a:off x="584200" y="3447175"/>
              <a:ext cx="846800" cy="836700"/>
            </a:xfrm>
            <a:custGeom>
              <a:avLst/>
              <a:gdLst/>
              <a:ahLst/>
              <a:cxnLst/>
              <a:rect l="0" t="0" r="0" b="0"/>
              <a:pathLst>
                <a:path w="33872" h="33468" extrusionOk="0">
                  <a:moveTo>
                    <a:pt x="404" y="1"/>
                  </a:moveTo>
                  <a:lnTo>
                    <a:pt x="1" y="270"/>
                  </a:lnTo>
                  <a:lnTo>
                    <a:pt x="5243" y="9544"/>
                  </a:lnTo>
                  <a:lnTo>
                    <a:pt x="29167" y="33468"/>
                  </a:lnTo>
                  <a:lnTo>
                    <a:pt x="33872" y="33468"/>
                  </a:lnTo>
                  <a:lnTo>
                    <a:pt x="404" y="1"/>
                  </a:lnTo>
                  <a:close/>
                </a:path>
              </a:pathLst>
            </a:custGeom>
            <a:solidFill>
              <a:srgbClr val="03DDC9"/>
            </a:solidFill>
            <a:ln>
              <a:noFill/>
            </a:ln>
          </p:spPr>
          <p:txBody>
            <a:bodyPr lIns="91425" tIns="91425" rIns="91425" bIns="91425" anchor="ctr" anchorCtr="0">
              <a:noAutofit/>
            </a:bodyPr>
            <a:lstStyle/>
            <a:p>
              <a:pPr lvl="0">
                <a:spcBef>
                  <a:spcPts val="0"/>
                </a:spcBef>
                <a:buNone/>
              </a:pPr>
              <a:endParaRPr/>
            </a:p>
          </p:txBody>
        </p:sp>
        <p:sp>
          <p:nvSpPr>
            <p:cNvPr id="570" name="Shape 570"/>
            <p:cNvSpPr/>
            <p:nvPr/>
          </p:nvSpPr>
          <p:spPr>
            <a:xfrm>
              <a:off x="449800" y="3218700"/>
              <a:ext cx="1078650" cy="1065175"/>
            </a:xfrm>
            <a:custGeom>
              <a:avLst/>
              <a:gdLst/>
              <a:ahLst/>
              <a:cxnLst/>
              <a:rect l="0" t="0" r="0" b="0"/>
              <a:pathLst>
                <a:path w="43146" h="42607" extrusionOk="0">
                  <a:moveTo>
                    <a:pt x="404" y="0"/>
                  </a:moveTo>
                  <a:lnTo>
                    <a:pt x="1" y="269"/>
                  </a:lnTo>
                  <a:lnTo>
                    <a:pt x="5377" y="9543"/>
                  </a:lnTo>
                  <a:lnTo>
                    <a:pt x="38441" y="42607"/>
                  </a:lnTo>
                  <a:lnTo>
                    <a:pt x="43145" y="42607"/>
                  </a:lnTo>
                  <a:lnTo>
                    <a:pt x="404" y="0"/>
                  </a:lnTo>
                  <a:close/>
                </a:path>
              </a:pathLst>
            </a:custGeom>
            <a:solidFill>
              <a:srgbClr val="04DBC9"/>
            </a:solidFill>
            <a:ln>
              <a:noFill/>
            </a:ln>
          </p:spPr>
          <p:txBody>
            <a:bodyPr lIns="91425" tIns="91425" rIns="91425" bIns="91425" anchor="ctr" anchorCtr="0">
              <a:noAutofit/>
            </a:bodyPr>
            <a:lstStyle/>
            <a:p>
              <a:pPr lvl="0">
                <a:spcBef>
                  <a:spcPts val="0"/>
                </a:spcBef>
                <a:buNone/>
              </a:pPr>
              <a:endParaRPr/>
            </a:p>
          </p:txBody>
        </p:sp>
        <p:sp>
          <p:nvSpPr>
            <p:cNvPr id="571" name="Shape 571"/>
            <p:cNvSpPr/>
            <p:nvPr/>
          </p:nvSpPr>
          <p:spPr>
            <a:xfrm>
              <a:off x="318750" y="2990200"/>
              <a:ext cx="1307150" cy="1293675"/>
            </a:xfrm>
            <a:custGeom>
              <a:avLst/>
              <a:gdLst/>
              <a:ahLst/>
              <a:cxnLst/>
              <a:rect l="0" t="0" r="0" b="0"/>
              <a:pathLst>
                <a:path w="52286" h="51747" extrusionOk="0">
                  <a:moveTo>
                    <a:pt x="404" y="1"/>
                  </a:moveTo>
                  <a:lnTo>
                    <a:pt x="1" y="269"/>
                  </a:lnTo>
                  <a:lnTo>
                    <a:pt x="5243" y="9409"/>
                  </a:lnTo>
                  <a:lnTo>
                    <a:pt x="47581" y="51747"/>
                  </a:lnTo>
                  <a:lnTo>
                    <a:pt x="52285" y="51747"/>
                  </a:lnTo>
                  <a:lnTo>
                    <a:pt x="39517" y="38978"/>
                  </a:lnTo>
                  <a:lnTo>
                    <a:pt x="37097" y="38978"/>
                  </a:lnTo>
                  <a:lnTo>
                    <a:pt x="33737" y="33333"/>
                  </a:lnTo>
                  <a:lnTo>
                    <a:pt x="404" y="1"/>
                  </a:lnTo>
                  <a:close/>
                </a:path>
              </a:pathLst>
            </a:custGeom>
            <a:solidFill>
              <a:srgbClr val="06D9CA"/>
            </a:solidFill>
            <a:ln>
              <a:noFill/>
            </a:ln>
          </p:spPr>
          <p:txBody>
            <a:bodyPr lIns="91425" tIns="91425" rIns="91425" bIns="91425" anchor="ctr" anchorCtr="0">
              <a:noAutofit/>
            </a:bodyPr>
            <a:lstStyle/>
            <a:p>
              <a:pPr lvl="0">
                <a:spcBef>
                  <a:spcPts val="0"/>
                </a:spcBef>
                <a:buNone/>
              </a:pPr>
              <a:endParaRPr/>
            </a:p>
          </p:txBody>
        </p:sp>
        <p:sp>
          <p:nvSpPr>
            <p:cNvPr id="572" name="Shape 572"/>
            <p:cNvSpPr/>
            <p:nvPr/>
          </p:nvSpPr>
          <p:spPr>
            <a:xfrm>
              <a:off x="1286500" y="3964650"/>
              <a:ext cx="436850" cy="319225"/>
            </a:xfrm>
            <a:custGeom>
              <a:avLst/>
              <a:gdLst/>
              <a:ahLst/>
              <a:cxnLst/>
              <a:rect l="0" t="0" r="0" b="0"/>
              <a:pathLst>
                <a:path w="17474" h="12769" extrusionOk="0">
                  <a:moveTo>
                    <a:pt x="0" y="0"/>
                  </a:moveTo>
                  <a:lnTo>
                    <a:pt x="12769" y="12769"/>
                  </a:lnTo>
                  <a:lnTo>
                    <a:pt x="17473" y="12769"/>
                  </a:lnTo>
                  <a:lnTo>
                    <a:pt x="4704" y="0"/>
                  </a:lnTo>
                  <a:close/>
                </a:path>
              </a:pathLst>
            </a:custGeom>
            <a:solidFill>
              <a:srgbClr val="07D8CB"/>
            </a:solidFill>
            <a:ln>
              <a:noFill/>
            </a:ln>
          </p:spPr>
          <p:txBody>
            <a:bodyPr lIns="91425" tIns="91425" rIns="91425" bIns="91425" anchor="ctr" anchorCtr="0">
              <a:noAutofit/>
            </a:bodyPr>
            <a:lstStyle/>
            <a:p>
              <a:pPr lvl="0">
                <a:spcBef>
                  <a:spcPts val="0"/>
                </a:spcBef>
                <a:buNone/>
              </a:pPr>
              <a:endParaRPr/>
            </a:p>
          </p:txBody>
        </p:sp>
        <p:sp>
          <p:nvSpPr>
            <p:cNvPr id="573" name="Shape 573"/>
            <p:cNvSpPr/>
            <p:nvPr/>
          </p:nvSpPr>
          <p:spPr>
            <a:xfrm>
              <a:off x="238125" y="2822200"/>
              <a:ext cx="924075" cy="1008075"/>
            </a:xfrm>
            <a:custGeom>
              <a:avLst/>
              <a:gdLst/>
              <a:ahLst/>
              <a:cxnLst/>
              <a:rect l="0" t="0" r="0" b="0"/>
              <a:pathLst>
                <a:path w="36963" h="40323" extrusionOk="0">
                  <a:moveTo>
                    <a:pt x="806" y="0"/>
                  </a:moveTo>
                  <a:lnTo>
                    <a:pt x="0" y="1479"/>
                  </a:lnTo>
                  <a:lnTo>
                    <a:pt x="3226" y="6989"/>
                  </a:lnTo>
                  <a:lnTo>
                    <a:pt x="36559" y="40322"/>
                  </a:lnTo>
                  <a:lnTo>
                    <a:pt x="36962" y="40053"/>
                  </a:lnTo>
                  <a:lnTo>
                    <a:pt x="31720" y="30779"/>
                  </a:lnTo>
                  <a:lnTo>
                    <a:pt x="806" y="0"/>
                  </a:lnTo>
                  <a:close/>
                </a:path>
              </a:pathLst>
            </a:custGeom>
            <a:solidFill>
              <a:srgbClr val="07D8CB"/>
            </a:solidFill>
            <a:ln>
              <a:noFill/>
            </a:ln>
          </p:spPr>
          <p:txBody>
            <a:bodyPr lIns="91425" tIns="91425" rIns="91425" bIns="91425" anchor="ctr" anchorCtr="0">
              <a:noAutofit/>
            </a:bodyPr>
            <a:lstStyle/>
            <a:p>
              <a:pPr lvl="0">
                <a:spcBef>
                  <a:spcPts val="0"/>
                </a:spcBef>
                <a:buNone/>
              </a:pPr>
              <a:endParaRPr/>
            </a:p>
          </p:txBody>
        </p:sp>
        <p:sp>
          <p:nvSpPr>
            <p:cNvPr id="574" name="Shape 574"/>
            <p:cNvSpPr/>
            <p:nvPr/>
          </p:nvSpPr>
          <p:spPr>
            <a:xfrm>
              <a:off x="1383925" y="3964650"/>
              <a:ext cx="433500" cy="319225"/>
            </a:xfrm>
            <a:custGeom>
              <a:avLst/>
              <a:gdLst/>
              <a:ahLst/>
              <a:cxnLst/>
              <a:rect l="0" t="0" r="0" b="0"/>
              <a:pathLst>
                <a:path w="17340" h="12769" extrusionOk="0">
                  <a:moveTo>
                    <a:pt x="1" y="0"/>
                  </a:moveTo>
                  <a:lnTo>
                    <a:pt x="12770" y="12769"/>
                  </a:lnTo>
                  <a:lnTo>
                    <a:pt x="17339" y="12769"/>
                  </a:lnTo>
                  <a:lnTo>
                    <a:pt x="4705" y="0"/>
                  </a:lnTo>
                  <a:close/>
                </a:path>
              </a:pathLst>
            </a:custGeom>
            <a:solidFill>
              <a:srgbClr val="08D6CB"/>
            </a:solidFill>
            <a:ln>
              <a:noFill/>
            </a:ln>
          </p:spPr>
          <p:txBody>
            <a:bodyPr lIns="91425" tIns="91425" rIns="91425" bIns="91425" anchor="ctr" anchorCtr="0">
              <a:noAutofit/>
            </a:bodyPr>
            <a:lstStyle/>
            <a:p>
              <a:pPr lvl="0">
                <a:spcBef>
                  <a:spcPts val="0"/>
                </a:spcBef>
                <a:buNone/>
              </a:pPr>
              <a:endParaRPr/>
            </a:p>
          </p:txBody>
        </p:sp>
        <p:sp>
          <p:nvSpPr>
            <p:cNvPr id="575" name="Shape 575"/>
            <p:cNvSpPr/>
            <p:nvPr/>
          </p:nvSpPr>
          <p:spPr>
            <a:xfrm>
              <a:off x="251550" y="2761700"/>
              <a:ext cx="779600" cy="840075"/>
            </a:xfrm>
            <a:custGeom>
              <a:avLst/>
              <a:gdLst/>
              <a:ahLst/>
              <a:cxnLst/>
              <a:rect l="0" t="0" r="0" b="0"/>
              <a:pathLst>
                <a:path w="31184" h="33603" extrusionOk="0">
                  <a:moveTo>
                    <a:pt x="1748" y="1"/>
                  </a:moveTo>
                  <a:lnTo>
                    <a:pt x="1" y="2823"/>
                  </a:lnTo>
                  <a:lnTo>
                    <a:pt x="30780" y="33603"/>
                  </a:lnTo>
                  <a:lnTo>
                    <a:pt x="31183" y="33199"/>
                  </a:lnTo>
                  <a:lnTo>
                    <a:pt x="25807" y="24060"/>
                  </a:lnTo>
                  <a:lnTo>
                    <a:pt x="1748" y="1"/>
                  </a:lnTo>
                  <a:close/>
                </a:path>
              </a:pathLst>
            </a:custGeom>
            <a:solidFill>
              <a:srgbClr val="08D6CB"/>
            </a:solidFill>
            <a:ln>
              <a:noFill/>
            </a:ln>
          </p:spPr>
          <p:txBody>
            <a:bodyPr lIns="91425" tIns="91425" rIns="91425" bIns="91425" anchor="ctr" anchorCtr="0">
              <a:noAutofit/>
            </a:bodyPr>
            <a:lstStyle/>
            <a:p>
              <a:pPr lvl="0">
                <a:spcBef>
                  <a:spcPts val="0"/>
                </a:spcBef>
                <a:buNone/>
              </a:pPr>
              <a:endParaRPr/>
            </a:p>
          </p:txBody>
        </p:sp>
        <p:sp>
          <p:nvSpPr>
            <p:cNvPr id="576" name="Shape 576"/>
            <p:cNvSpPr/>
            <p:nvPr/>
          </p:nvSpPr>
          <p:spPr>
            <a:xfrm>
              <a:off x="288525" y="2697875"/>
              <a:ext cx="608200" cy="675400"/>
            </a:xfrm>
            <a:custGeom>
              <a:avLst/>
              <a:gdLst/>
              <a:ahLst/>
              <a:cxnLst/>
              <a:rect l="0" t="0" r="0" b="0"/>
              <a:pathLst>
                <a:path w="24328" h="27016" extrusionOk="0">
                  <a:moveTo>
                    <a:pt x="1613" y="0"/>
                  </a:moveTo>
                  <a:lnTo>
                    <a:pt x="0" y="2957"/>
                  </a:lnTo>
                  <a:lnTo>
                    <a:pt x="23925" y="27016"/>
                  </a:lnTo>
                  <a:lnTo>
                    <a:pt x="24328" y="26613"/>
                  </a:lnTo>
                  <a:lnTo>
                    <a:pt x="19086" y="17473"/>
                  </a:lnTo>
                  <a:lnTo>
                    <a:pt x="1613" y="0"/>
                  </a:lnTo>
                  <a:close/>
                </a:path>
              </a:pathLst>
            </a:custGeom>
            <a:solidFill>
              <a:srgbClr val="09D4CC"/>
            </a:solidFill>
            <a:ln>
              <a:noFill/>
            </a:ln>
          </p:spPr>
          <p:txBody>
            <a:bodyPr lIns="91425" tIns="91425" rIns="91425" bIns="91425" anchor="ctr" anchorCtr="0">
              <a:noAutofit/>
            </a:bodyPr>
            <a:lstStyle/>
            <a:p>
              <a:pPr lvl="0">
                <a:spcBef>
                  <a:spcPts val="0"/>
                </a:spcBef>
                <a:buNone/>
              </a:pPr>
              <a:endParaRPr/>
            </a:p>
          </p:txBody>
        </p:sp>
        <p:sp>
          <p:nvSpPr>
            <p:cNvPr id="577" name="Shape 577"/>
            <p:cNvSpPr/>
            <p:nvPr/>
          </p:nvSpPr>
          <p:spPr>
            <a:xfrm>
              <a:off x="1481375" y="3964650"/>
              <a:ext cx="433500" cy="319225"/>
            </a:xfrm>
            <a:custGeom>
              <a:avLst/>
              <a:gdLst/>
              <a:ahLst/>
              <a:cxnLst/>
              <a:rect l="0" t="0" r="0" b="0"/>
              <a:pathLst>
                <a:path w="17340" h="12769" extrusionOk="0">
                  <a:moveTo>
                    <a:pt x="1" y="0"/>
                  </a:moveTo>
                  <a:lnTo>
                    <a:pt x="12769" y="12769"/>
                  </a:lnTo>
                  <a:lnTo>
                    <a:pt x="17339" y="12769"/>
                  </a:lnTo>
                  <a:lnTo>
                    <a:pt x="4705" y="0"/>
                  </a:lnTo>
                  <a:close/>
                </a:path>
              </a:pathLst>
            </a:custGeom>
            <a:solidFill>
              <a:srgbClr val="09D4CC"/>
            </a:solidFill>
            <a:ln>
              <a:noFill/>
            </a:ln>
          </p:spPr>
          <p:txBody>
            <a:bodyPr lIns="91425" tIns="91425" rIns="91425" bIns="91425" anchor="ctr" anchorCtr="0">
              <a:noAutofit/>
            </a:bodyPr>
            <a:lstStyle/>
            <a:p>
              <a:pPr lvl="0">
                <a:spcBef>
                  <a:spcPts val="0"/>
                </a:spcBef>
                <a:buNone/>
              </a:pPr>
              <a:endParaRPr/>
            </a:p>
          </p:txBody>
        </p:sp>
        <p:sp>
          <p:nvSpPr>
            <p:cNvPr id="578" name="Shape 578"/>
            <p:cNvSpPr/>
            <p:nvPr/>
          </p:nvSpPr>
          <p:spPr>
            <a:xfrm>
              <a:off x="1578825" y="3964650"/>
              <a:ext cx="433500" cy="319225"/>
            </a:xfrm>
            <a:custGeom>
              <a:avLst/>
              <a:gdLst/>
              <a:ahLst/>
              <a:cxnLst/>
              <a:rect l="0" t="0" r="0" b="0"/>
              <a:pathLst>
                <a:path w="17340" h="12769" extrusionOk="0">
                  <a:moveTo>
                    <a:pt x="1" y="0"/>
                  </a:moveTo>
                  <a:lnTo>
                    <a:pt x="12769" y="12769"/>
                  </a:lnTo>
                  <a:lnTo>
                    <a:pt x="17339" y="12769"/>
                  </a:lnTo>
                  <a:lnTo>
                    <a:pt x="4570" y="0"/>
                  </a:lnTo>
                  <a:close/>
                </a:path>
              </a:pathLst>
            </a:custGeom>
            <a:solidFill>
              <a:srgbClr val="0AD3CC"/>
            </a:solidFill>
            <a:ln>
              <a:noFill/>
            </a:ln>
          </p:spPr>
          <p:txBody>
            <a:bodyPr lIns="91425" tIns="91425" rIns="91425" bIns="91425" anchor="ctr" anchorCtr="0">
              <a:noAutofit/>
            </a:bodyPr>
            <a:lstStyle/>
            <a:p>
              <a:pPr lvl="0">
                <a:spcBef>
                  <a:spcPts val="0"/>
                </a:spcBef>
                <a:buNone/>
              </a:pPr>
              <a:endParaRPr/>
            </a:p>
          </p:txBody>
        </p:sp>
        <p:sp>
          <p:nvSpPr>
            <p:cNvPr id="579" name="Shape 579"/>
            <p:cNvSpPr/>
            <p:nvPr/>
          </p:nvSpPr>
          <p:spPr>
            <a:xfrm>
              <a:off x="322125" y="2637375"/>
              <a:ext cx="443550" cy="504050"/>
            </a:xfrm>
            <a:custGeom>
              <a:avLst/>
              <a:gdLst/>
              <a:ahLst/>
              <a:cxnLst/>
              <a:rect l="0" t="0" r="0" b="0"/>
              <a:pathLst>
                <a:path w="17742" h="20162" extrusionOk="0">
                  <a:moveTo>
                    <a:pt x="1747" y="1"/>
                  </a:moveTo>
                  <a:lnTo>
                    <a:pt x="0" y="2958"/>
                  </a:lnTo>
                  <a:lnTo>
                    <a:pt x="17339" y="20162"/>
                  </a:lnTo>
                  <a:lnTo>
                    <a:pt x="17742" y="19893"/>
                  </a:lnTo>
                  <a:lnTo>
                    <a:pt x="12366" y="10619"/>
                  </a:lnTo>
                  <a:lnTo>
                    <a:pt x="1747" y="1"/>
                  </a:lnTo>
                  <a:close/>
                </a:path>
              </a:pathLst>
            </a:custGeom>
            <a:solidFill>
              <a:srgbClr val="0AD3CC"/>
            </a:solidFill>
            <a:ln>
              <a:noFill/>
            </a:ln>
          </p:spPr>
          <p:txBody>
            <a:bodyPr lIns="91425" tIns="91425" rIns="91425" bIns="91425" anchor="ctr" anchorCtr="0">
              <a:noAutofit/>
            </a:bodyPr>
            <a:lstStyle/>
            <a:p>
              <a:pPr lvl="0">
                <a:spcBef>
                  <a:spcPts val="0"/>
                </a:spcBef>
                <a:buNone/>
              </a:pPr>
              <a:endParaRPr/>
            </a:p>
          </p:txBody>
        </p:sp>
        <p:sp>
          <p:nvSpPr>
            <p:cNvPr id="580" name="Shape 580"/>
            <p:cNvSpPr/>
            <p:nvPr/>
          </p:nvSpPr>
          <p:spPr>
            <a:xfrm>
              <a:off x="359075" y="2576900"/>
              <a:ext cx="275575" cy="336050"/>
            </a:xfrm>
            <a:custGeom>
              <a:avLst/>
              <a:gdLst/>
              <a:ahLst/>
              <a:cxnLst/>
              <a:rect l="0" t="0" r="0" b="0"/>
              <a:pathLst>
                <a:path w="11023" h="13442" extrusionOk="0">
                  <a:moveTo>
                    <a:pt x="1614" y="1"/>
                  </a:moveTo>
                  <a:lnTo>
                    <a:pt x="1" y="2823"/>
                  </a:lnTo>
                  <a:lnTo>
                    <a:pt x="10484" y="13441"/>
                  </a:lnTo>
                  <a:lnTo>
                    <a:pt x="10888" y="13172"/>
                  </a:lnTo>
                  <a:lnTo>
                    <a:pt x="9812" y="11291"/>
                  </a:lnTo>
                  <a:lnTo>
                    <a:pt x="11022" y="9275"/>
                  </a:lnTo>
                  <a:lnTo>
                    <a:pt x="1614" y="1"/>
                  </a:lnTo>
                  <a:close/>
                </a:path>
              </a:pathLst>
            </a:custGeom>
            <a:solidFill>
              <a:srgbClr val="0BD1CD"/>
            </a:solidFill>
            <a:ln>
              <a:noFill/>
            </a:ln>
          </p:spPr>
          <p:txBody>
            <a:bodyPr lIns="91425" tIns="91425" rIns="91425" bIns="91425" anchor="ctr" anchorCtr="0">
              <a:noAutofit/>
            </a:bodyPr>
            <a:lstStyle/>
            <a:p>
              <a:pPr lvl="0">
                <a:spcBef>
                  <a:spcPts val="0"/>
                </a:spcBef>
                <a:buNone/>
              </a:pPr>
              <a:endParaRPr/>
            </a:p>
          </p:txBody>
        </p:sp>
        <p:sp>
          <p:nvSpPr>
            <p:cNvPr id="581" name="Shape 581"/>
            <p:cNvSpPr/>
            <p:nvPr/>
          </p:nvSpPr>
          <p:spPr>
            <a:xfrm>
              <a:off x="1676275" y="3964650"/>
              <a:ext cx="433475" cy="319225"/>
            </a:xfrm>
            <a:custGeom>
              <a:avLst/>
              <a:gdLst/>
              <a:ahLst/>
              <a:cxnLst/>
              <a:rect l="0" t="0" r="0" b="0"/>
              <a:pathLst>
                <a:path w="17339" h="12769" extrusionOk="0">
                  <a:moveTo>
                    <a:pt x="0" y="0"/>
                  </a:moveTo>
                  <a:lnTo>
                    <a:pt x="12769" y="12769"/>
                  </a:lnTo>
                  <a:lnTo>
                    <a:pt x="17339" y="12769"/>
                  </a:lnTo>
                  <a:lnTo>
                    <a:pt x="4570" y="0"/>
                  </a:lnTo>
                  <a:close/>
                </a:path>
              </a:pathLst>
            </a:custGeom>
            <a:solidFill>
              <a:srgbClr val="0BD1CD"/>
            </a:solidFill>
            <a:ln>
              <a:noFill/>
            </a:ln>
          </p:spPr>
          <p:txBody>
            <a:bodyPr lIns="91425" tIns="91425" rIns="91425" bIns="91425" anchor="ctr" anchorCtr="0">
              <a:noAutofit/>
            </a:bodyPr>
            <a:lstStyle/>
            <a:p>
              <a:pPr lvl="0">
                <a:spcBef>
                  <a:spcPts val="0"/>
                </a:spcBef>
                <a:buNone/>
              </a:pPr>
              <a:endParaRPr/>
            </a:p>
          </p:txBody>
        </p:sp>
        <p:sp>
          <p:nvSpPr>
            <p:cNvPr id="582" name="Shape 582"/>
            <p:cNvSpPr/>
            <p:nvPr/>
          </p:nvSpPr>
          <p:spPr>
            <a:xfrm>
              <a:off x="392675" y="2513050"/>
              <a:ext cx="275575" cy="309175"/>
            </a:xfrm>
            <a:custGeom>
              <a:avLst/>
              <a:gdLst/>
              <a:ahLst/>
              <a:cxnLst/>
              <a:rect l="0" t="0" r="0" b="0"/>
              <a:pathLst>
                <a:path w="11023" h="12367" extrusionOk="0">
                  <a:moveTo>
                    <a:pt x="1748" y="1"/>
                  </a:moveTo>
                  <a:lnTo>
                    <a:pt x="1" y="2958"/>
                  </a:lnTo>
                  <a:lnTo>
                    <a:pt x="9409" y="12366"/>
                  </a:lnTo>
                  <a:lnTo>
                    <a:pt x="11022" y="9409"/>
                  </a:lnTo>
                  <a:lnTo>
                    <a:pt x="1748" y="1"/>
                  </a:lnTo>
                  <a:close/>
                </a:path>
              </a:pathLst>
            </a:custGeom>
            <a:solidFill>
              <a:srgbClr val="0CCFCD"/>
            </a:solidFill>
            <a:ln>
              <a:noFill/>
            </a:ln>
          </p:spPr>
          <p:txBody>
            <a:bodyPr lIns="91425" tIns="91425" rIns="91425" bIns="91425" anchor="ctr" anchorCtr="0">
              <a:noAutofit/>
            </a:bodyPr>
            <a:lstStyle/>
            <a:p>
              <a:pPr lvl="0">
                <a:spcBef>
                  <a:spcPts val="0"/>
                </a:spcBef>
                <a:buNone/>
              </a:pPr>
              <a:endParaRPr/>
            </a:p>
          </p:txBody>
        </p:sp>
        <p:sp>
          <p:nvSpPr>
            <p:cNvPr id="583" name="Shape 583"/>
            <p:cNvSpPr/>
            <p:nvPr/>
          </p:nvSpPr>
          <p:spPr>
            <a:xfrm>
              <a:off x="1773725" y="3964650"/>
              <a:ext cx="433475" cy="319225"/>
            </a:xfrm>
            <a:custGeom>
              <a:avLst/>
              <a:gdLst/>
              <a:ahLst/>
              <a:cxnLst/>
              <a:rect l="0" t="0" r="0" b="0"/>
              <a:pathLst>
                <a:path w="17339" h="12769" extrusionOk="0">
                  <a:moveTo>
                    <a:pt x="0" y="0"/>
                  </a:moveTo>
                  <a:lnTo>
                    <a:pt x="12634" y="12769"/>
                  </a:lnTo>
                  <a:lnTo>
                    <a:pt x="17339" y="12769"/>
                  </a:lnTo>
                  <a:lnTo>
                    <a:pt x="4570" y="0"/>
                  </a:lnTo>
                  <a:close/>
                </a:path>
              </a:pathLst>
            </a:custGeom>
            <a:solidFill>
              <a:srgbClr val="0CCFCD"/>
            </a:solidFill>
            <a:ln>
              <a:noFill/>
            </a:ln>
          </p:spPr>
          <p:txBody>
            <a:bodyPr lIns="91425" tIns="91425" rIns="91425" bIns="91425" anchor="ctr" anchorCtr="0">
              <a:noAutofit/>
            </a:bodyPr>
            <a:lstStyle/>
            <a:p>
              <a:pPr lvl="0">
                <a:spcBef>
                  <a:spcPts val="0"/>
                </a:spcBef>
                <a:buNone/>
              </a:pPr>
              <a:endParaRPr/>
            </a:p>
          </p:txBody>
        </p:sp>
        <p:sp>
          <p:nvSpPr>
            <p:cNvPr id="584" name="Shape 584"/>
            <p:cNvSpPr/>
            <p:nvPr/>
          </p:nvSpPr>
          <p:spPr>
            <a:xfrm>
              <a:off x="429650" y="2452575"/>
              <a:ext cx="275550" cy="305800"/>
            </a:xfrm>
            <a:custGeom>
              <a:avLst/>
              <a:gdLst/>
              <a:ahLst/>
              <a:cxnLst/>
              <a:rect l="0" t="0" r="0" b="0"/>
              <a:pathLst>
                <a:path w="11022" h="12232" extrusionOk="0">
                  <a:moveTo>
                    <a:pt x="1748" y="1"/>
                  </a:moveTo>
                  <a:lnTo>
                    <a:pt x="0" y="2957"/>
                  </a:lnTo>
                  <a:lnTo>
                    <a:pt x="9274" y="12232"/>
                  </a:lnTo>
                  <a:lnTo>
                    <a:pt x="11022" y="9275"/>
                  </a:lnTo>
                  <a:lnTo>
                    <a:pt x="1748" y="1"/>
                  </a:lnTo>
                  <a:close/>
                </a:path>
              </a:pathLst>
            </a:custGeom>
            <a:solidFill>
              <a:srgbClr val="0DCDCE"/>
            </a:solidFill>
            <a:ln>
              <a:noFill/>
            </a:ln>
          </p:spPr>
          <p:txBody>
            <a:bodyPr lIns="91425" tIns="91425" rIns="91425" bIns="91425" anchor="ctr" anchorCtr="0">
              <a:noAutofit/>
            </a:bodyPr>
            <a:lstStyle/>
            <a:p>
              <a:pPr lvl="0">
                <a:spcBef>
                  <a:spcPts val="0"/>
                </a:spcBef>
                <a:buNone/>
              </a:pPr>
              <a:endParaRPr/>
            </a:p>
          </p:txBody>
        </p:sp>
        <p:sp>
          <p:nvSpPr>
            <p:cNvPr id="585" name="Shape 585"/>
            <p:cNvSpPr/>
            <p:nvPr/>
          </p:nvSpPr>
          <p:spPr>
            <a:xfrm>
              <a:off x="1871150" y="3964650"/>
              <a:ext cx="433500" cy="319225"/>
            </a:xfrm>
            <a:custGeom>
              <a:avLst/>
              <a:gdLst/>
              <a:ahLst/>
              <a:cxnLst/>
              <a:rect l="0" t="0" r="0" b="0"/>
              <a:pathLst>
                <a:path w="17340" h="12769" extrusionOk="0">
                  <a:moveTo>
                    <a:pt x="1" y="0"/>
                  </a:moveTo>
                  <a:lnTo>
                    <a:pt x="12635" y="12769"/>
                  </a:lnTo>
                  <a:lnTo>
                    <a:pt x="17340" y="12769"/>
                  </a:lnTo>
                  <a:lnTo>
                    <a:pt x="4571" y="0"/>
                  </a:lnTo>
                  <a:close/>
                </a:path>
              </a:pathLst>
            </a:custGeom>
            <a:solidFill>
              <a:srgbClr val="0DCDCE"/>
            </a:solidFill>
            <a:ln>
              <a:noFill/>
            </a:ln>
          </p:spPr>
          <p:txBody>
            <a:bodyPr lIns="91425" tIns="91425" rIns="91425" bIns="91425" anchor="ctr" anchorCtr="0">
              <a:noAutofit/>
            </a:bodyPr>
            <a:lstStyle/>
            <a:p>
              <a:pPr lvl="0">
                <a:spcBef>
                  <a:spcPts val="0"/>
                </a:spcBef>
                <a:buNone/>
              </a:pPr>
              <a:endParaRPr/>
            </a:p>
          </p:txBody>
        </p:sp>
        <p:sp>
          <p:nvSpPr>
            <p:cNvPr id="586" name="Shape 586"/>
            <p:cNvSpPr/>
            <p:nvPr/>
          </p:nvSpPr>
          <p:spPr>
            <a:xfrm>
              <a:off x="1965250" y="3964650"/>
              <a:ext cx="436850" cy="319225"/>
            </a:xfrm>
            <a:custGeom>
              <a:avLst/>
              <a:gdLst/>
              <a:ahLst/>
              <a:cxnLst/>
              <a:rect l="0" t="0" r="0" b="0"/>
              <a:pathLst>
                <a:path w="17474" h="12769" extrusionOk="0">
                  <a:moveTo>
                    <a:pt x="0" y="0"/>
                  </a:moveTo>
                  <a:lnTo>
                    <a:pt x="12769" y="12769"/>
                  </a:lnTo>
                  <a:lnTo>
                    <a:pt x="17473" y="12769"/>
                  </a:lnTo>
                  <a:lnTo>
                    <a:pt x="4705" y="0"/>
                  </a:lnTo>
                  <a:close/>
                </a:path>
              </a:pathLst>
            </a:custGeom>
            <a:solidFill>
              <a:srgbClr val="0ECCCF"/>
            </a:solidFill>
            <a:ln>
              <a:noFill/>
            </a:ln>
          </p:spPr>
          <p:txBody>
            <a:bodyPr lIns="91425" tIns="91425" rIns="91425" bIns="91425" anchor="ctr" anchorCtr="0">
              <a:noAutofit/>
            </a:bodyPr>
            <a:lstStyle/>
            <a:p>
              <a:pPr lvl="0">
                <a:spcBef>
                  <a:spcPts val="0"/>
                </a:spcBef>
                <a:buNone/>
              </a:pPr>
              <a:endParaRPr/>
            </a:p>
          </p:txBody>
        </p:sp>
        <p:sp>
          <p:nvSpPr>
            <p:cNvPr id="587" name="Shape 587"/>
            <p:cNvSpPr/>
            <p:nvPr/>
          </p:nvSpPr>
          <p:spPr>
            <a:xfrm>
              <a:off x="466600" y="2392100"/>
              <a:ext cx="272200" cy="305800"/>
            </a:xfrm>
            <a:custGeom>
              <a:avLst/>
              <a:gdLst/>
              <a:ahLst/>
              <a:cxnLst/>
              <a:rect l="0" t="0" r="0" b="0"/>
              <a:pathLst>
                <a:path w="10888" h="12232" extrusionOk="0">
                  <a:moveTo>
                    <a:pt x="1614" y="0"/>
                  </a:moveTo>
                  <a:lnTo>
                    <a:pt x="1" y="2957"/>
                  </a:lnTo>
                  <a:lnTo>
                    <a:pt x="9275" y="12231"/>
                  </a:lnTo>
                  <a:lnTo>
                    <a:pt x="10888" y="9274"/>
                  </a:lnTo>
                  <a:lnTo>
                    <a:pt x="1614" y="0"/>
                  </a:lnTo>
                  <a:close/>
                </a:path>
              </a:pathLst>
            </a:custGeom>
            <a:solidFill>
              <a:srgbClr val="0ECCCF"/>
            </a:solidFill>
            <a:ln>
              <a:noFill/>
            </a:ln>
          </p:spPr>
          <p:txBody>
            <a:bodyPr lIns="91425" tIns="91425" rIns="91425" bIns="91425" anchor="ctr" anchorCtr="0">
              <a:noAutofit/>
            </a:bodyPr>
            <a:lstStyle/>
            <a:p>
              <a:pPr lvl="0">
                <a:spcBef>
                  <a:spcPts val="0"/>
                </a:spcBef>
                <a:buNone/>
              </a:pPr>
              <a:endParaRPr/>
            </a:p>
          </p:txBody>
        </p:sp>
        <p:sp>
          <p:nvSpPr>
            <p:cNvPr id="588" name="Shape 588"/>
            <p:cNvSpPr/>
            <p:nvPr/>
          </p:nvSpPr>
          <p:spPr>
            <a:xfrm>
              <a:off x="2062700" y="3964650"/>
              <a:ext cx="433475" cy="319225"/>
            </a:xfrm>
            <a:custGeom>
              <a:avLst/>
              <a:gdLst/>
              <a:ahLst/>
              <a:cxnLst/>
              <a:rect l="0" t="0" r="0" b="0"/>
              <a:pathLst>
                <a:path w="17339" h="12769" extrusionOk="0">
                  <a:moveTo>
                    <a:pt x="0" y="0"/>
                  </a:moveTo>
                  <a:lnTo>
                    <a:pt x="12769" y="12769"/>
                  </a:lnTo>
                  <a:lnTo>
                    <a:pt x="17339" y="12769"/>
                  </a:lnTo>
                  <a:lnTo>
                    <a:pt x="4704" y="0"/>
                  </a:lnTo>
                  <a:close/>
                </a:path>
              </a:pathLst>
            </a:custGeom>
            <a:solidFill>
              <a:srgbClr val="10CACF"/>
            </a:solidFill>
            <a:ln>
              <a:noFill/>
            </a:ln>
          </p:spPr>
          <p:txBody>
            <a:bodyPr lIns="91425" tIns="91425" rIns="91425" bIns="91425" anchor="ctr" anchorCtr="0">
              <a:noAutofit/>
            </a:bodyPr>
            <a:lstStyle/>
            <a:p>
              <a:pPr lvl="0">
                <a:spcBef>
                  <a:spcPts val="0"/>
                </a:spcBef>
                <a:buNone/>
              </a:pPr>
              <a:endParaRPr/>
            </a:p>
          </p:txBody>
        </p:sp>
        <p:sp>
          <p:nvSpPr>
            <p:cNvPr id="589" name="Shape 589"/>
            <p:cNvSpPr/>
            <p:nvPr/>
          </p:nvSpPr>
          <p:spPr>
            <a:xfrm>
              <a:off x="500200" y="2328250"/>
              <a:ext cx="275575" cy="309150"/>
            </a:xfrm>
            <a:custGeom>
              <a:avLst/>
              <a:gdLst/>
              <a:ahLst/>
              <a:cxnLst/>
              <a:rect l="0" t="0" r="0" b="0"/>
              <a:pathLst>
                <a:path w="11023" h="12366" extrusionOk="0">
                  <a:moveTo>
                    <a:pt x="1748" y="1"/>
                  </a:moveTo>
                  <a:lnTo>
                    <a:pt x="1" y="2957"/>
                  </a:lnTo>
                  <a:lnTo>
                    <a:pt x="9275" y="12366"/>
                  </a:lnTo>
                  <a:lnTo>
                    <a:pt x="11022" y="9409"/>
                  </a:lnTo>
                  <a:lnTo>
                    <a:pt x="1748" y="1"/>
                  </a:lnTo>
                  <a:close/>
                </a:path>
              </a:pathLst>
            </a:custGeom>
            <a:solidFill>
              <a:srgbClr val="10CACF"/>
            </a:solidFill>
            <a:ln>
              <a:noFill/>
            </a:ln>
          </p:spPr>
          <p:txBody>
            <a:bodyPr lIns="91425" tIns="91425" rIns="91425" bIns="91425" anchor="ctr" anchorCtr="0">
              <a:noAutofit/>
            </a:bodyPr>
            <a:lstStyle/>
            <a:p>
              <a:pPr lvl="0">
                <a:spcBef>
                  <a:spcPts val="0"/>
                </a:spcBef>
                <a:buNone/>
              </a:pPr>
              <a:endParaRPr/>
            </a:p>
          </p:txBody>
        </p:sp>
        <p:sp>
          <p:nvSpPr>
            <p:cNvPr id="590" name="Shape 590"/>
            <p:cNvSpPr/>
            <p:nvPr/>
          </p:nvSpPr>
          <p:spPr>
            <a:xfrm>
              <a:off x="537175" y="2267775"/>
              <a:ext cx="275550" cy="305800"/>
            </a:xfrm>
            <a:custGeom>
              <a:avLst/>
              <a:gdLst/>
              <a:ahLst/>
              <a:cxnLst/>
              <a:rect l="0" t="0" r="0" b="0"/>
              <a:pathLst>
                <a:path w="11022" h="12232" extrusionOk="0">
                  <a:moveTo>
                    <a:pt x="1613" y="0"/>
                  </a:moveTo>
                  <a:lnTo>
                    <a:pt x="0" y="2957"/>
                  </a:lnTo>
                  <a:lnTo>
                    <a:pt x="9274" y="12231"/>
                  </a:lnTo>
                  <a:lnTo>
                    <a:pt x="11022" y="9274"/>
                  </a:lnTo>
                  <a:lnTo>
                    <a:pt x="1613" y="0"/>
                  </a:lnTo>
                  <a:close/>
                </a:path>
              </a:pathLst>
            </a:custGeom>
            <a:solidFill>
              <a:srgbClr val="11C8D0"/>
            </a:solidFill>
            <a:ln>
              <a:noFill/>
            </a:ln>
          </p:spPr>
          <p:txBody>
            <a:bodyPr lIns="91425" tIns="91425" rIns="91425" bIns="91425" anchor="ctr" anchorCtr="0">
              <a:noAutofit/>
            </a:bodyPr>
            <a:lstStyle/>
            <a:p>
              <a:pPr lvl="0">
                <a:spcBef>
                  <a:spcPts val="0"/>
                </a:spcBef>
                <a:buNone/>
              </a:pPr>
              <a:endParaRPr/>
            </a:p>
          </p:txBody>
        </p:sp>
        <p:sp>
          <p:nvSpPr>
            <p:cNvPr id="591" name="Shape 591"/>
            <p:cNvSpPr/>
            <p:nvPr/>
          </p:nvSpPr>
          <p:spPr>
            <a:xfrm>
              <a:off x="2160150" y="3964650"/>
              <a:ext cx="433475" cy="319225"/>
            </a:xfrm>
            <a:custGeom>
              <a:avLst/>
              <a:gdLst/>
              <a:ahLst/>
              <a:cxnLst/>
              <a:rect l="0" t="0" r="0" b="0"/>
              <a:pathLst>
                <a:path w="17339" h="12769" extrusionOk="0">
                  <a:moveTo>
                    <a:pt x="0" y="0"/>
                  </a:moveTo>
                  <a:lnTo>
                    <a:pt x="12769" y="12769"/>
                  </a:lnTo>
                  <a:lnTo>
                    <a:pt x="17339" y="12769"/>
                  </a:lnTo>
                  <a:lnTo>
                    <a:pt x="4704" y="0"/>
                  </a:lnTo>
                  <a:close/>
                </a:path>
              </a:pathLst>
            </a:custGeom>
            <a:solidFill>
              <a:srgbClr val="11C8D0"/>
            </a:solidFill>
            <a:ln>
              <a:noFill/>
            </a:ln>
          </p:spPr>
          <p:txBody>
            <a:bodyPr lIns="91425" tIns="91425" rIns="91425" bIns="91425" anchor="ctr" anchorCtr="0">
              <a:noAutofit/>
            </a:bodyPr>
            <a:lstStyle/>
            <a:p>
              <a:pPr lvl="0">
                <a:spcBef>
                  <a:spcPts val="0"/>
                </a:spcBef>
                <a:buNone/>
              </a:pPr>
              <a:endParaRPr/>
            </a:p>
          </p:txBody>
        </p:sp>
        <p:sp>
          <p:nvSpPr>
            <p:cNvPr id="592" name="Shape 592"/>
            <p:cNvSpPr/>
            <p:nvPr/>
          </p:nvSpPr>
          <p:spPr>
            <a:xfrm>
              <a:off x="570775" y="2207275"/>
              <a:ext cx="275550" cy="305800"/>
            </a:xfrm>
            <a:custGeom>
              <a:avLst/>
              <a:gdLst/>
              <a:ahLst/>
              <a:cxnLst/>
              <a:rect l="0" t="0" r="0" b="0"/>
              <a:pathLst>
                <a:path w="11022" h="12232" extrusionOk="0">
                  <a:moveTo>
                    <a:pt x="1748" y="1"/>
                  </a:moveTo>
                  <a:lnTo>
                    <a:pt x="0" y="2958"/>
                  </a:lnTo>
                  <a:lnTo>
                    <a:pt x="9409" y="12232"/>
                  </a:lnTo>
                  <a:lnTo>
                    <a:pt x="11022" y="9275"/>
                  </a:lnTo>
                  <a:lnTo>
                    <a:pt x="1748" y="1"/>
                  </a:lnTo>
                  <a:close/>
                </a:path>
              </a:pathLst>
            </a:custGeom>
            <a:solidFill>
              <a:srgbClr val="12C7D0"/>
            </a:solidFill>
            <a:ln>
              <a:noFill/>
            </a:ln>
          </p:spPr>
          <p:txBody>
            <a:bodyPr lIns="91425" tIns="91425" rIns="91425" bIns="91425" anchor="ctr" anchorCtr="0">
              <a:noAutofit/>
            </a:bodyPr>
            <a:lstStyle/>
            <a:p>
              <a:pPr lvl="0">
                <a:spcBef>
                  <a:spcPts val="0"/>
                </a:spcBef>
                <a:buNone/>
              </a:pPr>
              <a:endParaRPr/>
            </a:p>
          </p:txBody>
        </p:sp>
        <p:sp>
          <p:nvSpPr>
            <p:cNvPr id="593" name="Shape 593"/>
            <p:cNvSpPr/>
            <p:nvPr/>
          </p:nvSpPr>
          <p:spPr>
            <a:xfrm>
              <a:off x="2257575" y="3964650"/>
              <a:ext cx="433500" cy="319225"/>
            </a:xfrm>
            <a:custGeom>
              <a:avLst/>
              <a:gdLst/>
              <a:ahLst/>
              <a:cxnLst/>
              <a:rect l="0" t="0" r="0" b="0"/>
              <a:pathLst>
                <a:path w="17340" h="12769" extrusionOk="0">
                  <a:moveTo>
                    <a:pt x="1" y="0"/>
                  </a:moveTo>
                  <a:lnTo>
                    <a:pt x="12770" y="12769"/>
                  </a:lnTo>
                  <a:lnTo>
                    <a:pt x="17339" y="12769"/>
                  </a:lnTo>
                  <a:lnTo>
                    <a:pt x="4705" y="0"/>
                  </a:lnTo>
                  <a:close/>
                </a:path>
              </a:pathLst>
            </a:custGeom>
            <a:solidFill>
              <a:srgbClr val="12C7D0"/>
            </a:solidFill>
            <a:ln>
              <a:noFill/>
            </a:ln>
          </p:spPr>
          <p:txBody>
            <a:bodyPr lIns="91425" tIns="91425" rIns="91425" bIns="91425" anchor="ctr" anchorCtr="0">
              <a:noAutofit/>
            </a:bodyPr>
            <a:lstStyle/>
            <a:p>
              <a:pPr lvl="0">
                <a:spcBef>
                  <a:spcPts val="0"/>
                </a:spcBef>
                <a:buNone/>
              </a:pPr>
              <a:endParaRPr/>
            </a:p>
          </p:txBody>
        </p:sp>
        <p:sp>
          <p:nvSpPr>
            <p:cNvPr id="594" name="Shape 594"/>
            <p:cNvSpPr/>
            <p:nvPr/>
          </p:nvSpPr>
          <p:spPr>
            <a:xfrm>
              <a:off x="2355025" y="3964650"/>
              <a:ext cx="383100" cy="319225"/>
            </a:xfrm>
            <a:custGeom>
              <a:avLst/>
              <a:gdLst/>
              <a:ahLst/>
              <a:cxnLst/>
              <a:rect l="0" t="0" r="0" b="0"/>
              <a:pathLst>
                <a:path w="15324" h="12769" extrusionOk="0">
                  <a:moveTo>
                    <a:pt x="1" y="0"/>
                  </a:moveTo>
                  <a:lnTo>
                    <a:pt x="12769" y="12769"/>
                  </a:lnTo>
                  <a:lnTo>
                    <a:pt x="14248" y="12769"/>
                  </a:lnTo>
                  <a:lnTo>
                    <a:pt x="15323" y="10753"/>
                  </a:lnTo>
                  <a:lnTo>
                    <a:pt x="4570" y="0"/>
                  </a:lnTo>
                  <a:close/>
                </a:path>
              </a:pathLst>
            </a:custGeom>
            <a:solidFill>
              <a:srgbClr val="13C5D1"/>
            </a:solidFill>
            <a:ln>
              <a:noFill/>
            </a:ln>
          </p:spPr>
          <p:txBody>
            <a:bodyPr lIns="91425" tIns="91425" rIns="91425" bIns="91425" anchor="ctr" anchorCtr="0">
              <a:noAutofit/>
            </a:bodyPr>
            <a:lstStyle/>
            <a:p>
              <a:pPr lvl="0">
                <a:spcBef>
                  <a:spcPts val="0"/>
                </a:spcBef>
                <a:buNone/>
              </a:pPr>
              <a:endParaRPr/>
            </a:p>
          </p:txBody>
        </p:sp>
        <p:sp>
          <p:nvSpPr>
            <p:cNvPr id="595" name="Shape 595"/>
            <p:cNvSpPr/>
            <p:nvPr/>
          </p:nvSpPr>
          <p:spPr>
            <a:xfrm>
              <a:off x="607725" y="2146800"/>
              <a:ext cx="275575" cy="305800"/>
            </a:xfrm>
            <a:custGeom>
              <a:avLst/>
              <a:gdLst/>
              <a:ahLst/>
              <a:cxnLst/>
              <a:rect l="0" t="0" r="0" b="0"/>
              <a:pathLst>
                <a:path w="11023" h="12232" extrusionOk="0">
                  <a:moveTo>
                    <a:pt x="1614" y="1"/>
                  </a:moveTo>
                  <a:lnTo>
                    <a:pt x="1" y="2823"/>
                  </a:lnTo>
                  <a:lnTo>
                    <a:pt x="9275" y="12232"/>
                  </a:lnTo>
                  <a:lnTo>
                    <a:pt x="11022" y="9275"/>
                  </a:lnTo>
                  <a:lnTo>
                    <a:pt x="1614" y="1"/>
                  </a:lnTo>
                  <a:close/>
                </a:path>
              </a:pathLst>
            </a:custGeom>
            <a:solidFill>
              <a:srgbClr val="13C5D1"/>
            </a:solidFill>
            <a:ln>
              <a:noFill/>
            </a:ln>
          </p:spPr>
          <p:txBody>
            <a:bodyPr lIns="91425" tIns="91425" rIns="91425" bIns="91425" anchor="ctr" anchorCtr="0">
              <a:noAutofit/>
            </a:bodyPr>
            <a:lstStyle/>
            <a:p>
              <a:pPr lvl="0">
                <a:spcBef>
                  <a:spcPts val="0"/>
                </a:spcBef>
                <a:buNone/>
              </a:pPr>
              <a:endParaRPr/>
            </a:p>
          </p:txBody>
        </p:sp>
        <p:sp>
          <p:nvSpPr>
            <p:cNvPr id="596" name="Shape 596"/>
            <p:cNvSpPr/>
            <p:nvPr/>
          </p:nvSpPr>
          <p:spPr>
            <a:xfrm>
              <a:off x="2452475" y="3941125"/>
              <a:ext cx="322600" cy="305800"/>
            </a:xfrm>
            <a:custGeom>
              <a:avLst/>
              <a:gdLst/>
              <a:ahLst/>
              <a:cxnLst/>
              <a:rect l="0" t="0" r="0" b="0"/>
              <a:pathLst>
                <a:path w="12904" h="12232" extrusionOk="0">
                  <a:moveTo>
                    <a:pt x="3495" y="1"/>
                  </a:moveTo>
                  <a:lnTo>
                    <a:pt x="2957" y="941"/>
                  </a:lnTo>
                  <a:lnTo>
                    <a:pt x="0" y="941"/>
                  </a:lnTo>
                  <a:lnTo>
                    <a:pt x="11156" y="12232"/>
                  </a:lnTo>
                  <a:lnTo>
                    <a:pt x="12904" y="9275"/>
                  </a:lnTo>
                  <a:lnTo>
                    <a:pt x="3495" y="1"/>
                  </a:lnTo>
                  <a:close/>
                </a:path>
              </a:pathLst>
            </a:custGeom>
            <a:solidFill>
              <a:srgbClr val="14C3D2"/>
            </a:solidFill>
            <a:ln>
              <a:noFill/>
            </a:ln>
          </p:spPr>
          <p:txBody>
            <a:bodyPr lIns="91425" tIns="91425" rIns="91425" bIns="91425" anchor="ctr" anchorCtr="0">
              <a:noAutofit/>
            </a:bodyPr>
            <a:lstStyle/>
            <a:p>
              <a:pPr lvl="0">
                <a:spcBef>
                  <a:spcPts val="0"/>
                </a:spcBef>
                <a:buNone/>
              </a:pPr>
              <a:endParaRPr/>
            </a:p>
          </p:txBody>
        </p:sp>
        <p:sp>
          <p:nvSpPr>
            <p:cNvPr id="597" name="Shape 597"/>
            <p:cNvSpPr/>
            <p:nvPr/>
          </p:nvSpPr>
          <p:spPr>
            <a:xfrm>
              <a:off x="641325" y="2082950"/>
              <a:ext cx="275575" cy="305800"/>
            </a:xfrm>
            <a:custGeom>
              <a:avLst/>
              <a:gdLst/>
              <a:ahLst/>
              <a:cxnLst/>
              <a:rect l="0" t="0" r="0" b="0"/>
              <a:pathLst>
                <a:path w="11023" h="12232" extrusionOk="0">
                  <a:moveTo>
                    <a:pt x="1748" y="1"/>
                  </a:moveTo>
                  <a:lnTo>
                    <a:pt x="1" y="2958"/>
                  </a:lnTo>
                  <a:lnTo>
                    <a:pt x="9409" y="12232"/>
                  </a:lnTo>
                  <a:lnTo>
                    <a:pt x="11022" y="9409"/>
                  </a:lnTo>
                  <a:lnTo>
                    <a:pt x="1748" y="1"/>
                  </a:lnTo>
                  <a:close/>
                </a:path>
              </a:pathLst>
            </a:custGeom>
            <a:solidFill>
              <a:srgbClr val="14C3D2"/>
            </a:solidFill>
            <a:ln>
              <a:noFill/>
            </a:ln>
          </p:spPr>
          <p:txBody>
            <a:bodyPr lIns="91425" tIns="91425" rIns="91425" bIns="91425" anchor="ctr" anchorCtr="0">
              <a:noAutofit/>
            </a:bodyPr>
            <a:lstStyle/>
            <a:p>
              <a:pPr lvl="0">
                <a:spcBef>
                  <a:spcPts val="0"/>
                </a:spcBef>
                <a:buNone/>
              </a:pPr>
              <a:endParaRPr/>
            </a:p>
          </p:txBody>
        </p:sp>
        <p:sp>
          <p:nvSpPr>
            <p:cNvPr id="598" name="Shape 598"/>
            <p:cNvSpPr/>
            <p:nvPr/>
          </p:nvSpPr>
          <p:spPr>
            <a:xfrm>
              <a:off x="678300" y="2022475"/>
              <a:ext cx="275550" cy="305800"/>
            </a:xfrm>
            <a:custGeom>
              <a:avLst/>
              <a:gdLst/>
              <a:ahLst/>
              <a:cxnLst/>
              <a:rect l="0" t="0" r="0" b="0"/>
              <a:pathLst>
                <a:path w="11022" h="12232" extrusionOk="0">
                  <a:moveTo>
                    <a:pt x="1748" y="1"/>
                  </a:moveTo>
                  <a:lnTo>
                    <a:pt x="0" y="2957"/>
                  </a:lnTo>
                  <a:lnTo>
                    <a:pt x="9274" y="12232"/>
                  </a:lnTo>
                  <a:lnTo>
                    <a:pt x="11022" y="9275"/>
                  </a:lnTo>
                  <a:lnTo>
                    <a:pt x="1748" y="1"/>
                  </a:lnTo>
                  <a:close/>
                </a:path>
              </a:pathLst>
            </a:custGeom>
            <a:solidFill>
              <a:srgbClr val="15C1D2"/>
            </a:solidFill>
            <a:ln>
              <a:noFill/>
            </a:ln>
          </p:spPr>
          <p:txBody>
            <a:bodyPr lIns="91425" tIns="91425" rIns="91425" bIns="91425" anchor="ctr" anchorCtr="0">
              <a:noAutofit/>
            </a:bodyPr>
            <a:lstStyle/>
            <a:p>
              <a:pPr lvl="0">
                <a:spcBef>
                  <a:spcPts val="0"/>
                </a:spcBef>
                <a:buNone/>
              </a:pPr>
              <a:endParaRPr/>
            </a:p>
          </p:txBody>
        </p:sp>
        <p:sp>
          <p:nvSpPr>
            <p:cNvPr id="599" name="Shape 599"/>
            <p:cNvSpPr/>
            <p:nvPr/>
          </p:nvSpPr>
          <p:spPr>
            <a:xfrm>
              <a:off x="2533125" y="3877275"/>
              <a:ext cx="275550" cy="309175"/>
            </a:xfrm>
            <a:custGeom>
              <a:avLst/>
              <a:gdLst/>
              <a:ahLst/>
              <a:cxnLst/>
              <a:rect l="0" t="0" r="0" b="0"/>
              <a:pathLst>
                <a:path w="11022" h="12367" extrusionOk="0">
                  <a:moveTo>
                    <a:pt x="1748" y="1"/>
                  </a:moveTo>
                  <a:lnTo>
                    <a:pt x="0" y="2958"/>
                  </a:lnTo>
                  <a:lnTo>
                    <a:pt x="9409" y="12366"/>
                  </a:lnTo>
                  <a:lnTo>
                    <a:pt x="11022" y="9409"/>
                  </a:lnTo>
                  <a:lnTo>
                    <a:pt x="1748" y="1"/>
                  </a:lnTo>
                  <a:close/>
                </a:path>
              </a:pathLst>
            </a:custGeom>
            <a:solidFill>
              <a:srgbClr val="15C1D2"/>
            </a:solidFill>
            <a:ln>
              <a:noFill/>
            </a:ln>
          </p:spPr>
          <p:txBody>
            <a:bodyPr lIns="91425" tIns="91425" rIns="91425" bIns="91425" anchor="ctr" anchorCtr="0">
              <a:noAutofit/>
            </a:bodyPr>
            <a:lstStyle/>
            <a:p>
              <a:pPr lvl="0">
                <a:spcBef>
                  <a:spcPts val="0"/>
                </a:spcBef>
                <a:buNone/>
              </a:pPr>
              <a:endParaRPr/>
            </a:p>
          </p:txBody>
        </p:sp>
        <p:sp>
          <p:nvSpPr>
            <p:cNvPr id="600" name="Shape 600"/>
            <p:cNvSpPr/>
            <p:nvPr/>
          </p:nvSpPr>
          <p:spPr>
            <a:xfrm>
              <a:off x="2570075" y="3816800"/>
              <a:ext cx="275575" cy="305800"/>
            </a:xfrm>
            <a:custGeom>
              <a:avLst/>
              <a:gdLst/>
              <a:ahLst/>
              <a:cxnLst/>
              <a:rect l="0" t="0" r="0" b="0"/>
              <a:pathLst>
                <a:path w="11023" h="12232" extrusionOk="0">
                  <a:moveTo>
                    <a:pt x="1614" y="1"/>
                  </a:moveTo>
                  <a:lnTo>
                    <a:pt x="1" y="2957"/>
                  </a:lnTo>
                  <a:lnTo>
                    <a:pt x="9275" y="12232"/>
                  </a:lnTo>
                  <a:lnTo>
                    <a:pt x="11022" y="9275"/>
                  </a:lnTo>
                  <a:lnTo>
                    <a:pt x="1614" y="1"/>
                  </a:lnTo>
                  <a:close/>
                </a:path>
              </a:pathLst>
            </a:custGeom>
            <a:solidFill>
              <a:srgbClr val="16C0D3"/>
            </a:solidFill>
            <a:ln>
              <a:noFill/>
            </a:ln>
          </p:spPr>
          <p:txBody>
            <a:bodyPr lIns="91425" tIns="91425" rIns="91425" bIns="91425" anchor="ctr" anchorCtr="0">
              <a:noAutofit/>
            </a:bodyPr>
            <a:lstStyle/>
            <a:p>
              <a:pPr lvl="0">
                <a:spcBef>
                  <a:spcPts val="0"/>
                </a:spcBef>
                <a:buNone/>
              </a:pPr>
              <a:endParaRPr/>
            </a:p>
          </p:txBody>
        </p:sp>
        <p:sp>
          <p:nvSpPr>
            <p:cNvPr id="601" name="Shape 601"/>
            <p:cNvSpPr/>
            <p:nvPr/>
          </p:nvSpPr>
          <p:spPr>
            <a:xfrm>
              <a:off x="711900" y="1962000"/>
              <a:ext cx="275550" cy="305800"/>
            </a:xfrm>
            <a:custGeom>
              <a:avLst/>
              <a:gdLst/>
              <a:ahLst/>
              <a:cxnLst/>
              <a:rect l="0" t="0" r="0" b="0"/>
              <a:pathLst>
                <a:path w="11022" h="12232" extrusionOk="0">
                  <a:moveTo>
                    <a:pt x="1748" y="0"/>
                  </a:moveTo>
                  <a:lnTo>
                    <a:pt x="0" y="2957"/>
                  </a:lnTo>
                  <a:lnTo>
                    <a:pt x="9409" y="12231"/>
                  </a:lnTo>
                  <a:lnTo>
                    <a:pt x="11022" y="9274"/>
                  </a:lnTo>
                  <a:lnTo>
                    <a:pt x="1748" y="0"/>
                  </a:lnTo>
                  <a:close/>
                </a:path>
              </a:pathLst>
            </a:custGeom>
            <a:solidFill>
              <a:srgbClr val="16C0D3"/>
            </a:solidFill>
            <a:ln>
              <a:noFill/>
            </a:ln>
          </p:spPr>
          <p:txBody>
            <a:bodyPr lIns="91425" tIns="91425" rIns="91425" bIns="91425" anchor="ctr" anchorCtr="0">
              <a:noAutofit/>
            </a:bodyPr>
            <a:lstStyle/>
            <a:p>
              <a:pPr lvl="0">
                <a:spcBef>
                  <a:spcPts val="0"/>
                </a:spcBef>
                <a:buNone/>
              </a:pPr>
              <a:endParaRPr/>
            </a:p>
          </p:txBody>
        </p:sp>
        <p:sp>
          <p:nvSpPr>
            <p:cNvPr id="602" name="Shape 602"/>
            <p:cNvSpPr/>
            <p:nvPr/>
          </p:nvSpPr>
          <p:spPr>
            <a:xfrm>
              <a:off x="2603675" y="3756325"/>
              <a:ext cx="275575" cy="305800"/>
            </a:xfrm>
            <a:custGeom>
              <a:avLst/>
              <a:gdLst/>
              <a:ahLst/>
              <a:cxnLst/>
              <a:rect l="0" t="0" r="0" b="0"/>
              <a:pathLst>
                <a:path w="11023" h="12232" extrusionOk="0">
                  <a:moveTo>
                    <a:pt x="1748" y="0"/>
                  </a:moveTo>
                  <a:lnTo>
                    <a:pt x="1" y="2957"/>
                  </a:lnTo>
                  <a:lnTo>
                    <a:pt x="9409" y="12231"/>
                  </a:lnTo>
                  <a:lnTo>
                    <a:pt x="11022" y="9274"/>
                  </a:lnTo>
                  <a:lnTo>
                    <a:pt x="1748" y="0"/>
                  </a:lnTo>
                  <a:close/>
                </a:path>
              </a:pathLst>
            </a:custGeom>
            <a:solidFill>
              <a:srgbClr val="17BED3"/>
            </a:solidFill>
            <a:ln>
              <a:noFill/>
            </a:ln>
          </p:spPr>
          <p:txBody>
            <a:bodyPr lIns="91425" tIns="91425" rIns="91425" bIns="91425" anchor="ctr" anchorCtr="0">
              <a:noAutofit/>
            </a:bodyPr>
            <a:lstStyle/>
            <a:p>
              <a:pPr lvl="0">
                <a:spcBef>
                  <a:spcPts val="0"/>
                </a:spcBef>
                <a:buNone/>
              </a:pPr>
              <a:endParaRPr/>
            </a:p>
          </p:txBody>
        </p:sp>
        <p:sp>
          <p:nvSpPr>
            <p:cNvPr id="603" name="Shape 603"/>
            <p:cNvSpPr/>
            <p:nvPr/>
          </p:nvSpPr>
          <p:spPr>
            <a:xfrm>
              <a:off x="748850" y="1898150"/>
              <a:ext cx="275575" cy="309150"/>
            </a:xfrm>
            <a:custGeom>
              <a:avLst/>
              <a:gdLst/>
              <a:ahLst/>
              <a:cxnLst/>
              <a:rect l="0" t="0" r="0" b="0"/>
              <a:pathLst>
                <a:path w="11023" h="12366" extrusionOk="0">
                  <a:moveTo>
                    <a:pt x="1748" y="0"/>
                  </a:moveTo>
                  <a:lnTo>
                    <a:pt x="1" y="2957"/>
                  </a:lnTo>
                  <a:lnTo>
                    <a:pt x="9275" y="12366"/>
                  </a:lnTo>
                  <a:lnTo>
                    <a:pt x="11022" y="9409"/>
                  </a:lnTo>
                  <a:lnTo>
                    <a:pt x="1748" y="0"/>
                  </a:lnTo>
                  <a:close/>
                </a:path>
              </a:pathLst>
            </a:custGeom>
            <a:solidFill>
              <a:srgbClr val="17BED3"/>
            </a:solidFill>
            <a:ln>
              <a:noFill/>
            </a:ln>
          </p:spPr>
          <p:txBody>
            <a:bodyPr lIns="91425" tIns="91425" rIns="91425" bIns="91425" anchor="ctr" anchorCtr="0">
              <a:noAutofit/>
            </a:bodyPr>
            <a:lstStyle/>
            <a:p>
              <a:pPr lvl="0">
                <a:spcBef>
                  <a:spcPts val="0"/>
                </a:spcBef>
                <a:buNone/>
              </a:pPr>
              <a:endParaRPr/>
            </a:p>
          </p:txBody>
        </p:sp>
        <p:sp>
          <p:nvSpPr>
            <p:cNvPr id="604" name="Shape 604"/>
            <p:cNvSpPr/>
            <p:nvPr/>
          </p:nvSpPr>
          <p:spPr>
            <a:xfrm>
              <a:off x="2640650" y="3692475"/>
              <a:ext cx="275550" cy="309150"/>
            </a:xfrm>
            <a:custGeom>
              <a:avLst/>
              <a:gdLst/>
              <a:ahLst/>
              <a:cxnLst/>
              <a:rect l="0" t="0" r="0" b="0"/>
              <a:pathLst>
                <a:path w="11022" h="12366" extrusionOk="0">
                  <a:moveTo>
                    <a:pt x="1748" y="0"/>
                  </a:moveTo>
                  <a:lnTo>
                    <a:pt x="0" y="2957"/>
                  </a:lnTo>
                  <a:lnTo>
                    <a:pt x="9274" y="12366"/>
                  </a:lnTo>
                  <a:lnTo>
                    <a:pt x="11022" y="9409"/>
                  </a:lnTo>
                  <a:lnTo>
                    <a:pt x="1748" y="0"/>
                  </a:lnTo>
                  <a:close/>
                </a:path>
              </a:pathLst>
            </a:custGeom>
            <a:solidFill>
              <a:srgbClr val="18BCD4"/>
            </a:solidFill>
            <a:ln>
              <a:noFill/>
            </a:ln>
          </p:spPr>
          <p:txBody>
            <a:bodyPr lIns="91425" tIns="91425" rIns="91425" bIns="91425" anchor="ctr" anchorCtr="0">
              <a:noAutofit/>
            </a:bodyPr>
            <a:lstStyle/>
            <a:p>
              <a:pPr lvl="0">
                <a:spcBef>
                  <a:spcPts val="0"/>
                </a:spcBef>
                <a:buNone/>
              </a:pPr>
              <a:endParaRPr/>
            </a:p>
          </p:txBody>
        </p:sp>
        <p:sp>
          <p:nvSpPr>
            <p:cNvPr id="605" name="Shape 605"/>
            <p:cNvSpPr/>
            <p:nvPr/>
          </p:nvSpPr>
          <p:spPr>
            <a:xfrm>
              <a:off x="785825" y="1837675"/>
              <a:ext cx="275550" cy="305800"/>
            </a:xfrm>
            <a:custGeom>
              <a:avLst/>
              <a:gdLst/>
              <a:ahLst/>
              <a:cxnLst/>
              <a:rect l="0" t="0" r="0" b="0"/>
              <a:pathLst>
                <a:path w="11022" h="12232" extrusionOk="0">
                  <a:moveTo>
                    <a:pt x="1613" y="0"/>
                  </a:moveTo>
                  <a:lnTo>
                    <a:pt x="0" y="2957"/>
                  </a:lnTo>
                  <a:lnTo>
                    <a:pt x="9275" y="12231"/>
                  </a:lnTo>
                  <a:lnTo>
                    <a:pt x="11022" y="9274"/>
                  </a:lnTo>
                  <a:lnTo>
                    <a:pt x="1613" y="0"/>
                  </a:lnTo>
                  <a:close/>
                </a:path>
              </a:pathLst>
            </a:custGeom>
            <a:solidFill>
              <a:srgbClr val="18BCD4"/>
            </a:solidFill>
            <a:ln>
              <a:noFill/>
            </a:ln>
          </p:spPr>
          <p:txBody>
            <a:bodyPr lIns="91425" tIns="91425" rIns="91425" bIns="91425" anchor="ctr" anchorCtr="0">
              <a:noAutofit/>
            </a:bodyPr>
            <a:lstStyle/>
            <a:p>
              <a:pPr lvl="0">
                <a:spcBef>
                  <a:spcPts val="0"/>
                </a:spcBef>
                <a:buNone/>
              </a:pPr>
              <a:endParaRPr/>
            </a:p>
          </p:txBody>
        </p:sp>
        <p:sp>
          <p:nvSpPr>
            <p:cNvPr id="606" name="Shape 606"/>
            <p:cNvSpPr/>
            <p:nvPr/>
          </p:nvSpPr>
          <p:spPr>
            <a:xfrm>
              <a:off x="2677600" y="3632000"/>
              <a:ext cx="275575" cy="305800"/>
            </a:xfrm>
            <a:custGeom>
              <a:avLst/>
              <a:gdLst/>
              <a:ahLst/>
              <a:cxnLst/>
              <a:rect l="0" t="0" r="0" b="0"/>
              <a:pathLst>
                <a:path w="11023" h="12232" extrusionOk="0">
                  <a:moveTo>
                    <a:pt x="1614" y="0"/>
                  </a:moveTo>
                  <a:lnTo>
                    <a:pt x="1" y="2957"/>
                  </a:lnTo>
                  <a:lnTo>
                    <a:pt x="9275" y="12231"/>
                  </a:lnTo>
                  <a:lnTo>
                    <a:pt x="11022" y="9274"/>
                  </a:lnTo>
                  <a:lnTo>
                    <a:pt x="1614" y="0"/>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sp>
          <p:nvSpPr>
            <p:cNvPr id="607" name="Shape 607"/>
            <p:cNvSpPr/>
            <p:nvPr/>
          </p:nvSpPr>
          <p:spPr>
            <a:xfrm>
              <a:off x="819425" y="1777175"/>
              <a:ext cx="275550" cy="305800"/>
            </a:xfrm>
            <a:custGeom>
              <a:avLst/>
              <a:gdLst/>
              <a:ahLst/>
              <a:cxnLst/>
              <a:rect l="0" t="0" r="0" b="0"/>
              <a:pathLst>
                <a:path w="11022" h="12232" extrusionOk="0">
                  <a:moveTo>
                    <a:pt x="1748" y="1"/>
                  </a:moveTo>
                  <a:lnTo>
                    <a:pt x="0" y="2958"/>
                  </a:lnTo>
                  <a:lnTo>
                    <a:pt x="9275" y="12232"/>
                  </a:lnTo>
                  <a:lnTo>
                    <a:pt x="11022" y="9275"/>
                  </a:lnTo>
                  <a:lnTo>
                    <a:pt x="1748" y="1"/>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sp>
          <p:nvSpPr>
            <p:cNvPr id="608" name="Shape 608"/>
            <p:cNvSpPr/>
            <p:nvPr/>
          </p:nvSpPr>
          <p:spPr>
            <a:xfrm>
              <a:off x="2711200" y="3571500"/>
              <a:ext cx="275575" cy="305800"/>
            </a:xfrm>
            <a:custGeom>
              <a:avLst/>
              <a:gdLst/>
              <a:ahLst/>
              <a:cxnLst/>
              <a:rect l="0" t="0" r="0" b="0"/>
              <a:pathLst>
                <a:path w="11023" h="12232" extrusionOk="0">
                  <a:moveTo>
                    <a:pt x="1748" y="1"/>
                  </a:moveTo>
                  <a:lnTo>
                    <a:pt x="1" y="2958"/>
                  </a:lnTo>
                  <a:lnTo>
                    <a:pt x="9275" y="12232"/>
                  </a:lnTo>
                  <a:lnTo>
                    <a:pt x="11022" y="9275"/>
                  </a:lnTo>
                  <a:lnTo>
                    <a:pt x="1748" y="1"/>
                  </a:lnTo>
                  <a:close/>
                </a:path>
              </a:pathLst>
            </a:custGeom>
            <a:solidFill>
              <a:srgbClr val="1BB9D5"/>
            </a:solidFill>
            <a:ln>
              <a:noFill/>
            </a:ln>
          </p:spPr>
          <p:txBody>
            <a:bodyPr lIns="91425" tIns="91425" rIns="91425" bIns="91425" anchor="ctr" anchorCtr="0">
              <a:noAutofit/>
            </a:bodyPr>
            <a:lstStyle/>
            <a:p>
              <a:pPr lvl="0">
                <a:spcBef>
                  <a:spcPts val="0"/>
                </a:spcBef>
                <a:buNone/>
              </a:pPr>
              <a:endParaRPr/>
            </a:p>
          </p:txBody>
        </p:sp>
        <p:sp>
          <p:nvSpPr>
            <p:cNvPr id="609" name="Shape 609"/>
            <p:cNvSpPr/>
            <p:nvPr/>
          </p:nvSpPr>
          <p:spPr>
            <a:xfrm>
              <a:off x="856375" y="1713350"/>
              <a:ext cx="275575" cy="309150"/>
            </a:xfrm>
            <a:custGeom>
              <a:avLst/>
              <a:gdLst/>
              <a:ahLst/>
              <a:cxnLst/>
              <a:rect l="0" t="0" r="0" b="0"/>
              <a:pathLst>
                <a:path w="11023" h="12366" extrusionOk="0">
                  <a:moveTo>
                    <a:pt x="1614" y="0"/>
                  </a:moveTo>
                  <a:lnTo>
                    <a:pt x="1" y="2957"/>
                  </a:lnTo>
                  <a:lnTo>
                    <a:pt x="9275" y="12366"/>
                  </a:lnTo>
                  <a:lnTo>
                    <a:pt x="11022" y="9409"/>
                  </a:lnTo>
                  <a:lnTo>
                    <a:pt x="1614" y="0"/>
                  </a:lnTo>
                  <a:close/>
                </a:path>
              </a:pathLst>
            </a:custGeom>
            <a:solidFill>
              <a:srgbClr val="1BB9D5"/>
            </a:solidFill>
            <a:ln>
              <a:noFill/>
            </a:ln>
          </p:spPr>
          <p:txBody>
            <a:bodyPr lIns="91425" tIns="91425" rIns="91425" bIns="91425" anchor="ctr" anchorCtr="0">
              <a:noAutofit/>
            </a:bodyPr>
            <a:lstStyle/>
            <a:p>
              <a:pPr lvl="0">
                <a:spcBef>
                  <a:spcPts val="0"/>
                </a:spcBef>
                <a:buNone/>
              </a:pPr>
              <a:endParaRPr/>
            </a:p>
          </p:txBody>
        </p:sp>
        <p:sp>
          <p:nvSpPr>
            <p:cNvPr id="610" name="Shape 610"/>
            <p:cNvSpPr/>
            <p:nvPr/>
          </p:nvSpPr>
          <p:spPr>
            <a:xfrm>
              <a:off x="890000" y="1652850"/>
              <a:ext cx="275550" cy="305800"/>
            </a:xfrm>
            <a:custGeom>
              <a:avLst/>
              <a:gdLst/>
              <a:ahLst/>
              <a:cxnLst/>
              <a:rect l="0" t="0" r="0" b="0"/>
              <a:pathLst>
                <a:path w="11022" h="12232" extrusionOk="0">
                  <a:moveTo>
                    <a:pt x="1747" y="1"/>
                  </a:moveTo>
                  <a:lnTo>
                    <a:pt x="0" y="2958"/>
                  </a:lnTo>
                  <a:lnTo>
                    <a:pt x="9409" y="12232"/>
                  </a:lnTo>
                  <a:lnTo>
                    <a:pt x="11021" y="9275"/>
                  </a:lnTo>
                  <a:lnTo>
                    <a:pt x="1747" y="1"/>
                  </a:lnTo>
                  <a:close/>
                </a:path>
              </a:pathLst>
            </a:custGeom>
            <a:solidFill>
              <a:srgbClr val="1CB7D6"/>
            </a:solidFill>
            <a:ln>
              <a:noFill/>
            </a:ln>
          </p:spPr>
          <p:txBody>
            <a:bodyPr lIns="91425" tIns="91425" rIns="91425" bIns="91425" anchor="ctr" anchorCtr="0">
              <a:noAutofit/>
            </a:bodyPr>
            <a:lstStyle/>
            <a:p>
              <a:pPr lvl="0">
                <a:spcBef>
                  <a:spcPts val="0"/>
                </a:spcBef>
                <a:buNone/>
              </a:pPr>
              <a:endParaRPr/>
            </a:p>
          </p:txBody>
        </p:sp>
        <p:sp>
          <p:nvSpPr>
            <p:cNvPr id="611" name="Shape 611"/>
            <p:cNvSpPr/>
            <p:nvPr/>
          </p:nvSpPr>
          <p:spPr>
            <a:xfrm>
              <a:off x="2748175" y="3511025"/>
              <a:ext cx="275550" cy="305800"/>
            </a:xfrm>
            <a:custGeom>
              <a:avLst/>
              <a:gdLst/>
              <a:ahLst/>
              <a:cxnLst/>
              <a:rect l="0" t="0" r="0" b="0"/>
              <a:pathLst>
                <a:path w="11022" h="12232" extrusionOk="0">
                  <a:moveTo>
                    <a:pt x="1613" y="1"/>
                  </a:moveTo>
                  <a:lnTo>
                    <a:pt x="0" y="2823"/>
                  </a:lnTo>
                  <a:lnTo>
                    <a:pt x="9274" y="12232"/>
                  </a:lnTo>
                  <a:lnTo>
                    <a:pt x="11022" y="9275"/>
                  </a:lnTo>
                  <a:lnTo>
                    <a:pt x="1613" y="1"/>
                  </a:lnTo>
                  <a:close/>
                </a:path>
              </a:pathLst>
            </a:custGeom>
            <a:solidFill>
              <a:srgbClr val="1CB7D6"/>
            </a:solidFill>
            <a:ln>
              <a:noFill/>
            </a:ln>
          </p:spPr>
          <p:txBody>
            <a:bodyPr lIns="91425" tIns="91425" rIns="91425" bIns="91425" anchor="ctr" anchorCtr="0">
              <a:noAutofit/>
            </a:bodyPr>
            <a:lstStyle/>
            <a:p>
              <a:pPr lvl="0">
                <a:spcBef>
                  <a:spcPts val="0"/>
                </a:spcBef>
                <a:buNone/>
              </a:pPr>
              <a:endParaRPr/>
            </a:p>
          </p:txBody>
        </p:sp>
        <p:sp>
          <p:nvSpPr>
            <p:cNvPr id="612" name="Shape 612"/>
            <p:cNvSpPr/>
            <p:nvPr/>
          </p:nvSpPr>
          <p:spPr>
            <a:xfrm>
              <a:off x="2781775" y="3447175"/>
              <a:ext cx="275550" cy="305800"/>
            </a:xfrm>
            <a:custGeom>
              <a:avLst/>
              <a:gdLst/>
              <a:ahLst/>
              <a:cxnLst/>
              <a:rect l="0" t="0" r="0" b="0"/>
              <a:pathLst>
                <a:path w="11022" h="12232" extrusionOk="0">
                  <a:moveTo>
                    <a:pt x="1748" y="1"/>
                  </a:moveTo>
                  <a:lnTo>
                    <a:pt x="0" y="2958"/>
                  </a:lnTo>
                  <a:lnTo>
                    <a:pt x="9409" y="12232"/>
                  </a:lnTo>
                  <a:lnTo>
                    <a:pt x="11022" y="9409"/>
                  </a:lnTo>
                  <a:lnTo>
                    <a:pt x="1748" y="1"/>
                  </a:lnTo>
                  <a:close/>
                </a:path>
              </a:pathLst>
            </a:custGeom>
            <a:solidFill>
              <a:srgbClr val="1DB5D6"/>
            </a:solidFill>
            <a:ln>
              <a:noFill/>
            </a:ln>
          </p:spPr>
          <p:txBody>
            <a:bodyPr lIns="91425" tIns="91425" rIns="91425" bIns="91425" anchor="ctr" anchorCtr="0">
              <a:noAutofit/>
            </a:bodyPr>
            <a:lstStyle/>
            <a:p>
              <a:pPr lvl="0">
                <a:spcBef>
                  <a:spcPts val="0"/>
                </a:spcBef>
                <a:buNone/>
              </a:pPr>
              <a:endParaRPr/>
            </a:p>
          </p:txBody>
        </p:sp>
        <p:sp>
          <p:nvSpPr>
            <p:cNvPr id="613" name="Shape 613"/>
            <p:cNvSpPr/>
            <p:nvPr/>
          </p:nvSpPr>
          <p:spPr>
            <a:xfrm>
              <a:off x="926950" y="1592375"/>
              <a:ext cx="275550" cy="305800"/>
            </a:xfrm>
            <a:custGeom>
              <a:avLst/>
              <a:gdLst/>
              <a:ahLst/>
              <a:cxnLst/>
              <a:rect l="0" t="0" r="0" b="0"/>
              <a:pathLst>
                <a:path w="11022" h="12232" extrusionOk="0">
                  <a:moveTo>
                    <a:pt x="1613" y="1"/>
                  </a:moveTo>
                  <a:lnTo>
                    <a:pt x="1" y="2957"/>
                  </a:lnTo>
                  <a:lnTo>
                    <a:pt x="9275" y="12231"/>
                  </a:lnTo>
                  <a:lnTo>
                    <a:pt x="11022" y="9275"/>
                  </a:lnTo>
                  <a:lnTo>
                    <a:pt x="1613" y="1"/>
                  </a:lnTo>
                  <a:close/>
                </a:path>
              </a:pathLst>
            </a:custGeom>
            <a:solidFill>
              <a:srgbClr val="1DB5D6"/>
            </a:solidFill>
            <a:ln>
              <a:noFill/>
            </a:ln>
          </p:spPr>
          <p:txBody>
            <a:bodyPr lIns="91425" tIns="91425" rIns="91425" bIns="91425" anchor="ctr" anchorCtr="0">
              <a:noAutofit/>
            </a:bodyPr>
            <a:lstStyle/>
            <a:p>
              <a:pPr lvl="0">
                <a:spcBef>
                  <a:spcPts val="0"/>
                </a:spcBef>
                <a:buNone/>
              </a:pPr>
              <a:endParaRPr/>
            </a:p>
          </p:txBody>
        </p:sp>
        <p:sp>
          <p:nvSpPr>
            <p:cNvPr id="614" name="Shape 614"/>
            <p:cNvSpPr/>
            <p:nvPr/>
          </p:nvSpPr>
          <p:spPr>
            <a:xfrm>
              <a:off x="960550" y="1531900"/>
              <a:ext cx="275550" cy="305800"/>
            </a:xfrm>
            <a:custGeom>
              <a:avLst/>
              <a:gdLst/>
              <a:ahLst/>
              <a:cxnLst/>
              <a:rect l="0" t="0" r="0" b="0"/>
              <a:pathLst>
                <a:path w="11022" h="12232" extrusionOk="0">
                  <a:moveTo>
                    <a:pt x="1748" y="0"/>
                  </a:moveTo>
                  <a:lnTo>
                    <a:pt x="1" y="2823"/>
                  </a:lnTo>
                  <a:lnTo>
                    <a:pt x="9409" y="12231"/>
                  </a:lnTo>
                  <a:lnTo>
                    <a:pt x="11022" y="9274"/>
                  </a:lnTo>
                  <a:lnTo>
                    <a:pt x="1748" y="0"/>
                  </a:lnTo>
                  <a:close/>
                </a:path>
              </a:pathLst>
            </a:custGeom>
            <a:solidFill>
              <a:srgbClr val="1EB4D7"/>
            </a:solidFill>
            <a:ln>
              <a:noFill/>
            </a:ln>
          </p:spPr>
          <p:txBody>
            <a:bodyPr lIns="91425" tIns="91425" rIns="91425" bIns="91425" anchor="ctr" anchorCtr="0">
              <a:noAutofit/>
            </a:bodyPr>
            <a:lstStyle/>
            <a:p>
              <a:pPr lvl="0">
                <a:spcBef>
                  <a:spcPts val="0"/>
                </a:spcBef>
                <a:buNone/>
              </a:pPr>
              <a:endParaRPr/>
            </a:p>
          </p:txBody>
        </p:sp>
        <p:sp>
          <p:nvSpPr>
            <p:cNvPr id="615" name="Shape 615"/>
            <p:cNvSpPr/>
            <p:nvPr/>
          </p:nvSpPr>
          <p:spPr>
            <a:xfrm>
              <a:off x="2818725" y="3386700"/>
              <a:ext cx="275575" cy="305800"/>
            </a:xfrm>
            <a:custGeom>
              <a:avLst/>
              <a:gdLst/>
              <a:ahLst/>
              <a:cxnLst/>
              <a:rect l="0" t="0" r="0" b="0"/>
              <a:pathLst>
                <a:path w="11023" h="12232" extrusionOk="0">
                  <a:moveTo>
                    <a:pt x="1614" y="1"/>
                  </a:moveTo>
                  <a:lnTo>
                    <a:pt x="1" y="2957"/>
                  </a:lnTo>
                  <a:lnTo>
                    <a:pt x="9275" y="12231"/>
                  </a:lnTo>
                  <a:lnTo>
                    <a:pt x="11022" y="9275"/>
                  </a:lnTo>
                  <a:lnTo>
                    <a:pt x="1614" y="1"/>
                  </a:lnTo>
                  <a:close/>
                </a:path>
              </a:pathLst>
            </a:custGeom>
            <a:solidFill>
              <a:srgbClr val="1EB4D7"/>
            </a:solidFill>
            <a:ln>
              <a:noFill/>
            </a:ln>
          </p:spPr>
          <p:txBody>
            <a:bodyPr lIns="91425" tIns="91425" rIns="91425" bIns="91425" anchor="ctr" anchorCtr="0">
              <a:noAutofit/>
            </a:bodyPr>
            <a:lstStyle/>
            <a:p>
              <a:pPr lvl="0">
                <a:spcBef>
                  <a:spcPts val="0"/>
                </a:spcBef>
                <a:buNone/>
              </a:pPr>
              <a:endParaRPr/>
            </a:p>
          </p:txBody>
        </p:sp>
        <p:sp>
          <p:nvSpPr>
            <p:cNvPr id="616" name="Shape 616"/>
            <p:cNvSpPr/>
            <p:nvPr/>
          </p:nvSpPr>
          <p:spPr>
            <a:xfrm>
              <a:off x="997525" y="1468050"/>
              <a:ext cx="322600" cy="305800"/>
            </a:xfrm>
            <a:custGeom>
              <a:avLst/>
              <a:gdLst/>
              <a:ahLst/>
              <a:cxnLst/>
              <a:rect l="0" t="0" r="0" b="0"/>
              <a:pathLst>
                <a:path w="12904" h="12232" extrusionOk="0">
                  <a:moveTo>
                    <a:pt x="1747" y="0"/>
                  </a:moveTo>
                  <a:lnTo>
                    <a:pt x="0" y="2957"/>
                  </a:lnTo>
                  <a:lnTo>
                    <a:pt x="9274" y="12231"/>
                  </a:lnTo>
                  <a:lnTo>
                    <a:pt x="9946" y="11291"/>
                  </a:lnTo>
                  <a:lnTo>
                    <a:pt x="12903" y="11291"/>
                  </a:lnTo>
                  <a:lnTo>
                    <a:pt x="1747" y="0"/>
                  </a:lnTo>
                  <a:close/>
                </a:path>
              </a:pathLst>
            </a:custGeom>
            <a:solidFill>
              <a:srgbClr val="1FB2D7"/>
            </a:solidFill>
            <a:ln>
              <a:noFill/>
            </a:ln>
          </p:spPr>
          <p:txBody>
            <a:bodyPr lIns="91425" tIns="91425" rIns="91425" bIns="91425" anchor="ctr" anchorCtr="0">
              <a:noAutofit/>
            </a:bodyPr>
            <a:lstStyle/>
            <a:p>
              <a:pPr lvl="0">
                <a:spcBef>
                  <a:spcPts val="0"/>
                </a:spcBef>
                <a:buNone/>
              </a:pPr>
              <a:endParaRPr/>
            </a:p>
          </p:txBody>
        </p:sp>
        <p:sp>
          <p:nvSpPr>
            <p:cNvPr id="617" name="Shape 617"/>
            <p:cNvSpPr/>
            <p:nvPr/>
          </p:nvSpPr>
          <p:spPr>
            <a:xfrm>
              <a:off x="2852325" y="3326225"/>
              <a:ext cx="275575" cy="305800"/>
            </a:xfrm>
            <a:custGeom>
              <a:avLst/>
              <a:gdLst/>
              <a:ahLst/>
              <a:cxnLst/>
              <a:rect l="0" t="0" r="0" b="0"/>
              <a:pathLst>
                <a:path w="11023" h="12232" extrusionOk="0">
                  <a:moveTo>
                    <a:pt x="1748" y="0"/>
                  </a:moveTo>
                  <a:lnTo>
                    <a:pt x="1" y="2957"/>
                  </a:lnTo>
                  <a:lnTo>
                    <a:pt x="9409" y="12231"/>
                  </a:lnTo>
                  <a:lnTo>
                    <a:pt x="11022" y="9274"/>
                  </a:lnTo>
                  <a:lnTo>
                    <a:pt x="1748" y="0"/>
                  </a:lnTo>
                  <a:close/>
                </a:path>
              </a:pathLst>
            </a:custGeom>
            <a:solidFill>
              <a:srgbClr val="1FB2D7"/>
            </a:solidFill>
            <a:ln>
              <a:noFill/>
            </a:ln>
          </p:spPr>
          <p:txBody>
            <a:bodyPr lIns="91425" tIns="91425" rIns="91425" bIns="91425" anchor="ctr" anchorCtr="0">
              <a:noAutofit/>
            </a:bodyPr>
            <a:lstStyle/>
            <a:p>
              <a:pPr lvl="0">
                <a:spcBef>
                  <a:spcPts val="0"/>
                </a:spcBef>
                <a:buNone/>
              </a:pPr>
              <a:endParaRPr/>
            </a:p>
          </p:txBody>
        </p:sp>
        <p:sp>
          <p:nvSpPr>
            <p:cNvPr id="618" name="Shape 618"/>
            <p:cNvSpPr/>
            <p:nvPr/>
          </p:nvSpPr>
          <p:spPr>
            <a:xfrm>
              <a:off x="1034475" y="1431100"/>
              <a:ext cx="383075" cy="319225"/>
            </a:xfrm>
            <a:custGeom>
              <a:avLst/>
              <a:gdLst/>
              <a:ahLst/>
              <a:cxnLst/>
              <a:rect l="0" t="0" r="0" b="0"/>
              <a:pathLst>
                <a:path w="15323" h="12769" extrusionOk="0">
                  <a:moveTo>
                    <a:pt x="1076" y="0"/>
                  </a:moveTo>
                  <a:lnTo>
                    <a:pt x="1" y="2016"/>
                  </a:lnTo>
                  <a:lnTo>
                    <a:pt x="10619" y="12769"/>
                  </a:lnTo>
                  <a:lnTo>
                    <a:pt x="15323" y="12769"/>
                  </a:lnTo>
                  <a:lnTo>
                    <a:pt x="2554" y="0"/>
                  </a:lnTo>
                  <a:close/>
                </a:path>
              </a:pathLst>
            </a:custGeom>
            <a:solidFill>
              <a:srgbClr val="20B0D8"/>
            </a:solidFill>
            <a:ln>
              <a:noFill/>
            </a:ln>
          </p:spPr>
          <p:txBody>
            <a:bodyPr lIns="91425" tIns="91425" rIns="91425" bIns="91425" anchor="ctr" anchorCtr="0">
              <a:noAutofit/>
            </a:bodyPr>
            <a:lstStyle/>
            <a:p>
              <a:pPr lvl="0">
                <a:spcBef>
                  <a:spcPts val="0"/>
                </a:spcBef>
                <a:buNone/>
              </a:pPr>
              <a:endParaRPr/>
            </a:p>
          </p:txBody>
        </p:sp>
        <p:sp>
          <p:nvSpPr>
            <p:cNvPr id="619" name="Shape 619"/>
            <p:cNvSpPr/>
            <p:nvPr/>
          </p:nvSpPr>
          <p:spPr>
            <a:xfrm>
              <a:off x="2889300" y="3262375"/>
              <a:ext cx="275550" cy="309150"/>
            </a:xfrm>
            <a:custGeom>
              <a:avLst/>
              <a:gdLst/>
              <a:ahLst/>
              <a:cxnLst/>
              <a:rect l="0" t="0" r="0" b="0"/>
              <a:pathLst>
                <a:path w="11022" h="12366" extrusionOk="0">
                  <a:moveTo>
                    <a:pt x="1748" y="0"/>
                  </a:moveTo>
                  <a:lnTo>
                    <a:pt x="0" y="2957"/>
                  </a:lnTo>
                  <a:lnTo>
                    <a:pt x="9274" y="12366"/>
                  </a:lnTo>
                  <a:lnTo>
                    <a:pt x="11022" y="9409"/>
                  </a:lnTo>
                  <a:lnTo>
                    <a:pt x="1748" y="0"/>
                  </a:lnTo>
                  <a:close/>
                </a:path>
              </a:pathLst>
            </a:custGeom>
            <a:solidFill>
              <a:srgbClr val="20B0D8"/>
            </a:solidFill>
            <a:ln>
              <a:noFill/>
            </a:ln>
          </p:spPr>
          <p:txBody>
            <a:bodyPr lIns="91425" tIns="91425" rIns="91425" bIns="91425" anchor="ctr" anchorCtr="0">
              <a:noAutofit/>
            </a:bodyPr>
            <a:lstStyle/>
            <a:p>
              <a:pPr lvl="0">
                <a:spcBef>
                  <a:spcPts val="0"/>
                </a:spcBef>
                <a:buNone/>
              </a:pPr>
              <a:endParaRPr/>
            </a:p>
          </p:txBody>
        </p:sp>
        <p:sp>
          <p:nvSpPr>
            <p:cNvPr id="620" name="Shape 620"/>
            <p:cNvSpPr/>
            <p:nvPr/>
          </p:nvSpPr>
          <p:spPr>
            <a:xfrm>
              <a:off x="1078150" y="1431100"/>
              <a:ext cx="436850" cy="319225"/>
            </a:xfrm>
            <a:custGeom>
              <a:avLst/>
              <a:gdLst/>
              <a:ahLst/>
              <a:cxnLst/>
              <a:rect l="0" t="0" r="0" b="0"/>
              <a:pathLst>
                <a:path w="17474" h="12769" extrusionOk="0">
                  <a:moveTo>
                    <a:pt x="1" y="0"/>
                  </a:moveTo>
                  <a:lnTo>
                    <a:pt x="12770" y="12769"/>
                  </a:lnTo>
                  <a:lnTo>
                    <a:pt x="17474" y="12769"/>
                  </a:lnTo>
                  <a:lnTo>
                    <a:pt x="4705" y="0"/>
                  </a:lnTo>
                  <a:close/>
                </a:path>
              </a:pathLst>
            </a:custGeom>
            <a:solidFill>
              <a:srgbClr val="21AED9"/>
            </a:solidFill>
            <a:ln>
              <a:noFill/>
            </a:ln>
          </p:spPr>
          <p:txBody>
            <a:bodyPr lIns="91425" tIns="91425" rIns="91425" bIns="91425" anchor="ctr" anchorCtr="0">
              <a:noAutofit/>
            </a:bodyPr>
            <a:lstStyle/>
            <a:p>
              <a:pPr lvl="0">
                <a:spcBef>
                  <a:spcPts val="0"/>
                </a:spcBef>
                <a:buNone/>
              </a:pPr>
              <a:endParaRPr/>
            </a:p>
          </p:txBody>
        </p:sp>
        <p:sp>
          <p:nvSpPr>
            <p:cNvPr id="621" name="Shape 621"/>
            <p:cNvSpPr/>
            <p:nvPr/>
          </p:nvSpPr>
          <p:spPr>
            <a:xfrm>
              <a:off x="2926250" y="3201900"/>
              <a:ext cx="272200" cy="305800"/>
            </a:xfrm>
            <a:custGeom>
              <a:avLst/>
              <a:gdLst/>
              <a:ahLst/>
              <a:cxnLst/>
              <a:rect l="0" t="0" r="0" b="0"/>
              <a:pathLst>
                <a:path w="10888" h="12232" extrusionOk="0">
                  <a:moveTo>
                    <a:pt x="1614" y="0"/>
                  </a:moveTo>
                  <a:lnTo>
                    <a:pt x="1" y="2957"/>
                  </a:lnTo>
                  <a:lnTo>
                    <a:pt x="9275" y="12231"/>
                  </a:lnTo>
                  <a:lnTo>
                    <a:pt x="10888" y="9274"/>
                  </a:lnTo>
                  <a:lnTo>
                    <a:pt x="1614" y="0"/>
                  </a:lnTo>
                  <a:close/>
                </a:path>
              </a:pathLst>
            </a:custGeom>
            <a:solidFill>
              <a:srgbClr val="21AED9"/>
            </a:solidFill>
            <a:ln>
              <a:noFill/>
            </a:ln>
          </p:spPr>
          <p:txBody>
            <a:bodyPr lIns="91425" tIns="91425" rIns="91425" bIns="91425" anchor="ctr" anchorCtr="0">
              <a:noAutofit/>
            </a:bodyPr>
            <a:lstStyle/>
            <a:p>
              <a:pPr lvl="0">
                <a:spcBef>
                  <a:spcPts val="0"/>
                </a:spcBef>
                <a:buNone/>
              </a:pPr>
              <a:endParaRPr/>
            </a:p>
          </p:txBody>
        </p:sp>
        <p:sp>
          <p:nvSpPr>
            <p:cNvPr id="622" name="Shape 622"/>
            <p:cNvSpPr/>
            <p:nvPr/>
          </p:nvSpPr>
          <p:spPr>
            <a:xfrm>
              <a:off x="1175600" y="1431100"/>
              <a:ext cx="436850" cy="319225"/>
            </a:xfrm>
            <a:custGeom>
              <a:avLst/>
              <a:gdLst/>
              <a:ahLst/>
              <a:cxnLst/>
              <a:rect l="0" t="0" r="0" b="0"/>
              <a:pathLst>
                <a:path w="17474" h="12769" extrusionOk="0">
                  <a:moveTo>
                    <a:pt x="1" y="0"/>
                  </a:moveTo>
                  <a:lnTo>
                    <a:pt x="12769" y="12769"/>
                  </a:lnTo>
                  <a:lnTo>
                    <a:pt x="17474" y="12769"/>
                  </a:lnTo>
                  <a:lnTo>
                    <a:pt x="4705" y="0"/>
                  </a:lnTo>
                  <a:close/>
                </a:path>
              </a:pathLst>
            </a:custGeom>
            <a:solidFill>
              <a:srgbClr val="22ADD9"/>
            </a:solidFill>
            <a:ln>
              <a:noFill/>
            </a:ln>
          </p:spPr>
          <p:txBody>
            <a:bodyPr lIns="91425" tIns="91425" rIns="91425" bIns="91425" anchor="ctr" anchorCtr="0">
              <a:noAutofit/>
            </a:bodyPr>
            <a:lstStyle/>
            <a:p>
              <a:pPr lvl="0">
                <a:spcBef>
                  <a:spcPts val="0"/>
                </a:spcBef>
                <a:buNone/>
              </a:pPr>
              <a:endParaRPr/>
            </a:p>
          </p:txBody>
        </p:sp>
        <p:sp>
          <p:nvSpPr>
            <p:cNvPr id="623" name="Shape 623"/>
            <p:cNvSpPr/>
            <p:nvPr/>
          </p:nvSpPr>
          <p:spPr>
            <a:xfrm>
              <a:off x="2959850" y="3141400"/>
              <a:ext cx="275575" cy="305800"/>
            </a:xfrm>
            <a:custGeom>
              <a:avLst/>
              <a:gdLst/>
              <a:ahLst/>
              <a:cxnLst/>
              <a:rect l="0" t="0" r="0" b="0"/>
              <a:pathLst>
                <a:path w="11023" h="12232" extrusionOk="0">
                  <a:moveTo>
                    <a:pt x="1748" y="1"/>
                  </a:moveTo>
                  <a:lnTo>
                    <a:pt x="1" y="2958"/>
                  </a:lnTo>
                  <a:lnTo>
                    <a:pt x="9275" y="12232"/>
                  </a:lnTo>
                  <a:lnTo>
                    <a:pt x="11022" y="9275"/>
                  </a:lnTo>
                  <a:lnTo>
                    <a:pt x="1748" y="1"/>
                  </a:lnTo>
                  <a:close/>
                </a:path>
              </a:pathLst>
            </a:custGeom>
            <a:solidFill>
              <a:srgbClr val="22ADD9"/>
            </a:solidFill>
            <a:ln>
              <a:noFill/>
            </a:ln>
          </p:spPr>
          <p:txBody>
            <a:bodyPr lIns="91425" tIns="91425" rIns="91425" bIns="91425" anchor="ctr" anchorCtr="0">
              <a:noAutofit/>
            </a:bodyPr>
            <a:lstStyle/>
            <a:p>
              <a:pPr lvl="0">
                <a:spcBef>
                  <a:spcPts val="0"/>
                </a:spcBef>
                <a:buNone/>
              </a:pPr>
              <a:endParaRPr/>
            </a:p>
          </p:txBody>
        </p:sp>
        <p:sp>
          <p:nvSpPr>
            <p:cNvPr id="624" name="Shape 624"/>
            <p:cNvSpPr/>
            <p:nvPr/>
          </p:nvSpPr>
          <p:spPr>
            <a:xfrm>
              <a:off x="2996825" y="3077575"/>
              <a:ext cx="275550" cy="309150"/>
            </a:xfrm>
            <a:custGeom>
              <a:avLst/>
              <a:gdLst/>
              <a:ahLst/>
              <a:cxnLst/>
              <a:rect l="0" t="0" r="0" b="0"/>
              <a:pathLst>
                <a:path w="11022" h="12366" extrusionOk="0">
                  <a:moveTo>
                    <a:pt x="1613" y="0"/>
                  </a:moveTo>
                  <a:lnTo>
                    <a:pt x="0" y="2957"/>
                  </a:lnTo>
                  <a:lnTo>
                    <a:pt x="9275" y="12366"/>
                  </a:lnTo>
                  <a:lnTo>
                    <a:pt x="11022" y="9409"/>
                  </a:lnTo>
                  <a:lnTo>
                    <a:pt x="1613" y="0"/>
                  </a:lnTo>
                  <a:close/>
                </a:path>
              </a:pathLst>
            </a:custGeom>
            <a:solidFill>
              <a:srgbClr val="23ABDA"/>
            </a:solidFill>
            <a:ln>
              <a:noFill/>
            </a:ln>
          </p:spPr>
          <p:txBody>
            <a:bodyPr lIns="91425" tIns="91425" rIns="91425" bIns="91425" anchor="ctr" anchorCtr="0">
              <a:noAutofit/>
            </a:bodyPr>
            <a:lstStyle/>
            <a:p>
              <a:pPr lvl="0">
                <a:spcBef>
                  <a:spcPts val="0"/>
                </a:spcBef>
                <a:buNone/>
              </a:pPr>
              <a:endParaRPr/>
            </a:p>
          </p:txBody>
        </p:sp>
        <p:sp>
          <p:nvSpPr>
            <p:cNvPr id="625" name="Shape 625"/>
            <p:cNvSpPr/>
            <p:nvPr/>
          </p:nvSpPr>
          <p:spPr>
            <a:xfrm>
              <a:off x="1273050" y="1431100"/>
              <a:ext cx="433500" cy="319225"/>
            </a:xfrm>
            <a:custGeom>
              <a:avLst/>
              <a:gdLst/>
              <a:ahLst/>
              <a:cxnLst/>
              <a:rect l="0" t="0" r="0" b="0"/>
              <a:pathLst>
                <a:path w="17340" h="12769" extrusionOk="0">
                  <a:moveTo>
                    <a:pt x="0" y="0"/>
                  </a:moveTo>
                  <a:lnTo>
                    <a:pt x="12769" y="12769"/>
                  </a:lnTo>
                  <a:lnTo>
                    <a:pt x="17339" y="12769"/>
                  </a:lnTo>
                  <a:lnTo>
                    <a:pt x="4705" y="0"/>
                  </a:lnTo>
                  <a:close/>
                </a:path>
              </a:pathLst>
            </a:custGeom>
            <a:solidFill>
              <a:srgbClr val="23ABDA"/>
            </a:solidFill>
            <a:ln>
              <a:noFill/>
            </a:ln>
          </p:spPr>
          <p:txBody>
            <a:bodyPr lIns="91425" tIns="91425" rIns="91425" bIns="91425" anchor="ctr" anchorCtr="0">
              <a:noAutofit/>
            </a:bodyPr>
            <a:lstStyle/>
            <a:p>
              <a:pPr lvl="0">
                <a:spcBef>
                  <a:spcPts val="0"/>
                </a:spcBef>
                <a:buNone/>
              </a:pPr>
              <a:endParaRPr/>
            </a:p>
          </p:txBody>
        </p:sp>
        <p:sp>
          <p:nvSpPr>
            <p:cNvPr id="626" name="Shape 626"/>
            <p:cNvSpPr/>
            <p:nvPr/>
          </p:nvSpPr>
          <p:spPr>
            <a:xfrm>
              <a:off x="1370500" y="1431100"/>
              <a:ext cx="433475" cy="319225"/>
            </a:xfrm>
            <a:custGeom>
              <a:avLst/>
              <a:gdLst/>
              <a:ahLst/>
              <a:cxnLst/>
              <a:rect l="0" t="0" r="0" b="0"/>
              <a:pathLst>
                <a:path w="17339" h="12769" extrusionOk="0">
                  <a:moveTo>
                    <a:pt x="0" y="0"/>
                  </a:moveTo>
                  <a:lnTo>
                    <a:pt x="12769" y="12769"/>
                  </a:lnTo>
                  <a:lnTo>
                    <a:pt x="17339" y="12769"/>
                  </a:lnTo>
                  <a:lnTo>
                    <a:pt x="4705" y="0"/>
                  </a:lnTo>
                  <a:close/>
                </a:path>
              </a:pathLst>
            </a:custGeom>
            <a:solidFill>
              <a:srgbClr val="25A9DA"/>
            </a:solidFill>
            <a:ln>
              <a:noFill/>
            </a:ln>
          </p:spPr>
          <p:txBody>
            <a:bodyPr lIns="91425" tIns="91425" rIns="91425" bIns="91425" anchor="ctr" anchorCtr="0">
              <a:noAutofit/>
            </a:bodyPr>
            <a:lstStyle/>
            <a:p>
              <a:pPr lvl="0">
                <a:spcBef>
                  <a:spcPts val="0"/>
                </a:spcBef>
                <a:buNone/>
              </a:pPr>
              <a:endParaRPr/>
            </a:p>
          </p:txBody>
        </p:sp>
        <p:sp>
          <p:nvSpPr>
            <p:cNvPr id="627" name="Shape 627"/>
            <p:cNvSpPr/>
            <p:nvPr/>
          </p:nvSpPr>
          <p:spPr>
            <a:xfrm>
              <a:off x="3030425" y="3017075"/>
              <a:ext cx="275550" cy="305800"/>
            </a:xfrm>
            <a:custGeom>
              <a:avLst/>
              <a:gdLst/>
              <a:ahLst/>
              <a:cxnLst/>
              <a:rect l="0" t="0" r="0" b="0"/>
              <a:pathLst>
                <a:path w="11022" h="12232" extrusionOk="0">
                  <a:moveTo>
                    <a:pt x="1748" y="1"/>
                  </a:moveTo>
                  <a:lnTo>
                    <a:pt x="1" y="2958"/>
                  </a:lnTo>
                  <a:lnTo>
                    <a:pt x="9409" y="12232"/>
                  </a:lnTo>
                  <a:lnTo>
                    <a:pt x="11022" y="9275"/>
                  </a:lnTo>
                  <a:lnTo>
                    <a:pt x="1748" y="1"/>
                  </a:lnTo>
                  <a:close/>
                </a:path>
              </a:pathLst>
            </a:custGeom>
            <a:solidFill>
              <a:srgbClr val="25A9DA"/>
            </a:solidFill>
            <a:ln>
              <a:noFill/>
            </a:ln>
          </p:spPr>
          <p:txBody>
            <a:bodyPr lIns="91425" tIns="91425" rIns="91425" bIns="91425" anchor="ctr" anchorCtr="0">
              <a:noAutofit/>
            </a:bodyPr>
            <a:lstStyle/>
            <a:p>
              <a:pPr lvl="0">
                <a:spcBef>
                  <a:spcPts val="0"/>
                </a:spcBef>
                <a:buNone/>
              </a:pPr>
              <a:endParaRPr/>
            </a:p>
          </p:txBody>
        </p:sp>
        <p:sp>
          <p:nvSpPr>
            <p:cNvPr id="628" name="Shape 628"/>
            <p:cNvSpPr/>
            <p:nvPr/>
          </p:nvSpPr>
          <p:spPr>
            <a:xfrm>
              <a:off x="1467950" y="1431100"/>
              <a:ext cx="433475" cy="319225"/>
            </a:xfrm>
            <a:custGeom>
              <a:avLst/>
              <a:gdLst/>
              <a:ahLst/>
              <a:cxnLst/>
              <a:rect l="0" t="0" r="0" b="0"/>
              <a:pathLst>
                <a:path w="17339" h="12769" extrusionOk="0">
                  <a:moveTo>
                    <a:pt x="0" y="0"/>
                  </a:moveTo>
                  <a:lnTo>
                    <a:pt x="12769" y="12769"/>
                  </a:lnTo>
                  <a:lnTo>
                    <a:pt x="17339" y="12769"/>
                  </a:lnTo>
                  <a:lnTo>
                    <a:pt x="4570" y="0"/>
                  </a:lnTo>
                  <a:close/>
                </a:path>
              </a:pathLst>
            </a:custGeom>
            <a:solidFill>
              <a:srgbClr val="26A8DB"/>
            </a:solidFill>
            <a:ln>
              <a:noFill/>
            </a:ln>
          </p:spPr>
          <p:txBody>
            <a:bodyPr lIns="91425" tIns="91425" rIns="91425" bIns="91425" anchor="ctr" anchorCtr="0">
              <a:noAutofit/>
            </a:bodyPr>
            <a:lstStyle/>
            <a:p>
              <a:pPr lvl="0">
                <a:spcBef>
                  <a:spcPts val="0"/>
                </a:spcBef>
                <a:buNone/>
              </a:pPr>
              <a:endParaRPr/>
            </a:p>
          </p:txBody>
        </p:sp>
        <p:sp>
          <p:nvSpPr>
            <p:cNvPr id="629" name="Shape 629"/>
            <p:cNvSpPr/>
            <p:nvPr/>
          </p:nvSpPr>
          <p:spPr>
            <a:xfrm>
              <a:off x="3067375" y="2956600"/>
              <a:ext cx="275575" cy="305800"/>
            </a:xfrm>
            <a:custGeom>
              <a:avLst/>
              <a:gdLst/>
              <a:ahLst/>
              <a:cxnLst/>
              <a:rect l="0" t="0" r="0" b="0"/>
              <a:pathLst>
                <a:path w="11023" h="12232" extrusionOk="0">
                  <a:moveTo>
                    <a:pt x="1614" y="0"/>
                  </a:moveTo>
                  <a:lnTo>
                    <a:pt x="1" y="2957"/>
                  </a:lnTo>
                  <a:lnTo>
                    <a:pt x="9275" y="12231"/>
                  </a:lnTo>
                  <a:lnTo>
                    <a:pt x="11022" y="9275"/>
                  </a:lnTo>
                  <a:lnTo>
                    <a:pt x="1614" y="0"/>
                  </a:lnTo>
                  <a:close/>
                </a:path>
              </a:pathLst>
            </a:custGeom>
            <a:solidFill>
              <a:srgbClr val="26A8DB"/>
            </a:solidFill>
            <a:ln>
              <a:noFill/>
            </a:ln>
          </p:spPr>
          <p:txBody>
            <a:bodyPr lIns="91425" tIns="91425" rIns="91425" bIns="91425" anchor="ctr" anchorCtr="0">
              <a:noAutofit/>
            </a:bodyPr>
            <a:lstStyle/>
            <a:p>
              <a:pPr lvl="0">
                <a:spcBef>
                  <a:spcPts val="0"/>
                </a:spcBef>
                <a:buNone/>
              </a:pPr>
              <a:endParaRPr/>
            </a:p>
          </p:txBody>
        </p:sp>
        <p:sp>
          <p:nvSpPr>
            <p:cNvPr id="630" name="Shape 630"/>
            <p:cNvSpPr/>
            <p:nvPr/>
          </p:nvSpPr>
          <p:spPr>
            <a:xfrm>
              <a:off x="1565375" y="1431100"/>
              <a:ext cx="433500" cy="319225"/>
            </a:xfrm>
            <a:custGeom>
              <a:avLst/>
              <a:gdLst/>
              <a:ahLst/>
              <a:cxnLst/>
              <a:rect l="0" t="0" r="0" b="0"/>
              <a:pathLst>
                <a:path w="17340" h="12769" extrusionOk="0">
                  <a:moveTo>
                    <a:pt x="1" y="0"/>
                  </a:moveTo>
                  <a:lnTo>
                    <a:pt x="12635" y="12769"/>
                  </a:lnTo>
                  <a:lnTo>
                    <a:pt x="17339" y="12769"/>
                  </a:lnTo>
                  <a:lnTo>
                    <a:pt x="4571" y="0"/>
                  </a:lnTo>
                  <a:close/>
                </a:path>
              </a:pathLst>
            </a:custGeom>
            <a:solidFill>
              <a:srgbClr val="27A6DC"/>
            </a:solidFill>
            <a:ln>
              <a:noFill/>
            </a:ln>
          </p:spPr>
          <p:txBody>
            <a:bodyPr lIns="91425" tIns="91425" rIns="91425" bIns="91425" anchor="ctr" anchorCtr="0">
              <a:noAutofit/>
            </a:bodyPr>
            <a:lstStyle/>
            <a:p>
              <a:pPr lvl="0">
                <a:spcBef>
                  <a:spcPts val="0"/>
                </a:spcBef>
                <a:buNone/>
              </a:pPr>
              <a:endParaRPr/>
            </a:p>
          </p:txBody>
        </p:sp>
        <p:sp>
          <p:nvSpPr>
            <p:cNvPr id="631" name="Shape 631"/>
            <p:cNvSpPr/>
            <p:nvPr/>
          </p:nvSpPr>
          <p:spPr>
            <a:xfrm>
              <a:off x="3101000" y="2896125"/>
              <a:ext cx="275550" cy="305800"/>
            </a:xfrm>
            <a:custGeom>
              <a:avLst/>
              <a:gdLst/>
              <a:ahLst/>
              <a:cxnLst/>
              <a:rect l="0" t="0" r="0" b="0"/>
              <a:pathLst>
                <a:path w="11022" h="12232" extrusionOk="0">
                  <a:moveTo>
                    <a:pt x="1747" y="0"/>
                  </a:moveTo>
                  <a:lnTo>
                    <a:pt x="0" y="2823"/>
                  </a:lnTo>
                  <a:lnTo>
                    <a:pt x="9409" y="12231"/>
                  </a:lnTo>
                  <a:lnTo>
                    <a:pt x="11021" y="9274"/>
                  </a:lnTo>
                  <a:lnTo>
                    <a:pt x="1747" y="0"/>
                  </a:lnTo>
                  <a:close/>
                </a:path>
              </a:pathLst>
            </a:custGeom>
            <a:solidFill>
              <a:srgbClr val="27A6DC"/>
            </a:solidFill>
            <a:ln>
              <a:noFill/>
            </a:ln>
          </p:spPr>
          <p:txBody>
            <a:bodyPr lIns="91425" tIns="91425" rIns="91425" bIns="91425" anchor="ctr" anchorCtr="0">
              <a:noAutofit/>
            </a:bodyPr>
            <a:lstStyle/>
            <a:p>
              <a:pPr lvl="0">
                <a:spcBef>
                  <a:spcPts val="0"/>
                </a:spcBef>
                <a:buNone/>
              </a:pPr>
              <a:endParaRPr/>
            </a:p>
          </p:txBody>
        </p:sp>
        <p:sp>
          <p:nvSpPr>
            <p:cNvPr id="632" name="Shape 632"/>
            <p:cNvSpPr/>
            <p:nvPr/>
          </p:nvSpPr>
          <p:spPr>
            <a:xfrm>
              <a:off x="3137950" y="2802025"/>
              <a:ext cx="275550" cy="336050"/>
            </a:xfrm>
            <a:custGeom>
              <a:avLst/>
              <a:gdLst/>
              <a:ahLst/>
              <a:cxnLst/>
              <a:rect l="0" t="0" r="0" b="0"/>
              <a:pathLst>
                <a:path w="11022" h="13442" extrusionOk="0">
                  <a:moveTo>
                    <a:pt x="404" y="1"/>
                  </a:moveTo>
                  <a:lnTo>
                    <a:pt x="1" y="404"/>
                  </a:lnTo>
                  <a:lnTo>
                    <a:pt x="1076" y="2286"/>
                  </a:lnTo>
                  <a:lnTo>
                    <a:pt x="1" y="4167"/>
                  </a:lnTo>
                  <a:lnTo>
                    <a:pt x="9275" y="13441"/>
                  </a:lnTo>
                  <a:lnTo>
                    <a:pt x="11022" y="10619"/>
                  </a:lnTo>
                  <a:lnTo>
                    <a:pt x="404" y="1"/>
                  </a:lnTo>
                  <a:close/>
                </a:path>
              </a:pathLst>
            </a:custGeom>
            <a:solidFill>
              <a:srgbClr val="28A4DC"/>
            </a:solidFill>
            <a:ln>
              <a:noFill/>
            </a:ln>
          </p:spPr>
          <p:txBody>
            <a:bodyPr lIns="91425" tIns="91425" rIns="91425" bIns="91425" anchor="ctr" anchorCtr="0">
              <a:noAutofit/>
            </a:bodyPr>
            <a:lstStyle/>
            <a:p>
              <a:pPr lvl="0">
                <a:spcBef>
                  <a:spcPts val="0"/>
                </a:spcBef>
                <a:buNone/>
              </a:pPr>
              <a:endParaRPr/>
            </a:p>
          </p:txBody>
        </p:sp>
        <p:sp>
          <p:nvSpPr>
            <p:cNvPr id="633" name="Shape 633"/>
            <p:cNvSpPr/>
            <p:nvPr/>
          </p:nvSpPr>
          <p:spPr>
            <a:xfrm>
              <a:off x="1662825" y="1431100"/>
              <a:ext cx="433500" cy="319225"/>
            </a:xfrm>
            <a:custGeom>
              <a:avLst/>
              <a:gdLst/>
              <a:ahLst/>
              <a:cxnLst/>
              <a:rect l="0" t="0" r="0" b="0"/>
              <a:pathLst>
                <a:path w="17340" h="12769" extrusionOk="0">
                  <a:moveTo>
                    <a:pt x="1" y="0"/>
                  </a:moveTo>
                  <a:lnTo>
                    <a:pt x="12635" y="12769"/>
                  </a:lnTo>
                  <a:lnTo>
                    <a:pt x="17339" y="12769"/>
                  </a:lnTo>
                  <a:lnTo>
                    <a:pt x="4571" y="0"/>
                  </a:lnTo>
                  <a:close/>
                </a:path>
              </a:pathLst>
            </a:custGeom>
            <a:solidFill>
              <a:srgbClr val="28A4DC"/>
            </a:solidFill>
            <a:ln>
              <a:noFill/>
            </a:ln>
          </p:spPr>
          <p:txBody>
            <a:bodyPr lIns="91425" tIns="91425" rIns="91425" bIns="91425" anchor="ctr" anchorCtr="0">
              <a:noAutofit/>
            </a:bodyPr>
            <a:lstStyle/>
            <a:p>
              <a:pPr lvl="0">
                <a:spcBef>
                  <a:spcPts val="0"/>
                </a:spcBef>
                <a:buNone/>
              </a:pPr>
              <a:endParaRPr/>
            </a:p>
          </p:txBody>
        </p:sp>
        <p:sp>
          <p:nvSpPr>
            <p:cNvPr id="634" name="Shape 634"/>
            <p:cNvSpPr/>
            <p:nvPr/>
          </p:nvSpPr>
          <p:spPr>
            <a:xfrm>
              <a:off x="3006900" y="2573550"/>
              <a:ext cx="440200" cy="504050"/>
            </a:xfrm>
            <a:custGeom>
              <a:avLst/>
              <a:gdLst/>
              <a:ahLst/>
              <a:cxnLst/>
              <a:rect l="0" t="0" r="0" b="0"/>
              <a:pathLst>
                <a:path w="17608" h="20162" extrusionOk="0">
                  <a:moveTo>
                    <a:pt x="404" y="0"/>
                  </a:moveTo>
                  <a:lnTo>
                    <a:pt x="1" y="269"/>
                  </a:lnTo>
                  <a:lnTo>
                    <a:pt x="5243" y="9543"/>
                  </a:lnTo>
                  <a:lnTo>
                    <a:pt x="15995" y="20161"/>
                  </a:lnTo>
                  <a:lnTo>
                    <a:pt x="17608" y="17204"/>
                  </a:lnTo>
                  <a:lnTo>
                    <a:pt x="404" y="0"/>
                  </a:lnTo>
                  <a:close/>
                </a:path>
              </a:pathLst>
            </a:custGeom>
            <a:solidFill>
              <a:srgbClr val="29A2DD"/>
            </a:solidFill>
            <a:ln>
              <a:noFill/>
            </a:ln>
          </p:spPr>
          <p:txBody>
            <a:bodyPr lIns="91425" tIns="91425" rIns="91425" bIns="91425" anchor="ctr" anchorCtr="0">
              <a:noAutofit/>
            </a:bodyPr>
            <a:lstStyle/>
            <a:p>
              <a:pPr lvl="0">
                <a:spcBef>
                  <a:spcPts val="0"/>
                </a:spcBef>
                <a:buNone/>
              </a:pPr>
              <a:endParaRPr/>
            </a:p>
          </p:txBody>
        </p:sp>
        <p:sp>
          <p:nvSpPr>
            <p:cNvPr id="635" name="Shape 635"/>
            <p:cNvSpPr/>
            <p:nvPr/>
          </p:nvSpPr>
          <p:spPr>
            <a:xfrm>
              <a:off x="1760275" y="1431100"/>
              <a:ext cx="433500" cy="319225"/>
            </a:xfrm>
            <a:custGeom>
              <a:avLst/>
              <a:gdLst/>
              <a:ahLst/>
              <a:cxnLst/>
              <a:rect l="0" t="0" r="0" b="0"/>
              <a:pathLst>
                <a:path w="17340" h="12769" extrusionOk="0">
                  <a:moveTo>
                    <a:pt x="1" y="0"/>
                  </a:moveTo>
                  <a:lnTo>
                    <a:pt x="12635" y="12769"/>
                  </a:lnTo>
                  <a:lnTo>
                    <a:pt x="17339" y="12769"/>
                  </a:lnTo>
                  <a:lnTo>
                    <a:pt x="4570" y="0"/>
                  </a:lnTo>
                  <a:close/>
                </a:path>
              </a:pathLst>
            </a:custGeom>
            <a:solidFill>
              <a:srgbClr val="29A2DD"/>
            </a:solidFill>
            <a:ln>
              <a:noFill/>
            </a:ln>
          </p:spPr>
          <p:txBody>
            <a:bodyPr lIns="91425" tIns="91425" rIns="91425" bIns="91425" anchor="ctr" anchorCtr="0">
              <a:noAutofit/>
            </a:bodyPr>
            <a:lstStyle/>
            <a:p>
              <a:pPr lvl="0">
                <a:spcBef>
                  <a:spcPts val="0"/>
                </a:spcBef>
                <a:buNone/>
              </a:pPr>
              <a:endParaRPr/>
            </a:p>
          </p:txBody>
        </p:sp>
        <p:sp>
          <p:nvSpPr>
            <p:cNvPr id="636" name="Shape 636"/>
            <p:cNvSpPr/>
            <p:nvPr/>
          </p:nvSpPr>
          <p:spPr>
            <a:xfrm>
              <a:off x="1854350" y="1431100"/>
              <a:ext cx="436850" cy="319225"/>
            </a:xfrm>
            <a:custGeom>
              <a:avLst/>
              <a:gdLst/>
              <a:ahLst/>
              <a:cxnLst/>
              <a:rect l="0" t="0" r="0" b="0"/>
              <a:pathLst>
                <a:path w="17474" h="12769" extrusionOk="0">
                  <a:moveTo>
                    <a:pt x="1" y="0"/>
                  </a:moveTo>
                  <a:lnTo>
                    <a:pt x="12770" y="12769"/>
                  </a:lnTo>
                  <a:lnTo>
                    <a:pt x="17474" y="12769"/>
                  </a:lnTo>
                  <a:lnTo>
                    <a:pt x="4705" y="0"/>
                  </a:lnTo>
                  <a:close/>
                </a:path>
              </a:pathLst>
            </a:custGeom>
            <a:solidFill>
              <a:srgbClr val="2AA1DD"/>
            </a:solidFill>
            <a:ln>
              <a:noFill/>
            </a:ln>
          </p:spPr>
          <p:txBody>
            <a:bodyPr lIns="91425" tIns="91425" rIns="91425" bIns="91425" anchor="ctr" anchorCtr="0">
              <a:noAutofit/>
            </a:bodyPr>
            <a:lstStyle/>
            <a:p>
              <a:pPr lvl="0">
                <a:spcBef>
                  <a:spcPts val="0"/>
                </a:spcBef>
                <a:buNone/>
              </a:pPr>
              <a:endParaRPr/>
            </a:p>
          </p:txBody>
        </p:sp>
        <p:sp>
          <p:nvSpPr>
            <p:cNvPr id="637" name="Shape 637"/>
            <p:cNvSpPr/>
            <p:nvPr/>
          </p:nvSpPr>
          <p:spPr>
            <a:xfrm>
              <a:off x="2872500" y="2345050"/>
              <a:ext cx="611575" cy="672050"/>
            </a:xfrm>
            <a:custGeom>
              <a:avLst/>
              <a:gdLst/>
              <a:ahLst/>
              <a:cxnLst/>
              <a:rect l="0" t="0" r="0" b="0"/>
              <a:pathLst>
                <a:path w="24463" h="26882" extrusionOk="0">
                  <a:moveTo>
                    <a:pt x="538" y="1"/>
                  </a:moveTo>
                  <a:lnTo>
                    <a:pt x="0" y="269"/>
                  </a:lnTo>
                  <a:lnTo>
                    <a:pt x="5377" y="9409"/>
                  </a:lnTo>
                  <a:lnTo>
                    <a:pt x="22715" y="26882"/>
                  </a:lnTo>
                  <a:lnTo>
                    <a:pt x="24462" y="23925"/>
                  </a:lnTo>
                  <a:lnTo>
                    <a:pt x="538" y="1"/>
                  </a:lnTo>
                  <a:close/>
                </a:path>
              </a:pathLst>
            </a:custGeom>
            <a:solidFill>
              <a:srgbClr val="2AA1DD"/>
            </a:solidFill>
            <a:ln>
              <a:noFill/>
            </a:ln>
          </p:spPr>
          <p:txBody>
            <a:bodyPr lIns="91425" tIns="91425" rIns="91425" bIns="91425" anchor="ctr" anchorCtr="0">
              <a:noAutofit/>
            </a:bodyPr>
            <a:lstStyle/>
            <a:p>
              <a:pPr lvl="0">
                <a:spcBef>
                  <a:spcPts val="0"/>
                </a:spcBef>
                <a:buNone/>
              </a:pPr>
              <a:endParaRPr/>
            </a:p>
          </p:txBody>
        </p:sp>
        <p:sp>
          <p:nvSpPr>
            <p:cNvPr id="638" name="Shape 638"/>
            <p:cNvSpPr/>
            <p:nvPr/>
          </p:nvSpPr>
          <p:spPr>
            <a:xfrm>
              <a:off x="2741450" y="2113200"/>
              <a:ext cx="779575" cy="843425"/>
            </a:xfrm>
            <a:custGeom>
              <a:avLst/>
              <a:gdLst/>
              <a:ahLst/>
              <a:cxnLst/>
              <a:rect l="0" t="0" r="0" b="0"/>
              <a:pathLst>
                <a:path w="31183" h="33737" extrusionOk="0">
                  <a:moveTo>
                    <a:pt x="404" y="0"/>
                  </a:moveTo>
                  <a:lnTo>
                    <a:pt x="0" y="404"/>
                  </a:lnTo>
                  <a:lnTo>
                    <a:pt x="5242" y="9543"/>
                  </a:lnTo>
                  <a:lnTo>
                    <a:pt x="29436" y="33736"/>
                  </a:lnTo>
                  <a:lnTo>
                    <a:pt x="31183" y="30780"/>
                  </a:lnTo>
                  <a:lnTo>
                    <a:pt x="404" y="0"/>
                  </a:lnTo>
                  <a:close/>
                </a:path>
              </a:pathLst>
            </a:custGeom>
            <a:solidFill>
              <a:srgbClr val="2B9FDE"/>
            </a:solidFill>
            <a:ln>
              <a:noFill/>
            </a:ln>
          </p:spPr>
          <p:txBody>
            <a:bodyPr lIns="91425" tIns="91425" rIns="91425" bIns="91425" anchor="ctr" anchorCtr="0">
              <a:noAutofit/>
            </a:bodyPr>
            <a:lstStyle/>
            <a:p>
              <a:pPr lvl="0">
                <a:spcBef>
                  <a:spcPts val="0"/>
                </a:spcBef>
                <a:buNone/>
              </a:pPr>
              <a:endParaRPr/>
            </a:p>
          </p:txBody>
        </p:sp>
        <p:sp>
          <p:nvSpPr>
            <p:cNvPr id="639" name="Shape 639"/>
            <p:cNvSpPr/>
            <p:nvPr/>
          </p:nvSpPr>
          <p:spPr>
            <a:xfrm>
              <a:off x="1951800" y="1431100"/>
              <a:ext cx="433500" cy="319225"/>
            </a:xfrm>
            <a:custGeom>
              <a:avLst/>
              <a:gdLst/>
              <a:ahLst/>
              <a:cxnLst/>
              <a:rect l="0" t="0" r="0" b="0"/>
              <a:pathLst>
                <a:path w="17340" h="12769" extrusionOk="0">
                  <a:moveTo>
                    <a:pt x="1" y="0"/>
                  </a:moveTo>
                  <a:lnTo>
                    <a:pt x="12769" y="12769"/>
                  </a:lnTo>
                  <a:lnTo>
                    <a:pt x="17339" y="12769"/>
                  </a:lnTo>
                  <a:lnTo>
                    <a:pt x="4705" y="0"/>
                  </a:lnTo>
                  <a:close/>
                </a:path>
              </a:pathLst>
            </a:custGeom>
            <a:solidFill>
              <a:srgbClr val="2B9FDE"/>
            </a:solidFill>
            <a:ln>
              <a:noFill/>
            </a:ln>
          </p:spPr>
          <p:txBody>
            <a:bodyPr lIns="91425" tIns="91425" rIns="91425" bIns="91425" anchor="ctr" anchorCtr="0">
              <a:noAutofit/>
            </a:bodyPr>
            <a:lstStyle/>
            <a:p>
              <a:pPr lvl="0">
                <a:spcBef>
                  <a:spcPts val="0"/>
                </a:spcBef>
                <a:buNone/>
              </a:pPr>
              <a:endParaRPr/>
            </a:p>
          </p:txBody>
        </p:sp>
        <p:sp>
          <p:nvSpPr>
            <p:cNvPr id="640" name="Shape 640"/>
            <p:cNvSpPr/>
            <p:nvPr/>
          </p:nvSpPr>
          <p:spPr>
            <a:xfrm>
              <a:off x="2049250" y="1431100"/>
              <a:ext cx="433500" cy="319225"/>
            </a:xfrm>
            <a:custGeom>
              <a:avLst/>
              <a:gdLst/>
              <a:ahLst/>
              <a:cxnLst/>
              <a:rect l="0" t="0" r="0" b="0"/>
              <a:pathLst>
                <a:path w="17340" h="12769" extrusionOk="0">
                  <a:moveTo>
                    <a:pt x="1" y="0"/>
                  </a:moveTo>
                  <a:lnTo>
                    <a:pt x="12769" y="12769"/>
                  </a:lnTo>
                  <a:lnTo>
                    <a:pt x="17339" y="12769"/>
                  </a:lnTo>
                  <a:lnTo>
                    <a:pt x="4705" y="0"/>
                  </a:lnTo>
                  <a:close/>
                </a:path>
              </a:pathLst>
            </a:custGeom>
            <a:solidFill>
              <a:srgbClr val="2C9DDE"/>
            </a:solidFill>
            <a:ln>
              <a:noFill/>
            </a:ln>
          </p:spPr>
          <p:txBody>
            <a:bodyPr lIns="91425" tIns="91425" rIns="91425" bIns="91425" anchor="ctr" anchorCtr="0">
              <a:noAutofit/>
            </a:bodyPr>
            <a:lstStyle/>
            <a:p>
              <a:pPr lvl="0">
                <a:spcBef>
                  <a:spcPts val="0"/>
                </a:spcBef>
                <a:buNone/>
              </a:pPr>
              <a:endParaRPr/>
            </a:p>
          </p:txBody>
        </p:sp>
        <p:sp>
          <p:nvSpPr>
            <p:cNvPr id="641" name="Shape 641"/>
            <p:cNvSpPr/>
            <p:nvPr/>
          </p:nvSpPr>
          <p:spPr>
            <a:xfrm>
              <a:off x="2610400" y="1884700"/>
              <a:ext cx="924075" cy="1008075"/>
            </a:xfrm>
            <a:custGeom>
              <a:avLst/>
              <a:gdLst/>
              <a:ahLst/>
              <a:cxnLst/>
              <a:rect l="0" t="0" r="0" b="0"/>
              <a:pathLst>
                <a:path w="36963" h="40323" extrusionOk="0">
                  <a:moveTo>
                    <a:pt x="404" y="1"/>
                  </a:moveTo>
                  <a:lnTo>
                    <a:pt x="1" y="270"/>
                  </a:lnTo>
                  <a:lnTo>
                    <a:pt x="5242" y="9544"/>
                  </a:lnTo>
                  <a:lnTo>
                    <a:pt x="36022" y="40323"/>
                  </a:lnTo>
                  <a:lnTo>
                    <a:pt x="36963" y="38979"/>
                  </a:lnTo>
                  <a:lnTo>
                    <a:pt x="33737" y="33334"/>
                  </a:lnTo>
                  <a:lnTo>
                    <a:pt x="404" y="1"/>
                  </a:lnTo>
                  <a:close/>
                </a:path>
              </a:pathLst>
            </a:custGeom>
            <a:solidFill>
              <a:srgbClr val="2C9DDE"/>
            </a:solidFill>
            <a:ln>
              <a:noFill/>
            </a:ln>
          </p:spPr>
          <p:txBody>
            <a:bodyPr lIns="91425" tIns="91425" rIns="91425" bIns="91425" anchor="ctr" anchorCtr="0">
              <a:noAutofit/>
            </a:bodyPr>
            <a:lstStyle/>
            <a:p>
              <a:pPr lvl="0">
                <a:spcBef>
                  <a:spcPts val="0"/>
                </a:spcBef>
                <a:buNone/>
              </a:pPr>
              <a:endParaRPr/>
            </a:p>
          </p:txBody>
        </p:sp>
        <p:sp>
          <p:nvSpPr>
            <p:cNvPr id="642" name="Shape 642"/>
            <p:cNvSpPr/>
            <p:nvPr/>
          </p:nvSpPr>
          <p:spPr>
            <a:xfrm>
              <a:off x="2146700" y="1431100"/>
              <a:ext cx="1307125" cy="1297025"/>
            </a:xfrm>
            <a:custGeom>
              <a:avLst/>
              <a:gdLst/>
              <a:ahLst/>
              <a:cxnLst/>
              <a:rect l="0" t="0" r="0" b="0"/>
              <a:pathLst>
                <a:path w="52285" h="51881" extrusionOk="0">
                  <a:moveTo>
                    <a:pt x="0" y="0"/>
                  </a:moveTo>
                  <a:lnTo>
                    <a:pt x="12769" y="12769"/>
                  </a:lnTo>
                  <a:lnTo>
                    <a:pt x="15188" y="12769"/>
                  </a:lnTo>
                  <a:lnTo>
                    <a:pt x="18549" y="18548"/>
                  </a:lnTo>
                  <a:lnTo>
                    <a:pt x="51882" y="51881"/>
                  </a:lnTo>
                  <a:lnTo>
                    <a:pt x="52285" y="51478"/>
                  </a:lnTo>
                  <a:lnTo>
                    <a:pt x="46909" y="42338"/>
                  </a:lnTo>
                  <a:lnTo>
                    <a:pt x="4570" y="0"/>
                  </a:lnTo>
                  <a:close/>
                </a:path>
              </a:pathLst>
            </a:custGeom>
            <a:solidFill>
              <a:srgbClr val="2D9CDF"/>
            </a:solidFill>
            <a:ln>
              <a:noFill/>
            </a:ln>
          </p:spPr>
          <p:txBody>
            <a:bodyPr lIns="91425" tIns="91425" rIns="91425" bIns="91425" anchor="ctr" anchorCtr="0">
              <a:noAutofit/>
            </a:bodyPr>
            <a:lstStyle/>
            <a:p>
              <a:pPr lvl="0">
                <a:spcBef>
                  <a:spcPts val="0"/>
                </a:spcBef>
                <a:buNone/>
              </a:pPr>
              <a:endParaRPr/>
            </a:p>
          </p:txBody>
        </p:sp>
        <p:sp>
          <p:nvSpPr>
            <p:cNvPr id="643" name="Shape 643"/>
            <p:cNvSpPr/>
            <p:nvPr/>
          </p:nvSpPr>
          <p:spPr>
            <a:xfrm>
              <a:off x="2244150" y="1431100"/>
              <a:ext cx="1075275" cy="1065175"/>
            </a:xfrm>
            <a:custGeom>
              <a:avLst/>
              <a:gdLst/>
              <a:ahLst/>
              <a:cxnLst/>
              <a:rect l="0" t="0" r="0" b="0"/>
              <a:pathLst>
                <a:path w="43011" h="42607" extrusionOk="0">
                  <a:moveTo>
                    <a:pt x="0" y="0"/>
                  </a:moveTo>
                  <a:lnTo>
                    <a:pt x="42607" y="42607"/>
                  </a:lnTo>
                  <a:lnTo>
                    <a:pt x="43011" y="42338"/>
                  </a:lnTo>
                  <a:lnTo>
                    <a:pt x="37769" y="33064"/>
                  </a:lnTo>
                  <a:lnTo>
                    <a:pt x="4570" y="0"/>
                  </a:lnTo>
                  <a:close/>
                </a:path>
              </a:pathLst>
            </a:custGeom>
            <a:solidFill>
              <a:srgbClr val="2F9AE0"/>
            </a:solidFill>
            <a:ln>
              <a:noFill/>
            </a:ln>
          </p:spPr>
          <p:txBody>
            <a:bodyPr lIns="91425" tIns="91425" rIns="91425" bIns="91425" anchor="ctr" anchorCtr="0">
              <a:noAutofit/>
            </a:bodyPr>
            <a:lstStyle/>
            <a:p>
              <a:pPr lvl="0">
                <a:spcBef>
                  <a:spcPts val="0"/>
                </a:spcBef>
                <a:buNone/>
              </a:pPr>
              <a:endParaRPr/>
            </a:p>
          </p:txBody>
        </p:sp>
        <p:sp>
          <p:nvSpPr>
            <p:cNvPr id="644" name="Shape 644"/>
            <p:cNvSpPr/>
            <p:nvPr/>
          </p:nvSpPr>
          <p:spPr>
            <a:xfrm>
              <a:off x="2341575" y="1431100"/>
              <a:ext cx="846800" cy="836700"/>
            </a:xfrm>
            <a:custGeom>
              <a:avLst/>
              <a:gdLst/>
              <a:ahLst/>
              <a:cxnLst/>
              <a:rect l="0" t="0" r="0" b="0"/>
              <a:pathLst>
                <a:path w="33872" h="33468" extrusionOk="0">
                  <a:moveTo>
                    <a:pt x="1" y="0"/>
                  </a:moveTo>
                  <a:lnTo>
                    <a:pt x="33468" y="33467"/>
                  </a:lnTo>
                  <a:lnTo>
                    <a:pt x="33872" y="33198"/>
                  </a:lnTo>
                  <a:lnTo>
                    <a:pt x="28495" y="23924"/>
                  </a:lnTo>
                  <a:lnTo>
                    <a:pt x="4571" y="0"/>
                  </a:lnTo>
                  <a:close/>
                </a:path>
              </a:pathLst>
            </a:custGeom>
            <a:solidFill>
              <a:srgbClr val="3098E0"/>
            </a:solidFill>
            <a:ln>
              <a:noFill/>
            </a:ln>
          </p:spPr>
          <p:txBody>
            <a:bodyPr lIns="91425" tIns="91425" rIns="91425" bIns="91425" anchor="ctr" anchorCtr="0">
              <a:noAutofit/>
            </a:bodyPr>
            <a:lstStyle/>
            <a:p>
              <a:pPr lvl="0">
                <a:spcBef>
                  <a:spcPts val="0"/>
                </a:spcBef>
                <a:buNone/>
              </a:pPr>
              <a:endParaRPr/>
            </a:p>
          </p:txBody>
        </p:sp>
        <p:sp>
          <p:nvSpPr>
            <p:cNvPr id="645" name="Shape 645"/>
            <p:cNvSpPr/>
            <p:nvPr/>
          </p:nvSpPr>
          <p:spPr>
            <a:xfrm>
              <a:off x="2439025" y="1431100"/>
              <a:ext cx="618300" cy="608200"/>
            </a:xfrm>
            <a:custGeom>
              <a:avLst/>
              <a:gdLst/>
              <a:ahLst/>
              <a:cxnLst/>
              <a:rect l="0" t="0" r="0" b="0"/>
              <a:pathLst>
                <a:path w="24732" h="24328" extrusionOk="0">
                  <a:moveTo>
                    <a:pt x="1" y="0"/>
                  </a:moveTo>
                  <a:lnTo>
                    <a:pt x="24194" y="24328"/>
                  </a:lnTo>
                  <a:lnTo>
                    <a:pt x="24732" y="23924"/>
                  </a:lnTo>
                  <a:lnTo>
                    <a:pt x="19355" y="14785"/>
                  </a:lnTo>
                  <a:lnTo>
                    <a:pt x="4571" y="0"/>
                  </a:lnTo>
                  <a:close/>
                </a:path>
              </a:pathLst>
            </a:custGeom>
            <a:solidFill>
              <a:srgbClr val="3196E1"/>
            </a:solidFill>
            <a:ln>
              <a:noFill/>
            </a:ln>
          </p:spPr>
          <p:txBody>
            <a:bodyPr lIns="91425" tIns="91425" rIns="91425" bIns="91425" anchor="ctr" anchorCtr="0">
              <a:noAutofit/>
            </a:bodyPr>
            <a:lstStyle/>
            <a:p>
              <a:pPr lvl="0">
                <a:spcBef>
                  <a:spcPts val="0"/>
                </a:spcBef>
                <a:buNone/>
              </a:pPr>
              <a:endParaRPr/>
            </a:p>
          </p:txBody>
        </p:sp>
        <p:sp>
          <p:nvSpPr>
            <p:cNvPr id="646" name="Shape 646"/>
            <p:cNvSpPr/>
            <p:nvPr/>
          </p:nvSpPr>
          <p:spPr>
            <a:xfrm>
              <a:off x="2533125" y="1431100"/>
              <a:ext cx="389800" cy="376350"/>
            </a:xfrm>
            <a:custGeom>
              <a:avLst/>
              <a:gdLst/>
              <a:ahLst/>
              <a:cxnLst/>
              <a:rect l="0" t="0" r="0" b="0"/>
              <a:pathLst>
                <a:path w="15592" h="15054" extrusionOk="0">
                  <a:moveTo>
                    <a:pt x="0" y="0"/>
                  </a:moveTo>
                  <a:lnTo>
                    <a:pt x="15188" y="15054"/>
                  </a:lnTo>
                  <a:lnTo>
                    <a:pt x="15591" y="14785"/>
                  </a:lnTo>
                  <a:lnTo>
                    <a:pt x="10350" y="5645"/>
                  </a:lnTo>
                  <a:lnTo>
                    <a:pt x="4704" y="0"/>
                  </a:lnTo>
                  <a:close/>
                </a:path>
              </a:pathLst>
            </a:custGeom>
            <a:solidFill>
              <a:srgbClr val="3295E1"/>
            </a:solidFill>
            <a:ln>
              <a:noFill/>
            </a:ln>
          </p:spPr>
          <p:txBody>
            <a:bodyPr lIns="91425" tIns="91425" rIns="91425" bIns="91425" anchor="ctr" anchorCtr="0">
              <a:noAutofit/>
            </a:bodyPr>
            <a:lstStyle/>
            <a:p>
              <a:pPr lvl="0">
                <a:spcBef>
                  <a:spcPts val="0"/>
                </a:spcBef>
                <a:buNone/>
              </a:pPr>
              <a:endParaRPr/>
            </a:p>
          </p:txBody>
        </p:sp>
        <p:sp>
          <p:nvSpPr>
            <p:cNvPr id="647" name="Shape 647"/>
            <p:cNvSpPr/>
            <p:nvPr/>
          </p:nvSpPr>
          <p:spPr>
            <a:xfrm>
              <a:off x="2630575" y="1431100"/>
              <a:ext cx="161300" cy="147850"/>
            </a:xfrm>
            <a:custGeom>
              <a:avLst/>
              <a:gdLst/>
              <a:ahLst/>
              <a:cxnLst/>
              <a:rect l="0" t="0" r="0" b="0"/>
              <a:pathLst>
                <a:path w="6452" h="5914" extrusionOk="0">
                  <a:moveTo>
                    <a:pt x="0" y="0"/>
                  </a:moveTo>
                  <a:lnTo>
                    <a:pt x="6048" y="5914"/>
                  </a:lnTo>
                  <a:lnTo>
                    <a:pt x="6452" y="5645"/>
                  </a:lnTo>
                  <a:lnTo>
                    <a:pt x="3226" y="0"/>
                  </a:lnTo>
                  <a:close/>
                </a:path>
              </a:pathLst>
            </a:custGeom>
            <a:solidFill>
              <a:srgbClr val="3393E2"/>
            </a:solidFill>
            <a:ln>
              <a:noFill/>
            </a:ln>
          </p:spPr>
          <p:txBody>
            <a:bodyPr lIns="91425" tIns="91425" rIns="91425" bIns="91425" anchor="ctr" anchorCtr="0">
              <a:noAutofit/>
            </a:bodyPr>
            <a:lstStyle/>
            <a:p>
              <a:pPr lvl="0">
                <a:spcBef>
                  <a:spcPts val="0"/>
                </a:spcBef>
                <a:buNone/>
              </a:pPr>
              <a:endParaRPr/>
            </a:p>
          </p:txBody>
        </p:sp>
      </p:grpSp>
      <p:sp>
        <p:nvSpPr>
          <p:cNvPr id="648" name="Shape 648"/>
          <p:cNvSpPr/>
          <p:nvPr/>
        </p:nvSpPr>
        <p:spPr>
          <a:xfrm rot="10800000" flipH="1">
            <a:off x="-123825" y="1058975"/>
            <a:ext cx="819899" cy="710099"/>
          </a:xfrm>
          <a:prstGeom prst="hexagon">
            <a:avLst>
              <a:gd name="adj" fmla="val 28678"/>
              <a:gd name="vf" fmla="val 115470"/>
            </a:avLst>
          </a:prstGeom>
          <a:noFill/>
          <a:ln w="9525" cap="flat" cmpd="sng">
            <a:solidFill>
              <a:srgbClr val="19BBD5"/>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649" name="Shape 649"/>
          <p:cNvSpPr/>
          <p:nvPr/>
        </p:nvSpPr>
        <p:spPr>
          <a:xfrm rot="10800000" flipH="1">
            <a:off x="638174" y="1440099"/>
            <a:ext cx="428700" cy="371100"/>
          </a:xfrm>
          <a:prstGeom prst="hexagon">
            <a:avLst>
              <a:gd name="adj" fmla="val 28678"/>
              <a:gd name="vf" fmla="val 115470"/>
            </a:avLst>
          </a:prstGeom>
          <a:solidFill>
            <a:srgbClr val="184769"/>
          </a:solidFill>
          <a:ln>
            <a:noFill/>
          </a:ln>
        </p:spPr>
        <p:txBody>
          <a:bodyPr lIns="91425" tIns="91425" rIns="91425" bIns="91425" anchor="ctr" anchorCtr="0">
            <a:noAutofit/>
          </a:bodyPr>
          <a:lstStyle/>
          <a:p>
            <a:pPr lvl="0">
              <a:spcBef>
                <a:spcPts val="0"/>
              </a:spcBef>
              <a:buNone/>
            </a:pPr>
            <a:endParaRPr/>
          </a:p>
        </p:txBody>
      </p:sp>
      <p:sp>
        <p:nvSpPr>
          <p:cNvPr id="650" name="Shape 650"/>
          <p:cNvSpPr/>
          <p:nvPr/>
        </p:nvSpPr>
        <p:spPr>
          <a:xfrm rot="10800000" flipH="1">
            <a:off x="1495424" y="-131649"/>
            <a:ext cx="819899" cy="710099"/>
          </a:xfrm>
          <a:prstGeom prst="hexagon">
            <a:avLst>
              <a:gd name="adj" fmla="val 28678"/>
              <a:gd name="vf" fmla="val 115470"/>
            </a:avLst>
          </a:prstGeom>
          <a:noFill/>
          <a:ln w="76200" cap="flat" cmpd="sng">
            <a:solidFill>
              <a:srgbClr val="184769"/>
            </a:solidFill>
            <a:prstDash val="solid"/>
            <a:miter/>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651" name="Shape 651"/>
          <p:cNvSpPr/>
          <p:nvPr/>
        </p:nvSpPr>
        <p:spPr>
          <a:xfrm rot="10800000" flipH="1">
            <a:off x="327799" y="88924"/>
            <a:ext cx="358799" cy="310500"/>
          </a:xfrm>
          <a:prstGeom prst="hexagon">
            <a:avLst>
              <a:gd name="adj" fmla="val 28678"/>
              <a:gd name="vf" fmla="val 115470"/>
            </a:avLst>
          </a:prstGeom>
          <a:solidFill>
            <a:srgbClr val="00E1C6"/>
          </a:solidFill>
          <a:ln>
            <a:noFill/>
          </a:ln>
        </p:spPr>
        <p:txBody>
          <a:bodyPr lIns="91425" tIns="91425" rIns="91425" bIns="91425" anchor="ctr" anchorCtr="0">
            <a:noAutofit/>
          </a:bodyPr>
          <a:lstStyle/>
          <a:p>
            <a:pPr lvl="0">
              <a:spcBef>
                <a:spcPts val="0"/>
              </a:spcBef>
              <a:buNone/>
            </a:pPr>
            <a:endParaRPr/>
          </a:p>
        </p:txBody>
      </p:sp>
      <p:sp>
        <p:nvSpPr>
          <p:cNvPr id="652" name="Shape 652"/>
          <p:cNvSpPr/>
          <p:nvPr/>
        </p:nvSpPr>
        <p:spPr>
          <a:xfrm rot="10800000" flipH="1">
            <a:off x="8486774" y="4230775"/>
            <a:ext cx="819899" cy="710099"/>
          </a:xfrm>
          <a:prstGeom prst="hexagon">
            <a:avLst>
              <a:gd name="adj" fmla="val 28678"/>
              <a:gd name="vf" fmla="val 115470"/>
            </a:avLst>
          </a:prstGeom>
          <a:noFill/>
          <a:ln w="9525" cap="flat"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653" name="Shape 653"/>
          <p:cNvSpPr/>
          <p:nvPr/>
        </p:nvSpPr>
        <p:spPr>
          <a:xfrm rot="10800000" flipH="1">
            <a:off x="8124824" y="4615699"/>
            <a:ext cx="428700" cy="371100"/>
          </a:xfrm>
          <a:prstGeom prst="hexagon">
            <a:avLst>
              <a:gd name="adj" fmla="val 28678"/>
              <a:gd name="vf" fmla="val 115470"/>
            </a:avLst>
          </a:prstGeom>
          <a:solidFill>
            <a:srgbClr val="3292E1"/>
          </a:solidFill>
          <a:ln>
            <a:noFill/>
          </a:ln>
        </p:spPr>
        <p:txBody>
          <a:bodyPr lIns="91425" tIns="91425" rIns="91425" bIns="91425" anchor="ctr" anchorCtr="0">
            <a:noAutofit/>
          </a:bodyPr>
          <a:lstStyle/>
          <a:p>
            <a:pPr lvl="0">
              <a:spcBef>
                <a:spcPts val="0"/>
              </a:spcBef>
              <a:buNone/>
            </a:pPr>
            <a:endParaRPr/>
          </a:p>
        </p:txBody>
      </p:sp>
      <p:sp>
        <p:nvSpPr>
          <p:cNvPr id="654" name="Shape 654"/>
          <p:cNvSpPr/>
          <p:nvPr/>
        </p:nvSpPr>
        <p:spPr>
          <a:xfrm rot="10800000" flipH="1">
            <a:off x="7821347" y="2935400"/>
            <a:ext cx="819899" cy="709799"/>
          </a:xfrm>
          <a:prstGeom prst="hexagon">
            <a:avLst>
              <a:gd name="adj" fmla="val 28678"/>
              <a:gd name="vf" fmla="val 115470"/>
            </a:avLst>
          </a:prstGeom>
          <a:solidFill>
            <a:srgbClr val="184769"/>
          </a:solidFill>
          <a:ln>
            <a:noFill/>
          </a:ln>
        </p:spPr>
        <p:txBody>
          <a:bodyPr lIns="91425" tIns="91425" rIns="91425" bIns="91425" anchor="ctr" anchorCtr="0">
            <a:noAutofit/>
          </a:bodyPr>
          <a:lstStyle/>
          <a:p>
            <a:pPr lvl="0">
              <a:spcBef>
                <a:spcPts val="0"/>
              </a:spcBef>
              <a:buNone/>
            </a:pPr>
            <a:endParaRPr/>
          </a:p>
        </p:txBody>
      </p:sp>
      <p:sp>
        <p:nvSpPr>
          <p:cNvPr id="655" name="Shape 655"/>
          <p:cNvSpPr/>
          <p:nvPr/>
        </p:nvSpPr>
        <p:spPr>
          <a:xfrm rot="10800000" flipH="1">
            <a:off x="8486775" y="3512174"/>
            <a:ext cx="358799" cy="310500"/>
          </a:xfrm>
          <a:prstGeom prst="hexagon">
            <a:avLst>
              <a:gd name="adj" fmla="val 28678"/>
              <a:gd name="vf" fmla="val 115470"/>
            </a:avLst>
          </a:prstGeom>
          <a:noFill/>
          <a:ln w="19050" cap="flat" cmpd="sng">
            <a:solidFill>
              <a:srgbClr val="00E1C6"/>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nvGrpSpPr>
          <p:cNvPr id="4" name="Shape 656"/>
          <p:cNvGrpSpPr/>
          <p:nvPr/>
        </p:nvGrpSpPr>
        <p:grpSpPr>
          <a:xfrm>
            <a:off x="1729783" y="61067"/>
            <a:ext cx="351203" cy="324660"/>
            <a:chOff x="5975075" y="2327500"/>
            <a:chExt cx="420100" cy="388350"/>
          </a:xfrm>
        </p:grpSpPr>
        <p:sp>
          <p:nvSpPr>
            <p:cNvPr id="657" name="Shape 657"/>
            <p:cNvSpPr/>
            <p:nvPr/>
          </p:nvSpPr>
          <p:spPr>
            <a:xfrm>
              <a:off x="5975075" y="2474650"/>
              <a:ext cx="98325" cy="220450"/>
            </a:xfrm>
            <a:custGeom>
              <a:avLst/>
              <a:gdLst/>
              <a:ahLst/>
              <a:cxnLst/>
              <a:rect l="0" t="0" r="0" b="0"/>
              <a:pathLst>
                <a:path w="3933" h="8818" extrusionOk="0">
                  <a:moveTo>
                    <a:pt x="2418" y="1002"/>
                  </a:moveTo>
                  <a:lnTo>
                    <a:pt x="2565" y="1027"/>
                  </a:lnTo>
                  <a:lnTo>
                    <a:pt x="2687" y="1075"/>
                  </a:lnTo>
                  <a:lnTo>
                    <a:pt x="2809" y="1124"/>
                  </a:lnTo>
                  <a:lnTo>
                    <a:pt x="2907" y="1222"/>
                  </a:lnTo>
                  <a:lnTo>
                    <a:pt x="3005" y="1320"/>
                  </a:lnTo>
                  <a:lnTo>
                    <a:pt x="3078" y="1442"/>
                  </a:lnTo>
                  <a:lnTo>
                    <a:pt x="3102" y="1564"/>
                  </a:lnTo>
                  <a:lnTo>
                    <a:pt x="3127" y="1710"/>
                  </a:lnTo>
                  <a:lnTo>
                    <a:pt x="3102" y="1857"/>
                  </a:lnTo>
                  <a:lnTo>
                    <a:pt x="3078" y="1979"/>
                  </a:lnTo>
                  <a:lnTo>
                    <a:pt x="3005" y="2101"/>
                  </a:lnTo>
                  <a:lnTo>
                    <a:pt x="2907" y="2223"/>
                  </a:lnTo>
                  <a:lnTo>
                    <a:pt x="2809" y="2297"/>
                  </a:lnTo>
                  <a:lnTo>
                    <a:pt x="2687" y="2370"/>
                  </a:lnTo>
                  <a:lnTo>
                    <a:pt x="2565" y="2394"/>
                  </a:lnTo>
                  <a:lnTo>
                    <a:pt x="2418" y="2419"/>
                  </a:lnTo>
                  <a:lnTo>
                    <a:pt x="2272" y="2394"/>
                  </a:lnTo>
                  <a:lnTo>
                    <a:pt x="2150" y="2370"/>
                  </a:lnTo>
                  <a:lnTo>
                    <a:pt x="2028" y="2297"/>
                  </a:lnTo>
                  <a:lnTo>
                    <a:pt x="1930" y="2223"/>
                  </a:lnTo>
                  <a:lnTo>
                    <a:pt x="1832" y="2101"/>
                  </a:lnTo>
                  <a:lnTo>
                    <a:pt x="1759" y="1979"/>
                  </a:lnTo>
                  <a:lnTo>
                    <a:pt x="1735" y="1857"/>
                  </a:lnTo>
                  <a:lnTo>
                    <a:pt x="1710" y="1710"/>
                  </a:lnTo>
                  <a:lnTo>
                    <a:pt x="1735" y="1564"/>
                  </a:lnTo>
                  <a:lnTo>
                    <a:pt x="1759" y="1442"/>
                  </a:lnTo>
                  <a:lnTo>
                    <a:pt x="1832" y="1320"/>
                  </a:lnTo>
                  <a:lnTo>
                    <a:pt x="1930" y="1222"/>
                  </a:lnTo>
                  <a:lnTo>
                    <a:pt x="2028" y="1124"/>
                  </a:lnTo>
                  <a:lnTo>
                    <a:pt x="2150" y="1075"/>
                  </a:lnTo>
                  <a:lnTo>
                    <a:pt x="2272" y="1027"/>
                  </a:lnTo>
                  <a:lnTo>
                    <a:pt x="2418" y="1002"/>
                  </a:lnTo>
                  <a:close/>
                  <a:moveTo>
                    <a:pt x="1" y="1"/>
                  </a:moveTo>
                  <a:lnTo>
                    <a:pt x="1" y="8817"/>
                  </a:lnTo>
                  <a:lnTo>
                    <a:pt x="3933" y="8817"/>
                  </a:lnTo>
                  <a:lnTo>
                    <a:pt x="3933"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658" name="Shape 658"/>
            <p:cNvSpPr/>
            <p:nvPr/>
          </p:nvSpPr>
          <p:spPr>
            <a:xfrm>
              <a:off x="6088025" y="2327500"/>
              <a:ext cx="307150" cy="388350"/>
            </a:xfrm>
            <a:custGeom>
              <a:avLst/>
              <a:gdLst/>
              <a:ahLst/>
              <a:cxnLst/>
              <a:rect l="0" t="0" r="0" b="0"/>
              <a:pathLst>
                <a:path w="12286" h="15534" extrusionOk="0">
                  <a:moveTo>
                    <a:pt x="6326" y="1"/>
                  </a:moveTo>
                  <a:lnTo>
                    <a:pt x="5960" y="25"/>
                  </a:lnTo>
                  <a:lnTo>
                    <a:pt x="5716" y="74"/>
                  </a:lnTo>
                  <a:lnTo>
                    <a:pt x="5520" y="147"/>
                  </a:lnTo>
                  <a:lnTo>
                    <a:pt x="5374" y="221"/>
                  </a:lnTo>
                  <a:lnTo>
                    <a:pt x="4983" y="1466"/>
                  </a:lnTo>
                  <a:lnTo>
                    <a:pt x="4788" y="2028"/>
                  </a:lnTo>
                  <a:lnTo>
                    <a:pt x="4592" y="2541"/>
                  </a:lnTo>
                  <a:lnTo>
                    <a:pt x="4397" y="3005"/>
                  </a:lnTo>
                  <a:lnTo>
                    <a:pt x="4202" y="3396"/>
                  </a:lnTo>
                  <a:lnTo>
                    <a:pt x="4031" y="3689"/>
                  </a:lnTo>
                  <a:lnTo>
                    <a:pt x="3884" y="3933"/>
                  </a:lnTo>
                  <a:lnTo>
                    <a:pt x="3664" y="4153"/>
                  </a:lnTo>
                  <a:lnTo>
                    <a:pt x="3322" y="4495"/>
                  </a:lnTo>
                  <a:lnTo>
                    <a:pt x="2516" y="5252"/>
                  </a:lnTo>
                  <a:lnTo>
                    <a:pt x="1442" y="6229"/>
                  </a:lnTo>
                  <a:lnTo>
                    <a:pt x="1" y="6229"/>
                  </a:lnTo>
                  <a:lnTo>
                    <a:pt x="1" y="13433"/>
                  </a:lnTo>
                  <a:lnTo>
                    <a:pt x="1515" y="13433"/>
                  </a:lnTo>
                  <a:lnTo>
                    <a:pt x="2004" y="13678"/>
                  </a:lnTo>
                  <a:lnTo>
                    <a:pt x="2687" y="13971"/>
                  </a:lnTo>
                  <a:lnTo>
                    <a:pt x="3567" y="14313"/>
                  </a:lnTo>
                  <a:lnTo>
                    <a:pt x="4544" y="14679"/>
                  </a:lnTo>
                  <a:lnTo>
                    <a:pt x="5594" y="14997"/>
                  </a:lnTo>
                  <a:lnTo>
                    <a:pt x="6131" y="15143"/>
                  </a:lnTo>
                  <a:lnTo>
                    <a:pt x="6668" y="15265"/>
                  </a:lnTo>
                  <a:lnTo>
                    <a:pt x="7181" y="15387"/>
                  </a:lnTo>
                  <a:lnTo>
                    <a:pt x="7694" y="15461"/>
                  </a:lnTo>
                  <a:lnTo>
                    <a:pt x="8158" y="15509"/>
                  </a:lnTo>
                  <a:lnTo>
                    <a:pt x="8622" y="15534"/>
                  </a:lnTo>
                  <a:lnTo>
                    <a:pt x="9404" y="15534"/>
                  </a:lnTo>
                  <a:lnTo>
                    <a:pt x="9819" y="15509"/>
                  </a:lnTo>
                  <a:lnTo>
                    <a:pt x="10210" y="15461"/>
                  </a:lnTo>
                  <a:lnTo>
                    <a:pt x="10552" y="15363"/>
                  </a:lnTo>
                  <a:lnTo>
                    <a:pt x="10723" y="15314"/>
                  </a:lnTo>
                  <a:lnTo>
                    <a:pt x="10845" y="15265"/>
                  </a:lnTo>
                  <a:lnTo>
                    <a:pt x="10967" y="15192"/>
                  </a:lnTo>
                  <a:lnTo>
                    <a:pt x="11064" y="15094"/>
                  </a:lnTo>
                  <a:lnTo>
                    <a:pt x="11113" y="14997"/>
                  </a:lnTo>
                  <a:lnTo>
                    <a:pt x="11162" y="14874"/>
                  </a:lnTo>
                  <a:lnTo>
                    <a:pt x="11235" y="14166"/>
                  </a:lnTo>
                  <a:lnTo>
                    <a:pt x="11211" y="13995"/>
                  </a:lnTo>
                  <a:lnTo>
                    <a:pt x="11162" y="13849"/>
                  </a:lnTo>
                  <a:lnTo>
                    <a:pt x="11064" y="13702"/>
                  </a:lnTo>
                  <a:lnTo>
                    <a:pt x="10918" y="13580"/>
                  </a:lnTo>
                  <a:lnTo>
                    <a:pt x="11040" y="13556"/>
                  </a:lnTo>
                  <a:lnTo>
                    <a:pt x="11162" y="13507"/>
                  </a:lnTo>
                  <a:lnTo>
                    <a:pt x="11284" y="13458"/>
                  </a:lnTo>
                  <a:lnTo>
                    <a:pt x="11382" y="13360"/>
                  </a:lnTo>
                  <a:lnTo>
                    <a:pt x="11455" y="13263"/>
                  </a:lnTo>
                  <a:lnTo>
                    <a:pt x="11528" y="13140"/>
                  </a:lnTo>
                  <a:lnTo>
                    <a:pt x="11577" y="12994"/>
                  </a:lnTo>
                  <a:lnTo>
                    <a:pt x="11602" y="12872"/>
                  </a:lnTo>
                  <a:lnTo>
                    <a:pt x="11675" y="11993"/>
                  </a:lnTo>
                  <a:lnTo>
                    <a:pt x="11675" y="11870"/>
                  </a:lnTo>
                  <a:lnTo>
                    <a:pt x="11675" y="11773"/>
                  </a:lnTo>
                  <a:lnTo>
                    <a:pt x="11651" y="11651"/>
                  </a:lnTo>
                  <a:lnTo>
                    <a:pt x="11602" y="11553"/>
                  </a:lnTo>
                  <a:lnTo>
                    <a:pt x="11480" y="11382"/>
                  </a:lnTo>
                  <a:lnTo>
                    <a:pt x="11406" y="11309"/>
                  </a:lnTo>
                  <a:lnTo>
                    <a:pt x="11333" y="11235"/>
                  </a:lnTo>
                  <a:lnTo>
                    <a:pt x="11455" y="11211"/>
                  </a:lnTo>
                  <a:lnTo>
                    <a:pt x="11553" y="11162"/>
                  </a:lnTo>
                  <a:lnTo>
                    <a:pt x="11651" y="11089"/>
                  </a:lnTo>
                  <a:lnTo>
                    <a:pt x="11748" y="10991"/>
                  </a:lnTo>
                  <a:lnTo>
                    <a:pt x="11822" y="10893"/>
                  </a:lnTo>
                  <a:lnTo>
                    <a:pt x="11870" y="10796"/>
                  </a:lnTo>
                  <a:lnTo>
                    <a:pt x="11919" y="10674"/>
                  </a:lnTo>
                  <a:lnTo>
                    <a:pt x="11944" y="10527"/>
                  </a:lnTo>
                  <a:lnTo>
                    <a:pt x="12017" y="9672"/>
                  </a:lnTo>
                  <a:lnTo>
                    <a:pt x="12017" y="9550"/>
                  </a:lnTo>
                  <a:lnTo>
                    <a:pt x="12017" y="9428"/>
                  </a:lnTo>
                  <a:lnTo>
                    <a:pt x="11993" y="9306"/>
                  </a:lnTo>
                  <a:lnTo>
                    <a:pt x="11944" y="9208"/>
                  </a:lnTo>
                  <a:lnTo>
                    <a:pt x="11895" y="9111"/>
                  </a:lnTo>
                  <a:lnTo>
                    <a:pt x="11822" y="9037"/>
                  </a:lnTo>
                  <a:lnTo>
                    <a:pt x="11748" y="8964"/>
                  </a:lnTo>
                  <a:lnTo>
                    <a:pt x="11651" y="8891"/>
                  </a:lnTo>
                  <a:lnTo>
                    <a:pt x="11748" y="8866"/>
                  </a:lnTo>
                  <a:lnTo>
                    <a:pt x="11846" y="8793"/>
                  </a:lnTo>
                  <a:lnTo>
                    <a:pt x="11944" y="8720"/>
                  </a:lnTo>
                  <a:lnTo>
                    <a:pt x="12017" y="8647"/>
                  </a:lnTo>
                  <a:lnTo>
                    <a:pt x="12090" y="8549"/>
                  </a:lnTo>
                  <a:lnTo>
                    <a:pt x="12139" y="8451"/>
                  </a:lnTo>
                  <a:lnTo>
                    <a:pt x="12163" y="8329"/>
                  </a:lnTo>
                  <a:lnTo>
                    <a:pt x="12188" y="8207"/>
                  </a:lnTo>
                  <a:lnTo>
                    <a:pt x="12286" y="7328"/>
                  </a:lnTo>
                  <a:lnTo>
                    <a:pt x="12261" y="7206"/>
                  </a:lnTo>
                  <a:lnTo>
                    <a:pt x="12237" y="7083"/>
                  </a:lnTo>
                  <a:lnTo>
                    <a:pt x="12188" y="6986"/>
                  </a:lnTo>
                  <a:lnTo>
                    <a:pt x="12139" y="6888"/>
                  </a:lnTo>
                  <a:lnTo>
                    <a:pt x="12066" y="6790"/>
                  </a:lnTo>
                  <a:lnTo>
                    <a:pt x="11968" y="6717"/>
                  </a:lnTo>
                  <a:lnTo>
                    <a:pt x="11748" y="6571"/>
                  </a:lnTo>
                  <a:lnTo>
                    <a:pt x="11504" y="6448"/>
                  </a:lnTo>
                  <a:lnTo>
                    <a:pt x="11211" y="6351"/>
                  </a:lnTo>
                  <a:lnTo>
                    <a:pt x="10893" y="6278"/>
                  </a:lnTo>
                  <a:lnTo>
                    <a:pt x="10576" y="6229"/>
                  </a:lnTo>
                  <a:lnTo>
                    <a:pt x="9892" y="6131"/>
                  </a:lnTo>
                  <a:lnTo>
                    <a:pt x="8842" y="6033"/>
                  </a:lnTo>
                  <a:lnTo>
                    <a:pt x="7596" y="5960"/>
                  </a:lnTo>
                  <a:lnTo>
                    <a:pt x="6326" y="5887"/>
                  </a:lnTo>
                  <a:lnTo>
                    <a:pt x="6497" y="5594"/>
                  </a:lnTo>
                  <a:lnTo>
                    <a:pt x="6644" y="5252"/>
                  </a:lnTo>
                  <a:lnTo>
                    <a:pt x="6790" y="4885"/>
                  </a:lnTo>
                  <a:lnTo>
                    <a:pt x="6888" y="4495"/>
                  </a:lnTo>
                  <a:lnTo>
                    <a:pt x="6986" y="4104"/>
                  </a:lnTo>
                  <a:lnTo>
                    <a:pt x="7083" y="3689"/>
                  </a:lnTo>
                  <a:lnTo>
                    <a:pt x="7181" y="2883"/>
                  </a:lnTo>
                  <a:lnTo>
                    <a:pt x="7254" y="2150"/>
                  </a:lnTo>
                  <a:lnTo>
                    <a:pt x="7303" y="1539"/>
                  </a:lnTo>
                  <a:lnTo>
                    <a:pt x="7303" y="978"/>
                  </a:lnTo>
                  <a:lnTo>
                    <a:pt x="7303" y="807"/>
                  </a:lnTo>
                  <a:lnTo>
                    <a:pt x="7230" y="611"/>
                  </a:lnTo>
                  <a:lnTo>
                    <a:pt x="7157" y="465"/>
                  </a:lnTo>
                  <a:lnTo>
                    <a:pt x="7035" y="318"/>
                  </a:lnTo>
                  <a:lnTo>
                    <a:pt x="6888" y="172"/>
                  </a:lnTo>
                  <a:lnTo>
                    <a:pt x="6717" y="98"/>
                  </a:lnTo>
                  <a:lnTo>
                    <a:pt x="6522" y="25"/>
                  </a:lnTo>
                  <a:lnTo>
                    <a:pt x="6326"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grpSp>
      <p:sp>
        <p:nvSpPr>
          <p:cNvPr id="659" name="Shape 659"/>
          <p:cNvSpPr/>
          <p:nvPr/>
        </p:nvSpPr>
        <p:spPr>
          <a:xfrm>
            <a:off x="203100" y="1270176"/>
            <a:ext cx="166061" cy="287704"/>
          </a:xfrm>
          <a:custGeom>
            <a:avLst/>
            <a:gdLst/>
            <a:ahLst/>
            <a:cxnLst/>
            <a:rect l="0" t="0" r="0" b="0"/>
            <a:pathLst>
              <a:path w="11870" h="20565" extrusionOk="0">
                <a:moveTo>
                  <a:pt x="6301" y="977"/>
                </a:moveTo>
                <a:lnTo>
                  <a:pt x="6423" y="1002"/>
                </a:lnTo>
                <a:lnTo>
                  <a:pt x="6497" y="1075"/>
                </a:lnTo>
                <a:lnTo>
                  <a:pt x="6570" y="1148"/>
                </a:lnTo>
                <a:lnTo>
                  <a:pt x="6594" y="1270"/>
                </a:lnTo>
                <a:lnTo>
                  <a:pt x="6570" y="1368"/>
                </a:lnTo>
                <a:lnTo>
                  <a:pt x="6497" y="1466"/>
                </a:lnTo>
                <a:lnTo>
                  <a:pt x="6423" y="1515"/>
                </a:lnTo>
                <a:lnTo>
                  <a:pt x="6301" y="1539"/>
                </a:lnTo>
                <a:lnTo>
                  <a:pt x="5569" y="1539"/>
                </a:lnTo>
                <a:lnTo>
                  <a:pt x="5446" y="1515"/>
                </a:lnTo>
                <a:lnTo>
                  <a:pt x="5373" y="1466"/>
                </a:lnTo>
                <a:lnTo>
                  <a:pt x="5300" y="1368"/>
                </a:lnTo>
                <a:lnTo>
                  <a:pt x="5276" y="1270"/>
                </a:lnTo>
                <a:lnTo>
                  <a:pt x="5300" y="1148"/>
                </a:lnTo>
                <a:lnTo>
                  <a:pt x="5373" y="1075"/>
                </a:lnTo>
                <a:lnTo>
                  <a:pt x="5446" y="1002"/>
                </a:lnTo>
                <a:lnTo>
                  <a:pt x="5569" y="977"/>
                </a:lnTo>
                <a:close/>
                <a:moveTo>
                  <a:pt x="10575" y="2565"/>
                </a:moveTo>
                <a:lnTo>
                  <a:pt x="10575" y="16706"/>
                </a:lnTo>
                <a:lnTo>
                  <a:pt x="1295" y="16706"/>
                </a:lnTo>
                <a:lnTo>
                  <a:pt x="1295" y="2565"/>
                </a:lnTo>
                <a:close/>
                <a:moveTo>
                  <a:pt x="5935" y="17780"/>
                </a:moveTo>
                <a:lnTo>
                  <a:pt x="6106" y="17805"/>
                </a:lnTo>
                <a:lnTo>
                  <a:pt x="6277" y="17854"/>
                </a:lnTo>
                <a:lnTo>
                  <a:pt x="6423" y="17927"/>
                </a:lnTo>
                <a:lnTo>
                  <a:pt x="6545" y="18025"/>
                </a:lnTo>
                <a:lnTo>
                  <a:pt x="6643" y="18147"/>
                </a:lnTo>
                <a:lnTo>
                  <a:pt x="6716" y="18293"/>
                </a:lnTo>
                <a:lnTo>
                  <a:pt x="6765" y="18464"/>
                </a:lnTo>
                <a:lnTo>
                  <a:pt x="6790" y="18635"/>
                </a:lnTo>
                <a:lnTo>
                  <a:pt x="6765" y="18806"/>
                </a:lnTo>
                <a:lnTo>
                  <a:pt x="6716" y="18977"/>
                </a:lnTo>
                <a:lnTo>
                  <a:pt x="6643" y="19124"/>
                </a:lnTo>
                <a:lnTo>
                  <a:pt x="6545" y="19246"/>
                </a:lnTo>
                <a:lnTo>
                  <a:pt x="6423" y="19343"/>
                </a:lnTo>
                <a:lnTo>
                  <a:pt x="6277" y="19417"/>
                </a:lnTo>
                <a:lnTo>
                  <a:pt x="6106" y="19465"/>
                </a:lnTo>
                <a:lnTo>
                  <a:pt x="5935" y="19490"/>
                </a:lnTo>
                <a:lnTo>
                  <a:pt x="5764" y="19465"/>
                </a:lnTo>
                <a:lnTo>
                  <a:pt x="5593" y="19417"/>
                </a:lnTo>
                <a:lnTo>
                  <a:pt x="5446" y="19343"/>
                </a:lnTo>
                <a:lnTo>
                  <a:pt x="5324" y="19246"/>
                </a:lnTo>
                <a:lnTo>
                  <a:pt x="5227" y="19124"/>
                </a:lnTo>
                <a:lnTo>
                  <a:pt x="5153" y="18977"/>
                </a:lnTo>
                <a:lnTo>
                  <a:pt x="5105" y="18806"/>
                </a:lnTo>
                <a:lnTo>
                  <a:pt x="5080" y="18635"/>
                </a:lnTo>
                <a:lnTo>
                  <a:pt x="5105" y="18464"/>
                </a:lnTo>
                <a:lnTo>
                  <a:pt x="5153" y="18293"/>
                </a:lnTo>
                <a:lnTo>
                  <a:pt x="5227" y="18147"/>
                </a:lnTo>
                <a:lnTo>
                  <a:pt x="5324" y="18025"/>
                </a:lnTo>
                <a:lnTo>
                  <a:pt x="5446" y="17927"/>
                </a:lnTo>
                <a:lnTo>
                  <a:pt x="5593" y="17854"/>
                </a:lnTo>
                <a:lnTo>
                  <a:pt x="5764" y="17805"/>
                </a:lnTo>
                <a:lnTo>
                  <a:pt x="5935" y="17780"/>
                </a:lnTo>
                <a:close/>
                <a:moveTo>
                  <a:pt x="1295" y="0"/>
                </a:moveTo>
                <a:lnTo>
                  <a:pt x="1026" y="25"/>
                </a:lnTo>
                <a:lnTo>
                  <a:pt x="782" y="98"/>
                </a:lnTo>
                <a:lnTo>
                  <a:pt x="562" y="220"/>
                </a:lnTo>
                <a:lnTo>
                  <a:pt x="366" y="367"/>
                </a:lnTo>
                <a:lnTo>
                  <a:pt x="220" y="562"/>
                </a:lnTo>
                <a:lnTo>
                  <a:pt x="98" y="782"/>
                </a:lnTo>
                <a:lnTo>
                  <a:pt x="25" y="1026"/>
                </a:lnTo>
                <a:lnTo>
                  <a:pt x="0" y="1295"/>
                </a:lnTo>
                <a:lnTo>
                  <a:pt x="0" y="19270"/>
                </a:lnTo>
                <a:lnTo>
                  <a:pt x="25" y="19539"/>
                </a:lnTo>
                <a:lnTo>
                  <a:pt x="98" y="19783"/>
                </a:lnTo>
                <a:lnTo>
                  <a:pt x="220" y="20003"/>
                </a:lnTo>
                <a:lnTo>
                  <a:pt x="366" y="20198"/>
                </a:lnTo>
                <a:lnTo>
                  <a:pt x="562" y="20345"/>
                </a:lnTo>
                <a:lnTo>
                  <a:pt x="782" y="20467"/>
                </a:lnTo>
                <a:lnTo>
                  <a:pt x="1026" y="20540"/>
                </a:lnTo>
                <a:lnTo>
                  <a:pt x="1295" y="20565"/>
                </a:lnTo>
                <a:lnTo>
                  <a:pt x="10575" y="20565"/>
                </a:lnTo>
                <a:lnTo>
                  <a:pt x="10844" y="20540"/>
                </a:lnTo>
                <a:lnTo>
                  <a:pt x="11088" y="20467"/>
                </a:lnTo>
                <a:lnTo>
                  <a:pt x="11308" y="20345"/>
                </a:lnTo>
                <a:lnTo>
                  <a:pt x="11503" y="20198"/>
                </a:lnTo>
                <a:lnTo>
                  <a:pt x="11650" y="20003"/>
                </a:lnTo>
                <a:lnTo>
                  <a:pt x="11772" y="19783"/>
                </a:lnTo>
                <a:lnTo>
                  <a:pt x="11845" y="19539"/>
                </a:lnTo>
                <a:lnTo>
                  <a:pt x="11870" y="19270"/>
                </a:lnTo>
                <a:lnTo>
                  <a:pt x="11870" y="1295"/>
                </a:lnTo>
                <a:lnTo>
                  <a:pt x="11845" y="1026"/>
                </a:lnTo>
                <a:lnTo>
                  <a:pt x="11772" y="782"/>
                </a:lnTo>
                <a:lnTo>
                  <a:pt x="11650" y="562"/>
                </a:lnTo>
                <a:lnTo>
                  <a:pt x="11503" y="367"/>
                </a:lnTo>
                <a:lnTo>
                  <a:pt x="11308" y="220"/>
                </a:lnTo>
                <a:lnTo>
                  <a:pt x="11088" y="98"/>
                </a:lnTo>
                <a:lnTo>
                  <a:pt x="10844" y="25"/>
                </a:lnTo>
                <a:lnTo>
                  <a:pt x="10575" y="0"/>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sp>
        <p:nvSpPr>
          <p:cNvPr id="660" name="Shape 660"/>
          <p:cNvSpPr/>
          <p:nvPr/>
        </p:nvSpPr>
        <p:spPr>
          <a:xfrm>
            <a:off x="8772688" y="4461807"/>
            <a:ext cx="248072" cy="248057"/>
          </a:xfrm>
          <a:custGeom>
            <a:avLst/>
            <a:gdLst/>
            <a:ahLst/>
            <a:cxnLst/>
            <a:rect l="0" t="0" r="0" b="0"/>
            <a:pathLst>
              <a:path w="17000" h="16999" extrusionOk="0">
                <a:moveTo>
                  <a:pt x="8769" y="5740"/>
                </a:moveTo>
                <a:lnTo>
                  <a:pt x="9037" y="5788"/>
                </a:lnTo>
                <a:lnTo>
                  <a:pt x="9282" y="5862"/>
                </a:lnTo>
                <a:lnTo>
                  <a:pt x="9550" y="5935"/>
                </a:lnTo>
                <a:lnTo>
                  <a:pt x="9794" y="6057"/>
                </a:lnTo>
                <a:lnTo>
                  <a:pt x="10014" y="6204"/>
                </a:lnTo>
                <a:lnTo>
                  <a:pt x="10234" y="6350"/>
                </a:lnTo>
                <a:lnTo>
                  <a:pt x="10454" y="6546"/>
                </a:lnTo>
                <a:lnTo>
                  <a:pt x="10649" y="6765"/>
                </a:lnTo>
                <a:lnTo>
                  <a:pt x="10796" y="6985"/>
                </a:lnTo>
                <a:lnTo>
                  <a:pt x="10942" y="7205"/>
                </a:lnTo>
                <a:lnTo>
                  <a:pt x="11064" y="7449"/>
                </a:lnTo>
                <a:lnTo>
                  <a:pt x="11138" y="7718"/>
                </a:lnTo>
                <a:lnTo>
                  <a:pt x="11211" y="7962"/>
                </a:lnTo>
                <a:lnTo>
                  <a:pt x="11260" y="8231"/>
                </a:lnTo>
                <a:lnTo>
                  <a:pt x="11260" y="8499"/>
                </a:lnTo>
                <a:lnTo>
                  <a:pt x="11260" y="8768"/>
                </a:lnTo>
                <a:lnTo>
                  <a:pt x="11211" y="9037"/>
                </a:lnTo>
                <a:lnTo>
                  <a:pt x="11138" y="9281"/>
                </a:lnTo>
                <a:lnTo>
                  <a:pt x="11064" y="9550"/>
                </a:lnTo>
                <a:lnTo>
                  <a:pt x="10942" y="9794"/>
                </a:lnTo>
                <a:lnTo>
                  <a:pt x="10796" y="10014"/>
                </a:lnTo>
                <a:lnTo>
                  <a:pt x="10649" y="10233"/>
                </a:lnTo>
                <a:lnTo>
                  <a:pt x="10454" y="10453"/>
                </a:lnTo>
                <a:lnTo>
                  <a:pt x="10234" y="10649"/>
                </a:lnTo>
                <a:lnTo>
                  <a:pt x="10014" y="10795"/>
                </a:lnTo>
                <a:lnTo>
                  <a:pt x="9794" y="10942"/>
                </a:lnTo>
                <a:lnTo>
                  <a:pt x="9550" y="11064"/>
                </a:lnTo>
                <a:lnTo>
                  <a:pt x="9282" y="11137"/>
                </a:lnTo>
                <a:lnTo>
                  <a:pt x="9037" y="11210"/>
                </a:lnTo>
                <a:lnTo>
                  <a:pt x="8769" y="11259"/>
                </a:lnTo>
                <a:lnTo>
                  <a:pt x="8231" y="11259"/>
                </a:lnTo>
                <a:lnTo>
                  <a:pt x="7963" y="11210"/>
                </a:lnTo>
                <a:lnTo>
                  <a:pt x="7719" y="11137"/>
                </a:lnTo>
                <a:lnTo>
                  <a:pt x="7450" y="11064"/>
                </a:lnTo>
                <a:lnTo>
                  <a:pt x="7206" y="10942"/>
                </a:lnTo>
                <a:lnTo>
                  <a:pt x="6986" y="10795"/>
                </a:lnTo>
                <a:lnTo>
                  <a:pt x="6766" y="10649"/>
                </a:lnTo>
                <a:lnTo>
                  <a:pt x="6546" y="10453"/>
                </a:lnTo>
                <a:lnTo>
                  <a:pt x="6351" y="10233"/>
                </a:lnTo>
                <a:lnTo>
                  <a:pt x="6204" y="10014"/>
                </a:lnTo>
                <a:lnTo>
                  <a:pt x="6058" y="9794"/>
                </a:lnTo>
                <a:lnTo>
                  <a:pt x="5936" y="9550"/>
                </a:lnTo>
                <a:lnTo>
                  <a:pt x="5862" y="9281"/>
                </a:lnTo>
                <a:lnTo>
                  <a:pt x="5789" y="9037"/>
                </a:lnTo>
                <a:lnTo>
                  <a:pt x="5740" y="8768"/>
                </a:lnTo>
                <a:lnTo>
                  <a:pt x="5740" y="8499"/>
                </a:lnTo>
                <a:lnTo>
                  <a:pt x="5740" y="8231"/>
                </a:lnTo>
                <a:lnTo>
                  <a:pt x="5789" y="7962"/>
                </a:lnTo>
                <a:lnTo>
                  <a:pt x="5862" y="7718"/>
                </a:lnTo>
                <a:lnTo>
                  <a:pt x="5936" y="7449"/>
                </a:lnTo>
                <a:lnTo>
                  <a:pt x="6058" y="7205"/>
                </a:lnTo>
                <a:lnTo>
                  <a:pt x="6204" y="6985"/>
                </a:lnTo>
                <a:lnTo>
                  <a:pt x="6351" y="6765"/>
                </a:lnTo>
                <a:lnTo>
                  <a:pt x="6546" y="6546"/>
                </a:lnTo>
                <a:lnTo>
                  <a:pt x="6766" y="6350"/>
                </a:lnTo>
                <a:lnTo>
                  <a:pt x="6986" y="6204"/>
                </a:lnTo>
                <a:lnTo>
                  <a:pt x="7206" y="6057"/>
                </a:lnTo>
                <a:lnTo>
                  <a:pt x="7450" y="5935"/>
                </a:lnTo>
                <a:lnTo>
                  <a:pt x="7719" y="5862"/>
                </a:lnTo>
                <a:lnTo>
                  <a:pt x="7963" y="5788"/>
                </a:lnTo>
                <a:lnTo>
                  <a:pt x="8231" y="5740"/>
                </a:lnTo>
                <a:close/>
                <a:moveTo>
                  <a:pt x="7914" y="0"/>
                </a:moveTo>
                <a:lnTo>
                  <a:pt x="7743" y="25"/>
                </a:lnTo>
                <a:lnTo>
                  <a:pt x="7596" y="73"/>
                </a:lnTo>
                <a:lnTo>
                  <a:pt x="7474" y="147"/>
                </a:lnTo>
                <a:lnTo>
                  <a:pt x="7328" y="244"/>
                </a:lnTo>
                <a:lnTo>
                  <a:pt x="7230" y="342"/>
                </a:lnTo>
                <a:lnTo>
                  <a:pt x="7132" y="489"/>
                </a:lnTo>
                <a:lnTo>
                  <a:pt x="7084" y="635"/>
                </a:lnTo>
                <a:lnTo>
                  <a:pt x="7035" y="782"/>
                </a:lnTo>
                <a:lnTo>
                  <a:pt x="6839" y="2540"/>
                </a:lnTo>
                <a:lnTo>
                  <a:pt x="6497" y="2638"/>
                </a:lnTo>
                <a:lnTo>
                  <a:pt x="6131" y="2784"/>
                </a:lnTo>
                <a:lnTo>
                  <a:pt x="5789" y="2931"/>
                </a:lnTo>
                <a:lnTo>
                  <a:pt x="5447" y="3102"/>
                </a:lnTo>
                <a:lnTo>
                  <a:pt x="4079" y="2027"/>
                </a:lnTo>
                <a:lnTo>
                  <a:pt x="3933" y="1930"/>
                </a:lnTo>
                <a:lnTo>
                  <a:pt x="3786" y="1881"/>
                </a:lnTo>
                <a:lnTo>
                  <a:pt x="3640" y="1832"/>
                </a:lnTo>
                <a:lnTo>
                  <a:pt x="3493" y="1832"/>
                </a:lnTo>
                <a:lnTo>
                  <a:pt x="3322" y="1856"/>
                </a:lnTo>
                <a:lnTo>
                  <a:pt x="3176" y="1905"/>
                </a:lnTo>
                <a:lnTo>
                  <a:pt x="3029" y="1978"/>
                </a:lnTo>
                <a:lnTo>
                  <a:pt x="2907" y="2076"/>
                </a:lnTo>
                <a:lnTo>
                  <a:pt x="2077" y="2907"/>
                </a:lnTo>
                <a:lnTo>
                  <a:pt x="1979" y="3029"/>
                </a:lnTo>
                <a:lnTo>
                  <a:pt x="1906" y="3175"/>
                </a:lnTo>
                <a:lnTo>
                  <a:pt x="1857" y="3322"/>
                </a:lnTo>
                <a:lnTo>
                  <a:pt x="1833" y="3493"/>
                </a:lnTo>
                <a:lnTo>
                  <a:pt x="1833" y="3639"/>
                </a:lnTo>
                <a:lnTo>
                  <a:pt x="1881" y="3786"/>
                </a:lnTo>
                <a:lnTo>
                  <a:pt x="1930" y="3932"/>
                </a:lnTo>
                <a:lnTo>
                  <a:pt x="2028" y="4079"/>
                </a:lnTo>
                <a:lnTo>
                  <a:pt x="3103" y="5447"/>
                </a:lnTo>
                <a:lnTo>
                  <a:pt x="2932" y="5788"/>
                </a:lnTo>
                <a:lnTo>
                  <a:pt x="2785" y="6130"/>
                </a:lnTo>
                <a:lnTo>
                  <a:pt x="2639" y="6497"/>
                </a:lnTo>
                <a:lnTo>
                  <a:pt x="2541" y="6839"/>
                </a:lnTo>
                <a:lnTo>
                  <a:pt x="782" y="7034"/>
                </a:lnTo>
                <a:lnTo>
                  <a:pt x="636" y="7083"/>
                </a:lnTo>
                <a:lnTo>
                  <a:pt x="489" y="7132"/>
                </a:lnTo>
                <a:lnTo>
                  <a:pt x="343" y="7229"/>
                </a:lnTo>
                <a:lnTo>
                  <a:pt x="245" y="7327"/>
                </a:lnTo>
                <a:lnTo>
                  <a:pt x="147" y="7474"/>
                </a:lnTo>
                <a:lnTo>
                  <a:pt x="74" y="7596"/>
                </a:lnTo>
                <a:lnTo>
                  <a:pt x="25" y="7742"/>
                </a:lnTo>
                <a:lnTo>
                  <a:pt x="1" y="7913"/>
                </a:lnTo>
                <a:lnTo>
                  <a:pt x="1" y="9086"/>
                </a:lnTo>
                <a:lnTo>
                  <a:pt x="25" y="9257"/>
                </a:lnTo>
                <a:lnTo>
                  <a:pt x="74" y="9403"/>
                </a:lnTo>
                <a:lnTo>
                  <a:pt x="147" y="9525"/>
                </a:lnTo>
                <a:lnTo>
                  <a:pt x="245" y="9672"/>
                </a:lnTo>
                <a:lnTo>
                  <a:pt x="343" y="9769"/>
                </a:lnTo>
                <a:lnTo>
                  <a:pt x="489" y="9867"/>
                </a:lnTo>
                <a:lnTo>
                  <a:pt x="636" y="9916"/>
                </a:lnTo>
                <a:lnTo>
                  <a:pt x="782" y="9965"/>
                </a:lnTo>
                <a:lnTo>
                  <a:pt x="2541" y="10160"/>
                </a:lnTo>
                <a:lnTo>
                  <a:pt x="2639" y="10502"/>
                </a:lnTo>
                <a:lnTo>
                  <a:pt x="2785" y="10868"/>
                </a:lnTo>
                <a:lnTo>
                  <a:pt x="2932" y="11210"/>
                </a:lnTo>
                <a:lnTo>
                  <a:pt x="3103" y="11552"/>
                </a:lnTo>
                <a:lnTo>
                  <a:pt x="2028" y="12920"/>
                </a:lnTo>
                <a:lnTo>
                  <a:pt x="1930" y="13067"/>
                </a:lnTo>
                <a:lnTo>
                  <a:pt x="1881" y="13213"/>
                </a:lnTo>
                <a:lnTo>
                  <a:pt x="1833" y="13360"/>
                </a:lnTo>
                <a:lnTo>
                  <a:pt x="1833" y="13506"/>
                </a:lnTo>
                <a:lnTo>
                  <a:pt x="1857" y="13677"/>
                </a:lnTo>
                <a:lnTo>
                  <a:pt x="1906" y="13824"/>
                </a:lnTo>
                <a:lnTo>
                  <a:pt x="1979" y="13970"/>
                </a:lnTo>
                <a:lnTo>
                  <a:pt x="2077" y="14092"/>
                </a:lnTo>
                <a:lnTo>
                  <a:pt x="2907" y="14923"/>
                </a:lnTo>
                <a:lnTo>
                  <a:pt x="3029" y="15020"/>
                </a:lnTo>
                <a:lnTo>
                  <a:pt x="3176" y="15094"/>
                </a:lnTo>
                <a:lnTo>
                  <a:pt x="3322" y="15142"/>
                </a:lnTo>
                <a:lnTo>
                  <a:pt x="3493" y="15167"/>
                </a:lnTo>
                <a:lnTo>
                  <a:pt x="3640" y="15167"/>
                </a:lnTo>
                <a:lnTo>
                  <a:pt x="3786" y="15118"/>
                </a:lnTo>
                <a:lnTo>
                  <a:pt x="3933" y="15069"/>
                </a:lnTo>
                <a:lnTo>
                  <a:pt x="4079" y="14996"/>
                </a:lnTo>
                <a:lnTo>
                  <a:pt x="5447" y="13897"/>
                </a:lnTo>
                <a:lnTo>
                  <a:pt x="5789" y="14068"/>
                </a:lnTo>
                <a:lnTo>
                  <a:pt x="6131" y="14214"/>
                </a:lnTo>
                <a:lnTo>
                  <a:pt x="6497" y="14361"/>
                </a:lnTo>
                <a:lnTo>
                  <a:pt x="6839" y="14459"/>
                </a:lnTo>
                <a:lnTo>
                  <a:pt x="7035" y="16217"/>
                </a:lnTo>
                <a:lnTo>
                  <a:pt x="7084" y="16364"/>
                </a:lnTo>
                <a:lnTo>
                  <a:pt x="7132" y="16510"/>
                </a:lnTo>
                <a:lnTo>
                  <a:pt x="7230" y="16657"/>
                </a:lnTo>
                <a:lnTo>
                  <a:pt x="7328" y="16754"/>
                </a:lnTo>
                <a:lnTo>
                  <a:pt x="7474" y="16852"/>
                </a:lnTo>
                <a:lnTo>
                  <a:pt x="7596" y="16925"/>
                </a:lnTo>
                <a:lnTo>
                  <a:pt x="7743" y="16974"/>
                </a:lnTo>
                <a:lnTo>
                  <a:pt x="7914" y="16999"/>
                </a:lnTo>
                <a:lnTo>
                  <a:pt x="9086" y="16999"/>
                </a:lnTo>
                <a:lnTo>
                  <a:pt x="9257" y="16974"/>
                </a:lnTo>
                <a:lnTo>
                  <a:pt x="9404" y="16925"/>
                </a:lnTo>
                <a:lnTo>
                  <a:pt x="9526" y="16852"/>
                </a:lnTo>
                <a:lnTo>
                  <a:pt x="9672" y="16754"/>
                </a:lnTo>
                <a:lnTo>
                  <a:pt x="9770" y="16657"/>
                </a:lnTo>
                <a:lnTo>
                  <a:pt x="9868" y="16510"/>
                </a:lnTo>
                <a:lnTo>
                  <a:pt x="9917" y="16364"/>
                </a:lnTo>
                <a:lnTo>
                  <a:pt x="9965" y="16217"/>
                </a:lnTo>
                <a:lnTo>
                  <a:pt x="10161" y="14459"/>
                </a:lnTo>
                <a:lnTo>
                  <a:pt x="10503" y="14361"/>
                </a:lnTo>
                <a:lnTo>
                  <a:pt x="10869" y="14214"/>
                </a:lnTo>
                <a:lnTo>
                  <a:pt x="11211" y="14068"/>
                </a:lnTo>
                <a:lnTo>
                  <a:pt x="11553" y="13897"/>
                </a:lnTo>
                <a:lnTo>
                  <a:pt x="12921" y="14996"/>
                </a:lnTo>
                <a:lnTo>
                  <a:pt x="13067" y="15069"/>
                </a:lnTo>
                <a:lnTo>
                  <a:pt x="13214" y="15118"/>
                </a:lnTo>
                <a:lnTo>
                  <a:pt x="13360" y="15167"/>
                </a:lnTo>
                <a:lnTo>
                  <a:pt x="13507" y="15167"/>
                </a:lnTo>
                <a:lnTo>
                  <a:pt x="13678" y="15142"/>
                </a:lnTo>
                <a:lnTo>
                  <a:pt x="13824" y="15094"/>
                </a:lnTo>
                <a:lnTo>
                  <a:pt x="13971" y="15020"/>
                </a:lnTo>
                <a:lnTo>
                  <a:pt x="14093" y="14923"/>
                </a:lnTo>
                <a:lnTo>
                  <a:pt x="14923" y="14092"/>
                </a:lnTo>
                <a:lnTo>
                  <a:pt x="15021" y="13970"/>
                </a:lnTo>
                <a:lnTo>
                  <a:pt x="15094" y="13824"/>
                </a:lnTo>
                <a:lnTo>
                  <a:pt x="15143" y="13677"/>
                </a:lnTo>
                <a:lnTo>
                  <a:pt x="15168" y="13506"/>
                </a:lnTo>
                <a:lnTo>
                  <a:pt x="15168" y="13360"/>
                </a:lnTo>
                <a:lnTo>
                  <a:pt x="15119" y="13213"/>
                </a:lnTo>
                <a:lnTo>
                  <a:pt x="15070" y="13067"/>
                </a:lnTo>
                <a:lnTo>
                  <a:pt x="14997" y="12920"/>
                </a:lnTo>
                <a:lnTo>
                  <a:pt x="13898" y="11552"/>
                </a:lnTo>
                <a:lnTo>
                  <a:pt x="14068" y="11210"/>
                </a:lnTo>
                <a:lnTo>
                  <a:pt x="14215" y="10868"/>
                </a:lnTo>
                <a:lnTo>
                  <a:pt x="14362" y="10502"/>
                </a:lnTo>
                <a:lnTo>
                  <a:pt x="14459" y="10160"/>
                </a:lnTo>
                <a:lnTo>
                  <a:pt x="16218" y="9965"/>
                </a:lnTo>
                <a:lnTo>
                  <a:pt x="16364" y="9916"/>
                </a:lnTo>
                <a:lnTo>
                  <a:pt x="16511" y="9867"/>
                </a:lnTo>
                <a:lnTo>
                  <a:pt x="16657" y="9769"/>
                </a:lnTo>
                <a:lnTo>
                  <a:pt x="16755" y="9672"/>
                </a:lnTo>
                <a:lnTo>
                  <a:pt x="16853" y="9525"/>
                </a:lnTo>
                <a:lnTo>
                  <a:pt x="16926" y="9403"/>
                </a:lnTo>
                <a:lnTo>
                  <a:pt x="16975" y="9257"/>
                </a:lnTo>
                <a:lnTo>
                  <a:pt x="16999" y="9086"/>
                </a:lnTo>
                <a:lnTo>
                  <a:pt x="16999" y="7913"/>
                </a:lnTo>
                <a:lnTo>
                  <a:pt x="16975" y="7742"/>
                </a:lnTo>
                <a:lnTo>
                  <a:pt x="16926" y="7596"/>
                </a:lnTo>
                <a:lnTo>
                  <a:pt x="16853" y="7474"/>
                </a:lnTo>
                <a:lnTo>
                  <a:pt x="16755" y="7327"/>
                </a:lnTo>
                <a:lnTo>
                  <a:pt x="16657" y="7229"/>
                </a:lnTo>
                <a:lnTo>
                  <a:pt x="16511" y="7132"/>
                </a:lnTo>
                <a:lnTo>
                  <a:pt x="16364" y="7083"/>
                </a:lnTo>
                <a:lnTo>
                  <a:pt x="16218" y="7034"/>
                </a:lnTo>
                <a:lnTo>
                  <a:pt x="14459" y="6839"/>
                </a:lnTo>
                <a:lnTo>
                  <a:pt x="14362" y="6497"/>
                </a:lnTo>
                <a:lnTo>
                  <a:pt x="14215" y="6130"/>
                </a:lnTo>
                <a:lnTo>
                  <a:pt x="14068" y="5788"/>
                </a:lnTo>
                <a:lnTo>
                  <a:pt x="13898" y="5447"/>
                </a:lnTo>
                <a:lnTo>
                  <a:pt x="14997" y="4079"/>
                </a:lnTo>
                <a:lnTo>
                  <a:pt x="15070" y="3932"/>
                </a:lnTo>
                <a:lnTo>
                  <a:pt x="15119" y="3786"/>
                </a:lnTo>
                <a:lnTo>
                  <a:pt x="15168" y="3639"/>
                </a:lnTo>
                <a:lnTo>
                  <a:pt x="15168" y="3493"/>
                </a:lnTo>
                <a:lnTo>
                  <a:pt x="15143" y="3322"/>
                </a:lnTo>
                <a:lnTo>
                  <a:pt x="15094" y="3175"/>
                </a:lnTo>
                <a:lnTo>
                  <a:pt x="15021" y="3029"/>
                </a:lnTo>
                <a:lnTo>
                  <a:pt x="14923" y="2907"/>
                </a:lnTo>
                <a:lnTo>
                  <a:pt x="14093" y="2076"/>
                </a:lnTo>
                <a:lnTo>
                  <a:pt x="13971" y="1978"/>
                </a:lnTo>
                <a:lnTo>
                  <a:pt x="13824" y="1905"/>
                </a:lnTo>
                <a:lnTo>
                  <a:pt x="13678" y="1856"/>
                </a:lnTo>
                <a:lnTo>
                  <a:pt x="13507" y="1832"/>
                </a:lnTo>
                <a:lnTo>
                  <a:pt x="13360" y="1832"/>
                </a:lnTo>
                <a:lnTo>
                  <a:pt x="13214" y="1881"/>
                </a:lnTo>
                <a:lnTo>
                  <a:pt x="13067" y="1930"/>
                </a:lnTo>
                <a:lnTo>
                  <a:pt x="12921" y="2027"/>
                </a:lnTo>
                <a:lnTo>
                  <a:pt x="11553" y="3102"/>
                </a:lnTo>
                <a:lnTo>
                  <a:pt x="11211" y="2931"/>
                </a:lnTo>
                <a:lnTo>
                  <a:pt x="10869" y="2784"/>
                </a:lnTo>
                <a:lnTo>
                  <a:pt x="10503" y="2638"/>
                </a:lnTo>
                <a:lnTo>
                  <a:pt x="10161" y="2540"/>
                </a:lnTo>
                <a:lnTo>
                  <a:pt x="9965" y="782"/>
                </a:lnTo>
                <a:lnTo>
                  <a:pt x="9917" y="635"/>
                </a:lnTo>
                <a:lnTo>
                  <a:pt x="9868" y="489"/>
                </a:lnTo>
                <a:lnTo>
                  <a:pt x="9770" y="342"/>
                </a:lnTo>
                <a:lnTo>
                  <a:pt x="9672" y="244"/>
                </a:lnTo>
                <a:lnTo>
                  <a:pt x="9526" y="147"/>
                </a:lnTo>
                <a:lnTo>
                  <a:pt x="9404" y="73"/>
                </a:lnTo>
                <a:lnTo>
                  <a:pt x="9257" y="25"/>
                </a:lnTo>
                <a:lnTo>
                  <a:pt x="9086"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grpSp>
        <p:nvGrpSpPr>
          <p:cNvPr id="5" name="Shape 661"/>
          <p:cNvGrpSpPr/>
          <p:nvPr/>
        </p:nvGrpSpPr>
        <p:grpSpPr>
          <a:xfrm>
            <a:off x="7354067" y="3426714"/>
            <a:ext cx="455624" cy="437053"/>
            <a:chOff x="5241175" y="4959100"/>
            <a:chExt cx="539775" cy="517775"/>
          </a:xfrm>
        </p:grpSpPr>
        <p:sp>
          <p:nvSpPr>
            <p:cNvPr id="662" name="Shape 662"/>
            <p:cNvSpPr/>
            <p:nvPr/>
          </p:nvSpPr>
          <p:spPr>
            <a:xfrm>
              <a:off x="5575150" y="4959100"/>
              <a:ext cx="161225" cy="178300"/>
            </a:xfrm>
            <a:custGeom>
              <a:avLst/>
              <a:gdLst/>
              <a:ahLst/>
              <a:cxnLst/>
              <a:rect l="0" t="0" r="0" b="0"/>
              <a:pathLst>
                <a:path w="6449" h="7132" extrusionOk="0">
                  <a:moveTo>
                    <a:pt x="4641" y="0"/>
                  </a:moveTo>
                  <a:lnTo>
                    <a:pt x="4470" y="25"/>
                  </a:lnTo>
                  <a:lnTo>
                    <a:pt x="4299" y="49"/>
                  </a:lnTo>
                  <a:lnTo>
                    <a:pt x="4128" y="98"/>
                  </a:lnTo>
                  <a:lnTo>
                    <a:pt x="3957" y="147"/>
                  </a:lnTo>
                  <a:lnTo>
                    <a:pt x="3786" y="220"/>
                  </a:lnTo>
                  <a:lnTo>
                    <a:pt x="3640" y="318"/>
                  </a:lnTo>
                  <a:lnTo>
                    <a:pt x="3517" y="415"/>
                  </a:lnTo>
                  <a:lnTo>
                    <a:pt x="3395" y="538"/>
                  </a:lnTo>
                  <a:lnTo>
                    <a:pt x="3273" y="660"/>
                  </a:lnTo>
                  <a:lnTo>
                    <a:pt x="3175" y="806"/>
                  </a:lnTo>
                  <a:lnTo>
                    <a:pt x="3078" y="953"/>
                  </a:lnTo>
                  <a:lnTo>
                    <a:pt x="3005" y="1099"/>
                  </a:lnTo>
                  <a:lnTo>
                    <a:pt x="2931" y="1270"/>
                  </a:lnTo>
                  <a:lnTo>
                    <a:pt x="2907" y="1441"/>
                  </a:lnTo>
                  <a:lnTo>
                    <a:pt x="2882" y="1612"/>
                  </a:lnTo>
                  <a:lnTo>
                    <a:pt x="2858" y="1808"/>
                  </a:lnTo>
                  <a:lnTo>
                    <a:pt x="2882" y="2076"/>
                  </a:lnTo>
                  <a:lnTo>
                    <a:pt x="2956" y="2345"/>
                  </a:lnTo>
                  <a:lnTo>
                    <a:pt x="3053" y="2589"/>
                  </a:lnTo>
                  <a:lnTo>
                    <a:pt x="3175" y="2809"/>
                  </a:lnTo>
                  <a:lnTo>
                    <a:pt x="0" y="6546"/>
                  </a:lnTo>
                  <a:lnTo>
                    <a:pt x="367" y="6814"/>
                  </a:lnTo>
                  <a:lnTo>
                    <a:pt x="709" y="7132"/>
                  </a:lnTo>
                  <a:lnTo>
                    <a:pt x="3884" y="3419"/>
                  </a:lnTo>
                  <a:lnTo>
                    <a:pt x="4055" y="3493"/>
                  </a:lnTo>
                  <a:lnTo>
                    <a:pt x="4250" y="3542"/>
                  </a:lnTo>
                  <a:lnTo>
                    <a:pt x="4445" y="3566"/>
                  </a:lnTo>
                  <a:lnTo>
                    <a:pt x="4641" y="3590"/>
                  </a:lnTo>
                  <a:lnTo>
                    <a:pt x="4836" y="3566"/>
                  </a:lnTo>
                  <a:lnTo>
                    <a:pt x="5007" y="3542"/>
                  </a:lnTo>
                  <a:lnTo>
                    <a:pt x="5178" y="3517"/>
                  </a:lnTo>
                  <a:lnTo>
                    <a:pt x="5349" y="3444"/>
                  </a:lnTo>
                  <a:lnTo>
                    <a:pt x="5496" y="3371"/>
                  </a:lnTo>
                  <a:lnTo>
                    <a:pt x="5642" y="3273"/>
                  </a:lnTo>
                  <a:lnTo>
                    <a:pt x="5789" y="3175"/>
                  </a:lnTo>
                  <a:lnTo>
                    <a:pt x="5911" y="3053"/>
                  </a:lnTo>
                  <a:lnTo>
                    <a:pt x="6033" y="2931"/>
                  </a:lnTo>
                  <a:lnTo>
                    <a:pt x="6131" y="2809"/>
                  </a:lnTo>
                  <a:lnTo>
                    <a:pt x="6228" y="2638"/>
                  </a:lnTo>
                  <a:lnTo>
                    <a:pt x="6302" y="2491"/>
                  </a:lnTo>
                  <a:lnTo>
                    <a:pt x="6350" y="2320"/>
                  </a:lnTo>
                  <a:lnTo>
                    <a:pt x="6399" y="2149"/>
                  </a:lnTo>
                  <a:lnTo>
                    <a:pt x="6424" y="1979"/>
                  </a:lnTo>
                  <a:lnTo>
                    <a:pt x="6448" y="1808"/>
                  </a:lnTo>
                  <a:lnTo>
                    <a:pt x="6424" y="1612"/>
                  </a:lnTo>
                  <a:lnTo>
                    <a:pt x="6399" y="1441"/>
                  </a:lnTo>
                  <a:lnTo>
                    <a:pt x="6350" y="1270"/>
                  </a:lnTo>
                  <a:lnTo>
                    <a:pt x="6302" y="1099"/>
                  </a:lnTo>
                  <a:lnTo>
                    <a:pt x="6228" y="953"/>
                  </a:lnTo>
                  <a:lnTo>
                    <a:pt x="6131" y="806"/>
                  </a:lnTo>
                  <a:lnTo>
                    <a:pt x="6033" y="660"/>
                  </a:lnTo>
                  <a:lnTo>
                    <a:pt x="5911" y="538"/>
                  </a:lnTo>
                  <a:lnTo>
                    <a:pt x="5789" y="415"/>
                  </a:lnTo>
                  <a:lnTo>
                    <a:pt x="5642" y="318"/>
                  </a:lnTo>
                  <a:lnTo>
                    <a:pt x="5496" y="220"/>
                  </a:lnTo>
                  <a:lnTo>
                    <a:pt x="5349" y="147"/>
                  </a:lnTo>
                  <a:lnTo>
                    <a:pt x="5178" y="98"/>
                  </a:lnTo>
                  <a:lnTo>
                    <a:pt x="5007" y="49"/>
                  </a:lnTo>
                  <a:lnTo>
                    <a:pt x="4836" y="25"/>
                  </a:lnTo>
                  <a:lnTo>
                    <a:pt x="4641"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663" name="Shape 663"/>
            <p:cNvSpPr/>
            <p:nvPr/>
          </p:nvSpPr>
          <p:spPr>
            <a:xfrm>
              <a:off x="5330925" y="4985350"/>
              <a:ext cx="128250" cy="148400"/>
            </a:xfrm>
            <a:custGeom>
              <a:avLst/>
              <a:gdLst/>
              <a:ahLst/>
              <a:cxnLst/>
              <a:rect l="0" t="0" r="0" b="0"/>
              <a:pathLst>
                <a:path w="5130" h="5936" extrusionOk="0">
                  <a:moveTo>
                    <a:pt x="1563" y="0"/>
                  </a:moveTo>
                  <a:lnTo>
                    <a:pt x="1392" y="25"/>
                  </a:lnTo>
                  <a:lnTo>
                    <a:pt x="1221" y="74"/>
                  </a:lnTo>
                  <a:lnTo>
                    <a:pt x="1075" y="147"/>
                  </a:lnTo>
                  <a:lnTo>
                    <a:pt x="904" y="220"/>
                  </a:lnTo>
                  <a:lnTo>
                    <a:pt x="757" y="318"/>
                  </a:lnTo>
                  <a:lnTo>
                    <a:pt x="635" y="416"/>
                  </a:lnTo>
                  <a:lnTo>
                    <a:pt x="513" y="538"/>
                  </a:lnTo>
                  <a:lnTo>
                    <a:pt x="391" y="660"/>
                  </a:lnTo>
                  <a:lnTo>
                    <a:pt x="293" y="806"/>
                  </a:lnTo>
                  <a:lnTo>
                    <a:pt x="196" y="953"/>
                  </a:lnTo>
                  <a:lnTo>
                    <a:pt x="122" y="1099"/>
                  </a:lnTo>
                  <a:lnTo>
                    <a:pt x="74" y="1270"/>
                  </a:lnTo>
                  <a:lnTo>
                    <a:pt x="25" y="1466"/>
                  </a:lnTo>
                  <a:lnTo>
                    <a:pt x="0" y="1637"/>
                  </a:lnTo>
                  <a:lnTo>
                    <a:pt x="0" y="1808"/>
                  </a:lnTo>
                  <a:lnTo>
                    <a:pt x="0" y="2003"/>
                  </a:lnTo>
                  <a:lnTo>
                    <a:pt x="25" y="2174"/>
                  </a:lnTo>
                  <a:lnTo>
                    <a:pt x="74" y="2345"/>
                  </a:lnTo>
                  <a:lnTo>
                    <a:pt x="147" y="2492"/>
                  </a:lnTo>
                  <a:lnTo>
                    <a:pt x="220" y="2663"/>
                  </a:lnTo>
                  <a:lnTo>
                    <a:pt x="318" y="2785"/>
                  </a:lnTo>
                  <a:lnTo>
                    <a:pt x="415" y="2931"/>
                  </a:lnTo>
                  <a:lnTo>
                    <a:pt x="538" y="3053"/>
                  </a:lnTo>
                  <a:lnTo>
                    <a:pt x="660" y="3175"/>
                  </a:lnTo>
                  <a:lnTo>
                    <a:pt x="806" y="3273"/>
                  </a:lnTo>
                  <a:lnTo>
                    <a:pt x="953" y="3371"/>
                  </a:lnTo>
                  <a:lnTo>
                    <a:pt x="1099" y="3444"/>
                  </a:lnTo>
                  <a:lnTo>
                    <a:pt x="1270" y="3493"/>
                  </a:lnTo>
                  <a:lnTo>
                    <a:pt x="1466" y="3542"/>
                  </a:lnTo>
                  <a:lnTo>
                    <a:pt x="1710" y="3566"/>
                  </a:lnTo>
                  <a:lnTo>
                    <a:pt x="1979" y="3566"/>
                  </a:lnTo>
                  <a:lnTo>
                    <a:pt x="2223" y="3517"/>
                  </a:lnTo>
                  <a:lnTo>
                    <a:pt x="2467" y="3444"/>
                  </a:lnTo>
                  <a:lnTo>
                    <a:pt x="4396" y="5935"/>
                  </a:lnTo>
                  <a:lnTo>
                    <a:pt x="4738" y="5642"/>
                  </a:lnTo>
                  <a:lnTo>
                    <a:pt x="5129" y="5374"/>
                  </a:lnTo>
                  <a:lnTo>
                    <a:pt x="3200" y="2858"/>
                  </a:lnTo>
                  <a:lnTo>
                    <a:pt x="3322" y="2687"/>
                  </a:lnTo>
                  <a:lnTo>
                    <a:pt x="3419" y="2516"/>
                  </a:lnTo>
                  <a:lnTo>
                    <a:pt x="3493" y="2321"/>
                  </a:lnTo>
                  <a:lnTo>
                    <a:pt x="3542" y="2101"/>
                  </a:lnTo>
                  <a:lnTo>
                    <a:pt x="3566" y="1930"/>
                  </a:lnTo>
                  <a:lnTo>
                    <a:pt x="3566" y="1734"/>
                  </a:lnTo>
                  <a:lnTo>
                    <a:pt x="3566" y="1564"/>
                  </a:lnTo>
                  <a:lnTo>
                    <a:pt x="3517" y="1393"/>
                  </a:lnTo>
                  <a:lnTo>
                    <a:pt x="3468" y="1222"/>
                  </a:lnTo>
                  <a:lnTo>
                    <a:pt x="3419" y="1075"/>
                  </a:lnTo>
                  <a:lnTo>
                    <a:pt x="3346" y="904"/>
                  </a:lnTo>
                  <a:lnTo>
                    <a:pt x="3249" y="758"/>
                  </a:lnTo>
                  <a:lnTo>
                    <a:pt x="3151" y="635"/>
                  </a:lnTo>
                  <a:lnTo>
                    <a:pt x="3029" y="513"/>
                  </a:lnTo>
                  <a:lnTo>
                    <a:pt x="2907" y="391"/>
                  </a:lnTo>
                  <a:lnTo>
                    <a:pt x="2760" y="294"/>
                  </a:lnTo>
                  <a:lnTo>
                    <a:pt x="2614" y="196"/>
                  </a:lnTo>
                  <a:lnTo>
                    <a:pt x="2443" y="123"/>
                  </a:lnTo>
                  <a:lnTo>
                    <a:pt x="2272" y="74"/>
                  </a:lnTo>
                  <a:lnTo>
                    <a:pt x="2101" y="25"/>
                  </a:lnTo>
                  <a:lnTo>
                    <a:pt x="1930"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664" name="Shape 664"/>
            <p:cNvSpPr/>
            <p:nvPr/>
          </p:nvSpPr>
          <p:spPr>
            <a:xfrm>
              <a:off x="5241175" y="5241175"/>
              <a:ext cx="180125" cy="109325"/>
            </a:xfrm>
            <a:custGeom>
              <a:avLst/>
              <a:gdLst/>
              <a:ahLst/>
              <a:cxnLst/>
              <a:rect l="0" t="0" r="0" b="0"/>
              <a:pathLst>
                <a:path w="7205" h="4373" extrusionOk="0">
                  <a:moveTo>
                    <a:pt x="6839" y="1"/>
                  </a:moveTo>
                  <a:lnTo>
                    <a:pt x="3224" y="1491"/>
                  </a:lnTo>
                  <a:lnTo>
                    <a:pt x="3102" y="1368"/>
                  </a:lnTo>
                  <a:lnTo>
                    <a:pt x="2980" y="1246"/>
                  </a:lnTo>
                  <a:lnTo>
                    <a:pt x="2858" y="1124"/>
                  </a:lnTo>
                  <a:lnTo>
                    <a:pt x="2687" y="1026"/>
                  </a:lnTo>
                  <a:lnTo>
                    <a:pt x="2540" y="953"/>
                  </a:lnTo>
                  <a:lnTo>
                    <a:pt x="2369" y="880"/>
                  </a:lnTo>
                  <a:lnTo>
                    <a:pt x="2198" y="831"/>
                  </a:lnTo>
                  <a:lnTo>
                    <a:pt x="2027" y="807"/>
                  </a:lnTo>
                  <a:lnTo>
                    <a:pt x="1856" y="782"/>
                  </a:lnTo>
                  <a:lnTo>
                    <a:pt x="1685" y="807"/>
                  </a:lnTo>
                  <a:lnTo>
                    <a:pt x="1514" y="807"/>
                  </a:lnTo>
                  <a:lnTo>
                    <a:pt x="1343" y="856"/>
                  </a:lnTo>
                  <a:lnTo>
                    <a:pt x="1172" y="904"/>
                  </a:lnTo>
                  <a:lnTo>
                    <a:pt x="1026" y="978"/>
                  </a:lnTo>
                  <a:lnTo>
                    <a:pt x="879" y="1051"/>
                  </a:lnTo>
                  <a:lnTo>
                    <a:pt x="733" y="1149"/>
                  </a:lnTo>
                  <a:lnTo>
                    <a:pt x="586" y="1271"/>
                  </a:lnTo>
                  <a:lnTo>
                    <a:pt x="464" y="1393"/>
                  </a:lnTo>
                  <a:lnTo>
                    <a:pt x="342" y="1515"/>
                  </a:lnTo>
                  <a:lnTo>
                    <a:pt x="244" y="1686"/>
                  </a:lnTo>
                  <a:lnTo>
                    <a:pt x="171" y="1832"/>
                  </a:lnTo>
                  <a:lnTo>
                    <a:pt x="98" y="2003"/>
                  </a:lnTo>
                  <a:lnTo>
                    <a:pt x="49" y="2174"/>
                  </a:lnTo>
                  <a:lnTo>
                    <a:pt x="25" y="2345"/>
                  </a:lnTo>
                  <a:lnTo>
                    <a:pt x="0" y="2516"/>
                  </a:lnTo>
                  <a:lnTo>
                    <a:pt x="0" y="2687"/>
                  </a:lnTo>
                  <a:lnTo>
                    <a:pt x="25" y="2858"/>
                  </a:lnTo>
                  <a:lnTo>
                    <a:pt x="73" y="3029"/>
                  </a:lnTo>
                  <a:lnTo>
                    <a:pt x="122" y="3200"/>
                  </a:lnTo>
                  <a:lnTo>
                    <a:pt x="195" y="3347"/>
                  </a:lnTo>
                  <a:lnTo>
                    <a:pt x="269" y="3518"/>
                  </a:lnTo>
                  <a:lnTo>
                    <a:pt x="366" y="3640"/>
                  </a:lnTo>
                  <a:lnTo>
                    <a:pt x="464" y="3786"/>
                  </a:lnTo>
                  <a:lnTo>
                    <a:pt x="611" y="3908"/>
                  </a:lnTo>
                  <a:lnTo>
                    <a:pt x="733" y="4031"/>
                  </a:lnTo>
                  <a:lnTo>
                    <a:pt x="904" y="4128"/>
                  </a:lnTo>
                  <a:lnTo>
                    <a:pt x="1050" y="4201"/>
                  </a:lnTo>
                  <a:lnTo>
                    <a:pt x="1221" y="4275"/>
                  </a:lnTo>
                  <a:lnTo>
                    <a:pt x="1392" y="4324"/>
                  </a:lnTo>
                  <a:lnTo>
                    <a:pt x="1563" y="4348"/>
                  </a:lnTo>
                  <a:lnTo>
                    <a:pt x="1734" y="4372"/>
                  </a:lnTo>
                  <a:lnTo>
                    <a:pt x="1905" y="4372"/>
                  </a:lnTo>
                  <a:lnTo>
                    <a:pt x="2076" y="4348"/>
                  </a:lnTo>
                  <a:lnTo>
                    <a:pt x="2247" y="4299"/>
                  </a:lnTo>
                  <a:lnTo>
                    <a:pt x="2418" y="4250"/>
                  </a:lnTo>
                  <a:lnTo>
                    <a:pt x="2565" y="4201"/>
                  </a:lnTo>
                  <a:lnTo>
                    <a:pt x="2711" y="4104"/>
                  </a:lnTo>
                  <a:lnTo>
                    <a:pt x="2858" y="4006"/>
                  </a:lnTo>
                  <a:lnTo>
                    <a:pt x="3004" y="3908"/>
                  </a:lnTo>
                  <a:lnTo>
                    <a:pt x="3126" y="3786"/>
                  </a:lnTo>
                  <a:lnTo>
                    <a:pt x="3248" y="3640"/>
                  </a:lnTo>
                  <a:lnTo>
                    <a:pt x="3346" y="3493"/>
                  </a:lnTo>
                  <a:lnTo>
                    <a:pt x="3468" y="3200"/>
                  </a:lnTo>
                  <a:lnTo>
                    <a:pt x="3541" y="2931"/>
                  </a:lnTo>
                  <a:lnTo>
                    <a:pt x="3590" y="2638"/>
                  </a:lnTo>
                  <a:lnTo>
                    <a:pt x="3566" y="2345"/>
                  </a:lnTo>
                  <a:lnTo>
                    <a:pt x="7205" y="856"/>
                  </a:lnTo>
                  <a:lnTo>
                    <a:pt x="6985" y="440"/>
                  </a:lnTo>
                  <a:lnTo>
                    <a:pt x="6839"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665" name="Shape 665"/>
            <p:cNvSpPr/>
            <p:nvPr/>
          </p:nvSpPr>
          <p:spPr>
            <a:xfrm>
              <a:off x="5461575" y="5316900"/>
              <a:ext cx="89175" cy="159975"/>
            </a:xfrm>
            <a:custGeom>
              <a:avLst/>
              <a:gdLst/>
              <a:ahLst/>
              <a:cxnLst/>
              <a:rect l="0" t="0" r="0" b="0"/>
              <a:pathLst>
                <a:path w="3567" h="6399" extrusionOk="0">
                  <a:moveTo>
                    <a:pt x="1491" y="0"/>
                  </a:moveTo>
                  <a:lnTo>
                    <a:pt x="1393" y="2858"/>
                  </a:lnTo>
                  <a:lnTo>
                    <a:pt x="1198" y="2907"/>
                  </a:lnTo>
                  <a:lnTo>
                    <a:pt x="1002" y="3004"/>
                  </a:lnTo>
                  <a:lnTo>
                    <a:pt x="807" y="3102"/>
                  </a:lnTo>
                  <a:lnTo>
                    <a:pt x="636" y="3224"/>
                  </a:lnTo>
                  <a:lnTo>
                    <a:pt x="489" y="3346"/>
                  </a:lnTo>
                  <a:lnTo>
                    <a:pt x="392" y="3493"/>
                  </a:lnTo>
                  <a:lnTo>
                    <a:pt x="269" y="3639"/>
                  </a:lnTo>
                  <a:lnTo>
                    <a:pt x="196" y="3786"/>
                  </a:lnTo>
                  <a:lnTo>
                    <a:pt x="123" y="3932"/>
                  </a:lnTo>
                  <a:lnTo>
                    <a:pt x="74" y="4103"/>
                  </a:lnTo>
                  <a:lnTo>
                    <a:pt x="25" y="4274"/>
                  </a:lnTo>
                  <a:lnTo>
                    <a:pt x="1" y="4445"/>
                  </a:lnTo>
                  <a:lnTo>
                    <a:pt x="1" y="4616"/>
                  </a:lnTo>
                  <a:lnTo>
                    <a:pt x="1" y="4787"/>
                  </a:lnTo>
                  <a:lnTo>
                    <a:pt x="25" y="4958"/>
                  </a:lnTo>
                  <a:lnTo>
                    <a:pt x="74" y="5129"/>
                  </a:lnTo>
                  <a:lnTo>
                    <a:pt x="123" y="5276"/>
                  </a:lnTo>
                  <a:lnTo>
                    <a:pt x="196" y="5447"/>
                  </a:lnTo>
                  <a:lnTo>
                    <a:pt x="294" y="5593"/>
                  </a:lnTo>
                  <a:lnTo>
                    <a:pt x="416" y="5740"/>
                  </a:lnTo>
                  <a:lnTo>
                    <a:pt x="538" y="5886"/>
                  </a:lnTo>
                  <a:lnTo>
                    <a:pt x="660" y="6008"/>
                  </a:lnTo>
                  <a:lnTo>
                    <a:pt x="807" y="6106"/>
                  </a:lnTo>
                  <a:lnTo>
                    <a:pt x="953" y="6179"/>
                  </a:lnTo>
                  <a:lnTo>
                    <a:pt x="1124" y="6252"/>
                  </a:lnTo>
                  <a:lnTo>
                    <a:pt x="1271" y="6326"/>
                  </a:lnTo>
                  <a:lnTo>
                    <a:pt x="1442" y="6350"/>
                  </a:lnTo>
                  <a:lnTo>
                    <a:pt x="1613" y="6375"/>
                  </a:lnTo>
                  <a:lnTo>
                    <a:pt x="1784" y="6399"/>
                  </a:lnTo>
                  <a:lnTo>
                    <a:pt x="1955" y="6375"/>
                  </a:lnTo>
                  <a:lnTo>
                    <a:pt x="2126" y="6350"/>
                  </a:lnTo>
                  <a:lnTo>
                    <a:pt x="2297" y="6301"/>
                  </a:lnTo>
                  <a:lnTo>
                    <a:pt x="2468" y="6252"/>
                  </a:lnTo>
                  <a:lnTo>
                    <a:pt x="2614" y="6179"/>
                  </a:lnTo>
                  <a:lnTo>
                    <a:pt x="2785" y="6082"/>
                  </a:lnTo>
                  <a:lnTo>
                    <a:pt x="2932" y="5984"/>
                  </a:lnTo>
                  <a:lnTo>
                    <a:pt x="3054" y="5862"/>
                  </a:lnTo>
                  <a:lnTo>
                    <a:pt x="3176" y="5715"/>
                  </a:lnTo>
                  <a:lnTo>
                    <a:pt x="3273" y="5569"/>
                  </a:lnTo>
                  <a:lnTo>
                    <a:pt x="3371" y="5422"/>
                  </a:lnTo>
                  <a:lnTo>
                    <a:pt x="3444" y="5276"/>
                  </a:lnTo>
                  <a:lnTo>
                    <a:pt x="3493" y="5105"/>
                  </a:lnTo>
                  <a:lnTo>
                    <a:pt x="3542" y="4934"/>
                  </a:lnTo>
                  <a:lnTo>
                    <a:pt x="3567" y="4763"/>
                  </a:lnTo>
                  <a:lnTo>
                    <a:pt x="3567" y="4592"/>
                  </a:lnTo>
                  <a:lnTo>
                    <a:pt x="3567" y="4421"/>
                  </a:lnTo>
                  <a:lnTo>
                    <a:pt x="3542" y="4250"/>
                  </a:lnTo>
                  <a:lnTo>
                    <a:pt x="3493" y="4079"/>
                  </a:lnTo>
                  <a:lnTo>
                    <a:pt x="3420" y="3908"/>
                  </a:lnTo>
                  <a:lnTo>
                    <a:pt x="3347" y="3761"/>
                  </a:lnTo>
                  <a:lnTo>
                    <a:pt x="3273" y="3615"/>
                  </a:lnTo>
                  <a:lnTo>
                    <a:pt x="3151" y="3468"/>
                  </a:lnTo>
                  <a:lnTo>
                    <a:pt x="2980" y="3273"/>
                  </a:lnTo>
                  <a:lnTo>
                    <a:pt x="2761" y="3102"/>
                  </a:lnTo>
                  <a:lnTo>
                    <a:pt x="2541" y="2980"/>
                  </a:lnTo>
                  <a:lnTo>
                    <a:pt x="2321" y="2907"/>
                  </a:lnTo>
                  <a:lnTo>
                    <a:pt x="2419" y="25"/>
                  </a:lnTo>
                  <a:lnTo>
                    <a:pt x="2419" y="25"/>
                  </a:lnTo>
                  <a:lnTo>
                    <a:pt x="2126" y="49"/>
                  </a:lnTo>
                  <a:lnTo>
                    <a:pt x="1808" y="25"/>
                  </a:lnTo>
                  <a:lnTo>
                    <a:pt x="1491"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666" name="Shape 666"/>
            <p:cNvSpPr/>
            <p:nvPr/>
          </p:nvSpPr>
          <p:spPr>
            <a:xfrm>
              <a:off x="5619100" y="5194175"/>
              <a:ext cx="161850" cy="89775"/>
            </a:xfrm>
            <a:custGeom>
              <a:avLst/>
              <a:gdLst/>
              <a:ahLst/>
              <a:cxnLst/>
              <a:rect l="0" t="0" r="0" b="0"/>
              <a:pathLst>
                <a:path w="6474" h="3591" extrusionOk="0">
                  <a:moveTo>
                    <a:pt x="4592" y="0"/>
                  </a:moveTo>
                  <a:lnTo>
                    <a:pt x="4422" y="25"/>
                  </a:lnTo>
                  <a:lnTo>
                    <a:pt x="4251" y="73"/>
                  </a:lnTo>
                  <a:lnTo>
                    <a:pt x="4080" y="122"/>
                  </a:lnTo>
                  <a:lnTo>
                    <a:pt x="3884" y="196"/>
                  </a:lnTo>
                  <a:lnTo>
                    <a:pt x="3713" y="293"/>
                  </a:lnTo>
                  <a:lnTo>
                    <a:pt x="3567" y="391"/>
                  </a:lnTo>
                  <a:lnTo>
                    <a:pt x="3420" y="513"/>
                  </a:lnTo>
                  <a:lnTo>
                    <a:pt x="3298" y="660"/>
                  </a:lnTo>
                  <a:lnTo>
                    <a:pt x="3200" y="806"/>
                  </a:lnTo>
                  <a:lnTo>
                    <a:pt x="3103" y="953"/>
                  </a:lnTo>
                  <a:lnTo>
                    <a:pt x="3029" y="1124"/>
                  </a:lnTo>
                  <a:lnTo>
                    <a:pt x="99" y="757"/>
                  </a:lnTo>
                  <a:lnTo>
                    <a:pt x="74" y="1221"/>
                  </a:lnTo>
                  <a:lnTo>
                    <a:pt x="1" y="1661"/>
                  </a:lnTo>
                  <a:lnTo>
                    <a:pt x="2907" y="2027"/>
                  </a:lnTo>
                  <a:lnTo>
                    <a:pt x="2932" y="2223"/>
                  </a:lnTo>
                  <a:lnTo>
                    <a:pt x="3005" y="2418"/>
                  </a:lnTo>
                  <a:lnTo>
                    <a:pt x="3078" y="2565"/>
                  </a:lnTo>
                  <a:lnTo>
                    <a:pt x="3152" y="2736"/>
                  </a:lnTo>
                  <a:lnTo>
                    <a:pt x="3249" y="2882"/>
                  </a:lnTo>
                  <a:lnTo>
                    <a:pt x="3371" y="3004"/>
                  </a:lnTo>
                  <a:lnTo>
                    <a:pt x="3493" y="3126"/>
                  </a:lnTo>
                  <a:lnTo>
                    <a:pt x="3616" y="3248"/>
                  </a:lnTo>
                  <a:lnTo>
                    <a:pt x="3762" y="3346"/>
                  </a:lnTo>
                  <a:lnTo>
                    <a:pt x="3909" y="3419"/>
                  </a:lnTo>
                  <a:lnTo>
                    <a:pt x="4080" y="3493"/>
                  </a:lnTo>
                  <a:lnTo>
                    <a:pt x="4251" y="3541"/>
                  </a:lnTo>
                  <a:lnTo>
                    <a:pt x="4422" y="3566"/>
                  </a:lnTo>
                  <a:lnTo>
                    <a:pt x="4592" y="3590"/>
                  </a:lnTo>
                  <a:lnTo>
                    <a:pt x="4763" y="3590"/>
                  </a:lnTo>
                  <a:lnTo>
                    <a:pt x="4934" y="3566"/>
                  </a:lnTo>
                  <a:lnTo>
                    <a:pt x="5105" y="3541"/>
                  </a:lnTo>
                  <a:lnTo>
                    <a:pt x="5276" y="3468"/>
                  </a:lnTo>
                  <a:lnTo>
                    <a:pt x="5447" y="3419"/>
                  </a:lnTo>
                  <a:lnTo>
                    <a:pt x="5618" y="3322"/>
                  </a:lnTo>
                  <a:lnTo>
                    <a:pt x="5765" y="3224"/>
                  </a:lnTo>
                  <a:lnTo>
                    <a:pt x="5887" y="3102"/>
                  </a:lnTo>
                  <a:lnTo>
                    <a:pt x="6009" y="2980"/>
                  </a:lnTo>
                  <a:lnTo>
                    <a:pt x="6131" y="2858"/>
                  </a:lnTo>
                  <a:lnTo>
                    <a:pt x="6204" y="2711"/>
                  </a:lnTo>
                  <a:lnTo>
                    <a:pt x="6302" y="2565"/>
                  </a:lnTo>
                  <a:lnTo>
                    <a:pt x="6351" y="2394"/>
                  </a:lnTo>
                  <a:lnTo>
                    <a:pt x="6400" y="2223"/>
                  </a:lnTo>
                  <a:lnTo>
                    <a:pt x="6449" y="2076"/>
                  </a:lnTo>
                  <a:lnTo>
                    <a:pt x="6473" y="1881"/>
                  </a:lnTo>
                  <a:lnTo>
                    <a:pt x="6473" y="1710"/>
                  </a:lnTo>
                  <a:lnTo>
                    <a:pt x="6449" y="1539"/>
                  </a:lnTo>
                  <a:lnTo>
                    <a:pt x="6424" y="1368"/>
                  </a:lnTo>
                  <a:lnTo>
                    <a:pt x="6351" y="1197"/>
                  </a:lnTo>
                  <a:lnTo>
                    <a:pt x="6278" y="1026"/>
                  </a:lnTo>
                  <a:lnTo>
                    <a:pt x="6204" y="855"/>
                  </a:lnTo>
                  <a:lnTo>
                    <a:pt x="6107" y="708"/>
                  </a:lnTo>
                  <a:lnTo>
                    <a:pt x="5985" y="586"/>
                  </a:lnTo>
                  <a:lnTo>
                    <a:pt x="5862" y="464"/>
                  </a:lnTo>
                  <a:lnTo>
                    <a:pt x="5740" y="342"/>
                  </a:lnTo>
                  <a:lnTo>
                    <a:pt x="5594" y="269"/>
                  </a:lnTo>
                  <a:lnTo>
                    <a:pt x="5447" y="171"/>
                  </a:lnTo>
                  <a:lnTo>
                    <a:pt x="5276" y="122"/>
                  </a:lnTo>
                  <a:lnTo>
                    <a:pt x="5105" y="73"/>
                  </a:lnTo>
                  <a:lnTo>
                    <a:pt x="4934" y="25"/>
                  </a:lnTo>
                  <a:lnTo>
                    <a:pt x="4763" y="25"/>
                  </a:lnTo>
                  <a:lnTo>
                    <a:pt x="4592"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667" name="Shape 667"/>
            <p:cNvSpPr/>
            <p:nvPr/>
          </p:nvSpPr>
          <p:spPr>
            <a:xfrm>
              <a:off x="5420075" y="5116000"/>
              <a:ext cx="189300" cy="189925"/>
            </a:xfrm>
            <a:custGeom>
              <a:avLst/>
              <a:gdLst/>
              <a:ahLst/>
              <a:cxnLst/>
              <a:rect l="0" t="0" r="0" b="0"/>
              <a:pathLst>
                <a:path w="7572" h="7597" extrusionOk="0">
                  <a:moveTo>
                    <a:pt x="3786" y="1"/>
                  </a:moveTo>
                  <a:lnTo>
                    <a:pt x="3395" y="25"/>
                  </a:lnTo>
                  <a:lnTo>
                    <a:pt x="3028" y="74"/>
                  </a:lnTo>
                  <a:lnTo>
                    <a:pt x="2662" y="172"/>
                  </a:lnTo>
                  <a:lnTo>
                    <a:pt x="2320" y="294"/>
                  </a:lnTo>
                  <a:lnTo>
                    <a:pt x="1978" y="465"/>
                  </a:lnTo>
                  <a:lnTo>
                    <a:pt x="1661" y="660"/>
                  </a:lnTo>
                  <a:lnTo>
                    <a:pt x="1392" y="880"/>
                  </a:lnTo>
                  <a:lnTo>
                    <a:pt x="1123" y="1124"/>
                  </a:lnTo>
                  <a:lnTo>
                    <a:pt x="879" y="1393"/>
                  </a:lnTo>
                  <a:lnTo>
                    <a:pt x="659" y="1686"/>
                  </a:lnTo>
                  <a:lnTo>
                    <a:pt x="464" y="1979"/>
                  </a:lnTo>
                  <a:lnTo>
                    <a:pt x="293" y="2321"/>
                  </a:lnTo>
                  <a:lnTo>
                    <a:pt x="171" y="2663"/>
                  </a:lnTo>
                  <a:lnTo>
                    <a:pt x="73" y="3029"/>
                  </a:lnTo>
                  <a:lnTo>
                    <a:pt x="24" y="3420"/>
                  </a:lnTo>
                  <a:lnTo>
                    <a:pt x="0" y="3787"/>
                  </a:lnTo>
                  <a:lnTo>
                    <a:pt x="24" y="4177"/>
                  </a:lnTo>
                  <a:lnTo>
                    <a:pt x="73" y="4568"/>
                  </a:lnTo>
                  <a:lnTo>
                    <a:pt x="171" y="4934"/>
                  </a:lnTo>
                  <a:lnTo>
                    <a:pt x="293" y="5276"/>
                  </a:lnTo>
                  <a:lnTo>
                    <a:pt x="464" y="5594"/>
                  </a:lnTo>
                  <a:lnTo>
                    <a:pt x="659" y="5911"/>
                  </a:lnTo>
                  <a:lnTo>
                    <a:pt x="879" y="6204"/>
                  </a:lnTo>
                  <a:lnTo>
                    <a:pt x="1123" y="6473"/>
                  </a:lnTo>
                  <a:lnTo>
                    <a:pt x="1392" y="6717"/>
                  </a:lnTo>
                  <a:lnTo>
                    <a:pt x="1661" y="6937"/>
                  </a:lnTo>
                  <a:lnTo>
                    <a:pt x="1978" y="7133"/>
                  </a:lnTo>
                  <a:lnTo>
                    <a:pt x="2320" y="7279"/>
                  </a:lnTo>
                  <a:lnTo>
                    <a:pt x="2662" y="7426"/>
                  </a:lnTo>
                  <a:lnTo>
                    <a:pt x="3028" y="7499"/>
                  </a:lnTo>
                  <a:lnTo>
                    <a:pt x="3395" y="7572"/>
                  </a:lnTo>
                  <a:lnTo>
                    <a:pt x="3786" y="7597"/>
                  </a:lnTo>
                  <a:lnTo>
                    <a:pt x="4176" y="7572"/>
                  </a:lnTo>
                  <a:lnTo>
                    <a:pt x="4567" y="7499"/>
                  </a:lnTo>
                  <a:lnTo>
                    <a:pt x="4909" y="7426"/>
                  </a:lnTo>
                  <a:lnTo>
                    <a:pt x="5275" y="7279"/>
                  </a:lnTo>
                  <a:lnTo>
                    <a:pt x="5593" y="7133"/>
                  </a:lnTo>
                  <a:lnTo>
                    <a:pt x="5910" y="6937"/>
                  </a:lnTo>
                  <a:lnTo>
                    <a:pt x="6203" y="6717"/>
                  </a:lnTo>
                  <a:lnTo>
                    <a:pt x="6472" y="6473"/>
                  </a:lnTo>
                  <a:lnTo>
                    <a:pt x="6716" y="6204"/>
                  </a:lnTo>
                  <a:lnTo>
                    <a:pt x="6936" y="5911"/>
                  </a:lnTo>
                  <a:lnTo>
                    <a:pt x="7132" y="5594"/>
                  </a:lnTo>
                  <a:lnTo>
                    <a:pt x="7278" y="5276"/>
                  </a:lnTo>
                  <a:lnTo>
                    <a:pt x="7425" y="4934"/>
                  </a:lnTo>
                  <a:lnTo>
                    <a:pt x="7498" y="4568"/>
                  </a:lnTo>
                  <a:lnTo>
                    <a:pt x="7571" y="4177"/>
                  </a:lnTo>
                  <a:lnTo>
                    <a:pt x="7571" y="3787"/>
                  </a:lnTo>
                  <a:lnTo>
                    <a:pt x="7571" y="3420"/>
                  </a:lnTo>
                  <a:lnTo>
                    <a:pt x="7498" y="3029"/>
                  </a:lnTo>
                  <a:lnTo>
                    <a:pt x="7425" y="2663"/>
                  </a:lnTo>
                  <a:lnTo>
                    <a:pt x="7278" y="2321"/>
                  </a:lnTo>
                  <a:lnTo>
                    <a:pt x="7132" y="1979"/>
                  </a:lnTo>
                  <a:lnTo>
                    <a:pt x="6936" y="1686"/>
                  </a:lnTo>
                  <a:lnTo>
                    <a:pt x="6716" y="1393"/>
                  </a:lnTo>
                  <a:lnTo>
                    <a:pt x="6472" y="1124"/>
                  </a:lnTo>
                  <a:lnTo>
                    <a:pt x="6203" y="880"/>
                  </a:lnTo>
                  <a:lnTo>
                    <a:pt x="5910" y="660"/>
                  </a:lnTo>
                  <a:lnTo>
                    <a:pt x="5593" y="465"/>
                  </a:lnTo>
                  <a:lnTo>
                    <a:pt x="5275" y="294"/>
                  </a:lnTo>
                  <a:lnTo>
                    <a:pt x="4909" y="172"/>
                  </a:lnTo>
                  <a:lnTo>
                    <a:pt x="4567" y="74"/>
                  </a:lnTo>
                  <a:lnTo>
                    <a:pt x="4176" y="25"/>
                  </a:lnTo>
                  <a:lnTo>
                    <a:pt x="3786"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grpSp>
      <p:sp>
        <p:nvSpPr>
          <p:cNvPr id="668" name="Shape 668"/>
          <p:cNvSpPr/>
          <p:nvPr/>
        </p:nvSpPr>
        <p:spPr>
          <a:xfrm>
            <a:off x="8081325" y="3153875"/>
            <a:ext cx="299951" cy="272838"/>
          </a:xfrm>
          <a:custGeom>
            <a:avLst/>
            <a:gdLst/>
            <a:ahLst/>
            <a:cxnLst/>
            <a:rect l="0" t="0" r="0" b="0"/>
            <a:pathLst>
              <a:path w="16218" h="14752" extrusionOk="0">
                <a:moveTo>
                  <a:pt x="7694" y="0"/>
                </a:moveTo>
                <a:lnTo>
                  <a:pt x="7279" y="25"/>
                </a:lnTo>
                <a:lnTo>
                  <a:pt x="6863" y="74"/>
                </a:lnTo>
                <a:lnTo>
                  <a:pt x="6473" y="123"/>
                </a:lnTo>
                <a:lnTo>
                  <a:pt x="6082" y="196"/>
                </a:lnTo>
                <a:lnTo>
                  <a:pt x="5691" y="293"/>
                </a:lnTo>
                <a:lnTo>
                  <a:pt x="5325" y="416"/>
                </a:lnTo>
                <a:lnTo>
                  <a:pt x="4958" y="538"/>
                </a:lnTo>
                <a:lnTo>
                  <a:pt x="4592" y="660"/>
                </a:lnTo>
                <a:lnTo>
                  <a:pt x="4250" y="831"/>
                </a:lnTo>
                <a:lnTo>
                  <a:pt x="3908" y="977"/>
                </a:lnTo>
                <a:lnTo>
                  <a:pt x="3566" y="1173"/>
                </a:lnTo>
                <a:lnTo>
                  <a:pt x="3249" y="1368"/>
                </a:lnTo>
                <a:lnTo>
                  <a:pt x="2956" y="1563"/>
                </a:lnTo>
                <a:lnTo>
                  <a:pt x="2663" y="1783"/>
                </a:lnTo>
                <a:lnTo>
                  <a:pt x="2370" y="2003"/>
                </a:lnTo>
                <a:lnTo>
                  <a:pt x="2101" y="2247"/>
                </a:lnTo>
                <a:lnTo>
                  <a:pt x="1857" y="2492"/>
                </a:lnTo>
                <a:lnTo>
                  <a:pt x="1612" y="2760"/>
                </a:lnTo>
                <a:lnTo>
                  <a:pt x="1393" y="3029"/>
                </a:lnTo>
                <a:lnTo>
                  <a:pt x="1173" y="3298"/>
                </a:lnTo>
                <a:lnTo>
                  <a:pt x="977" y="3591"/>
                </a:lnTo>
                <a:lnTo>
                  <a:pt x="807" y="3884"/>
                </a:lnTo>
                <a:lnTo>
                  <a:pt x="636" y="4201"/>
                </a:lnTo>
                <a:lnTo>
                  <a:pt x="489" y="4519"/>
                </a:lnTo>
                <a:lnTo>
                  <a:pt x="367" y="4836"/>
                </a:lnTo>
                <a:lnTo>
                  <a:pt x="245" y="5154"/>
                </a:lnTo>
                <a:lnTo>
                  <a:pt x="172" y="5496"/>
                </a:lnTo>
                <a:lnTo>
                  <a:pt x="98" y="5838"/>
                </a:lnTo>
                <a:lnTo>
                  <a:pt x="49" y="6179"/>
                </a:lnTo>
                <a:lnTo>
                  <a:pt x="1" y="6521"/>
                </a:lnTo>
                <a:lnTo>
                  <a:pt x="1" y="6888"/>
                </a:lnTo>
                <a:lnTo>
                  <a:pt x="1" y="7254"/>
                </a:lnTo>
                <a:lnTo>
                  <a:pt x="49" y="7645"/>
                </a:lnTo>
                <a:lnTo>
                  <a:pt x="98" y="8011"/>
                </a:lnTo>
                <a:lnTo>
                  <a:pt x="196" y="8353"/>
                </a:lnTo>
                <a:lnTo>
                  <a:pt x="294" y="8719"/>
                </a:lnTo>
                <a:lnTo>
                  <a:pt x="416" y="9061"/>
                </a:lnTo>
                <a:lnTo>
                  <a:pt x="562" y="9403"/>
                </a:lnTo>
                <a:lnTo>
                  <a:pt x="733" y="9745"/>
                </a:lnTo>
                <a:lnTo>
                  <a:pt x="904" y="10063"/>
                </a:lnTo>
                <a:lnTo>
                  <a:pt x="1100" y="10356"/>
                </a:lnTo>
                <a:lnTo>
                  <a:pt x="1344" y="10673"/>
                </a:lnTo>
                <a:lnTo>
                  <a:pt x="1564" y="10966"/>
                </a:lnTo>
                <a:lnTo>
                  <a:pt x="1832" y="11235"/>
                </a:lnTo>
                <a:lnTo>
                  <a:pt x="2101" y="11504"/>
                </a:lnTo>
                <a:lnTo>
                  <a:pt x="2394" y="11772"/>
                </a:lnTo>
                <a:lnTo>
                  <a:pt x="2687" y="12017"/>
                </a:lnTo>
                <a:lnTo>
                  <a:pt x="2492" y="12383"/>
                </a:lnTo>
                <a:lnTo>
                  <a:pt x="2272" y="12749"/>
                </a:lnTo>
                <a:lnTo>
                  <a:pt x="2028" y="13140"/>
                </a:lnTo>
                <a:lnTo>
                  <a:pt x="1710" y="13506"/>
                </a:lnTo>
                <a:lnTo>
                  <a:pt x="1368" y="13873"/>
                </a:lnTo>
                <a:lnTo>
                  <a:pt x="1173" y="14044"/>
                </a:lnTo>
                <a:lnTo>
                  <a:pt x="953" y="14190"/>
                </a:lnTo>
                <a:lnTo>
                  <a:pt x="733" y="14337"/>
                </a:lnTo>
                <a:lnTo>
                  <a:pt x="513" y="14483"/>
                </a:lnTo>
                <a:lnTo>
                  <a:pt x="269" y="14581"/>
                </a:lnTo>
                <a:lnTo>
                  <a:pt x="1" y="14703"/>
                </a:lnTo>
                <a:lnTo>
                  <a:pt x="123" y="14703"/>
                </a:lnTo>
                <a:lnTo>
                  <a:pt x="489" y="14752"/>
                </a:lnTo>
                <a:lnTo>
                  <a:pt x="1368" y="14752"/>
                </a:lnTo>
                <a:lnTo>
                  <a:pt x="1710" y="14728"/>
                </a:lnTo>
                <a:lnTo>
                  <a:pt x="2101" y="14654"/>
                </a:lnTo>
                <a:lnTo>
                  <a:pt x="2492" y="14581"/>
                </a:lnTo>
                <a:lnTo>
                  <a:pt x="2907" y="14459"/>
                </a:lnTo>
                <a:lnTo>
                  <a:pt x="3322" y="14312"/>
                </a:lnTo>
                <a:lnTo>
                  <a:pt x="3762" y="14117"/>
                </a:lnTo>
                <a:lnTo>
                  <a:pt x="4177" y="13873"/>
                </a:lnTo>
                <a:lnTo>
                  <a:pt x="4592" y="13604"/>
                </a:lnTo>
                <a:lnTo>
                  <a:pt x="4983" y="13238"/>
                </a:lnTo>
                <a:lnTo>
                  <a:pt x="5349" y="13360"/>
                </a:lnTo>
                <a:lnTo>
                  <a:pt x="5716" y="13482"/>
                </a:lnTo>
                <a:lnTo>
                  <a:pt x="6106" y="13555"/>
                </a:lnTo>
                <a:lnTo>
                  <a:pt x="6497" y="13628"/>
                </a:lnTo>
                <a:lnTo>
                  <a:pt x="6888" y="13702"/>
                </a:lnTo>
                <a:lnTo>
                  <a:pt x="7279" y="13751"/>
                </a:lnTo>
                <a:lnTo>
                  <a:pt x="7694" y="13775"/>
                </a:lnTo>
                <a:lnTo>
                  <a:pt x="8524" y="13775"/>
                </a:lnTo>
                <a:lnTo>
                  <a:pt x="8939" y="13751"/>
                </a:lnTo>
                <a:lnTo>
                  <a:pt x="9355" y="13702"/>
                </a:lnTo>
                <a:lnTo>
                  <a:pt x="9745" y="13628"/>
                </a:lnTo>
                <a:lnTo>
                  <a:pt x="10136" y="13555"/>
                </a:lnTo>
                <a:lnTo>
                  <a:pt x="10527" y="13458"/>
                </a:lnTo>
                <a:lnTo>
                  <a:pt x="10893" y="13360"/>
                </a:lnTo>
                <a:lnTo>
                  <a:pt x="11260" y="13238"/>
                </a:lnTo>
                <a:lnTo>
                  <a:pt x="11626" y="13091"/>
                </a:lnTo>
                <a:lnTo>
                  <a:pt x="11968" y="12945"/>
                </a:lnTo>
                <a:lnTo>
                  <a:pt x="12310" y="12774"/>
                </a:lnTo>
                <a:lnTo>
                  <a:pt x="12652" y="12603"/>
                </a:lnTo>
                <a:lnTo>
                  <a:pt x="12969" y="12407"/>
                </a:lnTo>
                <a:lnTo>
                  <a:pt x="13262" y="12212"/>
                </a:lnTo>
                <a:lnTo>
                  <a:pt x="13555" y="11992"/>
                </a:lnTo>
                <a:lnTo>
                  <a:pt x="13848" y="11748"/>
                </a:lnTo>
                <a:lnTo>
                  <a:pt x="14117" y="11528"/>
                </a:lnTo>
                <a:lnTo>
                  <a:pt x="14361" y="11259"/>
                </a:lnTo>
                <a:lnTo>
                  <a:pt x="14606" y="11015"/>
                </a:lnTo>
                <a:lnTo>
                  <a:pt x="14825" y="10747"/>
                </a:lnTo>
                <a:lnTo>
                  <a:pt x="15045" y="10453"/>
                </a:lnTo>
                <a:lnTo>
                  <a:pt x="15241" y="10160"/>
                </a:lnTo>
                <a:lnTo>
                  <a:pt x="15412" y="9867"/>
                </a:lnTo>
                <a:lnTo>
                  <a:pt x="15582" y="9574"/>
                </a:lnTo>
                <a:lnTo>
                  <a:pt x="15729" y="9257"/>
                </a:lnTo>
                <a:lnTo>
                  <a:pt x="15851" y="8939"/>
                </a:lnTo>
                <a:lnTo>
                  <a:pt x="15973" y="8597"/>
                </a:lnTo>
                <a:lnTo>
                  <a:pt x="16047" y="8280"/>
                </a:lnTo>
                <a:lnTo>
                  <a:pt x="16120" y="7938"/>
                </a:lnTo>
                <a:lnTo>
                  <a:pt x="16169" y="7596"/>
                </a:lnTo>
                <a:lnTo>
                  <a:pt x="16217" y="7230"/>
                </a:lnTo>
                <a:lnTo>
                  <a:pt x="16217" y="6888"/>
                </a:lnTo>
                <a:lnTo>
                  <a:pt x="16217" y="6521"/>
                </a:lnTo>
                <a:lnTo>
                  <a:pt x="16169" y="6179"/>
                </a:lnTo>
                <a:lnTo>
                  <a:pt x="16120" y="5838"/>
                </a:lnTo>
                <a:lnTo>
                  <a:pt x="16047" y="5496"/>
                </a:lnTo>
                <a:lnTo>
                  <a:pt x="15973" y="5154"/>
                </a:lnTo>
                <a:lnTo>
                  <a:pt x="15851" y="4836"/>
                </a:lnTo>
                <a:lnTo>
                  <a:pt x="15729" y="4519"/>
                </a:lnTo>
                <a:lnTo>
                  <a:pt x="15582" y="4201"/>
                </a:lnTo>
                <a:lnTo>
                  <a:pt x="15412" y="3884"/>
                </a:lnTo>
                <a:lnTo>
                  <a:pt x="15241" y="3591"/>
                </a:lnTo>
                <a:lnTo>
                  <a:pt x="15045" y="3298"/>
                </a:lnTo>
                <a:lnTo>
                  <a:pt x="14825" y="3029"/>
                </a:lnTo>
                <a:lnTo>
                  <a:pt x="14606" y="2760"/>
                </a:lnTo>
                <a:lnTo>
                  <a:pt x="14361" y="2492"/>
                </a:lnTo>
                <a:lnTo>
                  <a:pt x="14117" y="2247"/>
                </a:lnTo>
                <a:lnTo>
                  <a:pt x="13848" y="2003"/>
                </a:lnTo>
                <a:lnTo>
                  <a:pt x="13555" y="1783"/>
                </a:lnTo>
                <a:lnTo>
                  <a:pt x="13262" y="1563"/>
                </a:lnTo>
                <a:lnTo>
                  <a:pt x="12969" y="1368"/>
                </a:lnTo>
                <a:lnTo>
                  <a:pt x="12652" y="1173"/>
                </a:lnTo>
                <a:lnTo>
                  <a:pt x="12310" y="977"/>
                </a:lnTo>
                <a:lnTo>
                  <a:pt x="11968" y="831"/>
                </a:lnTo>
                <a:lnTo>
                  <a:pt x="11626" y="660"/>
                </a:lnTo>
                <a:lnTo>
                  <a:pt x="11260" y="538"/>
                </a:lnTo>
                <a:lnTo>
                  <a:pt x="10893" y="416"/>
                </a:lnTo>
                <a:lnTo>
                  <a:pt x="10527" y="293"/>
                </a:lnTo>
                <a:lnTo>
                  <a:pt x="10136" y="196"/>
                </a:lnTo>
                <a:lnTo>
                  <a:pt x="9745" y="123"/>
                </a:lnTo>
                <a:lnTo>
                  <a:pt x="9355" y="74"/>
                </a:lnTo>
                <a:lnTo>
                  <a:pt x="8939" y="25"/>
                </a:lnTo>
                <a:lnTo>
                  <a:pt x="8524" y="0"/>
                </a:lnTo>
                <a:close/>
              </a:path>
            </a:pathLst>
          </a:custGeom>
          <a:solidFill>
            <a:srgbClr val="3292E1"/>
          </a:solidFill>
          <a:ln>
            <a:noFill/>
          </a:ln>
        </p:spPr>
        <p:txBody>
          <a:bodyPr lIns="91425" tIns="91425" rIns="91425" bIns="91425" anchor="ctr" anchorCtr="0">
            <a:noAutofit/>
          </a:bodyPr>
          <a:lstStyle/>
          <a:p>
            <a:pPr lvl="0">
              <a:spcBef>
                <a:spcPts val="0"/>
              </a:spcBef>
              <a:buNone/>
            </a:pPr>
            <a:endParaRPr/>
          </a:p>
        </p:txBody>
      </p:sp>
      <p:grpSp>
        <p:nvGrpSpPr>
          <p:cNvPr id="6" name="Shape 669"/>
          <p:cNvGrpSpPr/>
          <p:nvPr/>
        </p:nvGrpSpPr>
        <p:grpSpPr>
          <a:xfrm>
            <a:off x="904276" y="515192"/>
            <a:ext cx="382958" cy="607110"/>
            <a:chOff x="6718575" y="2318625"/>
            <a:chExt cx="256950" cy="407375"/>
          </a:xfrm>
        </p:grpSpPr>
        <p:sp>
          <p:nvSpPr>
            <p:cNvPr id="670" name="Shape 670"/>
            <p:cNvSpPr/>
            <p:nvPr/>
          </p:nvSpPr>
          <p:spPr>
            <a:xfrm>
              <a:off x="6795900" y="2673600"/>
              <a:ext cx="102300" cy="22550"/>
            </a:xfrm>
            <a:custGeom>
              <a:avLst/>
              <a:gdLst/>
              <a:ahLst/>
              <a:cxnLst/>
              <a:rect l="0" t="0" r="0" b="0"/>
              <a:pathLst>
                <a:path w="4092" h="902" fill="none" extrusionOk="0">
                  <a:moveTo>
                    <a:pt x="4092" y="902"/>
                  </a:moveTo>
                  <a:lnTo>
                    <a:pt x="4092" y="1"/>
                  </a:lnTo>
                  <a:lnTo>
                    <a:pt x="0" y="1"/>
                  </a:lnTo>
                  <a:lnTo>
                    <a:pt x="0" y="902"/>
                  </a:lnTo>
                  <a:lnTo>
                    <a:pt x="4092" y="902"/>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671" name="Shape 671"/>
            <p:cNvSpPr/>
            <p:nvPr/>
          </p:nvSpPr>
          <p:spPr>
            <a:xfrm>
              <a:off x="6795900" y="2650475"/>
              <a:ext cx="102300" cy="22550"/>
            </a:xfrm>
            <a:custGeom>
              <a:avLst/>
              <a:gdLst/>
              <a:ahLst/>
              <a:cxnLst/>
              <a:rect l="0" t="0" r="0" b="0"/>
              <a:pathLst>
                <a:path w="4092" h="902" fill="none" extrusionOk="0">
                  <a:moveTo>
                    <a:pt x="4092" y="901"/>
                  </a:moveTo>
                  <a:lnTo>
                    <a:pt x="4092" y="0"/>
                  </a:lnTo>
                  <a:lnTo>
                    <a:pt x="0" y="0"/>
                  </a:lnTo>
                  <a:lnTo>
                    <a:pt x="0" y="901"/>
                  </a:lnTo>
                  <a:lnTo>
                    <a:pt x="4092" y="901"/>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672" name="Shape 672"/>
            <p:cNvSpPr/>
            <p:nvPr/>
          </p:nvSpPr>
          <p:spPr>
            <a:xfrm>
              <a:off x="6795900" y="2696125"/>
              <a:ext cx="102300" cy="29875"/>
            </a:xfrm>
            <a:custGeom>
              <a:avLst/>
              <a:gdLst/>
              <a:ahLst/>
              <a:cxnLst/>
              <a:rect l="0" t="0" r="0" b="0"/>
              <a:pathLst>
                <a:path w="4092" h="1195" fill="none" extrusionOk="0">
                  <a:moveTo>
                    <a:pt x="0" y="1"/>
                  </a:moveTo>
                  <a:lnTo>
                    <a:pt x="0" y="171"/>
                  </a:lnTo>
                  <a:lnTo>
                    <a:pt x="0" y="171"/>
                  </a:lnTo>
                  <a:lnTo>
                    <a:pt x="24" y="318"/>
                  </a:lnTo>
                  <a:lnTo>
                    <a:pt x="98" y="464"/>
                  </a:lnTo>
                  <a:lnTo>
                    <a:pt x="195" y="585"/>
                  </a:lnTo>
                  <a:lnTo>
                    <a:pt x="341" y="659"/>
                  </a:lnTo>
                  <a:lnTo>
                    <a:pt x="1875" y="1170"/>
                  </a:lnTo>
                  <a:lnTo>
                    <a:pt x="1875" y="1170"/>
                  </a:lnTo>
                  <a:lnTo>
                    <a:pt x="2046" y="1194"/>
                  </a:lnTo>
                  <a:lnTo>
                    <a:pt x="2046" y="1194"/>
                  </a:lnTo>
                  <a:lnTo>
                    <a:pt x="2216" y="1170"/>
                  </a:lnTo>
                  <a:lnTo>
                    <a:pt x="3751" y="659"/>
                  </a:lnTo>
                  <a:lnTo>
                    <a:pt x="3751" y="659"/>
                  </a:lnTo>
                  <a:lnTo>
                    <a:pt x="3897" y="585"/>
                  </a:lnTo>
                  <a:lnTo>
                    <a:pt x="3994" y="464"/>
                  </a:lnTo>
                  <a:lnTo>
                    <a:pt x="4067" y="318"/>
                  </a:lnTo>
                  <a:lnTo>
                    <a:pt x="4092" y="171"/>
                  </a:lnTo>
                  <a:lnTo>
                    <a:pt x="4092" y="1"/>
                  </a:lnTo>
                  <a:lnTo>
                    <a:pt x="0" y="1"/>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673" name="Shape 673"/>
            <p:cNvSpPr/>
            <p:nvPr/>
          </p:nvSpPr>
          <p:spPr>
            <a:xfrm>
              <a:off x="6784925" y="2459275"/>
              <a:ext cx="35350" cy="166875"/>
            </a:xfrm>
            <a:custGeom>
              <a:avLst/>
              <a:gdLst/>
              <a:ahLst/>
              <a:cxnLst/>
              <a:rect l="0" t="0" r="0" b="0"/>
              <a:pathLst>
                <a:path w="1414" h="6675" fill="none" extrusionOk="0">
                  <a:moveTo>
                    <a:pt x="1413" y="6674"/>
                  </a:moveTo>
                  <a:lnTo>
                    <a:pt x="1413" y="6674"/>
                  </a:lnTo>
                  <a:lnTo>
                    <a:pt x="585" y="2850"/>
                  </a:lnTo>
                  <a:lnTo>
                    <a:pt x="1" y="1"/>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674" name="Shape 674"/>
            <p:cNvSpPr/>
            <p:nvPr/>
          </p:nvSpPr>
          <p:spPr>
            <a:xfrm>
              <a:off x="6718575" y="2318625"/>
              <a:ext cx="256950" cy="307525"/>
            </a:xfrm>
            <a:custGeom>
              <a:avLst/>
              <a:gdLst/>
              <a:ahLst/>
              <a:cxnLst/>
              <a:rect l="0" t="0" r="0" b="0"/>
              <a:pathLst>
                <a:path w="10278" h="12301" fill="none" extrusionOk="0">
                  <a:moveTo>
                    <a:pt x="7185" y="12300"/>
                  </a:moveTo>
                  <a:lnTo>
                    <a:pt x="7185" y="12300"/>
                  </a:lnTo>
                  <a:lnTo>
                    <a:pt x="7307" y="11764"/>
                  </a:lnTo>
                  <a:lnTo>
                    <a:pt x="7477" y="11253"/>
                  </a:lnTo>
                  <a:lnTo>
                    <a:pt x="7672" y="10766"/>
                  </a:lnTo>
                  <a:lnTo>
                    <a:pt x="7891" y="10327"/>
                  </a:lnTo>
                  <a:lnTo>
                    <a:pt x="8135" y="9913"/>
                  </a:lnTo>
                  <a:lnTo>
                    <a:pt x="8378" y="9499"/>
                  </a:lnTo>
                  <a:lnTo>
                    <a:pt x="8914" y="8720"/>
                  </a:lnTo>
                  <a:lnTo>
                    <a:pt x="9182" y="8330"/>
                  </a:lnTo>
                  <a:lnTo>
                    <a:pt x="9425" y="7941"/>
                  </a:lnTo>
                  <a:lnTo>
                    <a:pt x="9645" y="7551"/>
                  </a:lnTo>
                  <a:lnTo>
                    <a:pt x="9864" y="7113"/>
                  </a:lnTo>
                  <a:lnTo>
                    <a:pt x="10034" y="6674"/>
                  </a:lnTo>
                  <a:lnTo>
                    <a:pt x="10156" y="6187"/>
                  </a:lnTo>
                  <a:lnTo>
                    <a:pt x="10229" y="5676"/>
                  </a:lnTo>
                  <a:lnTo>
                    <a:pt x="10253" y="5408"/>
                  </a:lnTo>
                  <a:lnTo>
                    <a:pt x="10278" y="5140"/>
                  </a:lnTo>
                  <a:lnTo>
                    <a:pt x="10278" y="5140"/>
                  </a:lnTo>
                  <a:lnTo>
                    <a:pt x="10229" y="4604"/>
                  </a:lnTo>
                  <a:lnTo>
                    <a:pt x="10156" y="4093"/>
                  </a:lnTo>
                  <a:lnTo>
                    <a:pt x="10034" y="3605"/>
                  </a:lnTo>
                  <a:lnTo>
                    <a:pt x="9864" y="3143"/>
                  </a:lnTo>
                  <a:lnTo>
                    <a:pt x="9645" y="2680"/>
                  </a:lnTo>
                  <a:lnTo>
                    <a:pt x="9401" y="2266"/>
                  </a:lnTo>
                  <a:lnTo>
                    <a:pt x="9084" y="1876"/>
                  </a:lnTo>
                  <a:lnTo>
                    <a:pt x="8768" y="1511"/>
                  </a:lnTo>
                  <a:lnTo>
                    <a:pt x="8402" y="1170"/>
                  </a:lnTo>
                  <a:lnTo>
                    <a:pt x="8013" y="878"/>
                  </a:lnTo>
                  <a:lnTo>
                    <a:pt x="7574" y="634"/>
                  </a:lnTo>
                  <a:lnTo>
                    <a:pt x="7136" y="415"/>
                  </a:lnTo>
                  <a:lnTo>
                    <a:pt x="6673" y="244"/>
                  </a:lnTo>
                  <a:lnTo>
                    <a:pt x="6162" y="98"/>
                  </a:lnTo>
                  <a:lnTo>
                    <a:pt x="5675" y="25"/>
                  </a:lnTo>
                  <a:lnTo>
                    <a:pt x="5139" y="1"/>
                  </a:lnTo>
                  <a:lnTo>
                    <a:pt x="5139" y="1"/>
                  </a:lnTo>
                  <a:lnTo>
                    <a:pt x="4603" y="25"/>
                  </a:lnTo>
                  <a:lnTo>
                    <a:pt x="4116" y="98"/>
                  </a:lnTo>
                  <a:lnTo>
                    <a:pt x="3605" y="244"/>
                  </a:lnTo>
                  <a:lnTo>
                    <a:pt x="3142" y="415"/>
                  </a:lnTo>
                  <a:lnTo>
                    <a:pt x="2703" y="634"/>
                  </a:lnTo>
                  <a:lnTo>
                    <a:pt x="2265" y="878"/>
                  </a:lnTo>
                  <a:lnTo>
                    <a:pt x="1875" y="1170"/>
                  </a:lnTo>
                  <a:lnTo>
                    <a:pt x="1510" y="1511"/>
                  </a:lnTo>
                  <a:lnTo>
                    <a:pt x="1193" y="1876"/>
                  </a:lnTo>
                  <a:lnTo>
                    <a:pt x="877" y="2266"/>
                  </a:lnTo>
                  <a:lnTo>
                    <a:pt x="633" y="2680"/>
                  </a:lnTo>
                  <a:lnTo>
                    <a:pt x="414" y="3143"/>
                  </a:lnTo>
                  <a:lnTo>
                    <a:pt x="244" y="3605"/>
                  </a:lnTo>
                  <a:lnTo>
                    <a:pt x="122" y="4093"/>
                  </a:lnTo>
                  <a:lnTo>
                    <a:pt x="49" y="4604"/>
                  </a:lnTo>
                  <a:lnTo>
                    <a:pt x="0" y="5140"/>
                  </a:lnTo>
                  <a:lnTo>
                    <a:pt x="0" y="5140"/>
                  </a:lnTo>
                  <a:lnTo>
                    <a:pt x="24" y="5408"/>
                  </a:lnTo>
                  <a:lnTo>
                    <a:pt x="49" y="5676"/>
                  </a:lnTo>
                  <a:lnTo>
                    <a:pt x="122" y="6187"/>
                  </a:lnTo>
                  <a:lnTo>
                    <a:pt x="244" y="6674"/>
                  </a:lnTo>
                  <a:lnTo>
                    <a:pt x="414" y="7113"/>
                  </a:lnTo>
                  <a:lnTo>
                    <a:pt x="633" y="7551"/>
                  </a:lnTo>
                  <a:lnTo>
                    <a:pt x="852" y="7941"/>
                  </a:lnTo>
                  <a:lnTo>
                    <a:pt x="1096" y="8330"/>
                  </a:lnTo>
                  <a:lnTo>
                    <a:pt x="1364" y="8720"/>
                  </a:lnTo>
                  <a:lnTo>
                    <a:pt x="1900" y="9499"/>
                  </a:lnTo>
                  <a:lnTo>
                    <a:pt x="2143" y="9913"/>
                  </a:lnTo>
                  <a:lnTo>
                    <a:pt x="2387" y="10327"/>
                  </a:lnTo>
                  <a:lnTo>
                    <a:pt x="2606" y="10766"/>
                  </a:lnTo>
                  <a:lnTo>
                    <a:pt x="2801" y="11253"/>
                  </a:lnTo>
                  <a:lnTo>
                    <a:pt x="2971" y="11764"/>
                  </a:lnTo>
                  <a:lnTo>
                    <a:pt x="3093" y="12300"/>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675" name="Shape 675"/>
            <p:cNvSpPr/>
            <p:nvPr/>
          </p:nvSpPr>
          <p:spPr>
            <a:xfrm>
              <a:off x="6873825" y="2459275"/>
              <a:ext cx="35350" cy="166875"/>
            </a:xfrm>
            <a:custGeom>
              <a:avLst/>
              <a:gdLst/>
              <a:ahLst/>
              <a:cxnLst/>
              <a:rect l="0" t="0" r="0" b="0"/>
              <a:pathLst>
                <a:path w="1414" h="6675" fill="none" extrusionOk="0">
                  <a:moveTo>
                    <a:pt x="1413" y="1"/>
                  </a:moveTo>
                  <a:lnTo>
                    <a:pt x="1413" y="1"/>
                  </a:lnTo>
                  <a:lnTo>
                    <a:pt x="829" y="2850"/>
                  </a:lnTo>
                  <a:lnTo>
                    <a:pt x="1" y="6674"/>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676" name="Shape 676"/>
            <p:cNvSpPr/>
            <p:nvPr/>
          </p:nvSpPr>
          <p:spPr>
            <a:xfrm>
              <a:off x="6801975" y="2453200"/>
              <a:ext cx="90150" cy="19500"/>
            </a:xfrm>
            <a:custGeom>
              <a:avLst/>
              <a:gdLst/>
              <a:ahLst/>
              <a:cxnLst/>
              <a:rect l="0" t="0" r="0" b="0"/>
              <a:pathLst>
                <a:path w="3606" h="780" fill="none" extrusionOk="0">
                  <a:moveTo>
                    <a:pt x="1" y="73"/>
                  </a:moveTo>
                  <a:lnTo>
                    <a:pt x="829" y="780"/>
                  </a:lnTo>
                  <a:lnTo>
                    <a:pt x="1657" y="73"/>
                  </a:lnTo>
                  <a:lnTo>
                    <a:pt x="1657" y="73"/>
                  </a:lnTo>
                  <a:lnTo>
                    <a:pt x="1730" y="25"/>
                  </a:lnTo>
                  <a:lnTo>
                    <a:pt x="1803" y="0"/>
                  </a:lnTo>
                  <a:lnTo>
                    <a:pt x="1876" y="25"/>
                  </a:lnTo>
                  <a:lnTo>
                    <a:pt x="1949" y="73"/>
                  </a:lnTo>
                  <a:lnTo>
                    <a:pt x="2777" y="780"/>
                  </a:lnTo>
                  <a:lnTo>
                    <a:pt x="3605" y="73"/>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677" name="Shape 677"/>
            <p:cNvSpPr/>
            <p:nvPr/>
          </p:nvSpPr>
          <p:spPr>
            <a:xfrm>
              <a:off x="6795900" y="2628550"/>
              <a:ext cx="102300" cy="25"/>
            </a:xfrm>
            <a:custGeom>
              <a:avLst/>
              <a:gdLst/>
              <a:ahLst/>
              <a:cxnLst/>
              <a:rect l="0" t="0" r="0" b="0"/>
              <a:pathLst>
                <a:path w="4092" h="1" fill="none" extrusionOk="0">
                  <a:moveTo>
                    <a:pt x="0" y="1"/>
                  </a:moveTo>
                  <a:lnTo>
                    <a:pt x="4092" y="1"/>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grpSp>
        <p:nvGrpSpPr>
          <p:cNvPr id="7" name="Shape 678"/>
          <p:cNvGrpSpPr/>
          <p:nvPr/>
        </p:nvGrpSpPr>
        <p:grpSpPr>
          <a:xfrm>
            <a:off x="335759" y="1840530"/>
            <a:ext cx="342881" cy="350068"/>
            <a:chOff x="3951850" y="2985350"/>
            <a:chExt cx="407950" cy="416500"/>
          </a:xfrm>
        </p:grpSpPr>
        <p:sp>
          <p:nvSpPr>
            <p:cNvPr id="679" name="Shape 679"/>
            <p:cNvSpPr/>
            <p:nvPr/>
          </p:nvSpPr>
          <p:spPr>
            <a:xfrm>
              <a:off x="3951850" y="2985350"/>
              <a:ext cx="314800" cy="314825"/>
            </a:xfrm>
            <a:custGeom>
              <a:avLst/>
              <a:gdLst/>
              <a:ahLst/>
              <a:cxnLst/>
              <a:rect l="0" t="0" r="0" b="0"/>
              <a:pathLst>
                <a:path w="12592" h="12593" fill="none" extrusionOk="0">
                  <a:moveTo>
                    <a:pt x="6284" y="1"/>
                  </a:moveTo>
                  <a:lnTo>
                    <a:pt x="6284" y="1"/>
                  </a:lnTo>
                  <a:lnTo>
                    <a:pt x="5967" y="25"/>
                  </a:lnTo>
                  <a:lnTo>
                    <a:pt x="5651" y="49"/>
                  </a:lnTo>
                  <a:lnTo>
                    <a:pt x="5334" y="74"/>
                  </a:lnTo>
                  <a:lnTo>
                    <a:pt x="5017" y="147"/>
                  </a:lnTo>
                  <a:lnTo>
                    <a:pt x="4725" y="220"/>
                  </a:lnTo>
                  <a:lnTo>
                    <a:pt x="4433" y="293"/>
                  </a:lnTo>
                  <a:lnTo>
                    <a:pt x="4141" y="390"/>
                  </a:lnTo>
                  <a:lnTo>
                    <a:pt x="3848" y="512"/>
                  </a:lnTo>
                  <a:lnTo>
                    <a:pt x="3556" y="634"/>
                  </a:lnTo>
                  <a:lnTo>
                    <a:pt x="3288" y="780"/>
                  </a:lnTo>
                  <a:lnTo>
                    <a:pt x="3020" y="926"/>
                  </a:lnTo>
                  <a:lnTo>
                    <a:pt x="2777" y="1072"/>
                  </a:lnTo>
                  <a:lnTo>
                    <a:pt x="2290" y="1437"/>
                  </a:lnTo>
                  <a:lnTo>
                    <a:pt x="1851" y="1852"/>
                  </a:lnTo>
                  <a:lnTo>
                    <a:pt x="1437" y="2290"/>
                  </a:lnTo>
                  <a:lnTo>
                    <a:pt x="1072" y="2777"/>
                  </a:lnTo>
                  <a:lnTo>
                    <a:pt x="901" y="3045"/>
                  </a:lnTo>
                  <a:lnTo>
                    <a:pt x="755" y="3313"/>
                  </a:lnTo>
                  <a:lnTo>
                    <a:pt x="609" y="3581"/>
                  </a:lnTo>
                  <a:lnTo>
                    <a:pt x="487" y="3849"/>
                  </a:lnTo>
                  <a:lnTo>
                    <a:pt x="390" y="4141"/>
                  </a:lnTo>
                  <a:lnTo>
                    <a:pt x="292" y="4433"/>
                  </a:lnTo>
                  <a:lnTo>
                    <a:pt x="195" y="4725"/>
                  </a:lnTo>
                  <a:lnTo>
                    <a:pt x="122" y="5042"/>
                  </a:lnTo>
                  <a:lnTo>
                    <a:pt x="73" y="5334"/>
                  </a:lnTo>
                  <a:lnTo>
                    <a:pt x="25" y="5651"/>
                  </a:lnTo>
                  <a:lnTo>
                    <a:pt x="0" y="5968"/>
                  </a:lnTo>
                  <a:lnTo>
                    <a:pt x="0" y="6308"/>
                  </a:lnTo>
                  <a:lnTo>
                    <a:pt x="0" y="6308"/>
                  </a:lnTo>
                  <a:lnTo>
                    <a:pt x="0" y="6625"/>
                  </a:lnTo>
                  <a:lnTo>
                    <a:pt x="25" y="6942"/>
                  </a:lnTo>
                  <a:lnTo>
                    <a:pt x="73" y="7258"/>
                  </a:lnTo>
                  <a:lnTo>
                    <a:pt x="122" y="7575"/>
                  </a:lnTo>
                  <a:lnTo>
                    <a:pt x="195" y="7867"/>
                  </a:lnTo>
                  <a:lnTo>
                    <a:pt x="292" y="8184"/>
                  </a:lnTo>
                  <a:lnTo>
                    <a:pt x="390" y="8476"/>
                  </a:lnTo>
                  <a:lnTo>
                    <a:pt x="487" y="8744"/>
                  </a:lnTo>
                  <a:lnTo>
                    <a:pt x="609" y="9036"/>
                  </a:lnTo>
                  <a:lnTo>
                    <a:pt x="755" y="9304"/>
                  </a:lnTo>
                  <a:lnTo>
                    <a:pt x="901" y="9572"/>
                  </a:lnTo>
                  <a:lnTo>
                    <a:pt x="1072" y="9816"/>
                  </a:lnTo>
                  <a:lnTo>
                    <a:pt x="1437" y="10303"/>
                  </a:lnTo>
                  <a:lnTo>
                    <a:pt x="1851" y="10741"/>
                  </a:lnTo>
                  <a:lnTo>
                    <a:pt x="2290" y="11155"/>
                  </a:lnTo>
                  <a:lnTo>
                    <a:pt x="2777" y="11520"/>
                  </a:lnTo>
                  <a:lnTo>
                    <a:pt x="3020" y="11691"/>
                  </a:lnTo>
                  <a:lnTo>
                    <a:pt x="3288" y="11837"/>
                  </a:lnTo>
                  <a:lnTo>
                    <a:pt x="3556" y="11983"/>
                  </a:lnTo>
                  <a:lnTo>
                    <a:pt x="3848" y="12105"/>
                  </a:lnTo>
                  <a:lnTo>
                    <a:pt x="4141" y="12202"/>
                  </a:lnTo>
                  <a:lnTo>
                    <a:pt x="4433" y="12300"/>
                  </a:lnTo>
                  <a:lnTo>
                    <a:pt x="4725" y="12397"/>
                  </a:lnTo>
                  <a:lnTo>
                    <a:pt x="5017" y="12470"/>
                  </a:lnTo>
                  <a:lnTo>
                    <a:pt x="5334" y="12519"/>
                  </a:lnTo>
                  <a:lnTo>
                    <a:pt x="5651" y="12568"/>
                  </a:lnTo>
                  <a:lnTo>
                    <a:pt x="5967" y="12592"/>
                  </a:lnTo>
                  <a:lnTo>
                    <a:pt x="6284" y="12592"/>
                  </a:lnTo>
                  <a:lnTo>
                    <a:pt x="6284" y="12592"/>
                  </a:lnTo>
                  <a:lnTo>
                    <a:pt x="6625" y="12592"/>
                  </a:lnTo>
                  <a:lnTo>
                    <a:pt x="6941" y="12568"/>
                  </a:lnTo>
                  <a:lnTo>
                    <a:pt x="7258" y="12519"/>
                  </a:lnTo>
                  <a:lnTo>
                    <a:pt x="7550" y="12470"/>
                  </a:lnTo>
                  <a:lnTo>
                    <a:pt x="7867" y="12397"/>
                  </a:lnTo>
                  <a:lnTo>
                    <a:pt x="8159" y="12300"/>
                  </a:lnTo>
                  <a:lnTo>
                    <a:pt x="8451" y="12202"/>
                  </a:lnTo>
                  <a:lnTo>
                    <a:pt x="8744" y="12105"/>
                  </a:lnTo>
                  <a:lnTo>
                    <a:pt x="9012" y="11983"/>
                  </a:lnTo>
                  <a:lnTo>
                    <a:pt x="9279" y="11837"/>
                  </a:lnTo>
                  <a:lnTo>
                    <a:pt x="9547" y="11691"/>
                  </a:lnTo>
                  <a:lnTo>
                    <a:pt x="9815" y="11520"/>
                  </a:lnTo>
                  <a:lnTo>
                    <a:pt x="10302" y="11155"/>
                  </a:lnTo>
                  <a:lnTo>
                    <a:pt x="10741" y="10741"/>
                  </a:lnTo>
                  <a:lnTo>
                    <a:pt x="11155" y="10303"/>
                  </a:lnTo>
                  <a:lnTo>
                    <a:pt x="11520" y="9816"/>
                  </a:lnTo>
                  <a:lnTo>
                    <a:pt x="11666" y="9572"/>
                  </a:lnTo>
                  <a:lnTo>
                    <a:pt x="11812" y="9304"/>
                  </a:lnTo>
                  <a:lnTo>
                    <a:pt x="11958" y="9036"/>
                  </a:lnTo>
                  <a:lnTo>
                    <a:pt x="12080" y="8744"/>
                  </a:lnTo>
                  <a:lnTo>
                    <a:pt x="12202" y="8476"/>
                  </a:lnTo>
                  <a:lnTo>
                    <a:pt x="12299" y="8184"/>
                  </a:lnTo>
                  <a:lnTo>
                    <a:pt x="12397" y="7867"/>
                  </a:lnTo>
                  <a:lnTo>
                    <a:pt x="12446" y="7575"/>
                  </a:lnTo>
                  <a:lnTo>
                    <a:pt x="12519" y="7258"/>
                  </a:lnTo>
                  <a:lnTo>
                    <a:pt x="12543" y="6942"/>
                  </a:lnTo>
                  <a:lnTo>
                    <a:pt x="12567" y="6625"/>
                  </a:lnTo>
                  <a:lnTo>
                    <a:pt x="12592" y="6308"/>
                  </a:lnTo>
                  <a:lnTo>
                    <a:pt x="12592" y="6308"/>
                  </a:lnTo>
                  <a:lnTo>
                    <a:pt x="12567" y="5968"/>
                  </a:lnTo>
                  <a:lnTo>
                    <a:pt x="12543" y="5651"/>
                  </a:lnTo>
                  <a:lnTo>
                    <a:pt x="12519" y="5334"/>
                  </a:lnTo>
                  <a:lnTo>
                    <a:pt x="12446" y="5042"/>
                  </a:lnTo>
                  <a:lnTo>
                    <a:pt x="12397" y="4725"/>
                  </a:lnTo>
                  <a:lnTo>
                    <a:pt x="12299" y="4433"/>
                  </a:lnTo>
                  <a:lnTo>
                    <a:pt x="12202" y="4141"/>
                  </a:lnTo>
                  <a:lnTo>
                    <a:pt x="12080" y="3849"/>
                  </a:lnTo>
                  <a:lnTo>
                    <a:pt x="11958" y="3581"/>
                  </a:lnTo>
                  <a:lnTo>
                    <a:pt x="11812" y="3313"/>
                  </a:lnTo>
                  <a:lnTo>
                    <a:pt x="11666" y="3045"/>
                  </a:lnTo>
                  <a:lnTo>
                    <a:pt x="11520" y="2777"/>
                  </a:lnTo>
                  <a:lnTo>
                    <a:pt x="11155" y="2290"/>
                  </a:lnTo>
                  <a:lnTo>
                    <a:pt x="10741" y="1852"/>
                  </a:lnTo>
                  <a:lnTo>
                    <a:pt x="10302" y="1437"/>
                  </a:lnTo>
                  <a:lnTo>
                    <a:pt x="9815" y="1072"/>
                  </a:lnTo>
                  <a:lnTo>
                    <a:pt x="9547" y="926"/>
                  </a:lnTo>
                  <a:lnTo>
                    <a:pt x="9279" y="780"/>
                  </a:lnTo>
                  <a:lnTo>
                    <a:pt x="9012" y="634"/>
                  </a:lnTo>
                  <a:lnTo>
                    <a:pt x="8744" y="512"/>
                  </a:lnTo>
                  <a:lnTo>
                    <a:pt x="8451" y="390"/>
                  </a:lnTo>
                  <a:lnTo>
                    <a:pt x="8159" y="293"/>
                  </a:lnTo>
                  <a:lnTo>
                    <a:pt x="7867" y="220"/>
                  </a:lnTo>
                  <a:lnTo>
                    <a:pt x="7550" y="147"/>
                  </a:lnTo>
                  <a:lnTo>
                    <a:pt x="7258" y="74"/>
                  </a:lnTo>
                  <a:lnTo>
                    <a:pt x="6941" y="49"/>
                  </a:lnTo>
                  <a:lnTo>
                    <a:pt x="6625" y="25"/>
                  </a:lnTo>
                  <a:lnTo>
                    <a:pt x="6284" y="1"/>
                  </a:lnTo>
                  <a:lnTo>
                    <a:pt x="6284" y="1"/>
                  </a:lnTo>
                  <a:close/>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680" name="Shape 680"/>
            <p:cNvSpPr/>
            <p:nvPr/>
          </p:nvSpPr>
          <p:spPr>
            <a:xfrm>
              <a:off x="3988375" y="3021875"/>
              <a:ext cx="241750" cy="241750"/>
            </a:xfrm>
            <a:custGeom>
              <a:avLst/>
              <a:gdLst/>
              <a:ahLst/>
              <a:cxnLst/>
              <a:rect l="0" t="0" r="0" b="0"/>
              <a:pathLst>
                <a:path w="9670" h="9670" fill="none" extrusionOk="0">
                  <a:moveTo>
                    <a:pt x="4823" y="1"/>
                  </a:moveTo>
                  <a:lnTo>
                    <a:pt x="4823" y="1"/>
                  </a:lnTo>
                  <a:lnTo>
                    <a:pt x="4336" y="25"/>
                  </a:lnTo>
                  <a:lnTo>
                    <a:pt x="3849" y="98"/>
                  </a:lnTo>
                  <a:lnTo>
                    <a:pt x="3386" y="220"/>
                  </a:lnTo>
                  <a:lnTo>
                    <a:pt x="2947" y="391"/>
                  </a:lnTo>
                  <a:lnTo>
                    <a:pt x="2533" y="585"/>
                  </a:lnTo>
                  <a:lnTo>
                    <a:pt x="2144" y="829"/>
                  </a:lnTo>
                  <a:lnTo>
                    <a:pt x="1754" y="1121"/>
                  </a:lnTo>
                  <a:lnTo>
                    <a:pt x="1413" y="1438"/>
                  </a:lnTo>
                  <a:lnTo>
                    <a:pt x="1096" y="1779"/>
                  </a:lnTo>
                  <a:lnTo>
                    <a:pt x="829" y="2144"/>
                  </a:lnTo>
                  <a:lnTo>
                    <a:pt x="585" y="2534"/>
                  </a:lnTo>
                  <a:lnTo>
                    <a:pt x="390" y="2972"/>
                  </a:lnTo>
                  <a:lnTo>
                    <a:pt x="220" y="3411"/>
                  </a:lnTo>
                  <a:lnTo>
                    <a:pt x="98" y="3873"/>
                  </a:lnTo>
                  <a:lnTo>
                    <a:pt x="25" y="4336"/>
                  </a:lnTo>
                  <a:lnTo>
                    <a:pt x="1" y="4847"/>
                  </a:lnTo>
                  <a:lnTo>
                    <a:pt x="1" y="4847"/>
                  </a:lnTo>
                  <a:lnTo>
                    <a:pt x="25" y="5335"/>
                  </a:lnTo>
                  <a:lnTo>
                    <a:pt x="98" y="5822"/>
                  </a:lnTo>
                  <a:lnTo>
                    <a:pt x="220" y="6284"/>
                  </a:lnTo>
                  <a:lnTo>
                    <a:pt x="390" y="6723"/>
                  </a:lnTo>
                  <a:lnTo>
                    <a:pt x="585" y="7137"/>
                  </a:lnTo>
                  <a:lnTo>
                    <a:pt x="829" y="7527"/>
                  </a:lnTo>
                  <a:lnTo>
                    <a:pt x="1096" y="7916"/>
                  </a:lnTo>
                  <a:lnTo>
                    <a:pt x="1413" y="8257"/>
                  </a:lnTo>
                  <a:lnTo>
                    <a:pt x="1754" y="8574"/>
                  </a:lnTo>
                  <a:lnTo>
                    <a:pt x="2144" y="8842"/>
                  </a:lnTo>
                  <a:lnTo>
                    <a:pt x="2533" y="9085"/>
                  </a:lnTo>
                  <a:lnTo>
                    <a:pt x="2947" y="9280"/>
                  </a:lnTo>
                  <a:lnTo>
                    <a:pt x="3386" y="9451"/>
                  </a:lnTo>
                  <a:lnTo>
                    <a:pt x="3849" y="9572"/>
                  </a:lnTo>
                  <a:lnTo>
                    <a:pt x="4336" y="9645"/>
                  </a:lnTo>
                  <a:lnTo>
                    <a:pt x="4823" y="9670"/>
                  </a:lnTo>
                  <a:lnTo>
                    <a:pt x="4823" y="9670"/>
                  </a:lnTo>
                  <a:lnTo>
                    <a:pt x="5334" y="9645"/>
                  </a:lnTo>
                  <a:lnTo>
                    <a:pt x="5797" y="9572"/>
                  </a:lnTo>
                  <a:lnTo>
                    <a:pt x="6260" y="9451"/>
                  </a:lnTo>
                  <a:lnTo>
                    <a:pt x="6698" y="9280"/>
                  </a:lnTo>
                  <a:lnTo>
                    <a:pt x="7136" y="9085"/>
                  </a:lnTo>
                  <a:lnTo>
                    <a:pt x="7526" y="8842"/>
                  </a:lnTo>
                  <a:lnTo>
                    <a:pt x="7892" y="8574"/>
                  </a:lnTo>
                  <a:lnTo>
                    <a:pt x="8232" y="8257"/>
                  </a:lnTo>
                  <a:lnTo>
                    <a:pt x="8549" y="7916"/>
                  </a:lnTo>
                  <a:lnTo>
                    <a:pt x="8841" y="7527"/>
                  </a:lnTo>
                  <a:lnTo>
                    <a:pt x="9085" y="7137"/>
                  </a:lnTo>
                  <a:lnTo>
                    <a:pt x="9280" y="6723"/>
                  </a:lnTo>
                  <a:lnTo>
                    <a:pt x="9450" y="6284"/>
                  </a:lnTo>
                  <a:lnTo>
                    <a:pt x="9572" y="5822"/>
                  </a:lnTo>
                  <a:lnTo>
                    <a:pt x="9645" y="5335"/>
                  </a:lnTo>
                  <a:lnTo>
                    <a:pt x="9669" y="4847"/>
                  </a:lnTo>
                  <a:lnTo>
                    <a:pt x="9669" y="4847"/>
                  </a:lnTo>
                  <a:lnTo>
                    <a:pt x="9645" y="4336"/>
                  </a:lnTo>
                  <a:lnTo>
                    <a:pt x="9572" y="3873"/>
                  </a:lnTo>
                  <a:lnTo>
                    <a:pt x="9450" y="3411"/>
                  </a:lnTo>
                  <a:lnTo>
                    <a:pt x="9280" y="2972"/>
                  </a:lnTo>
                  <a:lnTo>
                    <a:pt x="9085" y="2534"/>
                  </a:lnTo>
                  <a:lnTo>
                    <a:pt x="8841" y="2144"/>
                  </a:lnTo>
                  <a:lnTo>
                    <a:pt x="8549" y="1779"/>
                  </a:lnTo>
                  <a:lnTo>
                    <a:pt x="8232" y="1438"/>
                  </a:lnTo>
                  <a:lnTo>
                    <a:pt x="7892" y="1121"/>
                  </a:lnTo>
                  <a:lnTo>
                    <a:pt x="7526" y="829"/>
                  </a:lnTo>
                  <a:lnTo>
                    <a:pt x="7136" y="585"/>
                  </a:lnTo>
                  <a:lnTo>
                    <a:pt x="6698" y="391"/>
                  </a:lnTo>
                  <a:lnTo>
                    <a:pt x="6260" y="220"/>
                  </a:lnTo>
                  <a:lnTo>
                    <a:pt x="5797" y="98"/>
                  </a:lnTo>
                  <a:lnTo>
                    <a:pt x="5334" y="25"/>
                  </a:lnTo>
                  <a:lnTo>
                    <a:pt x="4823" y="1"/>
                  </a:lnTo>
                  <a:lnTo>
                    <a:pt x="4823" y="1"/>
                  </a:lnTo>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681" name="Shape 681"/>
            <p:cNvSpPr/>
            <p:nvPr/>
          </p:nvSpPr>
          <p:spPr>
            <a:xfrm>
              <a:off x="4024300" y="3058425"/>
              <a:ext cx="84650" cy="84650"/>
            </a:xfrm>
            <a:custGeom>
              <a:avLst/>
              <a:gdLst/>
              <a:ahLst/>
              <a:cxnLst/>
              <a:rect l="0" t="0" r="0" b="0"/>
              <a:pathLst>
                <a:path w="3386" h="3386" fill="none" extrusionOk="0">
                  <a:moveTo>
                    <a:pt x="0" y="3385"/>
                  </a:moveTo>
                  <a:lnTo>
                    <a:pt x="0" y="3385"/>
                  </a:lnTo>
                  <a:lnTo>
                    <a:pt x="25" y="3020"/>
                  </a:lnTo>
                  <a:lnTo>
                    <a:pt x="74" y="2704"/>
                  </a:lnTo>
                  <a:lnTo>
                    <a:pt x="147" y="2363"/>
                  </a:lnTo>
                  <a:lnTo>
                    <a:pt x="268" y="2070"/>
                  </a:lnTo>
                  <a:lnTo>
                    <a:pt x="414" y="1754"/>
                  </a:lnTo>
                  <a:lnTo>
                    <a:pt x="585" y="1486"/>
                  </a:lnTo>
                  <a:lnTo>
                    <a:pt x="780" y="1218"/>
                  </a:lnTo>
                  <a:lnTo>
                    <a:pt x="999" y="974"/>
                  </a:lnTo>
                  <a:lnTo>
                    <a:pt x="1243" y="755"/>
                  </a:lnTo>
                  <a:lnTo>
                    <a:pt x="1510" y="560"/>
                  </a:lnTo>
                  <a:lnTo>
                    <a:pt x="1778" y="390"/>
                  </a:lnTo>
                  <a:lnTo>
                    <a:pt x="2071" y="244"/>
                  </a:lnTo>
                  <a:lnTo>
                    <a:pt x="2387" y="146"/>
                  </a:lnTo>
                  <a:lnTo>
                    <a:pt x="2704" y="49"/>
                  </a:lnTo>
                  <a:lnTo>
                    <a:pt x="3045" y="0"/>
                  </a:lnTo>
                  <a:lnTo>
                    <a:pt x="3386" y="0"/>
                  </a:lnTo>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682" name="Shape 682"/>
            <p:cNvSpPr/>
            <p:nvPr/>
          </p:nvSpPr>
          <p:spPr>
            <a:xfrm>
              <a:off x="4205750" y="3248375"/>
              <a:ext cx="154050" cy="153475"/>
            </a:xfrm>
            <a:custGeom>
              <a:avLst/>
              <a:gdLst/>
              <a:ahLst/>
              <a:cxnLst/>
              <a:rect l="0" t="0" r="0" b="0"/>
              <a:pathLst>
                <a:path w="6162" h="6139" fill="none" extrusionOk="0">
                  <a:moveTo>
                    <a:pt x="0" y="1024"/>
                  </a:moveTo>
                  <a:lnTo>
                    <a:pt x="4969" y="5992"/>
                  </a:lnTo>
                  <a:lnTo>
                    <a:pt x="4969" y="5992"/>
                  </a:lnTo>
                  <a:lnTo>
                    <a:pt x="5042" y="6041"/>
                  </a:lnTo>
                  <a:lnTo>
                    <a:pt x="5115" y="6090"/>
                  </a:lnTo>
                  <a:lnTo>
                    <a:pt x="5212" y="6114"/>
                  </a:lnTo>
                  <a:lnTo>
                    <a:pt x="5310" y="6138"/>
                  </a:lnTo>
                  <a:lnTo>
                    <a:pt x="5407" y="6114"/>
                  </a:lnTo>
                  <a:lnTo>
                    <a:pt x="5480" y="6090"/>
                  </a:lnTo>
                  <a:lnTo>
                    <a:pt x="5577" y="6041"/>
                  </a:lnTo>
                  <a:lnTo>
                    <a:pt x="5651" y="5992"/>
                  </a:lnTo>
                  <a:lnTo>
                    <a:pt x="6016" y="5627"/>
                  </a:lnTo>
                  <a:lnTo>
                    <a:pt x="6016" y="5627"/>
                  </a:lnTo>
                  <a:lnTo>
                    <a:pt x="6089" y="5554"/>
                  </a:lnTo>
                  <a:lnTo>
                    <a:pt x="6138" y="5456"/>
                  </a:lnTo>
                  <a:lnTo>
                    <a:pt x="6162" y="5359"/>
                  </a:lnTo>
                  <a:lnTo>
                    <a:pt x="6162" y="5286"/>
                  </a:lnTo>
                  <a:lnTo>
                    <a:pt x="6162" y="5188"/>
                  </a:lnTo>
                  <a:lnTo>
                    <a:pt x="6138" y="5091"/>
                  </a:lnTo>
                  <a:lnTo>
                    <a:pt x="6089" y="5018"/>
                  </a:lnTo>
                  <a:lnTo>
                    <a:pt x="6016" y="4921"/>
                  </a:lnTo>
                  <a:lnTo>
                    <a:pt x="1072" y="1"/>
                  </a:lnTo>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ColTx">
  <p:cSld name="Title + 2 columns">
    <p:spTree>
      <p:nvGrpSpPr>
        <p:cNvPr id="1" name="Shape 683"/>
        <p:cNvGrpSpPr/>
        <p:nvPr/>
      </p:nvGrpSpPr>
      <p:grpSpPr>
        <a:xfrm>
          <a:off x="0" y="0"/>
          <a:ext cx="0" cy="0"/>
          <a:chOff x="0" y="0"/>
          <a:chExt cx="0" cy="0"/>
        </a:xfrm>
      </p:grpSpPr>
      <p:sp>
        <p:nvSpPr>
          <p:cNvPr id="684" name="Shape 684"/>
          <p:cNvSpPr txBox="1">
            <a:spLocks noGrp="1"/>
          </p:cNvSpPr>
          <p:nvPr>
            <p:ph type="title"/>
          </p:nvPr>
        </p:nvSpPr>
        <p:spPr>
          <a:xfrm>
            <a:off x="1732700" y="1735600"/>
            <a:ext cx="4944300" cy="645300"/>
          </a:xfrm>
          <a:prstGeom prst="rect">
            <a:avLst/>
          </a:prstGeom>
        </p:spPr>
        <p:txBody>
          <a:bodyPr lIns="91425" tIns="91425" rIns="91425" bIns="91425" anchor="b"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685" name="Shape 685"/>
          <p:cNvSpPr txBox="1">
            <a:spLocks noGrp="1"/>
          </p:cNvSpPr>
          <p:nvPr>
            <p:ph type="body" idx="1"/>
          </p:nvPr>
        </p:nvSpPr>
        <p:spPr>
          <a:xfrm>
            <a:off x="1734000" y="2414450"/>
            <a:ext cx="2667300" cy="2663699"/>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sp>
        <p:nvSpPr>
          <p:cNvPr id="686" name="Shape 686"/>
          <p:cNvSpPr txBox="1">
            <a:spLocks noGrp="1"/>
          </p:cNvSpPr>
          <p:nvPr>
            <p:ph type="body" idx="2"/>
          </p:nvPr>
        </p:nvSpPr>
        <p:spPr>
          <a:xfrm>
            <a:off x="4562087" y="2414450"/>
            <a:ext cx="2667300" cy="2663699"/>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grpSp>
        <p:nvGrpSpPr>
          <p:cNvPr id="2" name="Shape 687"/>
          <p:cNvGrpSpPr/>
          <p:nvPr/>
        </p:nvGrpSpPr>
        <p:grpSpPr>
          <a:xfrm rot="10800000" flipH="1">
            <a:off x="411206" y="245768"/>
            <a:ext cx="1322798" cy="1145959"/>
            <a:chOff x="4088875" y="1431100"/>
            <a:chExt cx="3293000" cy="2852775"/>
          </a:xfrm>
        </p:grpSpPr>
        <p:sp>
          <p:nvSpPr>
            <p:cNvPr id="688" name="Shape 688"/>
            <p:cNvSpPr/>
            <p:nvPr/>
          </p:nvSpPr>
          <p:spPr>
            <a:xfrm>
              <a:off x="4831475" y="4136025"/>
              <a:ext cx="157950" cy="147850"/>
            </a:xfrm>
            <a:custGeom>
              <a:avLst/>
              <a:gdLst/>
              <a:ahLst/>
              <a:cxnLst/>
              <a:rect l="0" t="0" r="0" b="0"/>
              <a:pathLst>
                <a:path w="6318" h="5914" extrusionOk="0">
                  <a:moveTo>
                    <a:pt x="404" y="0"/>
                  </a:moveTo>
                  <a:lnTo>
                    <a:pt x="1" y="269"/>
                  </a:lnTo>
                  <a:lnTo>
                    <a:pt x="3227" y="5914"/>
                  </a:lnTo>
                  <a:lnTo>
                    <a:pt x="6318" y="5914"/>
                  </a:lnTo>
                  <a:lnTo>
                    <a:pt x="404" y="0"/>
                  </a:lnTo>
                  <a:close/>
                </a:path>
              </a:pathLst>
            </a:custGeom>
            <a:solidFill>
              <a:srgbClr val="00E2C7"/>
            </a:solidFill>
            <a:ln>
              <a:noFill/>
            </a:ln>
          </p:spPr>
          <p:txBody>
            <a:bodyPr lIns="91425" tIns="91425" rIns="91425" bIns="91425" anchor="ctr" anchorCtr="0">
              <a:noAutofit/>
            </a:bodyPr>
            <a:lstStyle/>
            <a:p>
              <a:pPr lvl="0">
                <a:spcBef>
                  <a:spcPts val="0"/>
                </a:spcBef>
                <a:buNone/>
              </a:pPr>
              <a:endParaRPr/>
            </a:p>
          </p:txBody>
        </p:sp>
        <p:sp>
          <p:nvSpPr>
            <p:cNvPr id="689" name="Shape 689"/>
            <p:cNvSpPr/>
            <p:nvPr/>
          </p:nvSpPr>
          <p:spPr>
            <a:xfrm>
              <a:off x="4697075" y="3907525"/>
              <a:ext cx="389800" cy="376350"/>
            </a:xfrm>
            <a:custGeom>
              <a:avLst/>
              <a:gdLst/>
              <a:ahLst/>
              <a:cxnLst/>
              <a:rect l="0" t="0" r="0" b="0"/>
              <a:pathLst>
                <a:path w="15592" h="15054" extrusionOk="0">
                  <a:moveTo>
                    <a:pt x="538" y="0"/>
                  </a:moveTo>
                  <a:lnTo>
                    <a:pt x="1" y="269"/>
                  </a:lnTo>
                  <a:lnTo>
                    <a:pt x="5377" y="9543"/>
                  </a:lnTo>
                  <a:lnTo>
                    <a:pt x="11022" y="15054"/>
                  </a:lnTo>
                  <a:lnTo>
                    <a:pt x="15592" y="15054"/>
                  </a:lnTo>
                  <a:lnTo>
                    <a:pt x="538" y="0"/>
                  </a:lnTo>
                  <a:close/>
                </a:path>
              </a:pathLst>
            </a:custGeom>
            <a:solidFill>
              <a:srgbClr val="01E0C8"/>
            </a:solidFill>
            <a:ln>
              <a:noFill/>
            </a:ln>
          </p:spPr>
          <p:txBody>
            <a:bodyPr lIns="91425" tIns="91425" rIns="91425" bIns="91425" anchor="ctr" anchorCtr="0">
              <a:noAutofit/>
            </a:bodyPr>
            <a:lstStyle/>
            <a:p>
              <a:pPr lvl="0">
                <a:spcBef>
                  <a:spcPts val="0"/>
                </a:spcBef>
                <a:buNone/>
              </a:pPr>
              <a:endParaRPr/>
            </a:p>
          </p:txBody>
        </p:sp>
        <p:sp>
          <p:nvSpPr>
            <p:cNvPr id="690" name="Shape 690"/>
            <p:cNvSpPr/>
            <p:nvPr/>
          </p:nvSpPr>
          <p:spPr>
            <a:xfrm>
              <a:off x="4566025" y="3675675"/>
              <a:ext cx="618300" cy="608200"/>
            </a:xfrm>
            <a:custGeom>
              <a:avLst/>
              <a:gdLst/>
              <a:ahLst/>
              <a:cxnLst/>
              <a:rect l="0" t="0" r="0" b="0"/>
              <a:pathLst>
                <a:path w="24732" h="24328" extrusionOk="0">
                  <a:moveTo>
                    <a:pt x="404" y="0"/>
                  </a:moveTo>
                  <a:lnTo>
                    <a:pt x="1" y="404"/>
                  </a:lnTo>
                  <a:lnTo>
                    <a:pt x="5377" y="9543"/>
                  </a:lnTo>
                  <a:lnTo>
                    <a:pt x="20027" y="24328"/>
                  </a:lnTo>
                  <a:lnTo>
                    <a:pt x="24732" y="24328"/>
                  </a:lnTo>
                  <a:lnTo>
                    <a:pt x="404" y="0"/>
                  </a:lnTo>
                  <a:close/>
                </a:path>
              </a:pathLst>
            </a:custGeom>
            <a:solidFill>
              <a:srgbClr val="02DFC8"/>
            </a:solidFill>
            <a:ln>
              <a:noFill/>
            </a:ln>
          </p:spPr>
          <p:txBody>
            <a:bodyPr lIns="91425" tIns="91425" rIns="91425" bIns="91425" anchor="ctr" anchorCtr="0">
              <a:noAutofit/>
            </a:bodyPr>
            <a:lstStyle/>
            <a:p>
              <a:pPr lvl="0">
                <a:spcBef>
                  <a:spcPts val="0"/>
                </a:spcBef>
                <a:buNone/>
              </a:pPr>
              <a:endParaRPr/>
            </a:p>
          </p:txBody>
        </p:sp>
        <p:sp>
          <p:nvSpPr>
            <p:cNvPr id="691" name="Shape 691"/>
            <p:cNvSpPr/>
            <p:nvPr/>
          </p:nvSpPr>
          <p:spPr>
            <a:xfrm>
              <a:off x="4434975" y="3447175"/>
              <a:ext cx="846800" cy="836700"/>
            </a:xfrm>
            <a:custGeom>
              <a:avLst/>
              <a:gdLst/>
              <a:ahLst/>
              <a:cxnLst/>
              <a:rect l="0" t="0" r="0" b="0"/>
              <a:pathLst>
                <a:path w="33872" h="33468" extrusionOk="0">
                  <a:moveTo>
                    <a:pt x="404" y="1"/>
                  </a:moveTo>
                  <a:lnTo>
                    <a:pt x="1" y="270"/>
                  </a:lnTo>
                  <a:lnTo>
                    <a:pt x="5243" y="9544"/>
                  </a:lnTo>
                  <a:lnTo>
                    <a:pt x="29167" y="33468"/>
                  </a:lnTo>
                  <a:lnTo>
                    <a:pt x="33871" y="33468"/>
                  </a:lnTo>
                  <a:lnTo>
                    <a:pt x="404" y="1"/>
                  </a:lnTo>
                  <a:close/>
                </a:path>
              </a:pathLst>
            </a:custGeom>
            <a:solidFill>
              <a:srgbClr val="03DDC9"/>
            </a:solidFill>
            <a:ln>
              <a:noFill/>
            </a:ln>
          </p:spPr>
          <p:txBody>
            <a:bodyPr lIns="91425" tIns="91425" rIns="91425" bIns="91425" anchor="ctr" anchorCtr="0">
              <a:noAutofit/>
            </a:bodyPr>
            <a:lstStyle/>
            <a:p>
              <a:pPr lvl="0">
                <a:spcBef>
                  <a:spcPts val="0"/>
                </a:spcBef>
                <a:buNone/>
              </a:pPr>
              <a:endParaRPr/>
            </a:p>
          </p:txBody>
        </p:sp>
        <p:sp>
          <p:nvSpPr>
            <p:cNvPr id="692" name="Shape 692"/>
            <p:cNvSpPr/>
            <p:nvPr/>
          </p:nvSpPr>
          <p:spPr>
            <a:xfrm>
              <a:off x="4300575" y="3218700"/>
              <a:ext cx="1078650" cy="1065175"/>
            </a:xfrm>
            <a:custGeom>
              <a:avLst/>
              <a:gdLst/>
              <a:ahLst/>
              <a:cxnLst/>
              <a:rect l="0" t="0" r="0" b="0"/>
              <a:pathLst>
                <a:path w="43146" h="42607" extrusionOk="0">
                  <a:moveTo>
                    <a:pt x="404" y="0"/>
                  </a:moveTo>
                  <a:lnTo>
                    <a:pt x="0" y="269"/>
                  </a:lnTo>
                  <a:lnTo>
                    <a:pt x="5377" y="9543"/>
                  </a:lnTo>
                  <a:lnTo>
                    <a:pt x="38441" y="42607"/>
                  </a:lnTo>
                  <a:lnTo>
                    <a:pt x="43145" y="42607"/>
                  </a:lnTo>
                  <a:lnTo>
                    <a:pt x="404" y="0"/>
                  </a:lnTo>
                  <a:close/>
                </a:path>
              </a:pathLst>
            </a:custGeom>
            <a:solidFill>
              <a:srgbClr val="04DBC9"/>
            </a:solidFill>
            <a:ln>
              <a:noFill/>
            </a:ln>
          </p:spPr>
          <p:txBody>
            <a:bodyPr lIns="91425" tIns="91425" rIns="91425" bIns="91425" anchor="ctr" anchorCtr="0">
              <a:noAutofit/>
            </a:bodyPr>
            <a:lstStyle/>
            <a:p>
              <a:pPr lvl="0">
                <a:spcBef>
                  <a:spcPts val="0"/>
                </a:spcBef>
                <a:buNone/>
              </a:pPr>
              <a:endParaRPr/>
            </a:p>
          </p:txBody>
        </p:sp>
        <p:sp>
          <p:nvSpPr>
            <p:cNvPr id="693" name="Shape 693"/>
            <p:cNvSpPr/>
            <p:nvPr/>
          </p:nvSpPr>
          <p:spPr>
            <a:xfrm>
              <a:off x="4169525" y="2990200"/>
              <a:ext cx="1307150" cy="1293675"/>
            </a:xfrm>
            <a:custGeom>
              <a:avLst/>
              <a:gdLst/>
              <a:ahLst/>
              <a:cxnLst/>
              <a:rect l="0" t="0" r="0" b="0"/>
              <a:pathLst>
                <a:path w="52286" h="51747" extrusionOk="0">
                  <a:moveTo>
                    <a:pt x="404" y="1"/>
                  </a:moveTo>
                  <a:lnTo>
                    <a:pt x="1" y="269"/>
                  </a:lnTo>
                  <a:lnTo>
                    <a:pt x="5242" y="9409"/>
                  </a:lnTo>
                  <a:lnTo>
                    <a:pt x="47581" y="51747"/>
                  </a:lnTo>
                  <a:lnTo>
                    <a:pt x="52285" y="51747"/>
                  </a:lnTo>
                  <a:lnTo>
                    <a:pt x="404" y="1"/>
                  </a:lnTo>
                  <a:close/>
                </a:path>
              </a:pathLst>
            </a:custGeom>
            <a:solidFill>
              <a:srgbClr val="06D9CA"/>
            </a:solidFill>
            <a:ln>
              <a:noFill/>
            </a:ln>
          </p:spPr>
          <p:txBody>
            <a:bodyPr lIns="91425" tIns="91425" rIns="91425" bIns="91425" anchor="ctr" anchorCtr="0">
              <a:noAutofit/>
            </a:bodyPr>
            <a:lstStyle/>
            <a:p>
              <a:pPr lvl="0">
                <a:spcBef>
                  <a:spcPts val="0"/>
                </a:spcBef>
                <a:buNone/>
              </a:pPr>
              <a:endParaRPr/>
            </a:p>
          </p:txBody>
        </p:sp>
        <p:sp>
          <p:nvSpPr>
            <p:cNvPr id="694" name="Shape 694"/>
            <p:cNvSpPr/>
            <p:nvPr/>
          </p:nvSpPr>
          <p:spPr>
            <a:xfrm>
              <a:off x="4088875" y="2822200"/>
              <a:ext cx="1481875" cy="1461675"/>
            </a:xfrm>
            <a:custGeom>
              <a:avLst/>
              <a:gdLst/>
              <a:ahLst/>
              <a:cxnLst/>
              <a:rect l="0" t="0" r="0" b="0"/>
              <a:pathLst>
                <a:path w="59275" h="58467" extrusionOk="0">
                  <a:moveTo>
                    <a:pt x="807" y="0"/>
                  </a:moveTo>
                  <a:lnTo>
                    <a:pt x="1" y="1479"/>
                  </a:lnTo>
                  <a:lnTo>
                    <a:pt x="3227" y="6989"/>
                  </a:lnTo>
                  <a:lnTo>
                    <a:pt x="54705" y="58467"/>
                  </a:lnTo>
                  <a:lnTo>
                    <a:pt x="59274" y="58467"/>
                  </a:lnTo>
                  <a:lnTo>
                    <a:pt x="807" y="0"/>
                  </a:lnTo>
                  <a:close/>
                </a:path>
              </a:pathLst>
            </a:custGeom>
            <a:solidFill>
              <a:srgbClr val="07D8CB"/>
            </a:solidFill>
            <a:ln>
              <a:noFill/>
            </a:ln>
          </p:spPr>
          <p:txBody>
            <a:bodyPr lIns="91425" tIns="91425" rIns="91425" bIns="91425" anchor="ctr" anchorCtr="0">
              <a:noAutofit/>
            </a:bodyPr>
            <a:lstStyle/>
            <a:p>
              <a:pPr lvl="0">
                <a:spcBef>
                  <a:spcPts val="0"/>
                </a:spcBef>
                <a:buNone/>
              </a:pPr>
              <a:endParaRPr/>
            </a:p>
          </p:txBody>
        </p:sp>
        <p:sp>
          <p:nvSpPr>
            <p:cNvPr id="695" name="Shape 695"/>
            <p:cNvSpPr/>
            <p:nvPr/>
          </p:nvSpPr>
          <p:spPr>
            <a:xfrm>
              <a:off x="4102325" y="2761700"/>
              <a:ext cx="1565875" cy="1522175"/>
            </a:xfrm>
            <a:custGeom>
              <a:avLst/>
              <a:gdLst/>
              <a:ahLst/>
              <a:cxnLst/>
              <a:rect l="0" t="0" r="0" b="0"/>
              <a:pathLst>
                <a:path w="62635" h="60887" extrusionOk="0">
                  <a:moveTo>
                    <a:pt x="1748" y="1"/>
                  </a:moveTo>
                  <a:lnTo>
                    <a:pt x="0" y="2823"/>
                  </a:lnTo>
                  <a:lnTo>
                    <a:pt x="58064" y="60887"/>
                  </a:lnTo>
                  <a:lnTo>
                    <a:pt x="62634" y="60887"/>
                  </a:lnTo>
                  <a:lnTo>
                    <a:pt x="1748" y="1"/>
                  </a:lnTo>
                  <a:close/>
                </a:path>
              </a:pathLst>
            </a:custGeom>
            <a:solidFill>
              <a:srgbClr val="08D6CB"/>
            </a:solidFill>
            <a:ln>
              <a:noFill/>
            </a:ln>
          </p:spPr>
          <p:txBody>
            <a:bodyPr lIns="91425" tIns="91425" rIns="91425" bIns="91425" anchor="ctr" anchorCtr="0">
              <a:noAutofit/>
            </a:bodyPr>
            <a:lstStyle/>
            <a:p>
              <a:pPr lvl="0">
                <a:spcBef>
                  <a:spcPts val="0"/>
                </a:spcBef>
                <a:buNone/>
              </a:pPr>
              <a:endParaRPr/>
            </a:p>
          </p:txBody>
        </p:sp>
        <p:sp>
          <p:nvSpPr>
            <p:cNvPr id="696" name="Shape 696"/>
            <p:cNvSpPr/>
            <p:nvPr/>
          </p:nvSpPr>
          <p:spPr>
            <a:xfrm>
              <a:off x="4139275" y="2697875"/>
              <a:ext cx="1626375" cy="1586000"/>
            </a:xfrm>
            <a:custGeom>
              <a:avLst/>
              <a:gdLst/>
              <a:ahLst/>
              <a:cxnLst/>
              <a:rect l="0" t="0" r="0" b="0"/>
              <a:pathLst>
                <a:path w="65055" h="63440" extrusionOk="0">
                  <a:moveTo>
                    <a:pt x="1614" y="0"/>
                  </a:moveTo>
                  <a:lnTo>
                    <a:pt x="1" y="2957"/>
                  </a:lnTo>
                  <a:lnTo>
                    <a:pt x="60484" y="63440"/>
                  </a:lnTo>
                  <a:lnTo>
                    <a:pt x="65054" y="63440"/>
                  </a:lnTo>
                  <a:lnTo>
                    <a:pt x="1614" y="0"/>
                  </a:lnTo>
                  <a:close/>
                </a:path>
              </a:pathLst>
            </a:custGeom>
            <a:solidFill>
              <a:srgbClr val="09D4CC"/>
            </a:solidFill>
            <a:ln>
              <a:noFill/>
            </a:ln>
          </p:spPr>
          <p:txBody>
            <a:bodyPr lIns="91425" tIns="91425" rIns="91425" bIns="91425" anchor="ctr" anchorCtr="0">
              <a:noAutofit/>
            </a:bodyPr>
            <a:lstStyle/>
            <a:p>
              <a:pPr lvl="0">
                <a:spcBef>
                  <a:spcPts val="0"/>
                </a:spcBef>
                <a:buNone/>
              </a:pPr>
              <a:endParaRPr/>
            </a:p>
          </p:txBody>
        </p:sp>
        <p:sp>
          <p:nvSpPr>
            <p:cNvPr id="697" name="Shape 697"/>
            <p:cNvSpPr/>
            <p:nvPr/>
          </p:nvSpPr>
          <p:spPr>
            <a:xfrm>
              <a:off x="4172900" y="2637375"/>
              <a:ext cx="1690175" cy="1646500"/>
            </a:xfrm>
            <a:custGeom>
              <a:avLst/>
              <a:gdLst/>
              <a:ahLst/>
              <a:cxnLst/>
              <a:rect l="0" t="0" r="0" b="0"/>
              <a:pathLst>
                <a:path w="67607" h="65860" extrusionOk="0">
                  <a:moveTo>
                    <a:pt x="1747" y="1"/>
                  </a:moveTo>
                  <a:lnTo>
                    <a:pt x="0" y="2958"/>
                  </a:lnTo>
                  <a:lnTo>
                    <a:pt x="62903" y="65860"/>
                  </a:lnTo>
                  <a:lnTo>
                    <a:pt x="67607" y="65860"/>
                  </a:lnTo>
                  <a:lnTo>
                    <a:pt x="1747" y="1"/>
                  </a:lnTo>
                  <a:close/>
                </a:path>
              </a:pathLst>
            </a:custGeom>
            <a:solidFill>
              <a:srgbClr val="0AD3CC"/>
            </a:solidFill>
            <a:ln>
              <a:noFill/>
            </a:ln>
          </p:spPr>
          <p:txBody>
            <a:bodyPr lIns="91425" tIns="91425" rIns="91425" bIns="91425" anchor="ctr" anchorCtr="0">
              <a:noAutofit/>
            </a:bodyPr>
            <a:lstStyle/>
            <a:p>
              <a:pPr lvl="0">
                <a:spcBef>
                  <a:spcPts val="0"/>
                </a:spcBef>
                <a:buNone/>
              </a:pPr>
              <a:endParaRPr/>
            </a:p>
          </p:txBody>
        </p:sp>
        <p:sp>
          <p:nvSpPr>
            <p:cNvPr id="698" name="Shape 698"/>
            <p:cNvSpPr/>
            <p:nvPr/>
          </p:nvSpPr>
          <p:spPr>
            <a:xfrm>
              <a:off x="4209850" y="2576900"/>
              <a:ext cx="1750675" cy="1706975"/>
            </a:xfrm>
            <a:custGeom>
              <a:avLst/>
              <a:gdLst/>
              <a:ahLst/>
              <a:cxnLst/>
              <a:rect l="0" t="0" r="0" b="0"/>
              <a:pathLst>
                <a:path w="70027" h="68279" extrusionOk="0">
                  <a:moveTo>
                    <a:pt x="1613" y="1"/>
                  </a:moveTo>
                  <a:lnTo>
                    <a:pt x="0" y="2823"/>
                  </a:lnTo>
                  <a:lnTo>
                    <a:pt x="65322" y="68279"/>
                  </a:lnTo>
                  <a:lnTo>
                    <a:pt x="70027" y="68279"/>
                  </a:lnTo>
                  <a:lnTo>
                    <a:pt x="1613" y="1"/>
                  </a:lnTo>
                  <a:close/>
                </a:path>
              </a:pathLst>
            </a:custGeom>
            <a:solidFill>
              <a:srgbClr val="0BD1CD"/>
            </a:solidFill>
            <a:ln>
              <a:noFill/>
            </a:ln>
          </p:spPr>
          <p:txBody>
            <a:bodyPr lIns="91425" tIns="91425" rIns="91425" bIns="91425" anchor="ctr" anchorCtr="0">
              <a:noAutofit/>
            </a:bodyPr>
            <a:lstStyle/>
            <a:p>
              <a:pPr lvl="0">
                <a:spcBef>
                  <a:spcPts val="0"/>
                </a:spcBef>
                <a:buNone/>
              </a:pPr>
              <a:endParaRPr/>
            </a:p>
          </p:txBody>
        </p:sp>
        <p:sp>
          <p:nvSpPr>
            <p:cNvPr id="699" name="Shape 699"/>
            <p:cNvSpPr/>
            <p:nvPr/>
          </p:nvSpPr>
          <p:spPr>
            <a:xfrm>
              <a:off x="4243450" y="2513050"/>
              <a:ext cx="1814525" cy="1770825"/>
            </a:xfrm>
            <a:custGeom>
              <a:avLst/>
              <a:gdLst/>
              <a:ahLst/>
              <a:cxnLst/>
              <a:rect l="0" t="0" r="0" b="0"/>
              <a:pathLst>
                <a:path w="72581" h="70833" extrusionOk="0">
                  <a:moveTo>
                    <a:pt x="1748" y="1"/>
                  </a:moveTo>
                  <a:lnTo>
                    <a:pt x="1" y="2958"/>
                  </a:lnTo>
                  <a:lnTo>
                    <a:pt x="67876" y="70833"/>
                  </a:lnTo>
                  <a:lnTo>
                    <a:pt x="72581" y="70833"/>
                  </a:lnTo>
                  <a:lnTo>
                    <a:pt x="1748" y="1"/>
                  </a:lnTo>
                  <a:close/>
                </a:path>
              </a:pathLst>
            </a:custGeom>
            <a:solidFill>
              <a:srgbClr val="0CCFCD"/>
            </a:solidFill>
            <a:ln>
              <a:noFill/>
            </a:ln>
          </p:spPr>
          <p:txBody>
            <a:bodyPr lIns="91425" tIns="91425" rIns="91425" bIns="91425" anchor="ctr" anchorCtr="0">
              <a:noAutofit/>
            </a:bodyPr>
            <a:lstStyle/>
            <a:p>
              <a:pPr lvl="0">
                <a:spcBef>
                  <a:spcPts val="0"/>
                </a:spcBef>
                <a:buNone/>
              </a:pPr>
              <a:endParaRPr/>
            </a:p>
          </p:txBody>
        </p:sp>
        <p:sp>
          <p:nvSpPr>
            <p:cNvPr id="700" name="Shape 700"/>
            <p:cNvSpPr/>
            <p:nvPr/>
          </p:nvSpPr>
          <p:spPr>
            <a:xfrm>
              <a:off x="4280425" y="2452575"/>
              <a:ext cx="1875000" cy="1831300"/>
            </a:xfrm>
            <a:custGeom>
              <a:avLst/>
              <a:gdLst/>
              <a:ahLst/>
              <a:cxnLst/>
              <a:rect l="0" t="0" r="0" b="0"/>
              <a:pathLst>
                <a:path w="75000" h="73252" extrusionOk="0">
                  <a:moveTo>
                    <a:pt x="1613" y="1"/>
                  </a:moveTo>
                  <a:lnTo>
                    <a:pt x="0" y="2957"/>
                  </a:lnTo>
                  <a:lnTo>
                    <a:pt x="70295" y="73252"/>
                  </a:lnTo>
                  <a:lnTo>
                    <a:pt x="74999" y="73252"/>
                  </a:lnTo>
                  <a:lnTo>
                    <a:pt x="1613" y="1"/>
                  </a:lnTo>
                  <a:close/>
                </a:path>
              </a:pathLst>
            </a:custGeom>
            <a:solidFill>
              <a:srgbClr val="0DCDCE"/>
            </a:solidFill>
            <a:ln>
              <a:noFill/>
            </a:ln>
          </p:spPr>
          <p:txBody>
            <a:bodyPr lIns="91425" tIns="91425" rIns="91425" bIns="91425" anchor="ctr" anchorCtr="0">
              <a:noAutofit/>
            </a:bodyPr>
            <a:lstStyle/>
            <a:p>
              <a:pPr lvl="0">
                <a:spcBef>
                  <a:spcPts val="0"/>
                </a:spcBef>
                <a:buNone/>
              </a:pPr>
              <a:endParaRPr/>
            </a:p>
          </p:txBody>
        </p:sp>
        <p:sp>
          <p:nvSpPr>
            <p:cNvPr id="701" name="Shape 701"/>
            <p:cNvSpPr/>
            <p:nvPr/>
          </p:nvSpPr>
          <p:spPr>
            <a:xfrm>
              <a:off x="4314025" y="2392100"/>
              <a:ext cx="1935475" cy="1891775"/>
            </a:xfrm>
            <a:custGeom>
              <a:avLst/>
              <a:gdLst/>
              <a:ahLst/>
              <a:cxnLst/>
              <a:rect l="0" t="0" r="0" b="0"/>
              <a:pathLst>
                <a:path w="77419" h="75671" extrusionOk="0">
                  <a:moveTo>
                    <a:pt x="1747" y="0"/>
                  </a:moveTo>
                  <a:lnTo>
                    <a:pt x="0" y="2957"/>
                  </a:lnTo>
                  <a:lnTo>
                    <a:pt x="72849" y="75671"/>
                  </a:lnTo>
                  <a:lnTo>
                    <a:pt x="77419" y="75671"/>
                  </a:lnTo>
                  <a:lnTo>
                    <a:pt x="1747" y="0"/>
                  </a:lnTo>
                  <a:close/>
                </a:path>
              </a:pathLst>
            </a:custGeom>
            <a:solidFill>
              <a:srgbClr val="0ECCCF"/>
            </a:solidFill>
            <a:ln>
              <a:noFill/>
            </a:ln>
          </p:spPr>
          <p:txBody>
            <a:bodyPr lIns="91425" tIns="91425" rIns="91425" bIns="91425" anchor="ctr" anchorCtr="0">
              <a:noAutofit/>
            </a:bodyPr>
            <a:lstStyle/>
            <a:p>
              <a:pPr lvl="0">
                <a:spcBef>
                  <a:spcPts val="0"/>
                </a:spcBef>
                <a:buNone/>
              </a:pPr>
              <a:endParaRPr/>
            </a:p>
          </p:txBody>
        </p:sp>
        <p:sp>
          <p:nvSpPr>
            <p:cNvPr id="702" name="Shape 702"/>
            <p:cNvSpPr/>
            <p:nvPr/>
          </p:nvSpPr>
          <p:spPr>
            <a:xfrm>
              <a:off x="4350975" y="2328250"/>
              <a:ext cx="1995975" cy="1955625"/>
            </a:xfrm>
            <a:custGeom>
              <a:avLst/>
              <a:gdLst/>
              <a:ahLst/>
              <a:cxnLst/>
              <a:rect l="0" t="0" r="0" b="0"/>
              <a:pathLst>
                <a:path w="79839" h="78225" extrusionOk="0">
                  <a:moveTo>
                    <a:pt x="1748" y="1"/>
                  </a:moveTo>
                  <a:lnTo>
                    <a:pt x="1" y="2957"/>
                  </a:lnTo>
                  <a:lnTo>
                    <a:pt x="75269" y="78225"/>
                  </a:lnTo>
                  <a:lnTo>
                    <a:pt x="79839" y="78225"/>
                  </a:lnTo>
                  <a:lnTo>
                    <a:pt x="1748" y="1"/>
                  </a:lnTo>
                  <a:close/>
                </a:path>
              </a:pathLst>
            </a:custGeom>
            <a:solidFill>
              <a:srgbClr val="10CACF"/>
            </a:solidFill>
            <a:ln>
              <a:noFill/>
            </a:ln>
          </p:spPr>
          <p:txBody>
            <a:bodyPr lIns="91425" tIns="91425" rIns="91425" bIns="91425" anchor="ctr" anchorCtr="0">
              <a:noAutofit/>
            </a:bodyPr>
            <a:lstStyle/>
            <a:p>
              <a:pPr lvl="0">
                <a:spcBef>
                  <a:spcPts val="0"/>
                </a:spcBef>
                <a:buNone/>
              </a:pPr>
              <a:endParaRPr/>
            </a:p>
          </p:txBody>
        </p:sp>
        <p:sp>
          <p:nvSpPr>
            <p:cNvPr id="703" name="Shape 703"/>
            <p:cNvSpPr/>
            <p:nvPr/>
          </p:nvSpPr>
          <p:spPr>
            <a:xfrm>
              <a:off x="4384575" y="2267775"/>
              <a:ext cx="2059825" cy="2016100"/>
            </a:xfrm>
            <a:custGeom>
              <a:avLst/>
              <a:gdLst/>
              <a:ahLst/>
              <a:cxnLst/>
              <a:rect l="0" t="0" r="0" b="0"/>
              <a:pathLst>
                <a:path w="82393" h="80644" extrusionOk="0">
                  <a:moveTo>
                    <a:pt x="1748" y="0"/>
                  </a:moveTo>
                  <a:lnTo>
                    <a:pt x="1" y="2957"/>
                  </a:lnTo>
                  <a:lnTo>
                    <a:pt x="77823" y="80644"/>
                  </a:lnTo>
                  <a:lnTo>
                    <a:pt x="82392" y="80644"/>
                  </a:lnTo>
                  <a:lnTo>
                    <a:pt x="1748" y="0"/>
                  </a:lnTo>
                  <a:close/>
                </a:path>
              </a:pathLst>
            </a:custGeom>
            <a:solidFill>
              <a:srgbClr val="11C8D0"/>
            </a:solidFill>
            <a:ln>
              <a:noFill/>
            </a:ln>
          </p:spPr>
          <p:txBody>
            <a:bodyPr lIns="91425" tIns="91425" rIns="91425" bIns="91425" anchor="ctr" anchorCtr="0">
              <a:noAutofit/>
            </a:bodyPr>
            <a:lstStyle/>
            <a:p>
              <a:pPr lvl="0">
                <a:spcBef>
                  <a:spcPts val="0"/>
                </a:spcBef>
                <a:buNone/>
              </a:pPr>
              <a:endParaRPr/>
            </a:p>
          </p:txBody>
        </p:sp>
        <p:sp>
          <p:nvSpPr>
            <p:cNvPr id="704" name="Shape 704"/>
            <p:cNvSpPr/>
            <p:nvPr/>
          </p:nvSpPr>
          <p:spPr>
            <a:xfrm>
              <a:off x="4421550" y="2207275"/>
              <a:ext cx="2120300" cy="2076600"/>
            </a:xfrm>
            <a:custGeom>
              <a:avLst/>
              <a:gdLst/>
              <a:ahLst/>
              <a:cxnLst/>
              <a:rect l="0" t="0" r="0" b="0"/>
              <a:pathLst>
                <a:path w="84812" h="83064" extrusionOk="0">
                  <a:moveTo>
                    <a:pt x="1747" y="1"/>
                  </a:moveTo>
                  <a:lnTo>
                    <a:pt x="0" y="2958"/>
                  </a:lnTo>
                  <a:lnTo>
                    <a:pt x="80107" y="83064"/>
                  </a:lnTo>
                  <a:lnTo>
                    <a:pt x="84811" y="83064"/>
                  </a:lnTo>
                  <a:lnTo>
                    <a:pt x="1747" y="1"/>
                  </a:lnTo>
                  <a:close/>
                </a:path>
              </a:pathLst>
            </a:custGeom>
            <a:solidFill>
              <a:srgbClr val="12C7D0"/>
            </a:solidFill>
            <a:ln>
              <a:noFill/>
            </a:ln>
          </p:spPr>
          <p:txBody>
            <a:bodyPr lIns="91425" tIns="91425" rIns="91425" bIns="91425" anchor="ctr" anchorCtr="0">
              <a:noAutofit/>
            </a:bodyPr>
            <a:lstStyle/>
            <a:p>
              <a:pPr lvl="0">
                <a:spcBef>
                  <a:spcPts val="0"/>
                </a:spcBef>
                <a:buNone/>
              </a:pPr>
              <a:endParaRPr/>
            </a:p>
          </p:txBody>
        </p:sp>
        <p:sp>
          <p:nvSpPr>
            <p:cNvPr id="705" name="Shape 705"/>
            <p:cNvSpPr/>
            <p:nvPr/>
          </p:nvSpPr>
          <p:spPr>
            <a:xfrm>
              <a:off x="4458500" y="2146800"/>
              <a:ext cx="2130375" cy="2137075"/>
            </a:xfrm>
            <a:custGeom>
              <a:avLst/>
              <a:gdLst/>
              <a:ahLst/>
              <a:cxnLst/>
              <a:rect l="0" t="0" r="0" b="0"/>
              <a:pathLst>
                <a:path w="85215" h="85483" extrusionOk="0">
                  <a:moveTo>
                    <a:pt x="1614" y="1"/>
                  </a:moveTo>
                  <a:lnTo>
                    <a:pt x="1" y="2823"/>
                  </a:lnTo>
                  <a:lnTo>
                    <a:pt x="82527" y="85483"/>
                  </a:lnTo>
                  <a:lnTo>
                    <a:pt x="84005" y="85483"/>
                  </a:lnTo>
                  <a:lnTo>
                    <a:pt x="85215" y="83467"/>
                  </a:lnTo>
                  <a:lnTo>
                    <a:pt x="1614" y="1"/>
                  </a:lnTo>
                  <a:close/>
                </a:path>
              </a:pathLst>
            </a:custGeom>
            <a:solidFill>
              <a:srgbClr val="13C5D1"/>
            </a:solidFill>
            <a:ln>
              <a:noFill/>
            </a:ln>
          </p:spPr>
          <p:txBody>
            <a:bodyPr lIns="91425" tIns="91425" rIns="91425" bIns="91425" anchor="ctr" anchorCtr="0">
              <a:noAutofit/>
            </a:bodyPr>
            <a:lstStyle/>
            <a:p>
              <a:pPr lvl="0">
                <a:spcBef>
                  <a:spcPts val="0"/>
                </a:spcBef>
                <a:buNone/>
              </a:pPr>
              <a:endParaRPr/>
            </a:p>
          </p:txBody>
        </p:sp>
        <p:sp>
          <p:nvSpPr>
            <p:cNvPr id="706" name="Shape 706"/>
            <p:cNvSpPr/>
            <p:nvPr/>
          </p:nvSpPr>
          <p:spPr>
            <a:xfrm>
              <a:off x="4492100" y="2082950"/>
              <a:ext cx="2133750" cy="2163975"/>
            </a:xfrm>
            <a:custGeom>
              <a:avLst/>
              <a:gdLst/>
              <a:ahLst/>
              <a:cxnLst/>
              <a:rect l="0" t="0" r="0" b="0"/>
              <a:pathLst>
                <a:path w="85350" h="86559" extrusionOk="0">
                  <a:moveTo>
                    <a:pt x="1748" y="1"/>
                  </a:moveTo>
                  <a:lnTo>
                    <a:pt x="1" y="2958"/>
                  </a:lnTo>
                  <a:lnTo>
                    <a:pt x="83602" y="86559"/>
                  </a:lnTo>
                  <a:lnTo>
                    <a:pt x="85349" y="83602"/>
                  </a:lnTo>
                  <a:lnTo>
                    <a:pt x="1748" y="1"/>
                  </a:lnTo>
                  <a:close/>
                </a:path>
              </a:pathLst>
            </a:custGeom>
            <a:solidFill>
              <a:srgbClr val="14C3D2"/>
            </a:solidFill>
            <a:ln>
              <a:noFill/>
            </a:ln>
          </p:spPr>
          <p:txBody>
            <a:bodyPr lIns="91425" tIns="91425" rIns="91425" bIns="91425" anchor="ctr" anchorCtr="0">
              <a:noAutofit/>
            </a:bodyPr>
            <a:lstStyle/>
            <a:p>
              <a:pPr lvl="0">
                <a:spcBef>
                  <a:spcPts val="0"/>
                </a:spcBef>
                <a:buNone/>
              </a:pPr>
              <a:endParaRPr/>
            </a:p>
          </p:txBody>
        </p:sp>
        <p:sp>
          <p:nvSpPr>
            <p:cNvPr id="707" name="Shape 707"/>
            <p:cNvSpPr/>
            <p:nvPr/>
          </p:nvSpPr>
          <p:spPr>
            <a:xfrm>
              <a:off x="4529075" y="2022475"/>
              <a:ext cx="2130375" cy="2163975"/>
            </a:xfrm>
            <a:custGeom>
              <a:avLst/>
              <a:gdLst/>
              <a:ahLst/>
              <a:cxnLst/>
              <a:rect l="0" t="0" r="0" b="0"/>
              <a:pathLst>
                <a:path w="85215" h="86559" extrusionOk="0">
                  <a:moveTo>
                    <a:pt x="1613" y="1"/>
                  </a:moveTo>
                  <a:lnTo>
                    <a:pt x="0" y="2957"/>
                  </a:lnTo>
                  <a:lnTo>
                    <a:pt x="83467" y="86558"/>
                  </a:lnTo>
                  <a:lnTo>
                    <a:pt x="85214" y="83601"/>
                  </a:lnTo>
                  <a:lnTo>
                    <a:pt x="1613" y="1"/>
                  </a:lnTo>
                  <a:close/>
                </a:path>
              </a:pathLst>
            </a:custGeom>
            <a:solidFill>
              <a:srgbClr val="15C1D2"/>
            </a:solidFill>
            <a:ln>
              <a:noFill/>
            </a:ln>
          </p:spPr>
          <p:txBody>
            <a:bodyPr lIns="91425" tIns="91425" rIns="91425" bIns="91425" anchor="ctr" anchorCtr="0">
              <a:noAutofit/>
            </a:bodyPr>
            <a:lstStyle/>
            <a:p>
              <a:pPr lvl="0">
                <a:spcBef>
                  <a:spcPts val="0"/>
                </a:spcBef>
                <a:buNone/>
              </a:pPr>
              <a:endParaRPr/>
            </a:p>
          </p:txBody>
        </p:sp>
        <p:sp>
          <p:nvSpPr>
            <p:cNvPr id="708" name="Shape 708"/>
            <p:cNvSpPr/>
            <p:nvPr/>
          </p:nvSpPr>
          <p:spPr>
            <a:xfrm>
              <a:off x="4562675" y="1962000"/>
              <a:ext cx="2133725" cy="2160600"/>
            </a:xfrm>
            <a:custGeom>
              <a:avLst/>
              <a:gdLst/>
              <a:ahLst/>
              <a:cxnLst/>
              <a:rect l="0" t="0" r="0" b="0"/>
              <a:pathLst>
                <a:path w="85349" h="86424" extrusionOk="0">
                  <a:moveTo>
                    <a:pt x="1748" y="0"/>
                  </a:moveTo>
                  <a:lnTo>
                    <a:pt x="0" y="2957"/>
                  </a:lnTo>
                  <a:lnTo>
                    <a:pt x="83602" y="86424"/>
                  </a:lnTo>
                  <a:lnTo>
                    <a:pt x="85349" y="83467"/>
                  </a:lnTo>
                  <a:lnTo>
                    <a:pt x="1748" y="0"/>
                  </a:lnTo>
                  <a:close/>
                </a:path>
              </a:pathLst>
            </a:custGeom>
            <a:solidFill>
              <a:srgbClr val="16C0D3"/>
            </a:solidFill>
            <a:ln>
              <a:noFill/>
            </a:ln>
          </p:spPr>
          <p:txBody>
            <a:bodyPr lIns="91425" tIns="91425" rIns="91425" bIns="91425" anchor="ctr" anchorCtr="0">
              <a:noAutofit/>
            </a:bodyPr>
            <a:lstStyle/>
            <a:p>
              <a:pPr lvl="0">
                <a:spcBef>
                  <a:spcPts val="0"/>
                </a:spcBef>
                <a:buNone/>
              </a:pPr>
              <a:endParaRPr/>
            </a:p>
          </p:txBody>
        </p:sp>
        <p:sp>
          <p:nvSpPr>
            <p:cNvPr id="709" name="Shape 709"/>
            <p:cNvSpPr/>
            <p:nvPr/>
          </p:nvSpPr>
          <p:spPr>
            <a:xfrm>
              <a:off x="4599625" y="1898150"/>
              <a:ext cx="2130375" cy="2163975"/>
            </a:xfrm>
            <a:custGeom>
              <a:avLst/>
              <a:gdLst/>
              <a:ahLst/>
              <a:cxnLst/>
              <a:rect l="0" t="0" r="0" b="0"/>
              <a:pathLst>
                <a:path w="85215" h="86559" extrusionOk="0">
                  <a:moveTo>
                    <a:pt x="1614" y="0"/>
                  </a:moveTo>
                  <a:lnTo>
                    <a:pt x="1" y="2957"/>
                  </a:lnTo>
                  <a:lnTo>
                    <a:pt x="83602" y="86558"/>
                  </a:lnTo>
                  <a:lnTo>
                    <a:pt x="85215" y="83601"/>
                  </a:lnTo>
                  <a:lnTo>
                    <a:pt x="1614" y="0"/>
                  </a:lnTo>
                  <a:close/>
                </a:path>
              </a:pathLst>
            </a:custGeom>
            <a:solidFill>
              <a:srgbClr val="17BED3"/>
            </a:solidFill>
            <a:ln>
              <a:noFill/>
            </a:ln>
          </p:spPr>
          <p:txBody>
            <a:bodyPr lIns="91425" tIns="91425" rIns="91425" bIns="91425" anchor="ctr" anchorCtr="0">
              <a:noAutofit/>
            </a:bodyPr>
            <a:lstStyle/>
            <a:p>
              <a:pPr lvl="0">
                <a:spcBef>
                  <a:spcPts val="0"/>
                </a:spcBef>
                <a:buNone/>
              </a:pPr>
              <a:endParaRPr/>
            </a:p>
          </p:txBody>
        </p:sp>
        <p:sp>
          <p:nvSpPr>
            <p:cNvPr id="710" name="Shape 710"/>
            <p:cNvSpPr/>
            <p:nvPr/>
          </p:nvSpPr>
          <p:spPr>
            <a:xfrm>
              <a:off x="4633225" y="1837675"/>
              <a:ext cx="2133750" cy="2163950"/>
            </a:xfrm>
            <a:custGeom>
              <a:avLst/>
              <a:gdLst/>
              <a:ahLst/>
              <a:cxnLst/>
              <a:rect l="0" t="0" r="0" b="0"/>
              <a:pathLst>
                <a:path w="85350" h="86558" extrusionOk="0">
                  <a:moveTo>
                    <a:pt x="1748" y="0"/>
                  </a:moveTo>
                  <a:lnTo>
                    <a:pt x="1" y="2957"/>
                  </a:lnTo>
                  <a:lnTo>
                    <a:pt x="83602" y="86558"/>
                  </a:lnTo>
                  <a:lnTo>
                    <a:pt x="85349" y="83601"/>
                  </a:lnTo>
                  <a:lnTo>
                    <a:pt x="1748" y="0"/>
                  </a:lnTo>
                  <a:close/>
                </a:path>
              </a:pathLst>
            </a:custGeom>
            <a:solidFill>
              <a:srgbClr val="18BCD4"/>
            </a:solidFill>
            <a:ln>
              <a:noFill/>
            </a:ln>
          </p:spPr>
          <p:txBody>
            <a:bodyPr lIns="91425" tIns="91425" rIns="91425" bIns="91425" anchor="ctr" anchorCtr="0">
              <a:noAutofit/>
            </a:bodyPr>
            <a:lstStyle/>
            <a:p>
              <a:pPr lvl="0">
                <a:spcBef>
                  <a:spcPts val="0"/>
                </a:spcBef>
                <a:buNone/>
              </a:pPr>
              <a:endParaRPr/>
            </a:p>
          </p:txBody>
        </p:sp>
        <p:sp>
          <p:nvSpPr>
            <p:cNvPr id="711" name="Shape 711"/>
            <p:cNvSpPr/>
            <p:nvPr/>
          </p:nvSpPr>
          <p:spPr>
            <a:xfrm>
              <a:off x="4670200" y="1777175"/>
              <a:ext cx="2130375" cy="2160625"/>
            </a:xfrm>
            <a:custGeom>
              <a:avLst/>
              <a:gdLst/>
              <a:ahLst/>
              <a:cxnLst/>
              <a:rect l="0" t="0" r="0" b="0"/>
              <a:pathLst>
                <a:path w="85215" h="86425" extrusionOk="0">
                  <a:moveTo>
                    <a:pt x="1748" y="1"/>
                  </a:moveTo>
                  <a:lnTo>
                    <a:pt x="0" y="2958"/>
                  </a:lnTo>
                  <a:lnTo>
                    <a:pt x="83602" y="86424"/>
                  </a:lnTo>
                  <a:lnTo>
                    <a:pt x="85215" y="83467"/>
                  </a:lnTo>
                  <a:lnTo>
                    <a:pt x="1748" y="1"/>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sp>
          <p:nvSpPr>
            <p:cNvPr id="712" name="Shape 712"/>
            <p:cNvSpPr/>
            <p:nvPr/>
          </p:nvSpPr>
          <p:spPr>
            <a:xfrm>
              <a:off x="4707150" y="1713350"/>
              <a:ext cx="2130375" cy="2163950"/>
            </a:xfrm>
            <a:custGeom>
              <a:avLst/>
              <a:gdLst/>
              <a:ahLst/>
              <a:cxnLst/>
              <a:rect l="0" t="0" r="0" b="0"/>
              <a:pathLst>
                <a:path w="85215" h="86558" extrusionOk="0">
                  <a:moveTo>
                    <a:pt x="1614" y="0"/>
                  </a:moveTo>
                  <a:lnTo>
                    <a:pt x="1" y="2957"/>
                  </a:lnTo>
                  <a:lnTo>
                    <a:pt x="83468" y="86558"/>
                  </a:lnTo>
                  <a:lnTo>
                    <a:pt x="85215" y="83601"/>
                  </a:lnTo>
                  <a:lnTo>
                    <a:pt x="1614" y="0"/>
                  </a:lnTo>
                  <a:close/>
                </a:path>
              </a:pathLst>
            </a:custGeom>
            <a:solidFill>
              <a:srgbClr val="1BB9D5"/>
            </a:solidFill>
            <a:ln>
              <a:noFill/>
            </a:ln>
          </p:spPr>
          <p:txBody>
            <a:bodyPr lIns="91425" tIns="91425" rIns="91425" bIns="91425" anchor="ctr" anchorCtr="0">
              <a:noAutofit/>
            </a:bodyPr>
            <a:lstStyle/>
            <a:p>
              <a:pPr lvl="0">
                <a:spcBef>
                  <a:spcPts val="0"/>
                </a:spcBef>
                <a:buNone/>
              </a:pPr>
              <a:endParaRPr/>
            </a:p>
          </p:txBody>
        </p:sp>
        <p:sp>
          <p:nvSpPr>
            <p:cNvPr id="713" name="Shape 713"/>
            <p:cNvSpPr/>
            <p:nvPr/>
          </p:nvSpPr>
          <p:spPr>
            <a:xfrm>
              <a:off x="4740750" y="1652850"/>
              <a:ext cx="2130400" cy="2163975"/>
            </a:xfrm>
            <a:custGeom>
              <a:avLst/>
              <a:gdLst/>
              <a:ahLst/>
              <a:cxnLst/>
              <a:rect l="0" t="0" r="0" b="0"/>
              <a:pathLst>
                <a:path w="85216" h="86559" extrusionOk="0">
                  <a:moveTo>
                    <a:pt x="1748" y="1"/>
                  </a:moveTo>
                  <a:lnTo>
                    <a:pt x="1" y="2958"/>
                  </a:lnTo>
                  <a:lnTo>
                    <a:pt x="83602" y="86559"/>
                  </a:lnTo>
                  <a:lnTo>
                    <a:pt x="85215" y="83602"/>
                  </a:lnTo>
                  <a:lnTo>
                    <a:pt x="1748" y="1"/>
                  </a:lnTo>
                  <a:close/>
                </a:path>
              </a:pathLst>
            </a:custGeom>
            <a:solidFill>
              <a:srgbClr val="1CB7D6"/>
            </a:solidFill>
            <a:ln>
              <a:noFill/>
            </a:ln>
          </p:spPr>
          <p:txBody>
            <a:bodyPr lIns="91425" tIns="91425" rIns="91425" bIns="91425" anchor="ctr" anchorCtr="0">
              <a:noAutofit/>
            </a:bodyPr>
            <a:lstStyle/>
            <a:p>
              <a:pPr lvl="0">
                <a:spcBef>
                  <a:spcPts val="0"/>
                </a:spcBef>
                <a:buNone/>
              </a:pPr>
              <a:endParaRPr/>
            </a:p>
          </p:txBody>
        </p:sp>
        <p:sp>
          <p:nvSpPr>
            <p:cNvPr id="714" name="Shape 714"/>
            <p:cNvSpPr/>
            <p:nvPr/>
          </p:nvSpPr>
          <p:spPr>
            <a:xfrm>
              <a:off x="4777725" y="1592375"/>
              <a:ext cx="2130375" cy="2160600"/>
            </a:xfrm>
            <a:custGeom>
              <a:avLst/>
              <a:gdLst/>
              <a:ahLst/>
              <a:cxnLst/>
              <a:rect l="0" t="0" r="0" b="0"/>
              <a:pathLst>
                <a:path w="85215" h="86424" extrusionOk="0">
                  <a:moveTo>
                    <a:pt x="1613" y="1"/>
                  </a:moveTo>
                  <a:lnTo>
                    <a:pt x="0" y="2957"/>
                  </a:lnTo>
                  <a:lnTo>
                    <a:pt x="83467" y="86424"/>
                  </a:lnTo>
                  <a:lnTo>
                    <a:pt x="85215" y="83601"/>
                  </a:lnTo>
                  <a:lnTo>
                    <a:pt x="1613" y="1"/>
                  </a:lnTo>
                  <a:close/>
                </a:path>
              </a:pathLst>
            </a:custGeom>
            <a:solidFill>
              <a:srgbClr val="1DB5D6"/>
            </a:solidFill>
            <a:ln>
              <a:noFill/>
            </a:ln>
          </p:spPr>
          <p:txBody>
            <a:bodyPr lIns="91425" tIns="91425" rIns="91425" bIns="91425" anchor="ctr" anchorCtr="0">
              <a:noAutofit/>
            </a:bodyPr>
            <a:lstStyle/>
            <a:p>
              <a:pPr lvl="0">
                <a:spcBef>
                  <a:spcPts val="0"/>
                </a:spcBef>
                <a:buNone/>
              </a:pPr>
              <a:endParaRPr/>
            </a:p>
          </p:txBody>
        </p:sp>
        <p:sp>
          <p:nvSpPr>
            <p:cNvPr id="715" name="Shape 715"/>
            <p:cNvSpPr/>
            <p:nvPr/>
          </p:nvSpPr>
          <p:spPr>
            <a:xfrm>
              <a:off x="4811325" y="1531900"/>
              <a:ext cx="2133750" cy="2160600"/>
            </a:xfrm>
            <a:custGeom>
              <a:avLst/>
              <a:gdLst/>
              <a:ahLst/>
              <a:cxnLst/>
              <a:rect l="0" t="0" r="0" b="0"/>
              <a:pathLst>
                <a:path w="85350" h="86424" extrusionOk="0">
                  <a:moveTo>
                    <a:pt x="1748" y="0"/>
                  </a:moveTo>
                  <a:lnTo>
                    <a:pt x="0" y="2823"/>
                  </a:lnTo>
                  <a:lnTo>
                    <a:pt x="83602" y="86423"/>
                  </a:lnTo>
                  <a:lnTo>
                    <a:pt x="85349" y="83467"/>
                  </a:lnTo>
                  <a:lnTo>
                    <a:pt x="1748" y="0"/>
                  </a:lnTo>
                  <a:close/>
                </a:path>
              </a:pathLst>
            </a:custGeom>
            <a:solidFill>
              <a:srgbClr val="1EB4D7"/>
            </a:solidFill>
            <a:ln>
              <a:noFill/>
            </a:ln>
          </p:spPr>
          <p:txBody>
            <a:bodyPr lIns="91425" tIns="91425" rIns="91425" bIns="91425" anchor="ctr" anchorCtr="0">
              <a:noAutofit/>
            </a:bodyPr>
            <a:lstStyle/>
            <a:p>
              <a:pPr lvl="0">
                <a:spcBef>
                  <a:spcPts val="0"/>
                </a:spcBef>
                <a:buNone/>
              </a:pPr>
              <a:endParaRPr/>
            </a:p>
          </p:txBody>
        </p:sp>
        <p:sp>
          <p:nvSpPr>
            <p:cNvPr id="716" name="Shape 716"/>
            <p:cNvSpPr/>
            <p:nvPr/>
          </p:nvSpPr>
          <p:spPr>
            <a:xfrm>
              <a:off x="4848275" y="1468050"/>
              <a:ext cx="2130400" cy="2163975"/>
            </a:xfrm>
            <a:custGeom>
              <a:avLst/>
              <a:gdLst/>
              <a:ahLst/>
              <a:cxnLst/>
              <a:rect l="0" t="0" r="0" b="0"/>
              <a:pathLst>
                <a:path w="85216" h="86559" extrusionOk="0">
                  <a:moveTo>
                    <a:pt x="1614" y="0"/>
                  </a:moveTo>
                  <a:lnTo>
                    <a:pt x="1" y="2957"/>
                  </a:lnTo>
                  <a:lnTo>
                    <a:pt x="83602" y="86558"/>
                  </a:lnTo>
                  <a:lnTo>
                    <a:pt x="85215" y="83601"/>
                  </a:lnTo>
                  <a:lnTo>
                    <a:pt x="1614" y="0"/>
                  </a:lnTo>
                  <a:close/>
                </a:path>
              </a:pathLst>
            </a:custGeom>
            <a:solidFill>
              <a:srgbClr val="1FB2D7"/>
            </a:solidFill>
            <a:ln>
              <a:noFill/>
            </a:ln>
          </p:spPr>
          <p:txBody>
            <a:bodyPr lIns="91425" tIns="91425" rIns="91425" bIns="91425" anchor="ctr" anchorCtr="0">
              <a:noAutofit/>
            </a:bodyPr>
            <a:lstStyle/>
            <a:p>
              <a:pPr lvl="0">
                <a:spcBef>
                  <a:spcPts val="0"/>
                </a:spcBef>
                <a:buNone/>
              </a:pPr>
              <a:endParaRPr/>
            </a:p>
          </p:txBody>
        </p:sp>
        <p:sp>
          <p:nvSpPr>
            <p:cNvPr id="717" name="Shape 717"/>
            <p:cNvSpPr/>
            <p:nvPr/>
          </p:nvSpPr>
          <p:spPr>
            <a:xfrm>
              <a:off x="4881875" y="1431100"/>
              <a:ext cx="2133750" cy="2140425"/>
            </a:xfrm>
            <a:custGeom>
              <a:avLst/>
              <a:gdLst/>
              <a:ahLst/>
              <a:cxnLst/>
              <a:rect l="0" t="0" r="0" b="0"/>
              <a:pathLst>
                <a:path w="85350" h="85617" extrusionOk="0">
                  <a:moveTo>
                    <a:pt x="1211" y="0"/>
                  </a:moveTo>
                  <a:lnTo>
                    <a:pt x="1" y="2016"/>
                  </a:lnTo>
                  <a:lnTo>
                    <a:pt x="83602" y="85617"/>
                  </a:lnTo>
                  <a:lnTo>
                    <a:pt x="85350" y="82660"/>
                  </a:lnTo>
                  <a:lnTo>
                    <a:pt x="2689" y="0"/>
                  </a:lnTo>
                  <a:close/>
                </a:path>
              </a:pathLst>
            </a:custGeom>
            <a:solidFill>
              <a:srgbClr val="20B0D8"/>
            </a:solidFill>
            <a:ln>
              <a:noFill/>
            </a:ln>
          </p:spPr>
          <p:txBody>
            <a:bodyPr lIns="91425" tIns="91425" rIns="91425" bIns="91425" anchor="ctr" anchorCtr="0">
              <a:noAutofit/>
            </a:bodyPr>
            <a:lstStyle/>
            <a:p>
              <a:pPr lvl="0">
                <a:spcBef>
                  <a:spcPts val="0"/>
                </a:spcBef>
                <a:buNone/>
              </a:pPr>
              <a:endParaRPr/>
            </a:p>
          </p:txBody>
        </p:sp>
        <p:sp>
          <p:nvSpPr>
            <p:cNvPr id="718" name="Shape 718"/>
            <p:cNvSpPr/>
            <p:nvPr/>
          </p:nvSpPr>
          <p:spPr>
            <a:xfrm>
              <a:off x="4928925" y="1431100"/>
              <a:ext cx="2120300" cy="2076600"/>
            </a:xfrm>
            <a:custGeom>
              <a:avLst/>
              <a:gdLst/>
              <a:ahLst/>
              <a:cxnLst/>
              <a:rect l="0" t="0" r="0" b="0"/>
              <a:pathLst>
                <a:path w="84812" h="83064" extrusionOk="0">
                  <a:moveTo>
                    <a:pt x="1" y="0"/>
                  </a:moveTo>
                  <a:lnTo>
                    <a:pt x="83199" y="83063"/>
                  </a:lnTo>
                  <a:lnTo>
                    <a:pt x="84812" y="80106"/>
                  </a:lnTo>
                  <a:lnTo>
                    <a:pt x="4705" y="0"/>
                  </a:lnTo>
                  <a:close/>
                </a:path>
              </a:pathLst>
            </a:custGeom>
            <a:solidFill>
              <a:srgbClr val="21AED9"/>
            </a:solidFill>
            <a:ln>
              <a:noFill/>
            </a:ln>
          </p:spPr>
          <p:txBody>
            <a:bodyPr lIns="91425" tIns="91425" rIns="91425" bIns="91425" anchor="ctr" anchorCtr="0">
              <a:noAutofit/>
            </a:bodyPr>
            <a:lstStyle/>
            <a:p>
              <a:pPr lvl="0">
                <a:spcBef>
                  <a:spcPts val="0"/>
                </a:spcBef>
                <a:buNone/>
              </a:pPr>
              <a:endParaRPr/>
            </a:p>
          </p:txBody>
        </p:sp>
        <p:sp>
          <p:nvSpPr>
            <p:cNvPr id="719" name="Shape 719"/>
            <p:cNvSpPr/>
            <p:nvPr/>
          </p:nvSpPr>
          <p:spPr>
            <a:xfrm>
              <a:off x="5026375" y="1431100"/>
              <a:ext cx="2059825" cy="2016100"/>
            </a:xfrm>
            <a:custGeom>
              <a:avLst/>
              <a:gdLst/>
              <a:ahLst/>
              <a:cxnLst/>
              <a:rect l="0" t="0" r="0" b="0"/>
              <a:pathLst>
                <a:path w="82393" h="80644" extrusionOk="0">
                  <a:moveTo>
                    <a:pt x="0" y="0"/>
                  </a:moveTo>
                  <a:lnTo>
                    <a:pt x="80645" y="80644"/>
                  </a:lnTo>
                  <a:lnTo>
                    <a:pt x="82392" y="77687"/>
                  </a:lnTo>
                  <a:lnTo>
                    <a:pt x="4705" y="0"/>
                  </a:lnTo>
                  <a:close/>
                </a:path>
              </a:pathLst>
            </a:custGeom>
            <a:solidFill>
              <a:srgbClr val="22ADD9"/>
            </a:solidFill>
            <a:ln>
              <a:noFill/>
            </a:ln>
          </p:spPr>
          <p:txBody>
            <a:bodyPr lIns="91425" tIns="91425" rIns="91425" bIns="91425" anchor="ctr" anchorCtr="0">
              <a:noAutofit/>
            </a:bodyPr>
            <a:lstStyle/>
            <a:p>
              <a:pPr lvl="0">
                <a:spcBef>
                  <a:spcPts val="0"/>
                </a:spcBef>
                <a:buNone/>
              </a:pPr>
              <a:endParaRPr/>
            </a:p>
          </p:txBody>
        </p:sp>
        <p:sp>
          <p:nvSpPr>
            <p:cNvPr id="720" name="Shape 720"/>
            <p:cNvSpPr/>
            <p:nvPr/>
          </p:nvSpPr>
          <p:spPr>
            <a:xfrm>
              <a:off x="5123825" y="1431100"/>
              <a:ext cx="1995975" cy="1955625"/>
            </a:xfrm>
            <a:custGeom>
              <a:avLst/>
              <a:gdLst/>
              <a:ahLst/>
              <a:cxnLst/>
              <a:rect l="0" t="0" r="0" b="0"/>
              <a:pathLst>
                <a:path w="79839" h="78225" extrusionOk="0">
                  <a:moveTo>
                    <a:pt x="0" y="0"/>
                  </a:moveTo>
                  <a:lnTo>
                    <a:pt x="78225" y="78225"/>
                  </a:lnTo>
                  <a:lnTo>
                    <a:pt x="79838" y="75268"/>
                  </a:lnTo>
                  <a:lnTo>
                    <a:pt x="4705" y="0"/>
                  </a:lnTo>
                  <a:close/>
                </a:path>
              </a:pathLst>
            </a:custGeom>
            <a:solidFill>
              <a:srgbClr val="23ABDA"/>
            </a:solidFill>
            <a:ln>
              <a:noFill/>
            </a:ln>
          </p:spPr>
          <p:txBody>
            <a:bodyPr lIns="91425" tIns="91425" rIns="91425" bIns="91425" anchor="ctr" anchorCtr="0">
              <a:noAutofit/>
            </a:bodyPr>
            <a:lstStyle/>
            <a:p>
              <a:pPr lvl="0">
                <a:spcBef>
                  <a:spcPts val="0"/>
                </a:spcBef>
                <a:buNone/>
              </a:pPr>
              <a:endParaRPr/>
            </a:p>
          </p:txBody>
        </p:sp>
        <p:sp>
          <p:nvSpPr>
            <p:cNvPr id="721" name="Shape 721"/>
            <p:cNvSpPr/>
            <p:nvPr/>
          </p:nvSpPr>
          <p:spPr>
            <a:xfrm>
              <a:off x="5221275" y="1431100"/>
              <a:ext cx="1935475" cy="1891775"/>
            </a:xfrm>
            <a:custGeom>
              <a:avLst/>
              <a:gdLst/>
              <a:ahLst/>
              <a:cxnLst/>
              <a:rect l="0" t="0" r="0" b="0"/>
              <a:pathLst>
                <a:path w="77419" h="75671" extrusionOk="0">
                  <a:moveTo>
                    <a:pt x="0" y="0"/>
                  </a:moveTo>
                  <a:lnTo>
                    <a:pt x="75671" y="75671"/>
                  </a:lnTo>
                  <a:lnTo>
                    <a:pt x="77419" y="72714"/>
                  </a:lnTo>
                  <a:lnTo>
                    <a:pt x="4570" y="0"/>
                  </a:lnTo>
                  <a:close/>
                </a:path>
              </a:pathLst>
            </a:custGeom>
            <a:solidFill>
              <a:srgbClr val="25A9DA"/>
            </a:solidFill>
            <a:ln>
              <a:noFill/>
            </a:ln>
          </p:spPr>
          <p:txBody>
            <a:bodyPr lIns="91425" tIns="91425" rIns="91425" bIns="91425" anchor="ctr" anchorCtr="0">
              <a:noAutofit/>
            </a:bodyPr>
            <a:lstStyle/>
            <a:p>
              <a:pPr lvl="0">
                <a:spcBef>
                  <a:spcPts val="0"/>
                </a:spcBef>
                <a:buNone/>
              </a:pPr>
              <a:endParaRPr/>
            </a:p>
          </p:txBody>
        </p:sp>
        <p:sp>
          <p:nvSpPr>
            <p:cNvPr id="722" name="Shape 722"/>
            <p:cNvSpPr/>
            <p:nvPr/>
          </p:nvSpPr>
          <p:spPr>
            <a:xfrm>
              <a:off x="5318700" y="1431100"/>
              <a:ext cx="1875025" cy="1831300"/>
            </a:xfrm>
            <a:custGeom>
              <a:avLst/>
              <a:gdLst/>
              <a:ahLst/>
              <a:cxnLst/>
              <a:rect l="0" t="0" r="0" b="0"/>
              <a:pathLst>
                <a:path w="75001" h="73252" extrusionOk="0">
                  <a:moveTo>
                    <a:pt x="1" y="0"/>
                  </a:moveTo>
                  <a:lnTo>
                    <a:pt x="73253" y="73251"/>
                  </a:lnTo>
                  <a:lnTo>
                    <a:pt x="75000" y="70295"/>
                  </a:lnTo>
                  <a:lnTo>
                    <a:pt x="4571" y="0"/>
                  </a:lnTo>
                  <a:close/>
                </a:path>
              </a:pathLst>
            </a:custGeom>
            <a:solidFill>
              <a:srgbClr val="26A8DB"/>
            </a:solidFill>
            <a:ln>
              <a:noFill/>
            </a:ln>
          </p:spPr>
          <p:txBody>
            <a:bodyPr lIns="91425" tIns="91425" rIns="91425" bIns="91425" anchor="ctr" anchorCtr="0">
              <a:noAutofit/>
            </a:bodyPr>
            <a:lstStyle/>
            <a:p>
              <a:pPr lvl="0">
                <a:spcBef>
                  <a:spcPts val="0"/>
                </a:spcBef>
                <a:buNone/>
              </a:pPr>
              <a:endParaRPr/>
            </a:p>
          </p:txBody>
        </p:sp>
        <p:sp>
          <p:nvSpPr>
            <p:cNvPr id="723" name="Shape 723"/>
            <p:cNvSpPr/>
            <p:nvPr/>
          </p:nvSpPr>
          <p:spPr>
            <a:xfrm>
              <a:off x="5416150" y="1431100"/>
              <a:ext cx="1811175" cy="1770825"/>
            </a:xfrm>
            <a:custGeom>
              <a:avLst/>
              <a:gdLst/>
              <a:ahLst/>
              <a:cxnLst/>
              <a:rect l="0" t="0" r="0" b="0"/>
              <a:pathLst>
                <a:path w="72447" h="70833" extrusionOk="0">
                  <a:moveTo>
                    <a:pt x="1" y="0"/>
                  </a:moveTo>
                  <a:lnTo>
                    <a:pt x="70699" y="70832"/>
                  </a:lnTo>
                  <a:lnTo>
                    <a:pt x="72446" y="67875"/>
                  </a:lnTo>
                  <a:lnTo>
                    <a:pt x="4571" y="0"/>
                  </a:lnTo>
                  <a:close/>
                </a:path>
              </a:pathLst>
            </a:custGeom>
            <a:solidFill>
              <a:srgbClr val="27A6DC"/>
            </a:solidFill>
            <a:ln>
              <a:noFill/>
            </a:ln>
          </p:spPr>
          <p:txBody>
            <a:bodyPr lIns="91425" tIns="91425" rIns="91425" bIns="91425" anchor="ctr" anchorCtr="0">
              <a:noAutofit/>
            </a:bodyPr>
            <a:lstStyle/>
            <a:p>
              <a:pPr lvl="0">
                <a:spcBef>
                  <a:spcPts val="0"/>
                </a:spcBef>
                <a:buNone/>
              </a:pPr>
              <a:endParaRPr/>
            </a:p>
          </p:txBody>
        </p:sp>
        <p:sp>
          <p:nvSpPr>
            <p:cNvPr id="724" name="Shape 724"/>
            <p:cNvSpPr/>
            <p:nvPr/>
          </p:nvSpPr>
          <p:spPr>
            <a:xfrm>
              <a:off x="5510250" y="1431100"/>
              <a:ext cx="1754025" cy="1706975"/>
            </a:xfrm>
            <a:custGeom>
              <a:avLst/>
              <a:gdLst/>
              <a:ahLst/>
              <a:cxnLst/>
              <a:rect l="0" t="0" r="0" b="0"/>
              <a:pathLst>
                <a:path w="70161" h="68279" extrusionOk="0">
                  <a:moveTo>
                    <a:pt x="0" y="0"/>
                  </a:moveTo>
                  <a:lnTo>
                    <a:pt x="68413" y="68278"/>
                  </a:lnTo>
                  <a:lnTo>
                    <a:pt x="70161" y="65456"/>
                  </a:lnTo>
                  <a:lnTo>
                    <a:pt x="4704" y="0"/>
                  </a:lnTo>
                  <a:close/>
                </a:path>
              </a:pathLst>
            </a:custGeom>
            <a:solidFill>
              <a:srgbClr val="28A4DC"/>
            </a:solidFill>
            <a:ln>
              <a:noFill/>
            </a:ln>
          </p:spPr>
          <p:txBody>
            <a:bodyPr lIns="91425" tIns="91425" rIns="91425" bIns="91425" anchor="ctr" anchorCtr="0">
              <a:noAutofit/>
            </a:bodyPr>
            <a:lstStyle/>
            <a:p>
              <a:pPr lvl="0">
                <a:spcBef>
                  <a:spcPts val="0"/>
                </a:spcBef>
                <a:buNone/>
              </a:pPr>
              <a:endParaRPr/>
            </a:p>
          </p:txBody>
        </p:sp>
        <p:sp>
          <p:nvSpPr>
            <p:cNvPr id="725" name="Shape 725"/>
            <p:cNvSpPr/>
            <p:nvPr/>
          </p:nvSpPr>
          <p:spPr>
            <a:xfrm>
              <a:off x="5607675" y="1431100"/>
              <a:ext cx="1690200" cy="1646500"/>
            </a:xfrm>
            <a:custGeom>
              <a:avLst/>
              <a:gdLst/>
              <a:ahLst/>
              <a:cxnLst/>
              <a:rect l="0" t="0" r="0" b="0"/>
              <a:pathLst>
                <a:path w="67608" h="65860" extrusionOk="0">
                  <a:moveTo>
                    <a:pt x="1" y="0"/>
                  </a:moveTo>
                  <a:lnTo>
                    <a:pt x="65995" y="65859"/>
                  </a:lnTo>
                  <a:lnTo>
                    <a:pt x="67608" y="62902"/>
                  </a:lnTo>
                  <a:lnTo>
                    <a:pt x="4705" y="0"/>
                  </a:lnTo>
                  <a:close/>
                </a:path>
              </a:pathLst>
            </a:custGeom>
            <a:solidFill>
              <a:srgbClr val="29A2DD"/>
            </a:solidFill>
            <a:ln>
              <a:noFill/>
            </a:ln>
          </p:spPr>
          <p:txBody>
            <a:bodyPr lIns="91425" tIns="91425" rIns="91425" bIns="91425" anchor="ctr" anchorCtr="0">
              <a:noAutofit/>
            </a:bodyPr>
            <a:lstStyle/>
            <a:p>
              <a:pPr lvl="0">
                <a:spcBef>
                  <a:spcPts val="0"/>
                </a:spcBef>
                <a:buNone/>
              </a:pPr>
              <a:endParaRPr/>
            </a:p>
          </p:txBody>
        </p:sp>
        <p:sp>
          <p:nvSpPr>
            <p:cNvPr id="726" name="Shape 726"/>
            <p:cNvSpPr/>
            <p:nvPr/>
          </p:nvSpPr>
          <p:spPr>
            <a:xfrm>
              <a:off x="5705125" y="1431100"/>
              <a:ext cx="1629725" cy="1586000"/>
            </a:xfrm>
            <a:custGeom>
              <a:avLst/>
              <a:gdLst/>
              <a:ahLst/>
              <a:cxnLst/>
              <a:rect l="0" t="0" r="0" b="0"/>
              <a:pathLst>
                <a:path w="65189" h="63440" extrusionOk="0">
                  <a:moveTo>
                    <a:pt x="1" y="0"/>
                  </a:moveTo>
                  <a:lnTo>
                    <a:pt x="63441" y="63440"/>
                  </a:lnTo>
                  <a:lnTo>
                    <a:pt x="65188" y="60483"/>
                  </a:lnTo>
                  <a:lnTo>
                    <a:pt x="4705" y="0"/>
                  </a:lnTo>
                  <a:close/>
                </a:path>
              </a:pathLst>
            </a:custGeom>
            <a:solidFill>
              <a:srgbClr val="2AA1DD"/>
            </a:solidFill>
            <a:ln>
              <a:noFill/>
            </a:ln>
          </p:spPr>
          <p:txBody>
            <a:bodyPr lIns="91425" tIns="91425" rIns="91425" bIns="91425" anchor="ctr" anchorCtr="0">
              <a:noAutofit/>
            </a:bodyPr>
            <a:lstStyle/>
            <a:p>
              <a:pPr lvl="0">
                <a:spcBef>
                  <a:spcPts val="0"/>
                </a:spcBef>
                <a:buNone/>
              </a:pPr>
              <a:endParaRPr/>
            </a:p>
          </p:txBody>
        </p:sp>
        <p:sp>
          <p:nvSpPr>
            <p:cNvPr id="727" name="Shape 727"/>
            <p:cNvSpPr/>
            <p:nvPr/>
          </p:nvSpPr>
          <p:spPr>
            <a:xfrm>
              <a:off x="5802575" y="1431100"/>
              <a:ext cx="1565875" cy="1525525"/>
            </a:xfrm>
            <a:custGeom>
              <a:avLst/>
              <a:gdLst/>
              <a:ahLst/>
              <a:cxnLst/>
              <a:rect l="0" t="0" r="0" b="0"/>
              <a:pathLst>
                <a:path w="62635" h="61021" extrusionOk="0">
                  <a:moveTo>
                    <a:pt x="1" y="0"/>
                  </a:moveTo>
                  <a:lnTo>
                    <a:pt x="61021" y="61020"/>
                  </a:lnTo>
                  <a:lnTo>
                    <a:pt x="62634" y="58064"/>
                  </a:lnTo>
                  <a:lnTo>
                    <a:pt x="4705" y="0"/>
                  </a:lnTo>
                  <a:close/>
                </a:path>
              </a:pathLst>
            </a:custGeom>
            <a:solidFill>
              <a:srgbClr val="2B9FDE"/>
            </a:solidFill>
            <a:ln>
              <a:noFill/>
            </a:ln>
          </p:spPr>
          <p:txBody>
            <a:bodyPr lIns="91425" tIns="91425" rIns="91425" bIns="91425" anchor="ctr" anchorCtr="0">
              <a:noAutofit/>
            </a:bodyPr>
            <a:lstStyle/>
            <a:p>
              <a:pPr lvl="0">
                <a:spcBef>
                  <a:spcPts val="0"/>
                </a:spcBef>
                <a:buNone/>
              </a:pPr>
              <a:endParaRPr/>
            </a:p>
          </p:txBody>
        </p:sp>
        <p:sp>
          <p:nvSpPr>
            <p:cNvPr id="728" name="Shape 728"/>
            <p:cNvSpPr/>
            <p:nvPr/>
          </p:nvSpPr>
          <p:spPr>
            <a:xfrm>
              <a:off x="5900025" y="1431100"/>
              <a:ext cx="1481850" cy="1461675"/>
            </a:xfrm>
            <a:custGeom>
              <a:avLst/>
              <a:gdLst/>
              <a:ahLst/>
              <a:cxnLst/>
              <a:rect l="0" t="0" r="0" b="0"/>
              <a:pathLst>
                <a:path w="59274" h="58467" extrusionOk="0">
                  <a:moveTo>
                    <a:pt x="0" y="0"/>
                  </a:moveTo>
                  <a:lnTo>
                    <a:pt x="58468" y="58467"/>
                  </a:lnTo>
                  <a:lnTo>
                    <a:pt x="59274" y="57123"/>
                  </a:lnTo>
                  <a:lnTo>
                    <a:pt x="56048" y="51478"/>
                  </a:lnTo>
                  <a:lnTo>
                    <a:pt x="4570" y="0"/>
                  </a:lnTo>
                  <a:close/>
                </a:path>
              </a:pathLst>
            </a:custGeom>
            <a:solidFill>
              <a:srgbClr val="2C9DDE"/>
            </a:solidFill>
            <a:ln>
              <a:noFill/>
            </a:ln>
          </p:spPr>
          <p:txBody>
            <a:bodyPr lIns="91425" tIns="91425" rIns="91425" bIns="91425" anchor="ctr" anchorCtr="0">
              <a:noAutofit/>
            </a:bodyPr>
            <a:lstStyle/>
            <a:p>
              <a:pPr lvl="0">
                <a:spcBef>
                  <a:spcPts val="0"/>
                </a:spcBef>
                <a:buNone/>
              </a:pPr>
              <a:endParaRPr/>
            </a:p>
          </p:txBody>
        </p:sp>
        <p:sp>
          <p:nvSpPr>
            <p:cNvPr id="729" name="Shape 729"/>
            <p:cNvSpPr/>
            <p:nvPr/>
          </p:nvSpPr>
          <p:spPr>
            <a:xfrm>
              <a:off x="5997475" y="1431100"/>
              <a:ext cx="1307125" cy="1297025"/>
            </a:xfrm>
            <a:custGeom>
              <a:avLst/>
              <a:gdLst/>
              <a:ahLst/>
              <a:cxnLst/>
              <a:rect l="0" t="0" r="0" b="0"/>
              <a:pathLst>
                <a:path w="52285" h="51881" extrusionOk="0">
                  <a:moveTo>
                    <a:pt x="0" y="0"/>
                  </a:moveTo>
                  <a:lnTo>
                    <a:pt x="51747" y="51881"/>
                  </a:lnTo>
                  <a:lnTo>
                    <a:pt x="52285" y="51478"/>
                  </a:lnTo>
                  <a:lnTo>
                    <a:pt x="46908" y="42338"/>
                  </a:lnTo>
                  <a:lnTo>
                    <a:pt x="4570" y="0"/>
                  </a:lnTo>
                  <a:close/>
                </a:path>
              </a:pathLst>
            </a:custGeom>
            <a:solidFill>
              <a:srgbClr val="2D9CDF"/>
            </a:solidFill>
            <a:ln>
              <a:noFill/>
            </a:ln>
          </p:spPr>
          <p:txBody>
            <a:bodyPr lIns="91425" tIns="91425" rIns="91425" bIns="91425" anchor="ctr" anchorCtr="0">
              <a:noAutofit/>
            </a:bodyPr>
            <a:lstStyle/>
            <a:p>
              <a:pPr lvl="0">
                <a:spcBef>
                  <a:spcPts val="0"/>
                </a:spcBef>
                <a:buNone/>
              </a:pPr>
              <a:endParaRPr/>
            </a:p>
          </p:txBody>
        </p:sp>
        <p:sp>
          <p:nvSpPr>
            <p:cNvPr id="730" name="Shape 730"/>
            <p:cNvSpPr/>
            <p:nvPr/>
          </p:nvSpPr>
          <p:spPr>
            <a:xfrm>
              <a:off x="6094900" y="1431100"/>
              <a:ext cx="1075300" cy="1065175"/>
            </a:xfrm>
            <a:custGeom>
              <a:avLst/>
              <a:gdLst/>
              <a:ahLst/>
              <a:cxnLst/>
              <a:rect l="0" t="0" r="0" b="0"/>
              <a:pathLst>
                <a:path w="43012" h="42607" extrusionOk="0">
                  <a:moveTo>
                    <a:pt x="1" y="0"/>
                  </a:moveTo>
                  <a:lnTo>
                    <a:pt x="42608" y="42607"/>
                  </a:lnTo>
                  <a:lnTo>
                    <a:pt x="43011" y="42338"/>
                  </a:lnTo>
                  <a:lnTo>
                    <a:pt x="37769" y="33064"/>
                  </a:lnTo>
                  <a:lnTo>
                    <a:pt x="4571" y="0"/>
                  </a:lnTo>
                  <a:close/>
                </a:path>
              </a:pathLst>
            </a:custGeom>
            <a:solidFill>
              <a:srgbClr val="2F9AE0"/>
            </a:solidFill>
            <a:ln>
              <a:noFill/>
            </a:ln>
          </p:spPr>
          <p:txBody>
            <a:bodyPr lIns="91425" tIns="91425" rIns="91425" bIns="91425" anchor="ctr" anchorCtr="0">
              <a:noAutofit/>
            </a:bodyPr>
            <a:lstStyle/>
            <a:p>
              <a:pPr lvl="0">
                <a:spcBef>
                  <a:spcPts val="0"/>
                </a:spcBef>
                <a:buNone/>
              </a:pPr>
              <a:endParaRPr/>
            </a:p>
          </p:txBody>
        </p:sp>
        <p:sp>
          <p:nvSpPr>
            <p:cNvPr id="731" name="Shape 731"/>
            <p:cNvSpPr/>
            <p:nvPr/>
          </p:nvSpPr>
          <p:spPr>
            <a:xfrm>
              <a:off x="6189000" y="1431100"/>
              <a:ext cx="850150" cy="836700"/>
            </a:xfrm>
            <a:custGeom>
              <a:avLst/>
              <a:gdLst/>
              <a:ahLst/>
              <a:cxnLst/>
              <a:rect l="0" t="0" r="0" b="0"/>
              <a:pathLst>
                <a:path w="34006" h="33468" extrusionOk="0">
                  <a:moveTo>
                    <a:pt x="0" y="0"/>
                  </a:moveTo>
                  <a:lnTo>
                    <a:pt x="33602" y="33467"/>
                  </a:lnTo>
                  <a:lnTo>
                    <a:pt x="34005" y="33198"/>
                  </a:lnTo>
                  <a:lnTo>
                    <a:pt x="28629" y="23924"/>
                  </a:lnTo>
                  <a:lnTo>
                    <a:pt x="4705" y="0"/>
                  </a:lnTo>
                  <a:close/>
                </a:path>
              </a:pathLst>
            </a:custGeom>
            <a:solidFill>
              <a:srgbClr val="3098E0"/>
            </a:solidFill>
            <a:ln>
              <a:noFill/>
            </a:ln>
          </p:spPr>
          <p:txBody>
            <a:bodyPr lIns="91425" tIns="91425" rIns="91425" bIns="91425" anchor="ctr" anchorCtr="0">
              <a:noAutofit/>
            </a:bodyPr>
            <a:lstStyle/>
            <a:p>
              <a:pPr lvl="0">
                <a:spcBef>
                  <a:spcPts val="0"/>
                </a:spcBef>
                <a:buNone/>
              </a:pPr>
              <a:endParaRPr/>
            </a:p>
          </p:txBody>
        </p:sp>
        <p:sp>
          <p:nvSpPr>
            <p:cNvPr id="732" name="Shape 732"/>
            <p:cNvSpPr/>
            <p:nvPr/>
          </p:nvSpPr>
          <p:spPr>
            <a:xfrm>
              <a:off x="6286450" y="1431100"/>
              <a:ext cx="618300" cy="608200"/>
            </a:xfrm>
            <a:custGeom>
              <a:avLst/>
              <a:gdLst/>
              <a:ahLst/>
              <a:cxnLst/>
              <a:rect l="0" t="0" r="0" b="0"/>
              <a:pathLst>
                <a:path w="24732" h="24328" extrusionOk="0">
                  <a:moveTo>
                    <a:pt x="0" y="0"/>
                  </a:moveTo>
                  <a:lnTo>
                    <a:pt x="24328" y="24328"/>
                  </a:lnTo>
                  <a:lnTo>
                    <a:pt x="24731" y="23924"/>
                  </a:lnTo>
                  <a:lnTo>
                    <a:pt x="19489" y="14785"/>
                  </a:lnTo>
                  <a:lnTo>
                    <a:pt x="4704" y="0"/>
                  </a:lnTo>
                  <a:close/>
                </a:path>
              </a:pathLst>
            </a:custGeom>
            <a:solidFill>
              <a:srgbClr val="3196E1"/>
            </a:solidFill>
            <a:ln>
              <a:noFill/>
            </a:ln>
          </p:spPr>
          <p:txBody>
            <a:bodyPr lIns="91425" tIns="91425" rIns="91425" bIns="91425" anchor="ctr" anchorCtr="0">
              <a:noAutofit/>
            </a:bodyPr>
            <a:lstStyle/>
            <a:p>
              <a:pPr lvl="0">
                <a:spcBef>
                  <a:spcPts val="0"/>
                </a:spcBef>
                <a:buNone/>
              </a:pPr>
              <a:endParaRPr/>
            </a:p>
          </p:txBody>
        </p:sp>
        <p:sp>
          <p:nvSpPr>
            <p:cNvPr id="733" name="Shape 733"/>
            <p:cNvSpPr/>
            <p:nvPr/>
          </p:nvSpPr>
          <p:spPr>
            <a:xfrm>
              <a:off x="6383900" y="1431100"/>
              <a:ext cx="389800" cy="376350"/>
            </a:xfrm>
            <a:custGeom>
              <a:avLst/>
              <a:gdLst/>
              <a:ahLst/>
              <a:cxnLst/>
              <a:rect l="0" t="0" r="0" b="0"/>
              <a:pathLst>
                <a:path w="15592" h="15054" extrusionOk="0">
                  <a:moveTo>
                    <a:pt x="0" y="0"/>
                  </a:moveTo>
                  <a:lnTo>
                    <a:pt x="15188" y="15054"/>
                  </a:lnTo>
                  <a:lnTo>
                    <a:pt x="15591" y="14785"/>
                  </a:lnTo>
                  <a:lnTo>
                    <a:pt x="10215" y="5645"/>
                  </a:lnTo>
                  <a:lnTo>
                    <a:pt x="4704" y="0"/>
                  </a:lnTo>
                  <a:close/>
                </a:path>
              </a:pathLst>
            </a:custGeom>
            <a:solidFill>
              <a:srgbClr val="3295E1"/>
            </a:solidFill>
            <a:ln>
              <a:noFill/>
            </a:ln>
          </p:spPr>
          <p:txBody>
            <a:bodyPr lIns="91425" tIns="91425" rIns="91425" bIns="91425" anchor="ctr" anchorCtr="0">
              <a:noAutofit/>
            </a:bodyPr>
            <a:lstStyle/>
            <a:p>
              <a:pPr lvl="0">
                <a:spcBef>
                  <a:spcPts val="0"/>
                </a:spcBef>
                <a:buNone/>
              </a:pPr>
              <a:endParaRPr/>
            </a:p>
          </p:txBody>
        </p:sp>
        <p:sp>
          <p:nvSpPr>
            <p:cNvPr id="734" name="Shape 734"/>
            <p:cNvSpPr/>
            <p:nvPr/>
          </p:nvSpPr>
          <p:spPr>
            <a:xfrm>
              <a:off x="6481325" y="1431100"/>
              <a:ext cx="157950" cy="147850"/>
            </a:xfrm>
            <a:custGeom>
              <a:avLst/>
              <a:gdLst/>
              <a:ahLst/>
              <a:cxnLst/>
              <a:rect l="0" t="0" r="0" b="0"/>
              <a:pathLst>
                <a:path w="6318" h="5914" extrusionOk="0">
                  <a:moveTo>
                    <a:pt x="1" y="0"/>
                  </a:moveTo>
                  <a:lnTo>
                    <a:pt x="5915" y="5914"/>
                  </a:lnTo>
                  <a:lnTo>
                    <a:pt x="6318" y="5645"/>
                  </a:lnTo>
                  <a:lnTo>
                    <a:pt x="3092" y="0"/>
                  </a:lnTo>
                  <a:close/>
                </a:path>
              </a:pathLst>
            </a:custGeom>
            <a:solidFill>
              <a:srgbClr val="3393E2"/>
            </a:solidFill>
            <a:ln>
              <a:noFill/>
            </a:ln>
          </p:spPr>
          <p:txBody>
            <a:bodyPr lIns="91425" tIns="91425" rIns="91425" bIns="91425" anchor="ctr" anchorCtr="0">
              <a:noAutofit/>
            </a:bodyPr>
            <a:lstStyle/>
            <a:p>
              <a:pPr lvl="0">
                <a:spcBef>
                  <a:spcPts val="0"/>
                </a:spcBef>
                <a:buNone/>
              </a:pPr>
              <a:endParaRPr/>
            </a:p>
          </p:txBody>
        </p:sp>
      </p:grpSp>
      <p:sp>
        <p:nvSpPr>
          <p:cNvPr id="735" name="Shape 735"/>
          <p:cNvSpPr/>
          <p:nvPr/>
        </p:nvSpPr>
        <p:spPr>
          <a:xfrm rot="10800000" flipH="1">
            <a:off x="-123825" y="1058975"/>
            <a:ext cx="819899" cy="710099"/>
          </a:xfrm>
          <a:prstGeom prst="hexagon">
            <a:avLst>
              <a:gd name="adj" fmla="val 28678"/>
              <a:gd name="vf" fmla="val 115470"/>
            </a:avLst>
          </a:prstGeom>
          <a:noFill/>
          <a:ln w="9525" cap="flat" cmpd="sng">
            <a:solidFill>
              <a:srgbClr val="19BBD5"/>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736" name="Shape 736"/>
          <p:cNvSpPr/>
          <p:nvPr/>
        </p:nvSpPr>
        <p:spPr>
          <a:xfrm rot="10800000" flipH="1">
            <a:off x="638174" y="1440099"/>
            <a:ext cx="428700" cy="371100"/>
          </a:xfrm>
          <a:prstGeom prst="hexagon">
            <a:avLst>
              <a:gd name="adj" fmla="val 28678"/>
              <a:gd name="vf" fmla="val 115470"/>
            </a:avLst>
          </a:prstGeom>
          <a:solidFill>
            <a:srgbClr val="184769"/>
          </a:solidFill>
          <a:ln>
            <a:noFill/>
          </a:ln>
        </p:spPr>
        <p:txBody>
          <a:bodyPr lIns="91425" tIns="91425" rIns="91425" bIns="91425" anchor="ctr" anchorCtr="0">
            <a:noAutofit/>
          </a:bodyPr>
          <a:lstStyle/>
          <a:p>
            <a:pPr lvl="0">
              <a:spcBef>
                <a:spcPts val="0"/>
              </a:spcBef>
              <a:buNone/>
            </a:pPr>
            <a:endParaRPr/>
          </a:p>
        </p:txBody>
      </p:sp>
      <p:sp>
        <p:nvSpPr>
          <p:cNvPr id="737" name="Shape 737"/>
          <p:cNvSpPr/>
          <p:nvPr/>
        </p:nvSpPr>
        <p:spPr>
          <a:xfrm rot="10800000" flipH="1">
            <a:off x="1495424" y="-131649"/>
            <a:ext cx="819899" cy="710099"/>
          </a:xfrm>
          <a:prstGeom prst="hexagon">
            <a:avLst>
              <a:gd name="adj" fmla="val 28678"/>
              <a:gd name="vf" fmla="val 115470"/>
            </a:avLst>
          </a:prstGeom>
          <a:noFill/>
          <a:ln w="76200" cap="flat" cmpd="sng">
            <a:solidFill>
              <a:srgbClr val="184769"/>
            </a:solidFill>
            <a:prstDash val="solid"/>
            <a:miter/>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738" name="Shape 738"/>
          <p:cNvSpPr/>
          <p:nvPr/>
        </p:nvSpPr>
        <p:spPr>
          <a:xfrm rot="10800000" flipH="1">
            <a:off x="327799" y="88924"/>
            <a:ext cx="358799" cy="310500"/>
          </a:xfrm>
          <a:prstGeom prst="hexagon">
            <a:avLst>
              <a:gd name="adj" fmla="val 28678"/>
              <a:gd name="vf" fmla="val 115470"/>
            </a:avLst>
          </a:prstGeom>
          <a:solidFill>
            <a:srgbClr val="00E1C6"/>
          </a:solidFill>
          <a:ln>
            <a:noFill/>
          </a:ln>
        </p:spPr>
        <p:txBody>
          <a:bodyPr lIns="91425" tIns="91425" rIns="91425" bIns="91425" anchor="ctr" anchorCtr="0">
            <a:noAutofit/>
          </a:bodyPr>
          <a:lstStyle/>
          <a:p>
            <a:pPr lvl="0">
              <a:spcBef>
                <a:spcPts val="0"/>
              </a:spcBef>
              <a:buNone/>
            </a:pPr>
            <a:endParaRPr/>
          </a:p>
        </p:txBody>
      </p:sp>
      <p:grpSp>
        <p:nvGrpSpPr>
          <p:cNvPr id="3" name="Shape 739"/>
          <p:cNvGrpSpPr/>
          <p:nvPr/>
        </p:nvGrpSpPr>
        <p:grpSpPr>
          <a:xfrm>
            <a:off x="1729783" y="61067"/>
            <a:ext cx="351203" cy="324660"/>
            <a:chOff x="5975075" y="2327500"/>
            <a:chExt cx="420100" cy="388350"/>
          </a:xfrm>
        </p:grpSpPr>
        <p:sp>
          <p:nvSpPr>
            <p:cNvPr id="740" name="Shape 740"/>
            <p:cNvSpPr/>
            <p:nvPr/>
          </p:nvSpPr>
          <p:spPr>
            <a:xfrm>
              <a:off x="5975075" y="2474650"/>
              <a:ext cx="98325" cy="220450"/>
            </a:xfrm>
            <a:custGeom>
              <a:avLst/>
              <a:gdLst/>
              <a:ahLst/>
              <a:cxnLst/>
              <a:rect l="0" t="0" r="0" b="0"/>
              <a:pathLst>
                <a:path w="3933" h="8818" extrusionOk="0">
                  <a:moveTo>
                    <a:pt x="2418" y="1002"/>
                  </a:moveTo>
                  <a:lnTo>
                    <a:pt x="2565" y="1027"/>
                  </a:lnTo>
                  <a:lnTo>
                    <a:pt x="2687" y="1075"/>
                  </a:lnTo>
                  <a:lnTo>
                    <a:pt x="2809" y="1124"/>
                  </a:lnTo>
                  <a:lnTo>
                    <a:pt x="2907" y="1222"/>
                  </a:lnTo>
                  <a:lnTo>
                    <a:pt x="3005" y="1320"/>
                  </a:lnTo>
                  <a:lnTo>
                    <a:pt x="3078" y="1442"/>
                  </a:lnTo>
                  <a:lnTo>
                    <a:pt x="3102" y="1564"/>
                  </a:lnTo>
                  <a:lnTo>
                    <a:pt x="3127" y="1710"/>
                  </a:lnTo>
                  <a:lnTo>
                    <a:pt x="3102" y="1857"/>
                  </a:lnTo>
                  <a:lnTo>
                    <a:pt x="3078" y="1979"/>
                  </a:lnTo>
                  <a:lnTo>
                    <a:pt x="3005" y="2101"/>
                  </a:lnTo>
                  <a:lnTo>
                    <a:pt x="2907" y="2223"/>
                  </a:lnTo>
                  <a:lnTo>
                    <a:pt x="2809" y="2297"/>
                  </a:lnTo>
                  <a:lnTo>
                    <a:pt x="2687" y="2370"/>
                  </a:lnTo>
                  <a:lnTo>
                    <a:pt x="2565" y="2394"/>
                  </a:lnTo>
                  <a:lnTo>
                    <a:pt x="2418" y="2419"/>
                  </a:lnTo>
                  <a:lnTo>
                    <a:pt x="2272" y="2394"/>
                  </a:lnTo>
                  <a:lnTo>
                    <a:pt x="2150" y="2370"/>
                  </a:lnTo>
                  <a:lnTo>
                    <a:pt x="2028" y="2297"/>
                  </a:lnTo>
                  <a:lnTo>
                    <a:pt x="1930" y="2223"/>
                  </a:lnTo>
                  <a:lnTo>
                    <a:pt x="1832" y="2101"/>
                  </a:lnTo>
                  <a:lnTo>
                    <a:pt x="1759" y="1979"/>
                  </a:lnTo>
                  <a:lnTo>
                    <a:pt x="1735" y="1857"/>
                  </a:lnTo>
                  <a:lnTo>
                    <a:pt x="1710" y="1710"/>
                  </a:lnTo>
                  <a:lnTo>
                    <a:pt x="1735" y="1564"/>
                  </a:lnTo>
                  <a:lnTo>
                    <a:pt x="1759" y="1442"/>
                  </a:lnTo>
                  <a:lnTo>
                    <a:pt x="1832" y="1320"/>
                  </a:lnTo>
                  <a:lnTo>
                    <a:pt x="1930" y="1222"/>
                  </a:lnTo>
                  <a:lnTo>
                    <a:pt x="2028" y="1124"/>
                  </a:lnTo>
                  <a:lnTo>
                    <a:pt x="2150" y="1075"/>
                  </a:lnTo>
                  <a:lnTo>
                    <a:pt x="2272" y="1027"/>
                  </a:lnTo>
                  <a:lnTo>
                    <a:pt x="2418" y="1002"/>
                  </a:lnTo>
                  <a:close/>
                  <a:moveTo>
                    <a:pt x="1" y="1"/>
                  </a:moveTo>
                  <a:lnTo>
                    <a:pt x="1" y="8817"/>
                  </a:lnTo>
                  <a:lnTo>
                    <a:pt x="3933" y="8817"/>
                  </a:lnTo>
                  <a:lnTo>
                    <a:pt x="3933"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741" name="Shape 741"/>
            <p:cNvSpPr/>
            <p:nvPr/>
          </p:nvSpPr>
          <p:spPr>
            <a:xfrm>
              <a:off x="6088025" y="2327500"/>
              <a:ext cx="307150" cy="388350"/>
            </a:xfrm>
            <a:custGeom>
              <a:avLst/>
              <a:gdLst/>
              <a:ahLst/>
              <a:cxnLst/>
              <a:rect l="0" t="0" r="0" b="0"/>
              <a:pathLst>
                <a:path w="12286" h="15534" extrusionOk="0">
                  <a:moveTo>
                    <a:pt x="6326" y="1"/>
                  </a:moveTo>
                  <a:lnTo>
                    <a:pt x="5960" y="25"/>
                  </a:lnTo>
                  <a:lnTo>
                    <a:pt x="5716" y="74"/>
                  </a:lnTo>
                  <a:lnTo>
                    <a:pt x="5520" y="147"/>
                  </a:lnTo>
                  <a:lnTo>
                    <a:pt x="5374" y="221"/>
                  </a:lnTo>
                  <a:lnTo>
                    <a:pt x="4983" y="1466"/>
                  </a:lnTo>
                  <a:lnTo>
                    <a:pt x="4788" y="2028"/>
                  </a:lnTo>
                  <a:lnTo>
                    <a:pt x="4592" y="2541"/>
                  </a:lnTo>
                  <a:lnTo>
                    <a:pt x="4397" y="3005"/>
                  </a:lnTo>
                  <a:lnTo>
                    <a:pt x="4202" y="3396"/>
                  </a:lnTo>
                  <a:lnTo>
                    <a:pt x="4031" y="3689"/>
                  </a:lnTo>
                  <a:lnTo>
                    <a:pt x="3884" y="3933"/>
                  </a:lnTo>
                  <a:lnTo>
                    <a:pt x="3664" y="4153"/>
                  </a:lnTo>
                  <a:lnTo>
                    <a:pt x="3322" y="4495"/>
                  </a:lnTo>
                  <a:lnTo>
                    <a:pt x="2516" y="5252"/>
                  </a:lnTo>
                  <a:lnTo>
                    <a:pt x="1442" y="6229"/>
                  </a:lnTo>
                  <a:lnTo>
                    <a:pt x="1" y="6229"/>
                  </a:lnTo>
                  <a:lnTo>
                    <a:pt x="1" y="13433"/>
                  </a:lnTo>
                  <a:lnTo>
                    <a:pt x="1515" y="13433"/>
                  </a:lnTo>
                  <a:lnTo>
                    <a:pt x="2004" y="13678"/>
                  </a:lnTo>
                  <a:lnTo>
                    <a:pt x="2687" y="13971"/>
                  </a:lnTo>
                  <a:lnTo>
                    <a:pt x="3567" y="14313"/>
                  </a:lnTo>
                  <a:lnTo>
                    <a:pt x="4544" y="14679"/>
                  </a:lnTo>
                  <a:lnTo>
                    <a:pt x="5594" y="14997"/>
                  </a:lnTo>
                  <a:lnTo>
                    <a:pt x="6131" y="15143"/>
                  </a:lnTo>
                  <a:lnTo>
                    <a:pt x="6668" y="15265"/>
                  </a:lnTo>
                  <a:lnTo>
                    <a:pt x="7181" y="15387"/>
                  </a:lnTo>
                  <a:lnTo>
                    <a:pt x="7694" y="15461"/>
                  </a:lnTo>
                  <a:lnTo>
                    <a:pt x="8158" y="15509"/>
                  </a:lnTo>
                  <a:lnTo>
                    <a:pt x="8622" y="15534"/>
                  </a:lnTo>
                  <a:lnTo>
                    <a:pt x="9404" y="15534"/>
                  </a:lnTo>
                  <a:lnTo>
                    <a:pt x="9819" y="15509"/>
                  </a:lnTo>
                  <a:lnTo>
                    <a:pt x="10210" y="15461"/>
                  </a:lnTo>
                  <a:lnTo>
                    <a:pt x="10552" y="15363"/>
                  </a:lnTo>
                  <a:lnTo>
                    <a:pt x="10723" y="15314"/>
                  </a:lnTo>
                  <a:lnTo>
                    <a:pt x="10845" y="15265"/>
                  </a:lnTo>
                  <a:lnTo>
                    <a:pt x="10967" y="15192"/>
                  </a:lnTo>
                  <a:lnTo>
                    <a:pt x="11064" y="15094"/>
                  </a:lnTo>
                  <a:lnTo>
                    <a:pt x="11113" y="14997"/>
                  </a:lnTo>
                  <a:lnTo>
                    <a:pt x="11162" y="14874"/>
                  </a:lnTo>
                  <a:lnTo>
                    <a:pt x="11235" y="14166"/>
                  </a:lnTo>
                  <a:lnTo>
                    <a:pt x="11211" y="13995"/>
                  </a:lnTo>
                  <a:lnTo>
                    <a:pt x="11162" y="13849"/>
                  </a:lnTo>
                  <a:lnTo>
                    <a:pt x="11064" y="13702"/>
                  </a:lnTo>
                  <a:lnTo>
                    <a:pt x="10918" y="13580"/>
                  </a:lnTo>
                  <a:lnTo>
                    <a:pt x="11040" y="13556"/>
                  </a:lnTo>
                  <a:lnTo>
                    <a:pt x="11162" y="13507"/>
                  </a:lnTo>
                  <a:lnTo>
                    <a:pt x="11284" y="13458"/>
                  </a:lnTo>
                  <a:lnTo>
                    <a:pt x="11382" y="13360"/>
                  </a:lnTo>
                  <a:lnTo>
                    <a:pt x="11455" y="13263"/>
                  </a:lnTo>
                  <a:lnTo>
                    <a:pt x="11528" y="13140"/>
                  </a:lnTo>
                  <a:lnTo>
                    <a:pt x="11577" y="12994"/>
                  </a:lnTo>
                  <a:lnTo>
                    <a:pt x="11602" y="12872"/>
                  </a:lnTo>
                  <a:lnTo>
                    <a:pt x="11675" y="11993"/>
                  </a:lnTo>
                  <a:lnTo>
                    <a:pt x="11675" y="11870"/>
                  </a:lnTo>
                  <a:lnTo>
                    <a:pt x="11675" y="11773"/>
                  </a:lnTo>
                  <a:lnTo>
                    <a:pt x="11651" y="11651"/>
                  </a:lnTo>
                  <a:lnTo>
                    <a:pt x="11602" y="11553"/>
                  </a:lnTo>
                  <a:lnTo>
                    <a:pt x="11480" y="11382"/>
                  </a:lnTo>
                  <a:lnTo>
                    <a:pt x="11406" y="11309"/>
                  </a:lnTo>
                  <a:lnTo>
                    <a:pt x="11333" y="11235"/>
                  </a:lnTo>
                  <a:lnTo>
                    <a:pt x="11455" y="11211"/>
                  </a:lnTo>
                  <a:lnTo>
                    <a:pt x="11553" y="11162"/>
                  </a:lnTo>
                  <a:lnTo>
                    <a:pt x="11651" y="11089"/>
                  </a:lnTo>
                  <a:lnTo>
                    <a:pt x="11748" y="10991"/>
                  </a:lnTo>
                  <a:lnTo>
                    <a:pt x="11822" y="10893"/>
                  </a:lnTo>
                  <a:lnTo>
                    <a:pt x="11870" y="10796"/>
                  </a:lnTo>
                  <a:lnTo>
                    <a:pt x="11919" y="10674"/>
                  </a:lnTo>
                  <a:lnTo>
                    <a:pt x="11944" y="10527"/>
                  </a:lnTo>
                  <a:lnTo>
                    <a:pt x="12017" y="9672"/>
                  </a:lnTo>
                  <a:lnTo>
                    <a:pt x="12017" y="9550"/>
                  </a:lnTo>
                  <a:lnTo>
                    <a:pt x="12017" y="9428"/>
                  </a:lnTo>
                  <a:lnTo>
                    <a:pt x="11993" y="9306"/>
                  </a:lnTo>
                  <a:lnTo>
                    <a:pt x="11944" y="9208"/>
                  </a:lnTo>
                  <a:lnTo>
                    <a:pt x="11895" y="9111"/>
                  </a:lnTo>
                  <a:lnTo>
                    <a:pt x="11822" y="9037"/>
                  </a:lnTo>
                  <a:lnTo>
                    <a:pt x="11748" y="8964"/>
                  </a:lnTo>
                  <a:lnTo>
                    <a:pt x="11651" y="8891"/>
                  </a:lnTo>
                  <a:lnTo>
                    <a:pt x="11748" y="8866"/>
                  </a:lnTo>
                  <a:lnTo>
                    <a:pt x="11846" y="8793"/>
                  </a:lnTo>
                  <a:lnTo>
                    <a:pt x="11944" y="8720"/>
                  </a:lnTo>
                  <a:lnTo>
                    <a:pt x="12017" y="8647"/>
                  </a:lnTo>
                  <a:lnTo>
                    <a:pt x="12090" y="8549"/>
                  </a:lnTo>
                  <a:lnTo>
                    <a:pt x="12139" y="8451"/>
                  </a:lnTo>
                  <a:lnTo>
                    <a:pt x="12163" y="8329"/>
                  </a:lnTo>
                  <a:lnTo>
                    <a:pt x="12188" y="8207"/>
                  </a:lnTo>
                  <a:lnTo>
                    <a:pt x="12286" y="7328"/>
                  </a:lnTo>
                  <a:lnTo>
                    <a:pt x="12261" y="7206"/>
                  </a:lnTo>
                  <a:lnTo>
                    <a:pt x="12237" y="7083"/>
                  </a:lnTo>
                  <a:lnTo>
                    <a:pt x="12188" y="6986"/>
                  </a:lnTo>
                  <a:lnTo>
                    <a:pt x="12139" y="6888"/>
                  </a:lnTo>
                  <a:lnTo>
                    <a:pt x="12066" y="6790"/>
                  </a:lnTo>
                  <a:lnTo>
                    <a:pt x="11968" y="6717"/>
                  </a:lnTo>
                  <a:lnTo>
                    <a:pt x="11748" y="6571"/>
                  </a:lnTo>
                  <a:lnTo>
                    <a:pt x="11504" y="6448"/>
                  </a:lnTo>
                  <a:lnTo>
                    <a:pt x="11211" y="6351"/>
                  </a:lnTo>
                  <a:lnTo>
                    <a:pt x="10893" y="6278"/>
                  </a:lnTo>
                  <a:lnTo>
                    <a:pt x="10576" y="6229"/>
                  </a:lnTo>
                  <a:lnTo>
                    <a:pt x="9892" y="6131"/>
                  </a:lnTo>
                  <a:lnTo>
                    <a:pt x="8842" y="6033"/>
                  </a:lnTo>
                  <a:lnTo>
                    <a:pt x="7596" y="5960"/>
                  </a:lnTo>
                  <a:lnTo>
                    <a:pt x="6326" y="5887"/>
                  </a:lnTo>
                  <a:lnTo>
                    <a:pt x="6497" y="5594"/>
                  </a:lnTo>
                  <a:lnTo>
                    <a:pt x="6644" y="5252"/>
                  </a:lnTo>
                  <a:lnTo>
                    <a:pt x="6790" y="4885"/>
                  </a:lnTo>
                  <a:lnTo>
                    <a:pt x="6888" y="4495"/>
                  </a:lnTo>
                  <a:lnTo>
                    <a:pt x="6986" y="4104"/>
                  </a:lnTo>
                  <a:lnTo>
                    <a:pt x="7083" y="3689"/>
                  </a:lnTo>
                  <a:lnTo>
                    <a:pt x="7181" y="2883"/>
                  </a:lnTo>
                  <a:lnTo>
                    <a:pt x="7254" y="2150"/>
                  </a:lnTo>
                  <a:lnTo>
                    <a:pt x="7303" y="1539"/>
                  </a:lnTo>
                  <a:lnTo>
                    <a:pt x="7303" y="978"/>
                  </a:lnTo>
                  <a:lnTo>
                    <a:pt x="7303" y="807"/>
                  </a:lnTo>
                  <a:lnTo>
                    <a:pt x="7230" y="611"/>
                  </a:lnTo>
                  <a:lnTo>
                    <a:pt x="7157" y="465"/>
                  </a:lnTo>
                  <a:lnTo>
                    <a:pt x="7035" y="318"/>
                  </a:lnTo>
                  <a:lnTo>
                    <a:pt x="6888" y="172"/>
                  </a:lnTo>
                  <a:lnTo>
                    <a:pt x="6717" y="98"/>
                  </a:lnTo>
                  <a:lnTo>
                    <a:pt x="6522" y="25"/>
                  </a:lnTo>
                  <a:lnTo>
                    <a:pt x="6326"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grpSp>
      <p:sp>
        <p:nvSpPr>
          <p:cNvPr id="742" name="Shape 742"/>
          <p:cNvSpPr/>
          <p:nvPr/>
        </p:nvSpPr>
        <p:spPr>
          <a:xfrm>
            <a:off x="203100" y="1270176"/>
            <a:ext cx="166061" cy="287704"/>
          </a:xfrm>
          <a:custGeom>
            <a:avLst/>
            <a:gdLst/>
            <a:ahLst/>
            <a:cxnLst/>
            <a:rect l="0" t="0" r="0" b="0"/>
            <a:pathLst>
              <a:path w="11870" h="20565" extrusionOk="0">
                <a:moveTo>
                  <a:pt x="6301" y="977"/>
                </a:moveTo>
                <a:lnTo>
                  <a:pt x="6423" y="1002"/>
                </a:lnTo>
                <a:lnTo>
                  <a:pt x="6497" y="1075"/>
                </a:lnTo>
                <a:lnTo>
                  <a:pt x="6570" y="1148"/>
                </a:lnTo>
                <a:lnTo>
                  <a:pt x="6594" y="1270"/>
                </a:lnTo>
                <a:lnTo>
                  <a:pt x="6570" y="1368"/>
                </a:lnTo>
                <a:lnTo>
                  <a:pt x="6497" y="1466"/>
                </a:lnTo>
                <a:lnTo>
                  <a:pt x="6423" y="1515"/>
                </a:lnTo>
                <a:lnTo>
                  <a:pt x="6301" y="1539"/>
                </a:lnTo>
                <a:lnTo>
                  <a:pt x="5569" y="1539"/>
                </a:lnTo>
                <a:lnTo>
                  <a:pt x="5446" y="1515"/>
                </a:lnTo>
                <a:lnTo>
                  <a:pt x="5373" y="1466"/>
                </a:lnTo>
                <a:lnTo>
                  <a:pt x="5300" y="1368"/>
                </a:lnTo>
                <a:lnTo>
                  <a:pt x="5276" y="1270"/>
                </a:lnTo>
                <a:lnTo>
                  <a:pt x="5300" y="1148"/>
                </a:lnTo>
                <a:lnTo>
                  <a:pt x="5373" y="1075"/>
                </a:lnTo>
                <a:lnTo>
                  <a:pt x="5446" y="1002"/>
                </a:lnTo>
                <a:lnTo>
                  <a:pt x="5569" y="977"/>
                </a:lnTo>
                <a:close/>
                <a:moveTo>
                  <a:pt x="10575" y="2565"/>
                </a:moveTo>
                <a:lnTo>
                  <a:pt x="10575" y="16706"/>
                </a:lnTo>
                <a:lnTo>
                  <a:pt x="1295" y="16706"/>
                </a:lnTo>
                <a:lnTo>
                  <a:pt x="1295" y="2565"/>
                </a:lnTo>
                <a:close/>
                <a:moveTo>
                  <a:pt x="5935" y="17780"/>
                </a:moveTo>
                <a:lnTo>
                  <a:pt x="6106" y="17805"/>
                </a:lnTo>
                <a:lnTo>
                  <a:pt x="6277" y="17854"/>
                </a:lnTo>
                <a:lnTo>
                  <a:pt x="6423" y="17927"/>
                </a:lnTo>
                <a:lnTo>
                  <a:pt x="6545" y="18025"/>
                </a:lnTo>
                <a:lnTo>
                  <a:pt x="6643" y="18147"/>
                </a:lnTo>
                <a:lnTo>
                  <a:pt x="6716" y="18293"/>
                </a:lnTo>
                <a:lnTo>
                  <a:pt x="6765" y="18464"/>
                </a:lnTo>
                <a:lnTo>
                  <a:pt x="6790" y="18635"/>
                </a:lnTo>
                <a:lnTo>
                  <a:pt x="6765" y="18806"/>
                </a:lnTo>
                <a:lnTo>
                  <a:pt x="6716" y="18977"/>
                </a:lnTo>
                <a:lnTo>
                  <a:pt x="6643" y="19124"/>
                </a:lnTo>
                <a:lnTo>
                  <a:pt x="6545" y="19246"/>
                </a:lnTo>
                <a:lnTo>
                  <a:pt x="6423" y="19343"/>
                </a:lnTo>
                <a:lnTo>
                  <a:pt x="6277" y="19417"/>
                </a:lnTo>
                <a:lnTo>
                  <a:pt x="6106" y="19465"/>
                </a:lnTo>
                <a:lnTo>
                  <a:pt x="5935" y="19490"/>
                </a:lnTo>
                <a:lnTo>
                  <a:pt x="5764" y="19465"/>
                </a:lnTo>
                <a:lnTo>
                  <a:pt x="5593" y="19417"/>
                </a:lnTo>
                <a:lnTo>
                  <a:pt x="5446" y="19343"/>
                </a:lnTo>
                <a:lnTo>
                  <a:pt x="5324" y="19246"/>
                </a:lnTo>
                <a:lnTo>
                  <a:pt x="5227" y="19124"/>
                </a:lnTo>
                <a:lnTo>
                  <a:pt x="5153" y="18977"/>
                </a:lnTo>
                <a:lnTo>
                  <a:pt x="5105" y="18806"/>
                </a:lnTo>
                <a:lnTo>
                  <a:pt x="5080" y="18635"/>
                </a:lnTo>
                <a:lnTo>
                  <a:pt x="5105" y="18464"/>
                </a:lnTo>
                <a:lnTo>
                  <a:pt x="5153" y="18293"/>
                </a:lnTo>
                <a:lnTo>
                  <a:pt x="5227" y="18147"/>
                </a:lnTo>
                <a:lnTo>
                  <a:pt x="5324" y="18025"/>
                </a:lnTo>
                <a:lnTo>
                  <a:pt x="5446" y="17927"/>
                </a:lnTo>
                <a:lnTo>
                  <a:pt x="5593" y="17854"/>
                </a:lnTo>
                <a:lnTo>
                  <a:pt x="5764" y="17805"/>
                </a:lnTo>
                <a:lnTo>
                  <a:pt x="5935" y="17780"/>
                </a:lnTo>
                <a:close/>
                <a:moveTo>
                  <a:pt x="1295" y="0"/>
                </a:moveTo>
                <a:lnTo>
                  <a:pt x="1026" y="25"/>
                </a:lnTo>
                <a:lnTo>
                  <a:pt x="782" y="98"/>
                </a:lnTo>
                <a:lnTo>
                  <a:pt x="562" y="220"/>
                </a:lnTo>
                <a:lnTo>
                  <a:pt x="366" y="367"/>
                </a:lnTo>
                <a:lnTo>
                  <a:pt x="220" y="562"/>
                </a:lnTo>
                <a:lnTo>
                  <a:pt x="98" y="782"/>
                </a:lnTo>
                <a:lnTo>
                  <a:pt x="25" y="1026"/>
                </a:lnTo>
                <a:lnTo>
                  <a:pt x="0" y="1295"/>
                </a:lnTo>
                <a:lnTo>
                  <a:pt x="0" y="19270"/>
                </a:lnTo>
                <a:lnTo>
                  <a:pt x="25" y="19539"/>
                </a:lnTo>
                <a:lnTo>
                  <a:pt x="98" y="19783"/>
                </a:lnTo>
                <a:lnTo>
                  <a:pt x="220" y="20003"/>
                </a:lnTo>
                <a:lnTo>
                  <a:pt x="366" y="20198"/>
                </a:lnTo>
                <a:lnTo>
                  <a:pt x="562" y="20345"/>
                </a:lnTo>
                <a:lnTo>
                  <a:pt x="782" y="20467"/>
                </a:lnTo>
                <a:lnTo>
                  <a:pt x="1026" y="20540"/>
                </a:lnTo>
                <a:lnTo>
                  <a:pt x="1295" y="20565"/>
                </a:lnTo>
                <a:lnTo>
                  <a:pt x="10575" y="20565"/>
                </a:lnTo>
                <a:lnTo>
                  <a:pt x="10844" y="20540"/>
                </a:lnTo>
                <a:lnTo>
                  <a:pt x="11088" y="20467"/>
                </a:lnTo>
                <a:lnTo>
                  <a:pt x="11308" y="20345"/>
                </a:lnTo>
                <a:lnTo>
                  <a:pt x="11503" y="20198"/>
                </a:lnTo>
                <a:lnTo>
                  <a:pt x="11650" y="20003"/>
                </a:lnTo>
                <a:lnTo>
                  <a:pt x="11772" y="19783"/>
                </a:lnTo>
                <a:lnTo>
                  <a:pt x="11845" y="19539"/>
                </a:lnTo>
                <a:lnTo>
                  <a:pt x="11870" y="19270"/>
                </a:lnTo>
                <a:lnTo>
                  <a:pt x="11870" y="1295"/>
                </a:lnTo>
                <a:lnTo>
                  <a:pt x="11845" y="1026"/>
                </a:lnTo>
                <a:lnTo>
                  <a:pt x="11772" y="782"/>
                </a:lnTo>
                <a:lnTo>
                  <a:pt x="11650" y="562"/>
                </a:lnTo>
                <a:lnTo>
                  <a:pt x="11503" y="367"/>
                </a:lnTo>
                <a:lnTo>
                  <a:pt x="11308" y="220"/>
                </a:lnTo>
                <a:lnTo>
                  <a:pt x="11088" y="98"/>
                </a:lnTo>
                <a:lnTo>
                  <a:pt x="10844" y="25"/>
                </a:lnTo>
                <a:lnTo>
                  <a:pt x="10575" y="0"/>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grpSp>
        <p:nvGrpSpPr>
          <p:cNvPr id="4" name="Shape 743"/>
          <p:cNvGrpSpPr/>
          <p:nvPr/>
        </p:nvGrpSpPr>
        <p:grpSpPr>
          <a:xfrm>
            <a:off x="904276" y="515192"/>
            <a:ext cx="382958" cy="607110"/>
            <a:chOff x="6718575" y="2318625"/>
            <a:chExt cx="256950" cy="407375"/>
          </a:xfrm>
        </p:grpSpPr>
        <p:sp>
          <p:nvSpPr>
            <p:cNvPr id="744" name="Shape 744"/>
            <p:cNvSpPr/>
            <p:nvPr/>
          </p:nvSpPr>
          <p:spPr>
            <a:xfrm>
              <a:off x="6795900" y="2673600"/>
              <a:ext cx="102300" cy="22550"/>
            </a:xfrm>
            <a:custGeom>
              <a:avLst/>
              <a:gdLst/>
              <a:ahLst/>
              <a:cxnLst/>
              <a:rect l="0" t="0" r="0" b="0"/>
              <a:pathLst>
                <a:path w="4092" h="902" fill="none" extrusionOk="0">
                  <a:moveTo>
                    <a:pt x="4092" y="902"/>
                  </a:moveTo>
                  <a:lnTo>
                    <a:pt x="4092" y="1"/>
                  </a:lnTo>
                  <a:lnTo>
                    <a:pt x="0" y="1"/>
                  </a:lnTo>
                  <a:lnTo>
                    <a:pt x="0" y="902"/>
                  </a:lnTo>
                  <a:lnTo>
                    <a:pt x="4092" y="902"/>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745" name="Shape 745"/>
            <p:cNvSpPr/>
            <p:nvPr/>
          </p:nvSpPr>
          <p:spPr>
            <a:xfrm>
              <a:off x="6795900" y="2650475"/>
              <a:ext cx="102300" cy="22550"/>
            </a:xfrm>
            <a:custGeom>
              <a:avLst/>
              <a:gdLst/>
              <a:ahLst/>
              <a:cxnLst/>
              <a:rect l="0" t="0" r="0" b="0"/>
              <a:pathLst>
                <a:path w="4092" h="902" fill="none" extrusionOk="0">
                  <a:moveTo>
                    <a:pt x="4092" y="901"/>
                  </a:moveTo>
                  <a:lnTo>
                    <a:pt x="4092" y="0"/>
                  </a:lnTo>
                  <a:lnTo>
                    <a:pt x="0" y="0"/>
                  </a:lnTo>
                  <a:lnTo>
                    <a:pt x="0" y="901"/>
                  </a:lnTo>
                  <a:lnTo>
                    <a:pt x="4092" y="901"/>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746" name="Shape 746"/>
            <p:cNvSpPr/>
            <p:nvPr/>
          </p:nvSpPr>
          <p:spPr>
            <a:xfrm>
              <a:off x="6795900" y="2696125"/>
              <a:ext cx="102300" cy="29875"/>
            </a:xfrm>
            <a:custGeom>
              <a:avLst/>
              <a:gdLst/>
              <a:ahLst/>
              <a:cxnLst/>
              <a:rect l="0" t="0" r="0" b="0"/>
              <a:pathLst>
                <a:path w="4092" h="1195" fill="none" extrusionOk="0">
                  <a:moveTo>
                    <a:pt x="0" y="1"/>
                  </a:moveTo>
                  <a:lnTo>
                    <a:pt x="0" y="171"/>
                  </a:lnTo>
                  <a:lnTo>
                    <a:pt x="0" y="171"/>
                  </a:lnTo>
                  <a:lnTo>
                    <a:pt x="24" y="318"/>
                  </a:lnTo>
                  <a:lnTo>
                    <a:pt x="98" y="464"/>
                  </a:lnTo>
                  <a:lnTo>
                    <a:pt x="195" y="585"/>
                  </a:lnTo>
                  <a:lnTo>
                    <a:pt x="341" y="659"/>
                  </a:lnTo>
                  <a:lnTo>
                    <a:pt x="1875" y="1170"/>
                  </a:lnTo>
                  <a:lnTo>
                    <a:pt x="1875" y="1170"/>
                  </a:lnTo>
                  <a:lnTo>
                    <a:pt x="2046" y="1194"/>
                  </a:lnTo>
                  <a:lnTo>
                    <a:pt x="2046" y="1194"/>
                  </a:lnTo>
                  <a:lnTo>
                    <a:pt x="2216" y="1170"/>
                  </a:lnTo>
                  <a:lnTo>
                    <a:pt x="3751" y="659"/>
                  </a:lnTo>
                  <a:lnTo>
                    <a:pt x="3751" y="659"/>
                  </a:lnTo>
                  <a:lnTo>
                    <a:pt x="3897" y="585"/>
                  </a:lnTo>
                  <a:lnTo>
                    <a:pt x="3994" y="464"/>
                  </a:lnTo>
                  <a:lnTo>
                    <a:pt x="4067" y="318"/>
                  </a:lnTo>
                  <a:lnTo>
                    <a:pt x="4092" y="171"/>
                  </a:lnTo>
                  <a:lnTo>
                    <a:pt x="4092" y="1"/>
                  </a:lnTo>
                  <a:lnTo>
                    <a:pt x="0" y="1"/>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747" name="Shape 747"/>
            <p:cNvSpPr/>
            <p:nvPr/>
          </p:nvSpPr>
          <p:spPr>
            <a:xfrm>
              <a:off x="6784925" y="2459275"/>
              <a:ext cx="35350" cy="166875"/>
            </a:xfrm>
            <a:custGeom>
              <a:avLst/>
              <a:gdLst/>
              <a:ahLst/>
              <a:cxnLst/>
              <a:rect l="0" t="0" r="0" b="0"/>
              <a:pathLst>
                <a:path w="1414" h="6675" fill="none" extrusionOk="0">
                  <a:moveTo>
                    <a:pt x="1413" y="6674"/>
                  </a:moveTo>
                  <a:lnTo>
                    <a:pt x="1413" y="6674"/>
                  </a:lnTo>
                  <a:lnTo>
                    <a:pt x="585" y="2850"/>
                  </a:lnTo>
                  <a:lnTo>
                    <a:pt x="1" y="1"/>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748" name="Shape 748"/>
            <p:cNvSpPr/>
            <p:nvPr/>
          </p:nvSpPr>
          <p:spPr>
            <a:xfrm>
              <a:off x="6718575" y="2318625"/>
              <a:ext cx="256950" cy="307525"/>
            </a:xfrm>
            <a:custGeom>
              <a:avLst/>
              <a:gdLst/>
              <a:ahLst/>
              <a:cxnLst/>
              <a:rect l="0" t="0" r="0" b="0"/>
              <a:pathLst>
                <a:path w="10278" h="12301" fill="none" extrusionOk="0">
                  <a:moveTo>
                    <a:pt x="7185" y="12300"/>
                  </a:moveTo>
                  <a:lnTo>
                    <a:pt x="7185" y="12300"/>
                  </a:lnTo>
                  <a:lnTo>
                    <a:pt x="7307" y="11764"/>
                  </a:lnTo>
                  <a:lnTo>
                    <a:pt x="7477" y="11253"/>
                  </a:lnTo>
                  <a:lnTo>
                    <a:pt x="7672" y="10766"/>
                  </a:lnTo>
                  <a:lnTo>
                    <a:pt x="7891" y="10327"/>
                  </a:lnTo>
                  <a:lnTo>
                    <a:pt x="8135" y="9913"/>
                  </a:lnTo>
                  <a:lnTo>
                    <a:pt x="8378" y="9499"/>
                  </a:lnTo>
                  <a:lnTo>
                    <a:pt x="8914" y="8720"/>
                  </a:lnTo>
                  <a:lnTo>
                    <a:pt x="9182" y="8330"/>
                  </a:lnTo>
                  <a:lnTo>
                    <a:pt x="9425" y="7941"/>
                  </a:lnTo>
                  <a:lnTo>
                    <a:pt x="9645" y="7551"/>
                  </a:lnTo>
                  <a:lnTo>
                    <a:pt x="9864" y="7113"/>
                  </a:lnTo>
                  <a:lnTo>
                    <a:pt x="10034" y="6674"/>
                  </a:lnTo>
                  <a:lnTo>
                    <a:pt x="10156" y="6187"/>
                  </a:lnTo>
                  <a:lnTo>
                    <a:pt x="10229" y="5676"/>
                  </a:lnTo>
                  <a:lnTo>
                    <a:pt x="10253" y="5408"/>
                  </a:lnTo>
                  <a:lnTo>
                    <a:pt x="10278" y="5140"/>
                  </a:lnTo>
                  <a:lnTo>
                    <a:pt x="10278" y="5140"/>
                  </a:lnTo>
                  <a:lnTo>
                    <a:pt x="10229" y="4604"/>
                  </a:lnTo>
                  <a:lnTo>
                    <a:pt x="10156" y="4093"/>
                  </a:lnTo>
                  <a:lnTo>
                    <a:pt x="10034" y="3605"/>
                  </a:lnTo>
                  <a:lnTo>
                    <a:pt x="9864" y="3143"/>
                  </a:lnTo>
                  <a:lnTo>
                    <a:pt x="9645" y="2680"/>
                  </a:lnTo>
                  <a:lnTo>
                    <a:pt x="9401" y="2266"/>
                  </a:lnTo>
                  <a:lnTo>
                    <a:pt x="9084" y="1876"/>
                  </a:lnTo>
                  <a:lnTo>
                    <a:pt x="8768" y="1511"/>
                  </a:lnTo>
                  <a:lnTo>
                    <a:pt x="8402" y="1170"/>
                  </a:lnTo>
                  <a:lnTo>
                    <a:pt x="8013" y="878"/>
                  </a:lnTo>
                  <a:lnTo>
                    <a:pt x="7574" y="634"/>
                  </a:lnTo>
                  <a:lnTo>
                    <a:pt x="7136" y="415"/>
                  </a:lnTo>
                  <a:lnTo>
                    <a:pt x="6673" y="244"/>
                  </a:lnTo>
                  <a:lnTo>
                    <a:pt x="6162" y="98"/>
                  </a:lnTo>
                  <a:lnTo>
                    <a:pt x="5675" y="25"/>
                  </a:lnTo>
                  <a:lnTo>
                    <a:pt x="5139" y="1"/>
                  </a:lnTo>
                  <a:lnTo>
                    <a:pt x="5139" y="1"/>
                  </a:lnTo>
                  <a:lnTo>
                    <a:pt x="4603" y="25"/>
                  </a:lnTo>
                  <a:lnTo>
                    <a:pt x="4116" y="98"/>
                  </a:lnTo>
                  <a:lnTo>
                    <a:pt x="3605" y="244"/>
                  </a:lnTo>
                  <a:lnTo>
                    <a:pt x="3142" y="415"/>
                  </a:lnTo>
                  <a:lnTo>
                    <a:pt x="2703" y="634"/>
                  </a:lnTo>
                  <a:lnTo>
                    <a:pt x="2265" y="878"/>
                  </a:lnTo>
                  <a:lnTo>
                    <a:pt x="1875" y="1170"/>
                  </a:lnTo>
                  <a:lnTo>
                    <a:pt x="1510" y="1511"/>
                  </a:lnTo>
                  <a:lnTo>
                    <a:pt x="1193" y="1876"/>
                  </a:lnTo>
                  <a:lnTo>
                    <a:pt x="877" y="2266"/>
                  </a:lnTo>
                  <a:lnTo>
                    <a:pt x="633" y="2680"/>
                  </a:lnTo>
                  <a:lnTo>
                    <a:pt x="414" y="3143"/>
                  </a:lnTo>
                  <a:lnTo>
                    <a:pt x="244" y="3605"/>
                  </a:lnTo>
                  <a:lnTo>
                    <a:pt x="122" y="4093"/>
                  </a:lnTo>
                  <a:lnTo>
                    <a:pt x="49" y="4604"/>
                  </a:lnTo>
                  <a:lnTo>
                    <a:pt x="0" y="5140"/>
                  </a:lnTo>
                  <a:lnTo>
                    <a:pt x="0" y="5140"/>
                  </a:lnTo>
                  <a:lnTo>
                    <a:pt x="24" y="5408"/>
                  </a:lnTo>
                  <a:lnTo>
                    <a:pt x="49" y="5676"/>
                  </a:lnTo>
                  <a:lnTo>
                    <a:pt x="122" y="6187"/>
                  </a:lnTo>
                  <a:lnTo>
                    <a:pt x="244" y="6674"/>
                  </a:lnTo>
                  <a:lnTo>
                    <a:pt x="414" y="7113"/>
                  </a:lnTo>
                  <a:lnTo>
                    <a:pt x="633" y="7551"/>
                  </a:lnTo>
                  <a:lnTo>
                    <a:pt x="852" y="7941"/>
                  </a:lnTo>
                  <a:lnTo>
                    <a:pt x="1096" y="8330"/>
                  </a:lnTo>
                  <a:lnTo>
                    <a:pt x="1364" y="8720"/>
                  </a:lnTo>
                  <a:lnTo>
                    <a:pt x="1900" y="9499"/>
                  </a:lnTo>
                  <a:lnTo>
                    <a:pt x="2143" y="9913"/>
                  </a:lnTo>
                  <a:lnTo>
                    <a:pt x="2387" y="10327"/>
                  </a:lnTo>
                  <a:lnTo>
                    <a:pt x="2606" y="10766"/>
                  </a:lnTo>
                  <a:lnTo>
                    <a:pt x="2801" y="11253"/>
                  </a:lnTo>
                  <a:lnTo>
                    <a:pt x="2971" y="11764"/>
                  </a:lnTo>
                  <a:lnTo>
                    <a:pt x="3093" y="12300"/>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749" name="Shape 749"/>
            <p:cNvSpPr/>
            <p:nvPr/>
          </p:nvSpPr>
          <p:spPr>
            <a:xfrm>
              <a:off x="6873825" y="2459275"/>
              <a:ext cx="35350" cy="166875"/>
            </a:xfrm>
            <a:custGeom>
              <a:avLst/>
              <a:gdLst/>
              <a:ahLst/>
              <a:cxnLst/>
              <a:rect l="0" t="0" r="0" b="0"/>
              <a:pathLst>
                <a:path w="1414" h="6675" fill="none" extrusionOk="0">
                  <a:moveTo>
                    <a:pt x="1413" y="1"/>
                  </a:moveTo>
                  <a:lnTo>
                    <a:pt x="1413" y="1"/>
                  </a:lnTo>
                  <a:lnTo>
                    <a:pt x="829" y="2850"/>
                  </a:lnTo>
                  <a:lnTo>
                    <a:pt x="1" y="6674"/>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750" name="Shape 750"/>
            <p:cNvSpPr/>
            <p:nvPr/>
          </p:nvSpPr>
          <p:spPr>
            <a:xfrm>
              <a:off x="6801975" y="2453200"/>
              <a:ext cx="90150" cy="19500"/>
            </a:xfrm>
            <a:custGeom>
              <a:avLst/>
              <a:gdLst/>
              <a:ahLst/>
              <a:cxnLst/>
              <a:rect l="0" t="0" r="0" b="0"/>
              <a:pathLst>
                <a:path w="3606" h="780" fill="none" extrusionOk="0">
                  <a:moveTo>
                    <a:pt x="1" y="73"/>
                  </a:moveTo>
                  <a:lnTo>
                    <a:pt x="829" y="780"/>
                  </a:lnTo>
                  <a:lnTo>
                    <a:pt x="1657" y="73"/>
                  </a:lnTo>
                  <a:lnTo>
                    <a:pt x="1657" y="73"/>
                  </a:lnTo>
                  <a:lnTo>
                    <a:pt x="1730" y="25"/>
                  </a:lnTo>
                  <a:lnTo>
                    <a:pt x="1803" y="0"/>
                  </a:lnTo>
                  <a:lnTo>
                    <a:pt x="1876" y="25"/>
                  </a:lnTo>
                  <a:lnTo>
                    <a:pt x="1949" y="73"/>
                  </a:lnTo>
                  <a:lnTo>
                    <a:pt x="2777" y="780"/>
                  </a:lnTo>
                  <a:lnTo>
                    <a:pt x="3605" y="73"/>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751" name="Shape 751"/>
            <p:cNvSpPr/>
            <p:nvPr/>
          </p:nvSpPr>
          <p:spPr>
            <a:xfrm>
              <a:off x="6795900" y="2628550"/>
              <a:ext cx="102300" cy="25"/>
            </a:xfrm>
            <a:custGeom>
              <a:avLst/>
              <a:gdLst/>
              <a:ahLst/>
              <a:cxnLst/>
              <a:rect l="0" t="0" r="0" b="0"/>
              <a:pathLst>
                <a:path w="4092" h="1" fill="none" extrusionOk="0">
                  <a:moveTo>
                    <a:pt x="0" y="1"/>
                  </a:moveTo>
                  <a:lnTo>
                    <a:pt x="4092" y="1"/>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grpSp>
        <p:nvGrpSpPr>
          <p:cNvPr id="5" name="Shape 752"/>
          <p:cNvGrpSpPr/>
          <p:nvPr/>
        </p:nvGrpSpPr>
        <p:grpSpPr>
          <a:xfrm>
            <a:off x="335759" y="1840530"/>
            <a:ext cx="342881" cy="350068"/>
            <a:chOff x="3951850" y="2985350"/>
            <a:chExt cx="407950" cy="416500"/>
          </a:xfrm>
        </p:grpSpPr>
        <p:sp>
          <p:nvSpPr>
            <p:cNvPr id="753" name="Shape 753"/>
            <p:cNvSpPr/>
            <p:nvPr/>
          </p:nvSpPr>
          <p:spPr>
            <a:xfrm>
              <a:off x="3951850" y="2985350"/>
              <a:ext cx="314800" cy="314825"/>
            </a:xfrm>
            <a:custGeom>
              <a:avLst/>
              <a:gdLst/>
              <a:ahLst/>
              <a:cxnLst/>
              <a:rect l="0" t="0" r="0" b="0"/>
              <a:pathLst>
                <a:path w="12592" h="12593" fill="none" extrusionOk="0">
                  <a:moveTo>
                    <a:pt x="6284" y="1"/>
                  </a:moveTo>
                  <a:lnTo>
                    <a:pt x="6284" y="1"/>
                  </a:lnTo>
                  <a:lnTo>
                    <a:pt x="5967" y="25"/>
                  </a:lnTo>
                  <a:lnTo>
                    <a:pt x="5651" y="49"/>
                  </a:lnTo>
                  <a:lnTo>
                    <a:pt x="5334" y="74"/>
                  </a:lnTo>
                  <a:lnTo>
                    <a:pt x="5017" y="147"/>
                  </a:lnTo>
                  <a:lnTo>
                    <a:pt x="4725" y="220"/>
                  </a:lnTo>
                  <a:lnTo>
                    <a:pt x="4433" y="293"/>
                  </a:lnTo>
                  <a:lnTo>
                    <a:pt x="4141" y="390"/>
                  </a:lnTo>
                  <a:lnTo>
                    <a:pt x="3848" y="512"/>
                  </a:lnTo>
                  <a:lnTo>
                    <a:pt x="3556" y="634"/>
                  </a:lnTo>
                  <a:lnTo>
                    <a:pt x="3288" y="780"/>
                  </a:lnTo>
                  <a:lnTo>
                    <a:pt x="3020" y="926"/>
                  </a:lnTo>
                  <a:lnTo>
                    <a:pt x="2777" y="1072"/>
                  </a:lnTo>
                  <a:lnTo>
                    <a:pt x="2290" y="1437"/>
                  </a:lnTo>
                  <a:lnTo>
                    <a:pt x="1851" y="1852"/>
                  </a:lnTo>
                  <a:lnTo>
                    <a:pt x="1437" y="2290"/>
                  </a:lnTo>
                  <a:lnTo>
                    <a:pt x="1072" y="2777"/>
                  </a:lnTo>
                  <a:lnTo>
                    <a:pt x="901" y="3045"/>
                  </a:lnTo>
                  <a:lnTo>
                    <a:pt x="755" y="3313"/>
                  </a:lnTo>
                  <a:lnTo>
                    <a:pt x="609" y="3581"/>
                  </a:lnTo>
                  <a:lnTo>
                    <a:pt x="487" y="3849"/>
                  </a:lnTo>
                  <a:lnTo>
                    <a:pt x="390" y="4141"/>
                  </a:lnTo>
                  <a:lnTo>
                    <a:pt x="292" y="4433"/>
                  </a:lnTo>
                  <a:lnTo>
                    <a:pt x="195" y="4725"/>
                  </a:lnTo>
                  <a:lnTo>
                    <a:pt x="122" y="5042"/>
                  </a:lnTo>
                  <a:lnTo>
                    <a:pt x="73" y="5334"/>
                  </a:lnTo>
                  <a:lnTo>
                    <a:pt x="25" y="5651"/>
                  </a:lnTo>
                  <a:lnTo>
                    <a:pt x="0" y="5968"/>
                  </a:lnTo>
                  <a:lnTo>
                    <a:pt x="0" y="6308"/>
                  </a:lnTo>
                  <a:lnTo>
                    <a:pt x="0" y="6308"/>
                  </a:lnTo>
                  <a:lnTo>
                    <a:pt x="0" y="6625"/>
                  </a:lnTo>
                  <a:lnTo>
                    <a:pt x="25" y="6942"/>
                  </a:lnTo>
                  <a:lnTo>
                    <a:pt x="73" y="7258"/>
                  </a:lnTo>
                  <a:lnTo>
                    <a:pt x="122" y="7575"/>
                  </a:lnTo>
                  <a:lnTo>
                    <a:pt x="195" y="7867"/>
                  </a:lnTo>
                  <a:lnTo>
                    <a:pt x="292" y="8184"/>
                  </a:lnTo>
                  <a:lnTo>
                    <a:pt x="390" y="8476"/>
                  </a:lnTo>
                  <a:lnTo>
                    <a:pt x="487" y="8744"/>
                  </a:lnTo>
                  <a:lnTo>
                    <a:pt x="609" y="9036"/>
                  </a:lnTo>
                  <a:lnTo>
                    <a:pt x="755" y="9304"/>
                  </a:lnTo>
                  <a:lnTo>
                    <a:pt x="901" y="9572"/>
                  </a:lnTo>
                  <a:lnTo>
                    <a:pt x="1072" y="9816"/>
                  </a:lnTo>
                  <a:lnTo>
                    <a:pt x="1437" y="10303"/>
                  </a:lnTo>
                  <a:lnTo>
                    <a:pt x="1851" y="10741"/>
                  </a:lnTo>
                  <a:lnTo>
                    <a:pt x="2290" y="11155"/>
                  </a:lnTo>
                  <a:lnTo>
                    <a:pt x="2777" y="11520"/>
                  </a:lnTo>
                  <a:lnTo>
                    <a:pt x="3020" y="11691"/>
                  </a:lnTo>
                  <a:lnTo>
                    <a:pt x="3288" y="11837"/>
                  </a:lnTo>
                  <a:lnTo>
                    <a:pt x="3556" y="11983"/>
                  </a:lnTo>
                  <a:lnTo>
                    <a:pt x="3848" y="12105"/>
                  </a:lnTo>
                  <a:lnTo>
                    <a:pt x="4141" y="12202"/>
                  </a:lnTo>
                  <a:lnTo>
                    <a:pt x="4433" y="12300"/>
                  </a:lnTo>
                  <a:lnTo>
                    <a:pt x="4725" y="12397"/>
                  </a:lnTo>
                  <a:lnTo>
                    <a:pt x="5017" y="12470"/>
                  </a:lnTo>
                  <a:lnTo>
                    <a:pt x="5334" y="12519"/>
                  </a:lnTo>
                  <a:lnTo>
                    <a:pt x="5651" y="12568"/>
                  </a:lnTo>
                  <a:lnTo>
                    <a:pt x="5967" y="12592"/>
                  </a:lnTo>
                  <a:lnTo>
                    <a:pt x="6284" y="12592"/>
                  </a:lnTo>
                  <a:lnTo>
                    <a:pt x="6284" y="12592"/>
                  </a:lnTo>
                  <a:lnTo>
                    <a:pt x="6625" y="12592"/>
                  </a:lnTo>
                  <a:lnTo>
                    <a:pt x="6941" y="12568"/>
                  </a:lnTo>
                  <a:lnTo>
                    <a:pt x="7258" y="12519"/>
                  </a:lnTo>
                  <a:lnTo>
                    <a:pt x="7550" y="12470"/>
                  </a:lnTo>
                  <a:lnTo>
                    <a:pt x="7867" y="12397"/>
                  </a:lnTo>
                  <a:lnTo>
                    <a:pt x="8159" y="12300"/>
                  </a:lnTo>
                  <a:lnTo>
                    <a:pt x="8451" y="12202"/>
                  </a:lnTo>
                  <a:lnTo>
                    <a:pt x="8744" y="12105"/>
                  </a:lnTo>
                  <a:lnTo>
                    <a:pt x="9012" y="11983"/>
                  </a:lnTo>
                  <a:lnTo>
                    <a:pt x="9279" y="11837"/>
                  </a:lnTo>
                  <a:lnTo>
                    <a:pt x="9547" y="11691"/>
                  </a:lnTo>
                  <a:lnTo>
                    <a:pt x="9815" y="11520"/>
                  </a:lnTo>
                  <a:lnTo>
                    <a:pt x="10302" y="11155"/>
                  </a:lnTo>
                  <a:lnTo>
                    <a:pt x="10741" y="10741"/>
                  </a:lnTo>
                  <a:lnTo>
                    <a:pt x="11155" y="10303"/>
                  </a:lnTo>
                  <a:lnTo>
                    <a:pt x="11520" y="9816"/>
                  </a:lnTo>
                  <a:lnTo>
                    <a:pt x="11666" y="9572"/>
                  </a:lnTo>
                  <a:lnTo>
                    <a:pt x="11812" y="9304"/>
                  </a:lnTo>
                  <a:lnTo>
                    <a:pt x="11958" y="9036"/>
                  </a:lnTo>
                  <a:lnTo>
                    <a:pt x="12080" y="8744"/>
                  </a:lnTo>
                  <a:lnTo>
                    <a:pt x="12202" y="8476"/>
                  </a:lnTo>
                  <a:lnTo>
                    <a:pt x="12299" y="8184"/>
                  </a:lnTo>
                  <a:lnTo>
                    <a:pt x="12397" y="7867"/>
                  </a:lnTo>
                  <a:lnTo>
                    <a:pt x="12446" y="7575"/>
                  </a:lnTo>
                  <a:lnTo>
                    <a:pt x="12519" y="7258"/>
                  </a:lnTo>
                  <a:lnTo>
                    <a:pt x="12543" y="6942"/>
                  </a:lnTo>
                  <a:lnTo>
                    <a:pt x="12567" y="6625"/>
                  </a:lnTo>
                  <a:lnTo>
                    <a:pt x="12592" y="6308"/>
                  </a:lnTo>
                  <a:lnTo>
                    <a:pt x="12592" y="6308"/>
                  </a:lnTo>
                  <a:lnTo>
                    <a:pt x="12567" y="5968"/>
                  </a:lnTo>
                  <a:lnTo>
                    <a:pt x="12543" y="5651"/>
                  </a:lnTo>
                  <a:lnTo>
                    <a:pt x="12519" y="5334"/>
                  </a:lnTo>
                  <a:lnTo>
                    <a:pt x="12446" y="5042"/>
                  </a:lnTo>
                  <a:lnTo>
                    <a:pt x="12397" y="4725"/>
                  </a:lnTo>
                  <a:lnTo>
                    <a:pt x="12299" y="4433"/>
                  </a:lnTo>
                  <a:lnTo>
                    <a:pt x="12202" y="4141"/>
                  </a:lnTo>
                  <a:lnTo>
                    <a:pt x="12080" y="3849"/>
                  </a:lnTo>
                  <a:lnTo>
                    <a:pt x="11958" y="3581"/>
                  </a:lnTo>
                  <a:lnTo>
                    <a:pt x="11812" y="3313"/>
                  </a:lnTo>
                  <a:lnTo>
                    <a:pt x="11666" y="3045"/>
                  </a:lnTo>
                  <a:lnTo>
                    <a:pt x="11520" y="2777"/>
                  </a:lnTo>
                  <a:lnTo>
                    <a:pt x="11155" y="2290"/>
                  </a:lnTo>
                  <a:lnTo>
                    <a:pt x="10741" y="1852"/>
                  </a:lnTo>
                  <a:lnTo>
                    <a:pt x="10302" y="1437"/>
                  </a:lnTo>
                  <a:lnTo>
                    <a:pt x="9815" y="1072"/>
                  </a:lnTo>
                  <a:lnTo>
                    <a:pt x="9547" y="926"/>
                  </a:lnTo>
                  <a:lnTo>
                    <a:pt x="9279" y="780"/>
                  </a:lnTo>
                  <a:lnTo>
                    <a:pt x="9012" y="634"/>
                  </a:lnTo>
                  <a:lnTo>
                    <a:pt x="8744" y="512"/>
                  </a:lnTo>
                  <a:lnTo>
                    <a:pt x="8451" y="390"/>
                  </a:lnTo>
                  <a:lnTo>
                    <a:pt x="8159" y="293"/>
                  </a:lnTo>
                  <a:lnTo>
                    <a:pt x="7867" y="220"/>
                  </a:lnTo>
                  <a:lnTo>
                    <a:pt x="7550" y="147"/>
                  </a:lnTo>
                  <a:lnTo>
                    <a:pt x="7258" y="74"/>
                  </a:lnTo>
                  <a:lnTo>
                    <a:pt x="6941" y="49"/>
                  </a:lnTo>
                  <a:lnTo>
                    <a:pt x="6625" y="25"/>
                  </a:lnTo>
                  <a:lnTo>
                    <a:pt x="6284" y="1"/>
                  </a:lnTo>
                  <a:lnTo>
                    <a:pt x="6284" y="1"/>
                  </a:lnTo>
                  <a:close/>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754" name="Shape 754"/>
            <p:cNvSpPr/>
            <p:nvPr/>
          </p:nvSpPr>
          <p:spPr>
            <a:xfrm>
              <a:off x="3988375" y="3021875"/>
              <a:ext cx="241750" cy="241750"/>
            </a:xfrm>
            <a:custGeom>
              <a:avLst/>
              <a:gdLst/>
              <a:ahLst/>
              <a:cxnLst/>
              <a:rect l="0" t="0" r="0" b="0"/>
              <a:pathLst>
                <a:path w="9670" h="9670" fill="none" extrusionOk="0">
                  <a:moveTo>
                    <a:pt x="4823" y="1"/>
                  </a:moveTo>
                  <a:lnTo>
                    <a:pt x="4823" y="1"/>
                  </a:lnTo>
                  <a:lnTo>
                    <a:pt x="4336" y="25"/>
                  </a:lnTo>
                  <a:lnTo>
                    <a:pt x="3849" y="98"/>
                  </a:lnTo>
                  <a:lnTo>
                    <a:pt x="3386" y="220"/>
                  </a:lnTo>
                  <a:lnTo>
                    <a:pt x="2947" y="391"/>
                  </a:lnTo>
                  <a:lnTo>
                    <a:pt x="2533" y="585"/>
                  </a:lnTo>
                  <a:lnTo>
                    <a:pt x="2144" y="829"/>
                  </a:lnTo>
                  <a:lnTo>
                    <a:pt x="1754" y="1121"/>
                  </a:lnTo>
                  <a:lnTo>
                    <a:pt x="1413" y="1438"/>
                  </a:lnTo>
                  <a:lnTo>
                    <a:pt x="1096" y="1779"/>
                  </a:lnTo>
                  <a:lnTo>
                    <a:pt x="829" y="2144"/>
                  </a:lnTo>
                  <a:lnTo>
                    <a:pt x="585" y="2534"/>
                  </a:lnTo>
                  <a:lnTo>
                    <a:pt x="390" y="2972"/>
                  </a:lnTo>
                  <a:lnTo>
                    <a:pt x="220" y="3411"/>
                  </a:lnTo>
                  <a:lnTo>
                    <a:pt x="98" y="3873"/>
                  </a:lnTo>
                  <a:lnTo>
                    <a:pt x="25" y="4336"/>
                  </a:lnTo>
                  <a:lnTo>
                    <a:pt x="1" y="4847"/>
                  </a:lnTo>
                  <a:lnTo>
                    <a:pt x="1" y="4847"/>
                  </a:lnTo>
                  <a:lnTo>
                    <a:pt x="25" y="5335"/>
                  </a:lnTo>
                  <a:lnTo>
                    <a:pt x="98" y="5822"/>
                  </a:lnTo>
                  <a:lnTo>
                    <a:pt x="220" y="6284"/>
                  </a:lnTo>
                  <a:lnTo>
                    <a:pt x="390" y="6723"/>
                  </a:lnTo>
                  <a:lnTo>
                    <a:pt x="585" y="7137"/>
                  </a:lnTo>
                  <a:lnTo>
                    <a:pt x="829" y="7527"/>
                  </a:lnTo>
                  <a:lnTo>
                    <a:pt x="1096" y="7916"/>
                  </a:lnTo>
                  <a:lnTo>
                    <a:pt x="1413" y="8257"/>
                  </a:lnTo>
                  <a:lnTo>
                    <a:pt x="1754" y="8574"/>
                  </a:lnTo>
                  <a:lnTo>
                    <a:pt x="2144" y="8842"/>
                  </a:lnTo>
                  <a:lnTo>
                    <a:pt x="2533" y="9085"/>
                  </a:lnTo>
                  <a:lnTo>
                    <a:pt x="2947" y="9280"/>
                  </a:lnTo>
                  <a:lnTo>
                    <a:pt x="3386" y="9451"/>
                  </a:lnTo>
                  <a:lnTo>
                    <a:pt x="3849" y="9572"/>
                  </a:lnTo>
                  <a:lnTo>
                    <a:pt x="4336" y="9645"/>
                  </a:lnTo>
                  <a:lnTo>
                    <a:pt x="4823" y="9670"/>
                  </a:lnTo>
                  <a:lnTo>
                    <a:pt x="4823" y="9670"/>
                  </a:lnTo>
                  <a:lnTo>
                    <a:pt x="5334" y="9645"/>
                  </a:lnTo>
                  <a:lnTo>
                    <a:pt x="5797" y="9572"/>
                  </a:lnTo>
                  <a:lnTo>
                    <a:pt x="6260" y="9451"/>
                  </a:lnTo>
                  <a:lnTo>
                    <a:pt x="6698" y="9280"/>
                  </a:lnTo>
                  <a:lnTo>
                    <a:pt x="7136" y="9085"/>
                  </a:lnTo>
                  <a:lnTo>
                    <a:pt x="7526" y="8842"/>
                  </a:lnTo>
                  <a:lnTo>
                    <a:pt x="7892" y="8574"/>
                  </a:lnTo>
                  <a:lnTo>
                    <a:pt x="8232" y="8257"/>
                  </a:lnTo>
                  <a:lnTo>
                    <a:pt x="8549" y="7916"/>
                  </a:lnTo>
                  <a:lnTo>
                    <a:pt x="8841" y="7527"/>
                  </a:lnTo>
                  <a:lnTo>
                    <a:pt x="9085" y="7137"/>
                  </a:lnTo>
                  <a:lnTo>
                    <a:pt x="9280" y="6723"/>
                  </a:lnTo>
                  <a:lnTo>
                    <a:pt x="9450" y="6284"/>
                  </a:lnTo>
                  <a:lnTo>
                    <a:pt x="9572" y="5822"/>
                  </a:lnTo>
                  <a:lnTo>
                    <a:pt x="9645" y="5335"/>
                  </a:lnTo>
                  <a:lnTo>
                    <a:pt x="9669" y="4847"/>
                  </a:lnTo>
                  <a:lnTo>
                    <a:pt x="9669" y="4847"/>
                  </a:lnTo>
                  <a:lnTo>
                    <a:pt x="9645" y="4336"/>
                  </a:lnTo>
                  <a:lnTo>
                    <a:pt x="9572" y="3873"/>
                  </a:lnTo>
                  <a:lnTo>
                    <a:pt x="9450" y="3411"/>
                  </a:lnTo>
                  <a:lnTo>
                    <a:pt x="9280" y="2972"/>
                  </a:lnTo>
                  <a:lnTo>
                    <a:pt x="9085" y="2534"/>
                  </a:lnTo>
                  <a:lnTo>
                    <a:pt x="8841" y="2144"/>
                  </a:lnTo>
                  <a:lnTo>
                    <a:pt x="8549" y="1779"/>
                  </a:lnTo>
                  <a:lnTo>
                    <a:pt x="8232" y="1438"/>
                  </a:lnTo>
                  <a:lnTo>
                    <a:pt x="7892" y="1121"/>
                  </a:lnTo>
                  <a:lnTo>
                    <a:pt x="7526" y="829"/>
                  </a:lnTo>
                  <a:lnTo>
                    <a:pt x="7136" y="585"/>
                  </a:lnTo>
                  <a:lnTo>
                    <a:pt x="6698" y="391"/>
                  </a:lnTo>
                  <a:lnTo>
                    <a:pt x="6260" y="220"/>
                  </a:lnTo>
                  <a:lnTo>
                    <a:pt x="5797" y="98"/>
                  </a:lnTo>
                  <a:lnTo>
                    <a:pt x="5334" y="25"/>
                  </a:lnTo>
                  <a:lnTo>
                    <a:pt x="4823" y="1"/>
                  </a:lnTo>
                  <a:lnTo>
                    <a:pt x="4823" y="1"/>
                  </a:lnTo>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755" name="Shape 755"/>
            <p:cNvSpPr/>
            <p:nvPr/>
          </p:nvSpPr>
          <p:spPr>
            <a:xfrm>
              <a:off x="4024300" y="3058425"/>
              <a:ext cx="84650" cy="84650"/>
            </a:xfrm>
            <a:custGeom>
              <a:avLst/>
              <a:gdLst/>
              <a:ahLst/>
              <a:cxnLst/>
              <a:rect l="0" t="0" r="0" b="0"/>
              <a:pathLst>
                <a:path w="3386" h="3386" fill="none" extrusionOk="0">
                  <a:moveTo>
                    <a:pt x="0" y="3385"/>
                  </a:moveTo>
                  <a:lnTo>
                    <a:pt x="0" y="3385"/>
                  </a:lnTo>
                  <a:lnTo>
                    <a:pt x="25" y="3020"/>
                  </a:lnTo>
                  <a:lnTo>
                    <a:pt x="74" y="2704"/>
                  </a:lnTo>
                  <a:lnTo>
                    <a:pt x="147" y="2363"/>
                  </a:lnTo>
                  <a:lnTo>
                    <a:pt x="268" y="2070"/>
                  </a:lnTo>
                  <a:lnTo>
                    <a:pt x="414" y="1754"/>
                  </a:lnTo>
                  <a:lnTo>
                    <a:pt x="585" y="1486"/>
                  </a:lnTo>
                  <a:lnTo>
                    <a:pt x="780" y="1218"/>
                  </a:lnTo>
                  <a:lnTo>
                    <a:pt x="999" y="974"/>
                  </a:lnTo>
                  <a:lnTo>
                    <a:pt x="1243" y="755"/>
                  </a:lnTo>
                  <a:lnTo>
                    <a:pt x="1510" y="560"/>
                  </a:lnTo>
                  <a:lnTo>
                    <a:pt x="1778" y="390"/>
                  </a:lnTo>
                  <a:lnTo>
                    <a:pt x="2071" y="244"/>
                  </a:lnTo>
                  <a:lnTo>
                    <a:pt x="2387" y="146"/>
                  </a:lnTo>
                  <a:lnTo>
                    <a:pt x="2704" y="49"/>
                  </a:lnTo>
                  <a:lnTo>
                    <a:pt x="3045" y="0"/>
                  </a:lnTo>
                  <a:lnTo>
                    <a:pt x="3386" y="0"/>
                  </a:lnTo>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756" name="Shape 756"/>
            <p:cNvSpPr/>
            <p:nvPr/>
          </p:nvSpPr>
          <p:spPr>
            <a:xfrm>
              <a:off x="4205750" y="3248375"/>
              <a:ext cx="154050" cy="153475"/>
            </a:xfrm>
            <a:custGeom>
              <a:avLst/>
              <a:gdLst/>
              <a:ahLst/>
              <a:cxnLst/>
              <a:rect l="0" t="0" r="0" b="0"/>
              <a:pathLst>
                <a:path w="6162" h="6139" fill="none" extrusionOk="0">
                  <a:moveTo>
                    <a:pt x="0" y="1024"/>
                  </a:moveTo>
                  <a:lnTo>
                    <a:pt x="4969" y="5992"/>
                  </a:lnTo>
                  <a:lnTo>
                    <a:pt x="4969" y="5992"/>
                  </a:lnTo>
                  <a:lnTo>
                    <a:pt x="5042" y="6041"/>
                  </a:lnTo>
                  <a:lnTo>
                    <a:pt x="5115" y="6090"/>
                  </a:lnTo>
                  <a:lnTo>
                    <a:pt x="5212" y="6114"/>
                  </a:lnTo>
                  <a:lnTo>
                    <a:pt x="5310" y="6138"/>
                  </a:lnTo>
                  <a:lnTo>
                    <a:pt x="5407" y="6114"/>
                  </a:lnTo>
                  <a:lnTo>
                    <a:pt x="5480" y="6090"/>
                  </a:lnTo>
                  <a:lnTo>
                    <a:pt x="5577" y="6041"/>
                  </a:lnTo>
                  <a:lnTo>
                    <a:pt x="5651" y="5992"/>
                  </a:lnTo>
                  <a:lnTo>
                    <a:pt x="6016" y="5627"/>
                  </a:lnTo>
                  <a:lnTo>
                    <a:pt x="6016" y="5627"/>
                  </a:lnTo>
                  <a:lnTo>
                    <a:pt x="6089" y="5554"/>
                  </a:lnTo>
                  <a:lnTo>
                    <a:pt x="6138" y="5456"/>
                  </a:lnTo>
                  <a:lnTo>
                    <a:pt x="6162" y="5359"/>
                  </a:lnTo>
                  <a:lnTo>
                    <a:pt x="6162" y="5286"/>
                  </a:lnTo>
                  <a:lnTo>
                    <a:pt x="6162" y="5188"/>
                  </a:lnTo>
                  <a:lnTo>
                    <a:pt x="6138" y="5091"/>
                  </a:lnTo>
                  <a:lnTo>
                    <a:pt x="6089" y="5018"/>
                  </a:lnTo>
                  <a:lnTo>
                    <a:pt x="6016" y="4921"/>
                  </a:lnTo>
                  <a:lnTo>
                    <a:pt x="1072" y="1"/>
                  </a:lnTo>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grpSp>
        <p:nvGrpSpPr>
          <p:cNvPr id="6" name="Shape 757"/>
          <p:cNvGrpSpPr/>
          <p:nvPr/>
        </p:nvGrpSpPr>
        <p:grpSpPr>
          <a:xfrm rot="10800000" flipH="1">
            <a:off x="7663686" y="3682711"/>
            <a:ext cx="1034724" cy="895486"/>
            <a:chOff x="238125" y="1431100"/>
            <a:chExt cx="3296350" cy="2852775"/>
          </a:xfrm>
        </p:grpSpPr>
        <p:sp>
          <p:nvSpPr>
            <p:cNvPr id="758" name="Shape 758"/>
            <p:cNvSpPr/>
            <p:nvPr/>
          </p:nvSpPr>
          <p:spPr>
            <a:xfrm>
              <a:off x="980725" y="4136025"/>
              <a:ext cx="157950" cy="147850"/>
            </a:xfrm>
            <a:custGeom>
              <a:avLst/>
              <a:gdLst/>
              <a:ahLst/>
              <a:cxnLst/>
              <a:rect l="0" t="0" r="0" b="0"/>
              <a:pathLst>
                <a:path w="6318" h="5914" extrusionOk="0">
                  <a:moveTo>
                    <a:pt x="403" y="0"/>
                  </a:moveTo>
                  <a:lnTo>
                    <a:pt x="0" y="269"/>
                  </a:lnTo>
                  <a:lnTo>
                    <a:pt x="3226" y="5914"/>
                  </a:lnTo>
                  <a:lnTo>
                    <a:pt x="6317" y="5914"/>
                  </a:lnTo>
                  <a:lnTo>
                    <a:pt x="403" y="0"/>
                  </a:lnTo>
                  <a:close/>
                </a:path>
              </a:pathLst>
            </a:custGeom>
            <a:solidFill>
              <a:srgbClr val="00E2C7"/>
            </a:solidFill>
            <a:ln>
              <a:noFill/>
            </a:ln>
          </p:spPr>
          <p:txBody>
            <a:bodyPr lIns="91425" tIns="91425" rIns="91425" bIns="91425" anchor="ctr" anchorCtr="0">
              <a:noAutofit/>
            </a:bodyPr>
            <a:lstStyle/>
            <a:p>
              <a:pPr lvl="0">
                <a:spcBef>
                  <a:spcPts val="0"/>
                </a:spcBef>
                <a:buNone/>
              </a:pPr>
              <a:endParaRPr/>
            </a:p>
          </p:txBody>
        </p:sp>
        <p:sp>
          <p:nvSpPr>
            <p:cNvPr id="759" name="Shape 759"/>
            <p:cNvSpPr/>
            <p:nvPr/>
          </p:nvSpPr>
          <p:spPr>
            <a:xfrm>
              <a:off x="849675" y="3907525"/>
              <a:ext cx="386425" cy="376350"/>
            </a:xfrm>
            <a:custGeom>
              <a:avLst/>
              <a:gdLst/>
              <a:ahLst/>
              <a:cxnLst/>
              <a:rect l="0" t="0" r="0" b="0"/>
              <a:pathLst>
                <a:path w="15457" h="15054" extrusionOk="0">
                  <a:moveTo>
                    <a:pt x="403" y="0"/>
                  </a:moveTo>
                  <a:lnTo>
                    <a:pt x="0" y="269"/>
                  </a:lnTo>
                  <a:lnTo>
                    <a:pt x="5242" y="9543"/>
                  </a:lnTo>
                  <a:lnTo>
                    <a:pt x="10887" y="15054"/>
                  </a:lnTo>
                  <a:lnTo>
                    <a:pt x="15457" y="15054"/>
                  </a:lnTo>
                  <a:lnTo>
                    <a:pt x="403" y="0"/>
                  </a:lnTo>
                  <a:close/>
                </a:path>
              </a:pathLst>
            </a:custGeom>
            <a:solidFill>
              <a:srgbClr val="01E0C8"/>
            </a:solidFill>
            <a:ln>
              <a:noFill/>
            </a:ln>
          </p:spPr>
          <p:txBody>
            <a:bodyPr lIns="91425" tIns="91425" rIns="91425" bIns="91425" anchor="ctr" anchorCtr="0">
              <a:noAutofit/>
            </a:bodyPr>
            <a:lstStyle/>
            <a:p>
              <a:pPr lvl="0">
                <a:spcBef>
                  <a:spcPts val="0"/>
                </a:spcBef>
                <a:buNone/>
              </a:pPr>
              <a:endParaRPr/>
            </a:p>
          </p:txBody>
        </p:sp>
        <p:sp>
          <p:nvSpPr>
            <p:cNvPr id="760" name="Shape 760"/>
            <p:cNvSpPr/>
            <p:nvPr/>
          </p:nvSpPr>
          <p:spPr>
            <a:xfrm>
              <a:off x="715250" y="3675675"/>
              <a:ext cx="618300" cy="608200"/>
            </a:xfrm>
            <a:custGeom>
              <a:avLst/>
              <a:gdLst/>
              <a:ahLst/>
              <a:cxnLst/>
              <a:rect l="0" t="0" r="0" b="0"/>
              <a:pathLst>
                <a:path w="24732" h="24328" extrusionOk="0">
                  <a:moveTo>
                    <a:pt x="404" y="0"/>
                  </a:moveTo>
                  <a:lnTo>
                    <a:pt x="1" y="404"/>
                  </a:lnTo>
                  <a:lnTo>
                    <a:pt x="5377" y="9543"/>
                  </a:lnTo>
                  <a:lnTo>
                    <a:pt x="20162" y="24328"/>
                  </a:lnTo>
                  <a:lnTo>
                    <a:pt x="24732" y="24328"/>
                  </a:lnTo>
                  <a:lnTo>
                    <a:pt x="404" y="0"/>
                  </a:lnTo>
                  <a:close/>
                </a:path>
              </a:pathLst>
            </a:custGeom>
            <a:solidFill>
              <a:srgbClr val="02DFC8"/>
            </a:solidFill>
            <a:ln>
              <a:noFill/>
            </a:ln>
          </p:spPr>
          <p:txBody>
            <a:bodyPr lIns="91425" tIns="91425" rIns="91425" bIns="91425" anchor="ctr" anchorCtr="0">
              <a:noAutofit/>
            </a:bodyPr>
            <a:lstStyle/>
            <a:p>
              <a:pPr lvl="0">
                <a:spcBef>
                  <a:spcPts val="0"/>
                </a:spcBef>
                <a:buNone/>
              </a:pPr>
              <a:endParaRPr/>
            </a:p>
          </p:txBody>
        </p:sp>
        <p:sp>
          <p:nvSpPr>
            <p:cNvPr id="761" name="Shape 761"/>
            <p:cNvSpPr/>
            <p:nvPr/>
          </p:nvSpPr>
          <p:spPr>
            <a:xfrm>
              <a:off x="584200" y="3447175"/>
              <a:ext cx="846800" cy="836700"/>
            </a:xfrm>
            <a:custGeom>
              <a:avLst/>
              <a:gdLst/>
              <a:ahLst/>
              <a:cxnLst/>
              <a:rect l="0" t="0" r="0" b="0"/>
              <a:pathLst>
                <a:path w="33872" h="33468" extrusionOk="0">
                  <a:moveTo>
                    <a:pt x="404" y="1"/>
                  </a:moveTo>
                  <a:lnTo>
                    <a:pt x="1" y="270"/>
                  </a:lnTo>
                  <a:lnTo>
                    <a:pt x="5243" y="9544"/>
                  </a:lnTo>
                  <a:lnTo>
                    <a:pt x="29167" y="33468"/>
                  </a:lnTo>
                  <a:lnTo>
                    <a:pt x="33872" y="33468"/>
                  </a:lnTo>
                  <a:lnTo>
                    <a:pt x="404" y="1"/>
                  </a:lnTo>
                  <a:close/>
                </a:path>
              </a:pathLst>
            </a:custGeom>
            <a:solidFill>
              <a:srgbClr val="03DDC9"/>
            </a:solidFill>
            <a:ln>
              <a:noFill/>
            </a:ln>
          </p:spPr>
          <p:txBody>
            <a:bodyPr lIns="91425" tIns="91425" rIns="91425" bIns="91425" anchor="ctr" anchorCtr="0">
              <a:noAutofit/>
            </a:bodyPr>
            <a:lstStyle/>
            <a:p>
              <a:pPr lvl="0">
                <a:spcBef>
                  <a:spcPts val="0"/>
                </a:spcBef>
                <a:buNone/>
              </a:pPr>
              <a:endParaRPr/>
            </a:p>
          </p:txBody>
        </p:sp>
        <p:sp>
          <p:nvSpPr>
            <p:cNvPr id="762" name="Shape 762"/>
            <p:cNvSpPr/>
            <p:nvPr/>
          </p:nvSpPr>
          <p:spPr>
            <a:xfrm>
              <a:off x="449800" y="3218700"/>
              <a:ext cx="1078650" cy="1065175"/>
            </a:xfrm>
            <a:custGeom>
              <a:avLst/>
              <a:gdLst/>
              <a:ahLst/>
              <a:cxnLst/>
              <a:rect l="0" t="0" r="0" b="0"/>
              <a:pathLst>
                <a:path w="43146" h="42607" extrusionOk="0">
                  <a:moveTo>
                    <a:pt x="404" y="0"/>
                  </a:moveTo>
                  <a:lnTo>
                    <a:pt x="1" y="269"/>
                  </a:lnTo>
                  <a:lnTo>
                    <a:pt x="5377" y="9543"/>
                  </a:lnTo>
                  <a:lnTo>
                    <a:pt x="38441" y="42607"/>
                  </a:lnTo>
                  <a:lnTo>
                    <a:pt x="43145" y="42607"/>
                  </a:lnTo>
                  <a:lnTo>
                    <a:pt x="404" y="0"/>
                  </a:lnTo>
                  <a:close/>
                </a:path>
              </a:pathLst>
            </a:custGeom>
            <a:solidFill>
              <a:srgbClr val="04DBC9"/>
            </a:solidFill>
            <a:ln>
              <a:noFill/>
            </a:ln>
          </p:spPr>
          <p:txBody>
            <a:bodyPr lIns="91425" tIns="91425" rIns="91425" bIns="91425" anchor="ctr" anchorCtr="0">
              <a:noAutofit/>
            </a:bodyPr>
            <a:lstStyle/>
            <a:p>
              <a:pPr lvl="0">
                <a:spcBef>
                  <a:spcPts val="0"/>
                </a:spcBef>
                <a:buNone/>
              </a:pPr>
              <a:endParaRPr/>
            </a:p>
          </p:txBody>
        </p:sp>
        <p:sp>
          <p:nvSpPr>
            <p:cNvPr id="763" name="Shape 763"/>
            <p:cNvSpPr/>
            <p:nvPr/>
          </p:nvSpPr>
          <p:spPr>
            <a:xfrm>
              <a:off x="318750" y="2990200"/>
              <a:ext cx="1307150" cy="1293675"/>
            </a:xfrm>
            <a:custGeom>
              <a:avLst/>
              <a:gdLst/>
              <a:ahLst/>
              <a:cxnLst/>
              <a:rect l="0" t="0" r="0" b="0"/>
              <a:pathLst>
                <a:path w="52286" h="51747" extrusionOk="0">
                  <a:moveTo>
                    <a:pt x="404" y="1"/>
                  </a:moveTo>
                  <a:lnTo>
                    <a:pt x="1" y="269"/>
                  </a:lnTo>
                  <a:lnTo>
                    <a:pt x="5243" y="9409"/>
                  </a:lnTo>
                  <a:lnTo>
                    <a:pt x="47581" y="51747"/>
                  </a:lnTo>
                  <a:lnTo>
                    <a:pt x="52285" y="51747"/>
                  </a:lnTo>
                  <a:lnTo>
                    <a:pt x="39517" y="38978"/>
                  </a:lnTo>
                  <a:lnTo>
                    <a:pt x="37097" y="38978"/>
                  </a:lnTo>
                  <a:lnTo>
                    <a:pt x="33737" y="33333"/>
                  </a:lnTo>
                  <a:lnTo>
                    <a:pt x="404" y="1"/>
                  </a:lnTo>
                  <a:close/>
                </a:path>
              </a:pathLst>
            </a:custGeom>
            <a:solidFill>
              <a:srgbClr val="06D9CA"/>
            </a:solidFill>
            <a:ln>
              <a:noFill/>
            </a:ln>
          </p:spPr>
          <p:txBody>
            <a:bodyPr lIns="91425" tIns="91425" rIns="91425" bIns="91425" anchor="ctr" anchorCtr="0">
              <a:noAutofit/>
            </a:bodyPr>
            <a:lstStyle/>
            <a:p>
              <a:pPr lvl="0">
                <a:spcBef>
                  <a:spcPts val="0"/>
                </a:spcBef>
                <a:buNone/>
              </a:pPr>
              <a:endParaRPr/>
            </a:p>
          </p:txBody>
        </p:sp>
        <p:sp>
          <p:nvSpPr>
            <p:cNvPr id="764" name="Shape 764"/>
            <p:cNvSpPr/>
            <p:nvPr/>
          </p:nvSpPr>
          <p:spPr>
            <a:xfrm>
              <a:off x="1286500" y="3964650"/>
              <a:ext cx="436850" cy="319225"/>
            </a:xfrm>
            <a:custGeom>
              <a:avLst/>
              <a:gdLst/>
              <a:ahLst/>
              <a:cxnLst/>
              <a:rect l="0" t="0" r="0" b="0"/>
              <a:pathLst>
                <a:path w="17474" h="12769" extrusionOk="0">
                  <a:moveTo>
                    <a:pt x="0" y="0"/>
                  </a:moveTo>
                  <a:lnTo>
                    <a:pt x="12769" y="12769"/>
                  </a:lnTo>
                  <a:lnTo>
                    <a:pt x="17473" y="12769"/>
                  </a:lnTo>
                  <a:lnTo>
                    <a:pt x="4704" y="0"/>
                  </a:lnTo>
                  <a:close/>
                </a:path>
              </a:pathLst>
            </a:custGeom>
            <a:solidFill>
              <a:srgbClr val="07D8CB"/>
            </a:solidFill>
            <a:ln>
              <a:noFill/>
            </a:ln>
          </p:spPr>
          <p:txBody>
            <a:bodyPr lIns="91425" tIns="91425" rIns="91425" bIns="91425" anchor="ctr" anchorCtr="0">
              <a:noAutofit/>
            </a:bodyPr>
            <a:lstStyle/>
            <a:p>
              <a:pPr lvl="0">
                <a:spcBef>
                  <a:spcPts val="0"/>
                </a:spcBef>
                <a:buNone/>
              </a:pPr>
              <a:endParaRPr/>
            </a:p>
          </p:txBody>
        </p:sp>
        <p:sp>
          <p:nvSpPr>
            <p:cNvPr id="765" name="Shape 765"/>
            <p:cNvSpPr/>
            <p:nvPr/>
          </p:nvSpPr>
          <p:spPr>
            <a:xfrm>
              <a:off x="238125" y="2822200"/>
              <a:ext cx="924075" cy="1008075"/>
            </a:xfrm>
            <a:custGeom>
              <a:avLst/>
              <a:gdLst/>
              <a:ahLst/>
              <a:cxnLst/>
              <a:rect l="0" t="0" r="0" b="0"/>
              <a:pathLst>
                <a:path w="36963" h="40323" extrusionOk="0">
                  <a:moveTo>
                    <a:pt x="806" y="0"/>
                  </a:moveTo>
                  <a:lnTo>
                    <a:pt x="0" y="1479"/>
                  </a:lnTo>
                  <a:lnTo>
                    <a:pt x="3226" y="6989"/>
                  </a:lnTo>
                  <a:lnTo>
                    <a:pt x="36559" y="40322"/>
                  </a:lnTo>
                  <a:lnTo>
                    <a:pt x="36962" y="40053"/>
                  </a:lnTo>
                  <a:lnTo>
                    <a:pt x="31720" y="30779"/>
                  </a:lnTo>
                  <a:lnTo>
                    <a:pt x="806" y="0"/>
                  </a:lnTo>
                  <a:close/>
                </a:path>
              </a:pathLst>
            </a:custGeom>
            <a:solidFill>
              <a:srgbClr val="07D8CB"/>
            </a:solidFill>
            <a:ln>
              <a:noFill/>
            </a:ln>
          </p:spPr>
          <p:txBody>
            <a:bodyPr lIns="91425" tIns="91425" rIns="91425" bIns="91425" anchor="ctr" anchorCtr="0">
              <a:noAutofit/>
            </a:bodyPr>
            <a:lstStyle/>
            <a:p>
              <a:pPr lvl="0">
                <a:spcBef>
                  <a:spcPts val="0"/>
                </a:spcBef>
                <a:buNone/>
              </a:pPr>
              <a:endParaRPr/>
            </a:p>
          </p:txBody>
        </p:sp>
        <p:sp>
          <p:nvSpPr>
            <p:cNvPr id="766" name="Shape 766"/>
            <p:cNvSpPr/>
            <p:nvPr/>
          </p:nvSpPr>
          <p:spPr>
            <a:xfrm>
              <a:off x="1383925" y="3964650"/>
              <a:ext cx="433500" cy="319225"/>
            </a:xfrm>
            <a:custGeom>
              <a:avLst/>
              <a:gdLst/>
              <a:ahLst/>
              <a:cxnLst/>
              <a:rect l="0" t="0" r="0" b="0"/>
              <a:pathLst>
                <a:path w="17340" h="12769" extrusionOk="0">
                  <a:moveTo>
                    <a:pt x="1" y="0"/>
                  </a:moveTo>
                  <a:lnTo>
                    <a:pt x="12770" y="12769"/>
                  </a:lnTo>
                  <a:lnTo>
                    <a:pt x="17339" y="12769"/>
                  </a:lnTo>
                  <a:lnTo>
                    <a:pt x="4705" y="0"/>
                  </a:lnTo>
                  <a:close/>
                </a:path>
              </a:pathLst>
            </a:custGeom>
            <a:solidFill>
              <a:srgbClr val="08D6CB"/>
            </a:solidFill>
            <a:ln>
              <a:noFill/>
            </a:ln>
          </p:spPr>
          <p:txBody>
            <a:bodyPr lIns="91425" tIns="91425" rIns="91425" bIns="91425" anchor="ctr" anchorCtr="0">
              <a:noAutofit/>
            </a:bodyPr>
            <a:lstStyle/>
            <a:p>
              <a:pPr lvl="0">
                <a:spcBef>
                  <a:spcPts val="0"/>
                </a:spcBef>
                <a:buNone/>
              </a:pPr>
              <a:endParaRPr/>
            </a:p>
          </p:txBody>
        </p:sp>
        <p:sp>
          <p:nvSpPr>
            <p:cNvPr id="767" name="Shape 767"/>
            <p:cNvSpPr/>
            <p:nvPr/>
          </p:nvSpPr>
          <p:spPr>
            <a:xfrm>
              <a:off x="251550" y="2761700"/>
              <a:ext cx="779600" cy="840075"/>
            </a:xfrm>
            <a:custGeom>
              <a:avLst/>
              <a:gdLst/>
              <a:ahLst/>
              <a:cxnLst/>
              <a:rect l="0" t="0" r="0" b="0"/>
              <a:pathLst>
                <a:path w="31184" h="33603" extrusionOk="0">
                  <a:moveTo>
                    <a:pt x="1748" y="1"/>
                  </a:moveTo>
                  <a:lnTo>
                    <a:pt x="1" y="2823"/>
                  </a:lnTo>
                  <a:lnTo>
                    <a:pt x="30780" y="33603"/>
                  </a:lnTo>
                  <a:lnTo>
                    <a:pt x="31183" y="33199"/>
                  </a:lnTo>
                  <a:lnTo>
                    <a:pt x="25807" y="24060"/>
                  </a:lnTo>
                  <a:lnTo>
                    <a:pt x="1748" y="1"/>
                  </a:lnTo>
                  <a:close/>
                </a:path>
              </a:pathLst>
            </a:custGeom>
            <a:solidFill>
              <a:srgbClr val="08D6CB"/>
            </a:solidFill>
            <a:ln>
              <a:noFill/>
            </a:ln>
          </p:spPr>
          <p:txBody>
            <a:bodyPr lIns="91425" tIns="91425" rIns="91425" bIns="91425" anchor="ctr" anchorCtr="0">
              <a:noAutofit/>
            </a:bodyPr>
            <a:lstStyle/>
            <a:p>
              <a:pPr lvl="0">
                <a:spcBef>
                  <a:spcPts val="0"/>
                </a:spcBef>
                <a:buNone/>
              </a:pPr>
              <a:endParaRPr/>
            </a:p>
          </p:txBody>
        </p:sp>
        <p:sp>
          <p:nvSpPr>
            <p:cNvPr id="768" name="Shape 768"/>
            <p:cNvSpPr/>
            <p:nvPr/>
          </p:nvSpPr>
          <p:spPr>
            <a:xfrm>
              <a:off x="288525" y="2697875"/>
              <a:ext cx="608200" cy="675400"/>
            </a:xfrm>
            <a:custGeom>
              <a:avLst/>
              <a:gdLst/>
              <a:ahLst/>
              <a:cxnLst/>
              <a:rect l="0" t="0" r="0" b="0"/>
              <a:pathLst>
                <a:path w="24328" h="27016" extrusionOk="0">
                  <a:moveTo>
                    <a:pt x="1613" y="0"/>
                  </a:moveTo>
                  <a:lnTo>
                    <a:pt x="0" y="2957"/>
                  </a:lnTo>
                  <a:lnTo>
                    <a:pt x="23925" y="27016"/>
                  </a:lnTo>
                  <a:lnTo>
                    <a:pt x="24328" y="26613"/>
                  </a:lnTo>
                  <a:lnTo>
                    <a:pt x="19086" y="17473"/>
                  </a:lnTo>
                  <a:lnTo>
                    <a:pt x="1613" y="0"/>
                  </a:lnTo>
                  <a:close/>
                </a:path>
              </a:pathLst>
            </a:custGeom>
            <a:solidFill>
              <a:srgbClr val="09D4CC"/>
            </a:solidFill>
            <a:ln>
              <a:noFill/>
            </a:ln>
          </p:spPr>
          <p:txBody>
            <a:bodyPr lIns="91425" tIns="91425" rIns="91425" bIns="91425" anchor="ctr" anchorCtr="0">
              <a:noAutofit/>
            </a:bodyPr>
            <a:lstStyle/>
            <a:p>
              <a:pPr lvl="0">
                <a:spcBef>
                  <a:spcPts val="0"/>
                </a:spcBef>
                <a:buNone/>
              </a:pPr>
              <a:endParaRPr/>
            </a:p>
          </p:txBody>
        </p:sp>
        <p:sp>
          <p:nvSpPr>
            <p:cNvPr id="769" name="Shape 769"/>
            <p:cNvSpPr/>
            <p:nvPr/>
          </p:nvSpPr>
          <p:spPr>
            <a:xfrm>
              <a:off x="1481375" y="3964650"/>
              <a:ext cx="433500" cy="319225"/>
            </a:xfrm>
            <a:custGeom>
              <a:avLst/>
              <a:gdLst/>
              <a:ahLst/>
              <a:cxnLst/>
              <a:rect l="0" t="0" r="0" b="0"/>
              <a:pathLst>
                <a:path w="17340" h="12769" extrusionOk="0">
                  <a:moveTo>
                    <a:pt x="1" y="0"/>
                  </a:moveTo>
                  <a:lnTo>
                    <a:pt x="12769" y="12769"/>
                  </a:lnTo>
                  <a:lnTo>
                    <a:pt x="17339" y="12769"/>
                  </a:lnTo>
                  <a:lnTo>
                    <a:pt x="4705" y="0"/>
                  </a:lnTo>
                  <a:close/>
                </a:path>
              </a:pathLst>
            </a:custGeom>
            <a:solidFill>
              <a:srgbClr val="09D4CC"/>
            </a:solidFill>
            <a:ln>
              <a:noFill/>
            </a:ln>
          </p:spPr>
          <p:txBody>
            <a:bodyPr lIns="91425" tIns="91425" rIns="91425" bIns="91425" anchor="ctr" anchorCtr="0">
              <a:noAutofit/>
            </a:bodyPr>
            <a:lstStyle/>
            <a:p>
              <a:pPr lvl="0">
                <a:spcBef>
                  <a:spcPts val="0"/>
                </a:spcBef>
                <a:buNone/>
              </a:pPr>
              <a:endParaRPr/>
            </a:p>
          </p:txBody>
        </p:sp>
        <p:sp>
          <p:nvSpPr>
            <p:cNvPr id="770" name="Shape 770"/>
            <p:cNvSpPr/>
            <p:nvPr/>
          </p:nvSpPr>
          <p:spPr>
            <a:xfrm>
              <a:off x="1578825" y="3964650"/>
              <a:ext cx="433500" cy="319225"/>
            </a:xfrm>
            <a:custGeom>
              <a:avLst/>
              <a:gdLst/>
              <a:ahLst/>
              <a:cxnLst/>
              <a:rect l="0" t="0" r="0" b="0"/>
              <a:pathLst>
                <a:path w="17340" h="12769" extrusionOk="0">
                  <a:moveTo>
                    <a:pt x="1" y="0"/>
                  </a:moveTo>
                  <a:lnTo>
                    <a:pt x="12769" y="12769"/>
                  </a:lnTo>
                  <a:lnTo>
                    <a:pt x="17339" y="12769"/>
                  </a:lnTo>
                  <a:lnTo>
                    <a:pt x="4570" y="0"/>
                  </a:lnTo>
                  <a:close/>
                </a:path>
              </a:pathLst>
            </a:custGeom>
            <a:solidFill>
              <a:srgbClr val="0AD3CC"/>
            </a:solidFill>
            <a:ln>
              <a:noFill/>
            </a:ln>
          </p:spPr>
          <p:txBody>
            <a:bodyPr lIns="91425" tIns="91425" rIns="91425" bIns="91425" anchor="ctr" anchorCtr="0">
              <a:noAutofit/>
            </a:bodyPr>
            <a:lstStyle/>
            <a:p>
              <a:pPr lvl="0">
                <a:spcBef>
                  <a:spcPts val="0"/>
                </a:spcBef>
                <a:buNone/>
              </a:pPr>
              <a:endParaRPr/>
            </a:p>
          </p:txBody>
        </p:sp>
        <p:sp>
          <p:nvSpPr>
            <p:cNvPr id="771" name="Shape 771"/>
            <p:cNvSpPr/>
            <p:nvPr/>
          </p:nvSpPr>
          <p:spPr>
            <a:xfrm>
              <a:off x="322125" y="2637375"/>
              <a:ext cx="443550" cy="504050"/>
            </a:xfrm>
            <a:custGeom>
              <a:avLst/>
              <a:gdLst/>
              <a:ahLst/>
              <a:cxnLst/>
              <a:rect l="0" t="0" r="0" b="0"/>
              <a:pathLst>
                <a:path w="17742" h="20162" extrusionOk="0">
                  <a:moveTo>
                    <a:pt x="1747" y="1"/>
                  </a:moveTo>
                  <a:lnTo>
                    <a:pt x="0" y="2958"/>
                  </a:lnTo>
                  <a:lnTo>
                    <a:pt x="17339" y="20162"/>
                  </a:lnTo>
                  <a:lnTo>
                    <a:pt x="17742" y="19893"/>
                  </a:lnTo>
                  <a:lnTo>
                    <a:pt x="12366" y="10619"/>
                  </a:lnTo>
                  <a:lnTo>
                    <a:pt x="1747" y="1"/>
                  </a:lnTo>
                  <a:close/>
                </a:path>
              </a:pathLst>
            </a:custGeom>
            <a:solidFill>
              <a:srgbClr val="0AD3CC"/>
            </a:solidFill>
            <a:ln>
              <a:noFill/>
            </a:ln>
          </p:spPr>
          <p:txBody>
            <a:bodyPr lIns="91425" tIns="91425" rIns="91425" bIns="91425" anchor="ctr" anchorCtr="0">
              <a:noAutofit/>
            </a:bodyPr>
            <a:lstStyle/>
            <a:p>
              <a:pPr lvl="0">
                <a:spcBef>
                  <a:spcPts val="0"/>
                </a:spcBef>
                <a:buNone/>
              </a:pPr>
              <a:endParaRPr/>
            </a:p>
          </p:txBody>
        </p:sp>
        <p:sp>
          <p:nvSpPr>
            <p:cNvPr id="772" name="Shape 772"/>
            <p:cNvSpPr/>
            <p:nvPr/>
          </p:nvSpPr>
          <p:spPr>
            <a:xfrm>
              <a:off x="359075" y="2576900"/>
              <a:ext cx="275575" cy="336050"/>
            </a:xfrm>
            <a:custGeom>
              <a:avLst/>
              <a:gdLst/>
              <a:ahLst/>
              <a:cxnLst/>
              <a:rect l="0" t="0" r="0" b="0"/>
              <a:pathLst>
                <a:path w="11023" h="13442" extrusionOk="0">
                  <a:moveTo>
                    <a:pt x="1614" y="1"/>
                  </a:moveTo>
                  <a:lnTo>
                    <a:pt x="1" y="2823"/>
                  </a:lnTo>
                  <a:lnTo>
                    <a:pt x="10484" y="13441"/>
                  </a:lnTo>
                  <a:lnTo>
                    <a:pt x="10888" y="13172"/>
                  </a:lnTo>
                  <a:lnTo>
                    <a:pt x="9812" y="11291"/>
                  </a:lnTo>
                  <a:lnTo>
                    <a:pt x="11022" y="9275"/>
                  </a:lnTo>
                  <a:lnTo>
                    <a:pt x="1614" y="1"/>
                  </a:lnTo>
                  <a:close/>
                </a:path>
              </a:pathLst>
            </a:custGeom>
            <a:solidFill>
              <a:srgbClr val="0BD1CD"/>
            </a:solidFill>
            <a:ln>
              <a:noFill/>
            </a:ln>
          </p:spPr>
          <p:txBody>
            <a:bodyPr lIns="91425" tIns="91425" rIns="91425" bIns="91425" anchor="ctr" anchorCtr="0">
              <a:noAutofit/>
            </a:bodyPr>
            <a:lstStyle/>
            <a:p>
              <a:pPr lvl="0">
                <a:spcBef>
                  <a:spcPts val="0"/>
                </a:spcBef>
                <a:buNone/>
              </a:pPr>
              <a:endParaRPr/>
            </a:p>
          </p:txBody>
        </p:sp>
        <p:sp>
          <p:nvSpPr>
            <p:cNvPr id="773" name="Shape 773"/>
            <p:cNvSpPr/>
            <p:nvPr/>
          </p:nvSpPr>
          <p:spPr>
            <a:xfrm>
              <a:off x="1676275" y="3964650"/>
              <a:ext cx="433475" cy="319225"/>
            </a:xfrm>
            <a:custGeom>
              <a:avLst/>
              <a:gdLst/>
              <a:ahLst/>
              <a:cxnLst/>
              <a:rect l="0" t="0" r="0" b="0"/>
              <a:pathLst>
                <a:path w="17339" h="12769" extrusionOk="0">
                  <a:moveTo>
                    <a:pt x="0" y="0"/>
                  </a:moveTo>
                  <a:lnTo>
                    <a:pt x="12769" y="12769"/>
                  </a:lnTo>
                  <a:lnTo>
                    <a:pt x="17339" y="12769"/>
                  </a:lnTo>
                  <a:lnTo>
                    <a:pt x="4570" y="0"/>
                  </a:lnTo>
                  <a:close/>
                </a:path>
              </a:pathLst>
            </a:custGeom>
            <a:solidFill>
              <a:srgbClr val="0BD1CD"/>
            </a:solidFill>
            <a:ln>
              <a:noFill/>
            </a:ln>
          </p:spPr>
          <p:txBody>
            <a:bodyPr lIns="91425" tIns="91425" rIns="91425" bIns="91425" anchor="ctr" anchorCtr="0">
              <a:noAutofit/>
            </a:bodyPr>
            <a:lstStyle/>
            <a:p>
              <a:pPr lvl="0">
                <a:spcBef>
                  <a:spcPts val="0"/>
                </a:spcBef>
                <a:buNone/>
              </a:pPr>
              <a:endParaRPr/>
            </a:p>
          </p:txBody>
        </p:sp>
        <p:sp>
          <p:nvSpPr>
            <p:cNvPr id="774" name="Shape 774"/>
            <p:cNvSpPr/>
            <p:nvPr/>
          </p:nvSpPr>
          <p:spPr>
            <a:xfrm>
              <a:off x="392675" y="2513050"/>
              <a:ext cx="275575" cy="309175"/>
            </a:xfrm>
            <a:custGeom>
              <a:avLst/>
              <a:gdLst/>
              <a:ahLst/>
              <a:cxnLst/>
              <a:rect l="0" t="0" r="0" b="0"/>
              <a:pathLst>
                <a:path w="11023" h="12367" extrusionOk="0">
                  <a:moveTo>
                    <a:pt x="1748" y="1"/>
                  </a:moveTo>
                  <a:lnTo>
                    <a:pt x="1" y="2958"/>
                  </a:lnTo>
                  <a:lnTo>
                    <a:pt x="9409" y="12366"/>
                  </a:lnTo>
                  <a:lnTo>
                    <a:pt x="11022" y="9409"/>
                  </a:lnTo>
                  <a:lnTo>
                    <a:pt x="1748" y="1"/>
                  </a:lnTo>
                  <a:close/>
                </a:path>
              </a:pathLst>
            </a:custGeom>
            <a:solidFill>
              <a:srgbClr val="0CCFCD"/>
            </a:solidFill>
            <a:ln>
              <a:noFill/>
            </a:ln>
          </p:spPr>
          <p:txBody>
            <a:bodyPr lIns="91425" tIns="91425" rIns="91425" bIns="91425" anchor="ctr" anchorCtr="0">
              <a:noAutofit/>
            </a:bodyPr>
            <a:lstStyle/>
            <a:p>
              <a:pPr lvl="0">
                <a:spcBef>
                  <a:spcPts val="0"/>
                </a:spcBef>
                <a:buNone/>
              </a:pPr>
              <a:endParaRPr/>
            </a:p>
          </p:txBody>
        </p:sp>
        <p:sp>
          <p:nvSpPr>
            <p:cNvPr id="775" name="Shape 775"/>
            <p:cNvSpPr/>
            <p:nvPr/>
          </p:nvSpPr>
          <p:spPr>
            <a:xfrm>
              <a:off x="1773725" y="3964650"/>
              <a:ext cx="433475" cy="319225"/>
            </a:xfrm>
            <a:custGeom>
              <a:avLst/>
              <a:gdLst/>
              <a:ahLst/>
              <a:cxnLst/>
              <a:rect l="0" t="0" r="0" b="0"/>
              <a:pathLst>
                <a:path w="17339" h="12769" extrusionOk="0">
                  <a:moveTo>
                    <a:pt x="0" y="0"/>
                  </a:moveTo>
                  <a:lnTo>
                    <a:pt x="12634" y="12769"/>
                  </a:lnTo>
                  <a:lnTo>
                    <a:pt x="17339" y="12769"/>
                  </a:lnTo>
                  <a:lnTo>
                    <a:pt x="4570" y="0"/>
                  </a:lnTo>
                  <a:close/>
                </a:path>
              </a:pathLst>
            </a:custGeom>
            <a:solidFill>
              <a:srgbClr val="0CCFCD"/>
            </a:solidFill>
            <a:ln>
              <a:noFill/>
            </a:ln>
          </p:spPr>
          <p:txBody>
            <a:bodyPr lIns="91425" tIns="91425" rIns="91425" bIns="91425" anchor="ctr" anchorCtr="0">
              <a:noAutofit/>
            </a:bodyPr>
            <a:lstStyle/>
            <a:p>
              <a:pPr lvl="0">
                <a:spcBef>
                  <a:spcPts val="0"/>
                </a:spcBef>
                <a:buNone/>
              </a:pPr>
              <a:endParaRPr/>
            </a:p>
          </p:txBody>
        </p:sp>
        <p:sp>
          <p:nvSpPr>
            <p:cNvPr id="776" name="Shape 776"/>
            <p:cNvSpPr/>
            <p:nvPr/>
          </p:nvSpPr>
          <p:spPr>
            <a:xfrm>
              <a:off x="429650" y="2452575"/>
              <a:ext cx="275550" cy="305800"/>
            </a:xfrm>
            <a:custGeom>
              <a:avLst/>
              <a:gdLst/>
              <a:ahLst/>
              <a:cxnLst/>
              <a:rect l="0" t="0" r="0" b="0"/>
              <a:pathLst>
                <a:path w="11022" h="12232" extrusionOk="0">
                  <a:moveTo>
                    <a:pt x="1748" y="1"/>
                  </a:moveTo>
                  <a:lnTo>
                    <a:pt x="0" y="2957"/>
                  </a:lnTo>
                  <a:lnTo>
                    <a:pt x="9274" y="12232"/>
                  </a:lnTo>
                  <a:lnTo>
                    <a:pt x="11022" y="9275"/>
                  </a:lnTo>
                  <a:lnTo>
                    <a:pt x="1748" y="1"/>
                  </a:lnTo>
                  <a:close/>
                </a:path>
              </a:pathLst>
            </a:custGeom>
            <a:solidFill>
              <a:srgbClr val="0DCDCE"/>
            </a:solidFill>
            <a:ln>
              <a:noFill/>
            </a:ln>
          </p:spPr>
          <p:txBody>
            <a:bodyPr lIns="91425" tIns="91425" rIns="91425" bIns="91425" anchor="ctr" anchorCtr="0">
              <a:noAutofit/>
            </a:bodyPr>
            <a:lstStyle/>
            <a:p>
              <a:pPr lvl="0">
                <a:spcBef>
                  <a:spcPts val="0"/>
                </a:spcBef>
                <a:buNone/>
              </a:pPr>
              <a:endParaRPr/>
            </a:p>
          </p:txBody>
        </p:sp>
        <p:sp>
          <p:nvSpPr>
            <p:cNvPr id="777" name="Shape 777"/>
            <p:cNvSpPr/>
            <p:nvPr/>
          </p:nvSpPr>
          <p:spPr>
            <a:xfrm>
              <a:off x="1871150" y="3964650"/>
              <a:ext cx="433500" cy="319225"/>
            </a:xfrm>
            <a:custGeom>
              <a:avLst/>
              <a:gdLst/>
              <a:ahLst/>
              <a:cxnLst/>
              <a:rect l="0" t="0" r="0" b="0"/>
              <a:pathLst>
                <a:path w="17340" h="12769" extrusionOk="0">
                  <a:moveTo>
                    <a:pt x="1" y="0"/>
                  </a:moveTo>
                  <a:lnTo>
                    <a:pt x="12635" y="12769"/>
                  </a:lnTo>
                  <a:lnTo>
                    <a:pt x="17340" y="12769"/>
                  </a:lnTo>
                  <a:lnTo>
                    <a:pt x="4571" y="0"/>
                  </a:lnTo>
                  <a:close/>
                </a:path>
              </a:pathLst>
            </a:custGeom>
            <a:solidFill>
              <a:srgbClr val="0DCDCE"/>
            </a:solidFill>
            <a:ln>
              <a:noFill/>
            </a:ln>
          </p:spPr>
          <p:txBody>
            <a:bodyPr lIns="91425" tIns="91425" rIns="91425" bIns="91425" anchor="ctr" anchorCtr="0">
              <a:noAutofit/>
            </a:bodyPr>
            <a:lstStyle/>
            <a:p>
              <a:pPr lvl="0">
                <a:spcBef>
                  <a:spcPts val="0"/>
                </a:spcBef>
                <a:buNone/>
              </a:pPr>
              <a:endParaRPr/>
            </a:p>
          </p:txBody>
        </p:sp>
        <p:sp>
          <p:nvSpPr>
            <p:cNvPr id="778" name="Shape 778"/>
            <p:cNvSpPr/>
            <p:nvPr/>
          </p:nvSpPr>
          <p:spPr>
            <a:xfrm>
              <a:off x="1965250" y="3964650"/>
              <a:ext cx="436850" cy="319225"/>
            </a:xfrm>
            <a:custGeom>
              <a:avLst/>
              <a:gdLst/>
              <a:ahLst/>
              <a:cxnLst/>
              <a:rect l="0" t="0" r="0" b="0"/>
              <a:pathLst>
                <a:path w="17474" h="12769" extrusionOk="0">
                  <a:moveTo>
                    <a:pt x="0" y="0"/>
                  </a:moveTo>
                  <a:lnTo>
                    <a:pt x="12769" y="12769"/>
                  </a:lnTo>
                  <a:lnTo>
                    <a:pt x="17473" y="12769"/>
                  </a:lnTo>
                  <a:lnTo>
                    <a:pt x="4705" y="0"/>
                  </a:lnTo>
                  <a:close/>
                </a:path>
              </a:pathLst>
            </a:custGeom>
            <a:solidFill>
              <a:srgbClr val="0ECCCF"/>
            </a:solidFill>
            <a:ln>
              <a:noFill/>
            </a:ln>
          </p:spPr>
          <p:txBody>
            <a:bodyPr lIns="91425" tIns="91425" rIns="91425" bIns="91425" anchor="ctr" anchorCtr="0">
              <a:noAutofit/>
            </a:bodyPr>
            <a:lstStyle/>
            <a:p>
              <a:pPr lvl="0">
                <a:spcBef>
                  <a:spcPts val="0"/>
                </a:spcBef>
                <a:buNone/>
              </a:pPr>
              <a:endParaRPr/>
            </a:p>
          </p:txBody>
        </p:sp>
        <p:sp>
          <p:nvSpPr>
            <p:cNvPr id="779" name="Shape 779"/>
            <p:cNvSpPr/>
            <p:nvPr/>
          </p:nvSpPr>
          <p:spPr>
            <a:xfrm>
              <a:off x="466600" y="2392100"/>
              <a:ext cx="272200" cy="305800"/>
            </a:xfrm>
            <a:custGeom>
              <a:avLst/>
              <a:gdLst/>
              <a:ahLst/>
              <a:cxnLst/>
              <a:rect l="0" t="0" r="0" b="0"/>
              <a:pathLst>
                <a:path w="10888" h="12232" extrusionOk="0">
                  <a:moveTo>
                    <a:pt x="1614" y="0"/>
                  </a:moveTo>
                  <a:lnTo>
                    <a:pt x="1" y="2957"/>
                  </a:lnTo>
                  <a:lnTo>
                    <a:pt x="9275" y="12231"/>
                  </a:lnTo>
                  <a:lnTo>
                    <a:pt x="10888" y="9274"/>
                  </a:lnTo>
                  <a:lnTo>
                    <a:pt x="1614" y="0"/>
                  </a:lnTo>
                  <a:close/>
                </a:path>
              </a:pathLst>
            </a:custGeom>
            <a:solidFill>
              <a:srgbClr val="0ECCCF"/>
            </a:solidFill>
            <a:ln>
              <a:noFill/>
            </a:ln>
          </p:spPr>
          <p:txBody>
            <a:bodyPr lIns="91425" tIns="91425" rIns="91425" bIns="91425" anchor="ctr" anchorCtr="0">
              <a:noAutofit/>
            </a:bodyPr>
            <a:lstStyle/>
            <a:p>
              <a:pPr lvl="0">
                <a:spcBef>
                  <a:spcPts val="0"/>
                </a:spcBef>
                <a:buNone/>
              </a:pPr>
              <a:endParaRPr/>
            </a:p>
          </p:txBody>
        </p:sp>
        <p:sp>
          <p:nvSpPr>
            <p:cNvPr id="780" name="Shape 780"/>
            <p:cNvSpPr/>
            <p:nvPr/>
          </p:nvSpPr>
          <p:spPr>
            <a:xfrm>
              <a:off x="2062700" y="3964650"/>
              <a:ext cx="433475" cy="319225"/>
            </a:xfrm>
            <a:custGeom>
              <a:avLst/>
              <a:gdLst/>
              <a:ahLst/>
              <a:cxnLst/>
              <a:rect l="0" t="0" r="0" b="0"/>
              <a:pathLst>
                <a:path w="17339" h="12769" extrusionOk="0">
                  <a:moveTo>
                    <a:pt x="0" y="0"/>
                  </a:moveTo>
                  <a:lnTo>
                    <a:pt x="12769" y="12769"/>
                  </a:lnTo>
                  <a:lnTo>
                    <a:pt x="17339" y="12769"/>
                  </a:lnTo>
                  <a:lnTo>
                    <a:pt x="4704" y="0"/>
                  </a:lnTo>
                  <a:close/>
                </a:path>
              </a:pathLst>
            </a:custGeom>
            <a:solidFill>
              <a:srgbClr val="10CACF"/>
            </a:solidFill>
            <a:ln>
              <a:noFill/>
            </a:ln>
          </p:spPr>
          <p:txBody>
            <a:bodyPr lIns="91425" tIns="91425" rIns="91425" bIns="91425" anchor="ctr" anchorCtr="0">
              <a:noAutofit/>
            </a:bodyPr>
            <a:lstStyle/>
            <a:p>
              <a:pPr lvl="0">
                <a:spcBef>
                  <a:spcPts val="0"/>
                </a:spcBef>
                <a:buNone/>
              </a:pPr>
              <a:endParaRPr/>
            </a:p>
          </p:txBody>
        </p:sp>
        <p:sp>
          <p:nvSpPr>
            <p:cNvPr id="781" name="Shape 781"/>
            <p:cNvSpPr/>
            <p:nvPr/>
          </p:nvSpPr>
          <p:spPr>
            <a:xfrm>
              <a:off x="500200" y="2328250"/>
              <a:ext cx="275575" cy="309150"/>
            </a:xfrm>
            <a:custGeom>
              <a:avLst/>
              <a:gdLst/>
              <a:ahLst/>
              <a:cxnLst/>
              <a:rect l="0" t="0" r="0" b="0"/>
              <a:pathLst>
                <a:path w="11023" h="12366" extrusionOk="0">
                  <a:moveTo>
                    <a:pt x="1748" y="1"/>
                  </a:moveTo>
                  <a:lnTo>
                    <a:pt x="1" y="2957"/>
                  </a:lnTo>
                  <a:lnTo>
                    <a:pt x="9275" y="12366"/>
                  </a:lnTo>
                  <a:lnTo>
                    <a:pt x="11022" y="9409"/>
                  </a:lnTo>
                  <a:lnTo>
                    <a:pt x="1748" y="1"/>
                  </a:lnTo>
                  <a:close/>
                </a:path>
              </a:pathLst>
            </a:custGeom>
            <a:solidFill>
              <a:srgbClr val="10CACF"/>
            </a:solidFill>
            <a:ln>
              <a:noFill/>
            </a:ln>
          </p:spPr>
          <p:txBody>
            <a:bodyPr lIns="91425" tIns="91425" rIns="91425" bIns="91425" anchor="ctr" anchorCtr="0">
              <a:noAutofit/>
            </a:bodyPr>
            <a:lstStyle/>
            <a:p>
              <a:pPr lvl="0">
                <a:spcBef>
                  <a:spcPts val="0"/>
                </a:spcBef>
                <a:buNone/>
              </a:pPr>
              <a:endParaRPr/>
            </a:p>
          </p:txBody>
        </p:sp>
        <p:sp>
          <p:nvSpPr>
            <p:cNvPr id="782" name="Shape 782"/>
            <p:cNvSpPr/>
            <p:nvPr/>
          </p:nvSpPr>
          <p:spPr>
            <a:xfrm>
              <a:off x="537175" y="2267775"/>
              <a:ext cx="275550" cy="305800"/>
            </a:xfrm>
            <a:custGeom>
              <a:avLst/>
              <a:gdLst/>
              <a:ahLst/>
              <a:cxnLst/>
              <a:rect l="0" t="0" r="0" b="0"/>
              <a:pathLst>
                <a:path w="11022" h="12232" extrusionOk="0">
                  <a:moveTo>
                    <a:pt x="1613" y="0"/>
                  </a:moveTo>
                  <a:lnTo>
                    <a:pt x="0" y="2957"/>
                  </a:lnTo>
                  <a:lnTo>
                    <a:pt x="9274" y="12231"/>
                  </a:lnTo>
                  <a:lnTo>
                    <a:pt x="11022" y="9274"/>
                  </a:lnTo>
                  <a:lnTo>
                    <a:pt x="1613" y="0"/>
                  </a:lnTo>
                  <a:close/>
                </a:path>
              </a:pathLst>
            </a:custGeom>
            <a:solidFill>
              <a:srgbClr val="11C8D0"/>
            </a:solidFill>
            <a:ln>
              <a:noFill/>
            </a:ln>
          </p:spPr>
          <p:txBody>
            <a:bodyPr lIns="91425" tIns="91425" rIns="91425" bIns="91425" anchor="ctr" anchorCtr="0">
              <a:noAutofit/>
            </a:bodyPr>
            <a:lstStyle/>
            <a:p>
              <a:pPr lvl="0">
                <a:spcBef>
                  <a:spcPts val="0"/>
                </a:spcBef>
                <a:buNone/>
              </a:pPr>
              <a:endParaRPr/>
            </a:p>
          </p:txBody>
        </p:sp>
        <p:sp>
          <p:nvSpPr>
            <p:cNvPr id="783" name="Shape 783"/>
            <p:cNvSpPr/>
            <p:nvPr/>
          </p:nvSpPr>
          <p:spPr>
            <a:xfrm>
              <a:off x="2160150" y="3964650"/>
              <a:ext cx="433475" cy="319225"/>
            </a:xfrm>
            <a:custGeom>
              <a:avLst/>
              <a:gdLst/>
              <a:ahLst/>
              <a:cxnLst/>
              <a:rect l="0" t="0" r="0" b="0"/>
              <a:pathLst>
                <a:path w="17339" h="12769" extrusionOk="0">
                  <a:moveTo>
                    <a:pt x="0" y="0"/>
                  </a:moveTo>
                  <a:lnTo>
                    <a:pt x="12769" y="12769"/>
                  </a:lnTo>
                  <a:lnTo>
                    <a:pt x="17339" y="12769"/>
                  </a:lnTo>
                  <a:lnTo>
                    <a:pt x="4704" y="0"/>
                  </a:lnTo>
                  <a:close/>
                </a:path>
              </a:pathLst>
            </a:custGeom>
            <a:solidFill>
              <a:srgbClr val="11C8D0"/>
            </a:solidFill>
            <a:ln>
              <a:noFill/>
            </a:ln>
          </p:spPr>
          <p:txBody>
            <a:bodyPr lIns="91425" tIns="91425" rIns="91425" bIns="91425" anchor="ctr" anchorCtr="0">
              <a:noAutofit/>
            </a:bodyPr>
            <a:lstStyle/>
            <a:p>
              <a:pPr lvl="0">
                <a:spcBef>
                  <a:spcPts val="0"/>
                </a:spcBef>
                <a:buNone/>
              </a:pPr>
              <a:endParaRPr/>
            </a:p>
          </p:txBody>
        </p:sp>
        <p:sp>
          <p:nvSpPr>
            <p:cNvPr id="784" name="Shape 784"/>
            <p:cNvSpPr/>
            <p:nvPr/>
          </p:nvSpPr>
          <p:spPr>
            <a:xfrm>
              <a:off x="570775" y="2207275"/>
              <a:ext cx="275550" cy="305800"/>
            </a:xfrm>
            <a:custGeom>
              <a:avLst/>
              <a:gdLst/>
              <a:ahLst/>
              <a:cxnLst/>
              <a:rect l="0" t="0" r="0" b="0"/>
              <a:pathLst>
                <a:path w="11022" h="12232" extrusionOk="0">
                  <a:moveTo>
                    <a:pt x="1748" y="1"/>
                  </a:moveTo>
                  <a:lnTo>
                    <a:pt x="0" y="2958"/>
                  </a:lnTo>
                  <a:lnTo>
                    <a:pt x="9409" y="12232"/>
                  </a:lnTo>
                  <a:lnTo>
                    <a:pt x="11022" y="9275"/>
                  </a:lnTo>
                  <a:lnTo>
                    <a:pt x="1748" y="1"/>
                  </a:lnTo>
                  <a:close/>
                </a:path>
              </a:pathLst>
            </a:custGeom>
            <a:solidFill>
              <a:srgbClr val="12C7D0"/>
            </a:solidFill>
            <a:ln>
              <a:noFill/>
            </a:ln>
          </p:spPr>
          <p:txBody>
            <a:bodyPr lIns="91425" tIns="91425" rIns="91425" bIns="91425" anchor="ctr" anchorCtr="0">
              <a:noAutofit/>
            </a:bodyPr>
            <a:lstStyle/>
            <a:p>
              <a:pPr lvl="0">
                <a:spcBef>
                  <a:spcPts val="0"/>
                </a:spcBef>
                <a:buNone/>
              </a:pPr>
              <a:endParaRPr/>
            </a:p>
          </p:txBody>
        </p:sp>
        <p:sp>
          <p:nvSpPr>
            <p:cNvPr id="785" name="Shape 785"/>
            <p:cNvSpPr/>
            <p:nvPr/>
          </p:nvSpPr>
          <p:spPr>
            <a:xfrm>
              <a:off x="2257575" y="3964650"/>
              <a:ext cx="433500" cy="319225"/>
            </a:xfrm>
            <a:custGeom>
              <a:avLst/>
              <a:gdLst/>
              <a:ahLst/>
              <a:cxnLst/>
              <a:rect l="0" t="0" r="0" b="0"/>
              <a:pathLst>
                <a:path w="17340" h="12769" extrusionOk="0">
                  <a:moveTo>
                    <a:pt x="1" y="0"/>
                  </a:moveTo>
                  <a:lnTo>
                    <a:pt x="12770" y="12769"/>
                  </a:lnTo>
                  <a:lnTo>
                    <a:pt x="17339" y="12769"/>
                  </a:lnTo>
                  <a:lnTo>
                    <a:pt x="4705" y="0"/>
                  </a:lnTo>
                  <a:close/>
                </a:path>
              </a:pathLst>
            </a:custGeom>
            <a:solidFill>
              <a:srgbClr val="12C7D0"/>
            </a:solidFill>
            <a:ln>
              <a:noFill/>
            </a:ln>
          </p:spPr>
          <p:txBody>
            <a:bodyPr lIns="91425" tIns="91425" rIns="91425" bIns="91425" anchor="ctr" anchorCtr="0">
              <a:noAutofit/>
            </a:bodyPr>
            <a:lstStyle/>
            <a:p>
              <a:pPr lvl="0">
                <a:spcBef>
                  <a:spcPts val="0"/>
                </a:spcBef>
                <a:buNone/>
              </a:pPr>
              <a:endParaRPr/>
            </a:p>
          </p:txBody>
        </p:sp>
        <p:sp>
          <p:nvSpPr>
            <p:cNvPr id="786" name="Shape 786"/>
            <p:cNvSpPr/>
            <p:nvPr/>
          </p:nvSpPr>
          <p:spPr>
            <a:xfrm>
              <a:off x="2355025" y="3964650"/>
              <a:ext cx="383100" cy="319225"/>
            </a:xfrm>
            <a:custGeom>
              <a:avLst/>
              <a:gdLst/>
              <a:ahLst/>
              <a:cxnLst/>
              <a:rect l="0" t="0" r="0" b="0"/>
              <a:pathLst>
                <a:path w="15324" h="12769" extrusionOk="0">
                  <a:moveTo>
                    <a:pt x="1" y="0"/>
                  </a:moveTo>
                  <a:lnTo>
                    <a:pt x="12769" y="12769"/>
                  </a:lnTo>
                  <a:lnTo>
                    <a:pt x="14248" y="12769"/>
                  </a:lnTo>
                  <a:lnTo>
                    <a:pt x="15323" y="10753"/>
                  </a:lnTo>
                  <a:lnTo>
                    <a:pt x="4570" y="0"/>
                  </a:lnTo>
                  <a:close/>
                </a:path>
              </a:pathLst>
            </a:custGeom>
            <a:solidFill>
              <a:srgbClr val="13C5D1"/>
            </a:solidFill>
            <a:ln>
              <a:noFill/>
            </a:ln>
          </p:spPr>
          <p:txBody>
            <a:bodyPr lIns="91425" tIns="91425" rIns="91425" bIns="91425" anchor="ctr" anchorCtr="0">
              <a:noAutofit/>
            </a:bodyPr>
            <a:lstStyle/>
            <a:p>
              <a:pPr lvl="0">
                <a:spcBef>
                  <a:spcPts val="0"/>
                </a:spcBef>
                <a:buNone/>
              </a:pPr>
              <a:endParaRPr/>
            </a:p>
          </p:txBody>
        </p:sp>
        <p:sp>
          <p:nvSpPr>
            <p:cNvPr id="787" name="Shape 787"/>
            <p:cNvSpPr/>
            <p:nvPr/>
          </p:nvSpPr>
          <p:spPr>
            <a:xfrm>
              <a:off x="607725" y="2146800"/>
              <a:ext cx="275575" cy="305800"/>
            </a:xfrm>
            <a:custGeom>
              <a:avLst/>
              <a:gdLst/>
              <a:ahLst/>
              <a:cxnLst/>
              <a:rect l="0" t="0" r="0" b="0"/>
              <a:pathLst>
                <a:path w="11023" h="12232" extrusionOk="0">
                  <a:moveTo>
                    <a:pt x="1614" y="1"/>
                  </a:moveTo>
                  <a:lnTo>
                    <a:pt x="1" y="2823"/>
                  </a:lnTo>
                  <a:lnTo>
                    <a:pt x="9275" y="12232"/>
                  </a:lnTo>
                  <a:lnTo>
                    <a:pt x="11022" y="9275"/>
                  </a:lnTo>
                  <a:lnTo>
                    <a:pt x="1614" y="1"/>
                  </a:lnTo>
                  <a:close/>
                </a:path>
              </a:pathLst>
            </a:custGeom>
            <a:solidFill>
              <a:srgbClr val="13C5D1"/>
            </a:solidFill>
            <a:ln>
              <a:noFill/>
            </a:ln>
          </p:spPr>
          <p:txBody>
            <a:bodyPr lIns="91425" tIns="91425" rIns="91425" bIns="91425" anchor="ctr" anchorCtr="0">
              <a:noAutofit/>
            </a:bodyPr>
            <a:lstStyle/>
            <a:p>
              <a:pPr lvl="0">
                <a:spcBef>
                  <a:spcPts val="0"/>
                </a:spcBef>
                <a:buNone/>
              </a:pPr>
              <a:endParaRPr/>
            </a:p>
          </p:txBody>
        </p:sp>
        <p:sp>
          <p:nvSpPr>
            <p:cNvPr id="788" name="Shape 788"/>
            <p:cNvSpPr/>
            <p:nvPr/>
          </p:nvSpPr>
          <p:spPr>
            <a:xfrm>
              <a:off x="2452475" y="3941125"/>
              <a:ext cx="322600" cy="305800"/>
            </a:xfrm>
            <a:custGeom>
              <a:avLst/>
              <a:gdLst/>
              <a:ahLst/>
              <a:cxnLst/>
              <a:rect l="0" t="0" r="0" b="0"/>
              <a:pathLst>
                <a:path w="12904" h="12232" extrusionOk="0">
                  <a:moveTo>
                    <a:pt x="3495" y="1"/>
                  </a:moveTo>
                  <a:lnTo>
                    <a:pt x="2957" y="941"/>
                  </a:lnTo>
                  <a:lnTo>
                    <a:pt x="0" y="941"/>
                  </a:lnTo>
                  <a:lnTo>
                    <a:pt x="11156" y="12232"/>
                  </a:lnTo>
                  <a:lnTo>
                    <a:pt x="12904" y="9275"/>
                  </a:lnTo>
                  <a:lnTo>
                    <a:pt x="3495" y="1"/>
                  </a:lnTo>
                  <a:close/>
                </a:path>
              </a:pathLst>
            </a:custGeom>
            <a:solidFill>
              <a:srgbClr val="14C3D2"/>
            </a:solidFill>
            <a:ln>
              <a:noFill/>
            </a:ln>
          </p:spPr>
          <p:txBody>
            <a:bodyPr lIns="91425" tIns="91425" rIns="91425" bIns="91425" anchor="ctr" anchorCtr="0">
              <a:noAutofit/>
            </a:bodyPr>
            <a:lstStyle/>
            <a:p>
              <a:pPr lvl="0">
                <a:spcBef>
                  <a:spcPts val="0"/>
                </a:spcBef>
                <a:buNone/>
              </a:pPr>
              <a:endParaRPr/>
            </a:p>
          </p:txBody>
        </p:sp>
        <p:sp>
          <p:nvSpPr>
            <p:cNvPr id="789" name="Shape 789"/>
            <p:cNvSpPr/>
            <p:nvPr/>
          </p:nvSpPr>
          <p:spPr>
            <a:xfrm>
              <a:off x="641325" y="2082950"/>
              <a:ext cx="275575" cy="305800"/>
            </a:xfrm>
            <a:custGeom>
              <a:avLst/>
              <a:gdLst/>
              <a:ahLst/>
              <a:cxnLst/>
              <a:rect l="0" t="0" r="0" b="0"/>
              <a:pathLst>
                <a:path w="11023" h="12232" extrusionOk="0">
                  <a:moveTo>
                    <a:pt x="1748" y="1"/>
                  </a:moveTo>
                  <a:lnTo>
                    <a:pt x="1" y="2958"/>
                  </a:lnTo>
                  <a:lnTo>
                    <a:pt x="9409" y="12232"/>
                  </a:lnTo>
                  <a:lnTo>
                    <a:pt x="11022" y="9409"/>
                  </a:lnTo>
                  <a:lnTo>
                    <a:pt x="1748" y="1"/>
                  </a:lnTo>
                  <a:close/>
                </a:path>
              </a:pathLst>
            </a:custGeom>
            <a:solidFill>
              <a:srgbClr val="14C3D2"/>
            </a:solidFill>
            <a:ln>
              <a:noFill/>
            </a:ln>
          </p:spPr>
          <p:txBody>
            <a:bodyPr lIns="91425" tIns="91425" rIns="91425" bIns="91425" anchor="ctr" anchorCtr="0">
              <a:noAutofit/>
            </a:bodyPr>
            <a:lstStyle/>
            <a:p>
              <a:pPr lvl="0">
                <a:spcBef>
                  <a:spcPts val="0"/>
                </a:spcBef>
                <a:buNone/>
              </a:pPr>
              <a:endParaRPr/>
            </a:p>
          </p:txBody>
        </p:sp>
        <p:sp>
          <p:nvSpPr>
            <p:cNvPr id="790" name="Shape 790"/>
            <p:cNvSpPr/>
            <p:nvPr/>
          </p:nvSpPr>
          <p:spPr>
            <a:xfrm>
              <a:off x="678300" y="2022475"/>
              <a:ext cx="275550" cy="305800"/>
            </a:xfrm>
            <a:custGeom>
              <a:avLst/>
              <a:gdLst/>
              <a:ahLst/>
              <a:cxnLst/>
              <a:rect l="0" t="0" r="0" b="0"/>
              <a:pathLst>
                <a:path w="11022" h="12232" extrusionOk="0">
                  <a:moveTo>
                    <a:pt x="1748" y="1"/>
                  </a:moveTo>
                  <a:lnTo>
                    <a:pt x="0" y="2957"/>
                  </a:lnTo>
                  <a:lnTo>
                    <a:pt x="9274" y="12232"/>
                  </a:lnTo>
                  <a:lnTo>
                    <a:pt x="11022" y="9275"/>
                  </a:lnTo>
                  <a:lnTo>
                    <a:pt x="1748" y="1"/>
                  </a:lnTo>
                  <a:close/>
                </a:path>
              </a:pathLst>
            </a:custGeom>
            <a:solidFill>
              <a:srgbClr val="15C1D2"/>
            </a:solidFill>
            <a:ln>
              <a:noFill/>
            </a:ln>
          </p:spPr>
          <p:txBody>
            <a:bodyPr lIns="91425" tIns="91425" rIns="91425" bIns="91425" anchor="ctr" anchorCtr="0">
              <a:noAutofit/>
            </a:bodyPr>
            <a:lstStyle/>
            <a:p>
              <a:pPr lvl="0">
                <a:spcBef>
                  <a:spcPts val="0"/>
                </a:spcBef>
                <a:buNone/>
              </a:pPr>
              <a:endParaRPr/>
            </a:p>
          </p:txBody>
        </p:sp>
        <p:sp>
          <p:nvSpPr>
            <p:cNvPr id="791" name="Shape 791"/>
            <p:cNvSpPr/>
            <p:nvPr/>
          </p:nvSpPr>
          <p:spPr>
            <a:xfrm>
              <a:off x="2533125" y="3877275"/>
              <a:ext cx="275550" cy="309175"/>
            </a:xfrm>
            <a:custGeom>
              <a:avLst/>
              <a:gdLst/>
              <a:ahLst/>
              <a:cxnLst/>
              <a:rect l="0" t="0" r="0" b="0"/>
              <a:pathLst>
                <a:path w="11022" h="12367" extrusionOk="0">
                  <a:moveTo>
                    <a:pt x="1748" y="1"/>
                  </a:moveTo>
                  <a:lnTo>
                    <a:pt x="0" y="2958"/>
                  </a:lnTo>
                  <a:lnTo>
                    <a:pt x="9409" y="12366"/>
                  </a:lnTo>
                  <a:lnTo>
                    <a:pt x="11022" y="9409"/>
                  </a:lnTo>
                  <a:lnTo>
                    <a:pt x="1748" y="1"/>
                  </a:lnTo>
                  <a:close/>
                </a:path>
              </a:pathLst>
            </a:custGeom>
            <a:solidFill>
              <a:srgbClr val="15C1D2"/>
            </a:solidFill>
            <a:ln>
              <a:noFill/>
            </a:ln>
          </p:spPr>
          <p:txBody>
            <a:bodyPr lIns="91425" tIns="91425" rIns="91425" bIns="91425" anchor="ctr" anchorCtr="0">
              <a:noAutofit/>
            </a:bodyPr>
            <a:lstStyle/>
            <a:p>
              <a:pPr lvl="0">
                <a:spcBef>
                  <a:spcPts val="0"/>
                </a:spcBef>
                <a:buNone/>
              </a:pPr>
              <a:endParaRPr/>
            </a:p>
          </p:txBody>
        </p:sp>
        <p:sp>
          <p:nvSpPr>
            <p:cNvPr id="792" name="Shape 792"/>
            <p:cNvSpPr/>
            <p:nvPr/>
          </p:nvSpPr>
          <p:spPr>
            <a:xfrm>
              <a:off x="2570075" y="3816800"/>
              <a:ext cx="275575" cy="305800"/>
            </a:xfrm>
            <a:custGeom>
              <a:avLst/>
              <a:gdLst/>
              <a:ahLst/>
              <a:cxnLst/>
              <a:rect l="0" t="0" r="0" b="0"/>
              <a:pathLst>
                <a:path w="11023" h="12232" extrusionOk="0">
                  <a:moveTo>
                    <a:pt x="1614" y="1"/>
                  </a:moveTo>
                  <a:lnTo>
                    <a:pt x="1" y="2957"/>
                  </a:lnTo>
                  <a:lnTo>
                    <a:pt x="9275" y="12232"/>
                  </a:lnTo>
                  <a:lnTo>
                    <a:pt x="11022" y="9275"/>
                  </a:lnTo>
                  <a:lnTo>
                    <a:pt x="1614" y="1"/>
                  </a:lnTo>
                  <a:close/>
                </a:path>
              </a:pathLst>
            </a:custGeom>
            <a:solidFill>
              <a:srgbClr val="16C0D3"/>
            </a:solidFill>
            <a:ln>
              <a:noFill/>
            </a:ln>
          </p:spPr>
          <p:txBody>
            <a:bodyPr lIns="91425" tIns="91425" rIns="91425" bIns="91425" anchor="ctr" anchorCtr="0">
              <a:noAutofit/>
            </a:bodyPr>
            <a:lstStyle/>
            <a:p>
              <a:pPr lvl="0">
                <a:spcBef>
                  <a:spcPts val="0"/>
                </a:spcBef>
                <a:buNone/>
              </a:pPr>
              <a:endParaRPr/>
            </a:p>
          </p:txBody>
        </p:sp>
        <p:sp>
          <p:nvSpPr>
            <p:cNvPr id="793" name="Shape 793"/>
            <p:cNvSpPr/>
            <p:nvPr/>
          </p:nvSpPr>
          <p:spPr>
            <a:xfrm>
              <a:off x="711900" y="1962000"/>
              <a:ext cx="275550" cy="305800"/>
            </a:xfrm>
            <a:custGeom>
              <a:avLst/>
              <a:gdLst/>
              <a:ahLst/>
              <a:cxnLst/>
              <a:rect l="0" t="0" r="0" b="0"/>
              <a:pathLst>
                <a:path w="11022" h="12232" extrusionOk="0">
                  <a:moveTo>
                    <a:pt x="1748" y="0"/>
                  </a:moveTo>
                  <a:lnTo>
                    <a:pt x="0" y="2957"/>
                  </a:lnTo>
                  <a:lnTo>
                    <a:pt x="9409" y="12231"/>
                  </a:lnTo>
                  <a:lnTo>
                    <a:pt x="11022" y="9274"/>
                  </a:lnTo>
                  <a:lnTo>
                    <a:pt x="1748" y="0"/>
                  </a:lnTo>
                  <a:close/>
                </a:path>
              </a:pathLst>
            </a:custGeom>
            <a:solidFill>
              <a:srgbClr val="16C0D3"/>
            </a:solidFill>
            <a:ln>
              <a:noFill/>
            </a:ln>
          </p:spPr>
          <p:txBody>
            <a:bodyPr lIns="91425" tIns="91425" rIns="91425" bIns="91425" anchor="ctr" anchorCtr="0">
              <a:noAutofit/>
            </a:bodyPr>
            <a:lstStyle/>
            <a:p>
              <a:pPr lvl="0">
                <a:spcBef>
                  <a:spcPts val="0"/>
                </a:spcBef>
                <a:buNone/>
              </a:pPr>
              <a:endParaRPr/>
            </a:p>
          </p:txBody>
        </p:sp>
        <p:sp>
          <p:nvSpPr>
            <p:cNvPr id="794" name="Shape 794"/>
            <p:cNvSpPr/>
            <p:nvPr/>
          </p:nvSpPr>
          <p:spPr>
            <a:xfrm>
              <a:off x="2603675" y="3756325"/>
              <a:ext cx="275575" cy="305800"/>
            </a:xfrm>
            <a:custGeom>
              <a:avLst/>
              <a:gdLst/>
              <a:ahLst/>
              <a:cxnLst/>
              <a:rect l="0" t="0" r="0" b="0"/>
              <a:pathLst>
                <a:path w="11023" h="12232" extrusionOk="0">
                  <a:moveTo>
                    <a:pt x="1748" y="0"/>
                  </a:moveTo>
                  <a:lnTo>
                    <a:pt x="1" y="2957"/>
                  </a:lnTo>
                  <a:lnTo>
                    <a:pt x="9409" y="12231"/>
                  </a:lnTo>
                  <a:lnTo>
                    <a:pt x="11022" y="9274"/>
                  </a:lnTo>
                  <a:lnTo>
                    <a:pt x="1748" y="0"/>
                  </a:lnTo>
                  <a:close/>
                </a:path>
              </a:pathLst>
            </a:custGeom>
            <a:solidFill>
              <a:srgbClr val="17BED3"/>
            </a:solidFill>
            <a:ln>
              <a:noFill/>
            </a:ln>
          </p:spPr>
          <p:txBody>
            <a:bodyPr lIns="91425" tIns="91425" rIns="91425" bIns="91425" anchor="ctr" anchorCtr="0">
              <a:noAutofit/>
            </a:bodyPr>
            <a:lstStyle/>
            <a:p>
              <a:pPr lvl="0">
                <a:spcBef>
                  <a:spcPts val="0"/>
                </a:spcBef>
                <a:buNone/>
              </a:pPr>
              <a:endParaRPr/>
            </a:p>
          </p:txBody>
        </p:sp>
        <p:sp>
          <p:nvSpPr>
            <p:cNvPr id="795" name="Shape 795"/>
            <p:cNvSpPr/>
            <p:nvPr/>
          </p:nvSpPr>
          <p:spPr>
            <a:xfrm>
              <a:off x="748850" y="1898150"/>
              <a:ext cx="275575" cy="309150"/>
            </a:xfrm>
            <a:custGeom>
              <a:avLst/>
              <a:gdLst/>
              <a:ahLst/>
              <a:cxnLst/>
              <a:rect l="0" t="0" r="0" b="0"/>
              <a:pathLst>
                <a:path w="11023" h="12366" extrusionOk="0">
                  <a:moveTo>
                    <a:pt x="1748" y="0"/>
                  </a:moveTo>
                  <a:lnTo>
                    <a:pt x="1" y="2957"/>
                  </a:lnTo>
                  <a:lnTo>
                    <a:pt x="9275" y="12366"/>
                  </a:lnTo>
                  <a:lnTo>
                    <a:pt x="11022" y="9409"/>
                  </a:lnTo>
                  <a:lnTo>
                    <a:pt x="1748" y="0"/>
                  </a:lnTo>
                  <a:close/>
                </a:path>
              </a:pathLst>
            </a:custGeom>
            <a:solidFill>
              <a:srgbClr val="17BED3"/>
            </a:solidFill>
            <a:ln>
              <a:noFill/>
            </a:ln>
          </p:spPr>
          <p:txBody>
            <a:bodyPr lIns="91425" tIns="91425" rIns="91425" bIns="91425" anchor="ctr" anchorCtr="0">
              <a:noAutofit/>
            </a:bodyPr>
            <a:lstStyle/>
            <a:p>
              <a:pPr lvl="0">
                <a:spcBef>
                  <a:spcPts val="0"/>
                </a:spcBef>
                <a:buNone/>
              </a:pPr>
              <a:endParaRPr/>
            </a:p>
          </p:txBody>
        </p:sp>
        <p:sp>
          <p:nvSpPr>
            <p:cNvPr id="796" name="Shape 796"/>
            <p:cNvSpPr/>
            <p:nvPr/>
          </p:nvSpPr>
          <p:spPr>
            <a:xfrm>
              <a:off x="2640650" y="3692475"/>
              <a:ext cx="275550" cy="309150"/>
            </a:xfrm>
            <a:custGeom>
              <a:avLst/>
              <a:gdLst/>
              <a:ahLst/>
              <a:cxnLst/>
              <a:rect l="0" t="0" r="0" b="0"/>
              <a:pathLst>
                <a:path w="11022" h="12366" extrusionOk="0">
                  <a:moveTo>
                    <a:pt x="1748" y="0"/>
                  </a:moveTo>
                  <a:lnTo>
                    <a:pt x="0" y="2957"/>
                  </a:lnTo>
                  <a:lnTo>
                    <a:pt x="9274" y="12366"/>
                  </a:lnTo>
                  <a:lnTo>
                    <a:pt x="11022" y="9409"/>
                  </a:lnTo>
                  <a:lnTo>
                    <a:pt x="1748" y="0"/>
                  </a:lnTo>
                  <a:close/>
                </a:path>
              </a:pathLst>
            </a:custGeom>
            <a:solidFill>
              <a:srgbClr val="18BCD4"/>
            </a:solidFill>
            <a:ln>
              <a:noFill/>
            </a:ln>
          </p:spPr>
          <p:txBody>
            <a:bodyPr lIns="91425" tIns="91425" rIns="91425" bIns="91425" anchor="ctr" anchorCtr="0">
              <a:noAutofit/>
            </a:bodyPr>
            <a:lstStyle/>
            <a:p>
              <a:pPr lvl="0">
                <a:spcBef>
                  <a:spcPts val="0"/>
                </a:spcBef>
                <a:buNone/>
              </a:pPr>
              <a:endParaRPr/>
            </a:p>
          </p:txBody>
        </p:sp>
        <p:sp>
          <p:nvSpPr>
            <p:cNvPr id="797" name="Shape 797"/>
            <p:cNvSpPr/>
            <p:nvPr/>
          </p:nvSpPr>
          <p:spPr>
            <a:xfrm>
              <a:off x="785825" y="1837675"/>
              <a:ext cx="275550" cy="305800"/>
            </a:xfrm>
            <a:custGeom>
              <a:avLst/>
              <a:gdLst/>
              <a:ahLst/>
              <a:cxnLst/>
              <a:rect l="0" t="0" r="0" b="0"/>
              <a:pathLst>
                <a:path w="11022" h="12232" extrusionOk="0">
                  <a:moveTo>
                    <a:pt x="1613" y="0"/>
                  </a:moveTo>
                  <a:lnTo>
                    <a:pt x="0" y="2957"/>
                  </a:lnTo>
                  <a:lnTo>
                    <a:pt x="9275" y="12231"/>
                  </a:lnTo>
                  <a:lnTo>
                    <a:pt x="11022" y="9274"/>
                  </a:lnTo>
                  <a:lnTo>
                    <a:pt x="1613" y="0"/>
                  </a:lnTo>
                  <a:close/>
                </a:path>
              </a:pathLst>
            </a:custGeom>
            <a:solidFill>
              <a:srgbClr val="18BCD4"/>
            </a:solidFill>
            <a:ln>
              <a:noFill/>
            </a:ln>
          </p:spPr>
          <p:txBody>
            <a:bodyPr lIns="91425" tIns="91425" rIns="91425" bIns="91425" anchor="ctr" anchorCtr="0">
              <a:noAutofit/>
            </a:bodyPr>
            <a:lstStyle/>
            <a:p>
              <a:pPr lvl="0">
                <a:spcBef>
                  <a:spcPts val="0"/>
                </a:spcBef>
                <a:buNone/>
              </a:pPr>
              <a:endParaRPr/>
            </a:p>
          </p:txBody>
        </p:sp>
        <p:sp>
          <p:nvSpPr>
            <p:cNvPr id="798" name="Shape 798"/>
            <p:cNvSpPr/>
            <p:nvPr/>
          </p:nvSpPr>
          <p:spPr>
            <a:xfrm>
              <a:off x="2677600" y="3632000"/>
              <a:ext cx="275575" cy="305800"/>
            </a:xfrm>
            <a:custGeom>
              <a:avLst/>
              <a:gdLst/>
              <a:ahLst/>
              <a:cxnLst/>
              <a:rect l="0" t="0" r="0" b="0"/>
              <a:pathLst>
                <a:path w="11023" h="12232" extrusionOk="0">
                  <a:moveTo>
                    <a:pt x="1614" y="0"/>
                  </a:moveTo>
                  <a:lnTo>
                    <a:pt x="1" y="2957"/>
                  </a:lnTo>
                  <a:lnTo>
                    <a:pt x="9275" y="12231"/>
                  </a:lnTo>
                  <a:lnTo>
                    <a:pt x="11022" y="9274"/>
                  </a:lnTo>
                  <a:lnTo>
                    <a:pt x="1614" y="0"/>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sp>
          <p:nvSpPr>
            <p:cNvPr id="799" name="Shape 799"/>
            <p:cNvSpPr/>
            <p:nvPr/>
          </p:nvSpPr>
          <p:spPr>
            <a:xfrm>
              <a:off x="819425" y="1777175"/>
              <a:ext cx="275550" cy="305800"/>
            </a:xfrm>
            <a:custGeom>
              <a:avLst/>
              <a:gdLst/>
              <a:ahLst/>
              <a:cxnLst/>
              <a:rect l="0" t="0" r="0" b="0"/>
              <a:pathLst>
                <a:path w="11022" h="12232" extrusionOk="0">
                  <a:moveTo>
                    <a:pt x="1748" y="1"/>
                  </a:moveTo>
                  <a:lnTo>
                    <a:pt x="0" y="2958"/>
                  </a:lnTo>
                  <a:lnTo>
                    <a:pt x="9275" y="12232"/>
                  </a:lnTo>
                  <a:lnTo>
                    <a:pt x="11022" y="9275"/>
                  </a:lnTo>
                  <a:lnTo>
                    <a:pt x="1748" y="1"/>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sp>
          <p:nvSpPr>
            <p:cNvPr id="800" name="Shape 800"/>
            <p:cNvSpPr/>
            <p:nvPr/>
          </p:nvSpPr>
          <p:spPr>
            <a:xfrm>
              <a:off x="2711200" y="3571500"/>
              <a:ext cx="275575" cy="305800"/>
            </a:xfrm>
            <a:custGeom>
              <a:avLst/>
              <a:gdLst/>
              <a:ahLst/>
              <a:cxnLst/>
              <a:rect l="0" t="0" r="0" b="0"/>
              <a:pathLst>
                <a:path w="11023" h="12232" extrusionOk="0">
                  <a:moveTo>
                    <a:pt x="1748" y="1"/>
                  </a:moveTo>
                  <a:lnTo>
                    <a:pt x="1" y="2958"/>
                  </a:lnTo>
                  <a:lnTo>
                    <a:pt x="9275" y="12232"/>
                  </a:lnTo>
                  <a:lnTo>
                    <a:pt x="11022" y="9275"/>
                  </a:lnTo>
                  <a:lnTo>
                    <a:pt x="1748" y="1"/>
                  </a:lnTo>
                  <a:close/>
                </a:path>
              </a:pathLst>
            </a:custGeom>
            <a:solidFill>
              <a:srgbClr val="1BB9D5"/>
            </a:solidFill>
            <a:ln>
              <a:noFill/>
            </a:ln>
          </p:spPr>
          <p:txBody>
            <a:bodyPr lIns="91425" tIns="91425" rIns="91425" bIns="91425" anchor="ctr" anchorCtr="0">
              <a:noAutofit/>
            </a:bodyPr>
            <a:lstStyle/>
            <a:p>
              <a:pPr lvl="0">
                <a:spcBef>
                  <a:spcPts val="0"/>
                </a:spcBef>
                <a:buNone/>
              </a:pPr>
              <a:endParaRPr/>
            </a:p>
          </p:txBody>
        </p:sp>
        <p:sp>
          <p:nvSpPr>
            <p:cNvPr id="801" name="Shape 801"/>
            <p:cNvSpPr/>
            <p:nvPr/>
          </p:nvSpPr>
          <p:spPr>
            <a:xfrm>
              <a:off x="856375" y="1713350"/>
              <a:ext cx="275575" cy="309150"/>
            </a:xfrm>
            <a:custGeom>
              <a:avLst/>
              <a:gdLst/>
              <a:ahLst/>
              <a:cxnLst/>
              <a:rect l="0" t="0" r="0" b="0"/>
              <a:pathLst>
                <a:path w="11023" h="12366" extrusionOk="0">
                  <a:moveTo>
                    <a:pt x="1614" y="0"/>
                  </a:moveTo>
                  <a:lnTo>
                    <a:pt x="1" y="2957"/>
                  </a:lnTo>
                  <a:lnTo>
                    <a:pt x="9275" y="12366"/>
                  </a:lnTo>
                  <a:lnTo>
                    <a:pt x="11022" y="9409"/>
                  </a:lnTo>
                  <a:lnTo>
                    <a:pt x="1614" y="0"/>
                  </a:lnTo>
                  <a:close/>
                </a:path>
              </a:pathLst>
            </a:custGeom>
            <a:solidFill>
              <a:srgbClr val="1BB9D5"/>
            </a:solidFill>
            <a:ln>
              <a:noFill/>
            </a:ln>
          </p:spPr>
          <p:txBody>
            <a:bodyPr lIns="91425" tIns="91425" rIns="91425" bIns="91425" anchor="ctr" anchorCtr="0">
              <a:noAutofit/>
            </a:bodyPr>
            <a:lstStyle/>
            <a:p>
              <a:pPr lvl="0">
                <a:spcBef>
                  <a:spcPts val="0"/>
                </a:spcBef>
                <a:buNone/>
              </a:pPr>
              <a:endParaRPr/>
            </a:p>
          </p:txBody>
        </p:sp>
        <p:sp>
          <p:nvSpPr>
            <p:cNvPr id="802" name="Shape 802"/>
            <p:cNvSpPr/>
            <p:nvPr/>
          </p:nvSpPr>
          <p:spPr>
            <a:xfrm>
              <a:off x="890000" y="1652850"/>
              <a:ext cx="275550" cy="305800"/>
            </a:xfrm>
            <a:custGeom>
              <a:avLst/>
              <a:gdLst/>
              <a:ahLst/>
              <a:cxnLst/>
              <a:rect l="0" t="0" r="0" b="0"/>
              <a:pathLst>
                <a:path w="11022" h="12232" extrusionOk="0">
                  <a:moveTo>
                    <a:pt x="1747" y="1"/>
                  </a:moveTo>
                  <a:lnTo>
                    <a:pt x="0" y="2958"/>
                  </a:lnTo>
                  <a:lnTo>
                    <a:pt x="9409" y="12232"/>
                  </a:lnTo>
                  <a:lnTo>
                    <a:pt x="11021" y="9275"/>
                  </a:lnTo>
                  <a:lnTo>
                    <a:pt x="1747" y="1"/>
                  </a:lnTo>
                  <a:close/>
                </a:path>
              </a:pathLst>
            </a:custGeom>
            <a:solidFill>
              <a:srgbClr val="1CB7D6"/>
            </a:solidFill>
            <a:ln>
              <a:noFill/>
            </a:ln>
          </p:spPr>
          <p:txBody>
            <a:bodyPr lIns="91425" tIns="91425" rIns="91425" bIns="91425" anchor="ctr" anchorCtr="0">
              <a:noAutofit/>
            </a:bodyPr>
            <a:lstStyle/>
            <a:p>
              <a:pPr lvl="0">
                <a:spcBef>
                  <a:spcPts val="0"/>
                </a:spcBef>
                <a:buNone/>
              </a:pPr>
              <a:endParaRPr/>
            </a:p>
          </p:txBody>
        </p:sp>
        <p:sp>
          <p:nvSpPr>
            <p:cNvPr id="803" name="Shape 803"/>
            <p:cNvSpPr/>
            <p:nvPr/>
          </p:nvSpPr>
          <p:spPr>
            <a:xfrm>
              <a:off x="2748175" y="3511025"/>
              <a:ext cx="275550" cy="305800"/>
            </a:xfrm>
            <a:custGeom>
              <a:avLst/>
              <a:gdLst/>
              <a:ahLst/>
              <a:cxnLst/>
              <a:rect l="0" t="0" r="0" b="0"/>
              <a:pathLst>
                <a:path w="11022" h="12232" extrusionOk="0">
                  <a:moveTo>
                    <a:pt x="1613" y="1"/>
                  </a:moveTo>
                  <a:lnTo>
                    <a:pt x="0" y="2823"/>
                  </a:lnTo>
                  <a:lnTo>
                    <a:pt x="9274" y="12232"/>
                  </a:lnTo>
                  <a:lnTo>
                    <a:pt x="11022" y="9275"/>
                  </a:lnTo>
                  <a:lnTo>
                    <a:pt x="1613" y="1"/>
                  </a:lnTo>
                  <a:close/>
                </a:path>
              </a:pathLst>
            </a:custGeom>
            <a:solidFill>
              <a:srgbClr val="1CB7D6"/>
            </a:solidFill>
            <a:ln>
              <a:noFill/>
            </a:ln>
          </p:spPr>
          <p:txBody>
            <a:bodyPr lIns="91425" tIns="91425" rIns="91425" bIns="91425" anchor="ctr" anchorCtr="0">
              <a:noAutofit/>
            </a:bodyPr>
            <a:lstStyle/>
            <a:p>
              <a:pPr lvl="0">
                <a:spcBef>
                  <a:spcPts val="0"/>
                </a:spcBef>
                <a:buNone/>
              </a:pPr>
              <a:endParaRPr/>
            </a:p>
          </p:txBody>
        </p:sp>
        <p:sp>
          <p:nvSpPr>
            <p:cNvPr id="804" name="Shape 804"/>
            <p:cNvSpPr/>
            <p:nvPr/>
          </p:nvSpPr>
          <p:spPr>
            <a:xfrm>
              <a:off x="2781775" y="3447175"/>
              <a:ext cx="275550" cy="305800"/>
            </a:xfrm>
            <a:custGeom>
              <a:avLst/>
              <a:gdLst/>
              <a:ahLst/>
              <a:cxnLst/>
              <a:rect l="0" t="0" r="0" b="0"/>
              <a:pathLst>
                <a:path w="11022" h="12232" extrusionOk="0">
                  <a:moveTo>
                    <a:pt x="1748" y="1"/>
                  </a:moveTo>
                  <a:lnTo>
                    <a:pt x="0" y="2958"/>
                  </a:lnTo>
                  <a:lnTo>
                    <a:pt x="9409" y="12232"/>
                  </a:lnTo>
                  <a:lnTo>
                    <a:pt x="11022" y="9409"/>
                  </a:lnTo>
                  <a:lnTo>
                    <a:pt x="1748" y="1"/>
                  </a:lnTo>
                  <a:close/>
                </a:path>
              </a:pathLst>
            </a:custGeom>
            <a:solidFill>
              <a:srgbClr val="1DB5D6"/>
            </a:solidFill>
            <a:ln>
              <a:noFill/>
            </a:ln>
          </p:spPr>
          <p:txBody>
            <a:bodyPr lIns="91425" tIns="91425" rIns="91425" bIns="91425" anchor="ctr" anchorCtr="0">
              <a:noAutofit/>
            </a:bodyPr>
            <a:lstStyle/>
            <a:p>
              <a:pPr lvl="0">
                <a:spcBef>
                  <a:spcPts val="0"/>
                </a:spcBef>
                <a:buNone/>
              </a:pPr>
              <a:endParaRPr/>
            </a:p>
          </p:txBody>
        </p:sp>
        <p:sp>
          <p:nvSpPr>
            <p:cNvPr id="805" name="Shape 805"/>
            <p:cNvSpPr/>
            <p:nvPr/>
          </p:nvSpPr>
          <p:spPr>
            <a:xfrm>
              <a:off x="926950" y="1592375"/>
              <a:ext cx="275550" cy="305800"/>
            </a:xfrm>
            <a:custGeom>
              <a:avLst/>
              <a:gdLst/>
              <a:ahLst/>
              <a:cxnLst/>
              <a:rect l="0" t="0" r="0" b="0"/>
              <a:pathLst>
                <a:path w="11022" h="12232" extrusionOk="0">
                  <a:moveTo>
                    <a:pt x="1613" y="1"/>
                  </a:moveTo>
                  <a:lnTo>
                    <a:pt x="1" y="2957"/>
                  </a:lnTo>
                  <a:lnTo>
                    <a:pt x="9275" y="12231"/>
                  </a:lnTo>
                  <a:lnTo>
                    <a:pt x="11022" y="9275"/>
                  </a:lnTo>
                  <a:lnTo>
                    <a:pt x="1613" y="1"/>
                  </a:lnTo>
                  <a:close/>
                </a:path>
              </a:pathLst>
            </a:custGeom>
            <a:solidFill>
              <a:srgbClr val="1DB5D6"/>
            </a:solidFill>
            <a:ln>
              <a:noFill/>
            </a:ln>
          </p:spPr>
          <p:txBody>
            <a:bodyPr lIns="91425" tIns="91425" rIns="91425" bIns="91425" anchor="ctr" anchorCtr="0">
              <a:noAutofit/>
            </a:bodyPr>
            <a:lstStyle/>
            <a:p>
              <a:pPr lvl="0">
                <a:spcBef>
                  <a:spcPts val="0"/>
                </a:spcBef>
                <a:buNone/>
              </a:pPr>
              <a:endParaRPr/>
            </a:p>
          </p:txBody>
        </p:sp>
        <p:sp>
          <p:nvSpPr>
            <p:cNvPr id="806" name="Shape 806"/>
            <p:cNvSpPr/>
            <p:nvPr/>
          </p:nvSpPr>
          <p:spPr>
            <a:xfrm>
              <a:off x="960550" y="1531900"/>
              <a:ext cx="275550" cy="305800"/>
            </a:xfrm>
            <a:custGeom>
              <a:avLst/>
              <a:gdLst/>
              <a:ahLst/>
              <a:cxnLst/>
              <a:rect l="0" t="0" r="0" b="0"/>
              <a:pathLst>
                <a:path w="11022" h="12232" extrusionOk="0">
                  <a:moveTo>
                    <a:pt x="1748" y="0"/>
                  </a:moveTo>
                  <a:lnTo>
                    <a:pt x="1" y="2823"/>
                  </a:lnTo>
                  <a:lnTo>
                    <a:pt x="9409" y="12231"/>
                  </a:lnTo>
                  <a:lnTo>
                    <a:pt x="11022" y="9274"/>
                  </a:lnTo>
                  <a:lnTo>
                    <a:pt x="1748" y="0"/>
                  </a:lnTo>
                  <a:close/>
                </a:path>
              </a:pathLst>
            </a:custGeom>
            <a:solidFill>
              <a:srgbClr val="1EB4D7"/>
            </a:solidFill>
            <a:ln>
              <a:noFill/>
            </a:ln>
          </p:spPr>
          <p:txBody>
            <a:bodyPr lIns="91425" tIns="91425" rIns="91425" bIns="91425" anchor="ctr" anchorCtr="0">
              <a:noAutofit/>
            </a:bodyPr>
            <a:lstStyle/>
            <a:p>
              <a:pPr lvl="0">
                <a:spcBef>
                  <a:spcPts val="0"/>
                </a:spcBef>
                <a:buNone/>
              </a:pPr>
              <a:endParaRPr/>
            </a:p>
          </p:txBody>
        </p:sp>
        <p:sp>
          <p:nvSpPr>
            <p:cNvPr id="807" name="Shape 807"/>
            <p:cNvSpPr/>
            <p:nvPr/>
          </p:nvSpPr>
          <p:spPr>
            <a:xfrm>
              <a:off x="2818725" y="3386700"/>
              <a:ext cx="275575" cy="305800"/>
            </a:xfrm>
            <a:custGeom>
              <a:avLst/>
              <a:gdLst/>
              <a:ahLst/>
              <a:cxnLst/>
              <a:rect l="0" t="0" r="0" b="0"/>
              <a:pathLst>
                <a:path w="11023" h="12232" extrusionOk="0">
                  <a:moveTo>
                    <a:pt x="1614" y="1"/>
                  </a:moveTo>
                  <a:lnTo>
                    <a:pt x="1" y="2957"/>
                  </a:lnTo>
                  <a:lnTo>
                    <a:pt x="9275" y="12231"/>
                  </a:lnTo>
                  <a:lnTo>
                    <a:pt x="11022" y="9275"/>
                  </a:lnTo>
                  <a:lnTo>
                    <a:pt x="1614" y="1"/>
                  </a:lnTo>
                  <a:close/>
                </a:path>
              </a:pathLst>
            </a:custGeom>
            <a:solidFill>
              <a:srgbClr val="1EB4D7"/>
            </a:solidFill>
            <a:ln>
              <a:noFill/>
            </a:ln>
          </p:spPr>
          <p:txBody>
            <a:bodyPr lIns="91425" tIns="91425" rIns="91425" bIns="91425" anchor="ctr" anchorCtr="0">
              <a:noAutofit/>
            </a:bodyPr>
            <a:lstStyle/>
            <a:p>
              <a:pPr lvl="0">
                <a:spcBef>
                  <a:spcPts val="0"/>
                </a:spcBef>
                <a:buNone/>
              </a:pPr>
              <a:endParaRPr/>
            </a:p>
          </p:txBody>
        </p:sp>
        <p:sp>
          <p:nvSpPr>
            <p:cNvPr id="808" name="Shape 808"/>
            <p:cNvSpPr/>
            <p:nvPr/>
          </p:nvSpPr>
          <p:spPr>
            <a:xfrm>
              <a:off x="997525" y="1468050"/>
              <a:ext cx="322600" cy="305800"/>
            </a:xfrm>
            <a:custGeom>
              <a:avLst/>
              <a:gdLst/>
              <a:ahLst/>
              <a:cxnLst/>
              <a:rect l="0" t="0" r="0" b="0"/>
              <a:pathLst>
                <a:path w="12904" h="12232" extrusionOk="0">
                  <a:moveTo>
                    <a:pt x="1747" y="0"/>
                  </a:moveTo>
                  <a:lnTo>
                    <a:pt x="0" y="2957"/>
                  </a:lnTo>
                  <a:lnTo>
                    <a:pt x="9274" y="12231"/>
                  </a:lnTo>
                  <a:lnTo>
                    <a:pt x="9946" y="11291"/>
                  </a:lnTo>
                  <a:lnTo>
                    <a:pt x="12903" y="11291"/>
                  </a:lnTo>
                  <a:lnTo>
                    <a:pt x="1747" y="0"/>
                  </a:lnTo>
                  <a:close/>
                </a:path>
              </a:pathLst>
            </a:custGeom>
            <a:solidFill>
              <a:srgbClr val="1FB2D7"/>
            </a:solidFill>
            <a:ln>
              <a:noFill/>
            </a:ln>
          </p:spPr>
          <p:txBody>
            <a:bodyPr lIns="91425" tIns="91425" rIns="91425" bIns="91425" anchor="ctr" anchorCtr="0">
              <a:noAutofit/>
            </a:bodyPr>
            <a:lstStyle/>
            <a:p>
              <a:pPr lvl="0">
                <a:spcBef>
                  <a:spcPts val="0"/>
                </a:spcBef>
                <a:buNone/>
              </a:pPr>
              <a:endParaRPr/>
            </a:p>
          </p:txBody>
        </p:sp>
        <p:sp>
          <p:nvSpPr>
            <p:cNvPr id="809" name="Shape 809"/>
            <p:cNvSpPr/>
            <p:nvPr/>
          </p:nvSpPr>
          <p:spPr>
            <a:xfrm>
              <a:off x="2852325" y="3326225"/>
              <a:ext cx="275575" cy="305800"/>
            </a:xfrm>
            <a:custGeom>
              <a:avLst/>
              <a:gdLst/>
              <a:ahLst/>
              <a:cxnLst/>
              <a:rect l="0" t="0" r="0" b="0"/>
              <a:pathLst>
                <a:path w="11023" h="12232" extrusionOk="0">
                  <a:moveTo>
                    <a:pt x="1748" y="0"/>
                  </a:moveTo>
                  <a:lnTo>
                    <a:pt x="1" y="2957"/>
                  </a:lnTo>
                  <a:lnTo>
                    <a:pt x="9409" y="12231"/>
                  </a:lnTo>
                  <a:lnTo>
                    <a:pt x="11022" y="9274"/>
                  </a:lnTo>
                  <a:lnTo>
                    <a:pt x="1748" y="0"/>
                  </a:lnTo>
                  <a:close/>
                </a:path>
              </a:pathLst>
            </a:custGeom>
            <a:solidFill>
              <a:srgbClr val="1FB2D7"/>
            </a:solidFill>
            <a:ln>
              <a:noFill/>
            </a:ln>
          </p:spPr>
          <p:txBody>
            <a:bodyPr lIns="91425" tIns="91425" rIns="91425" bIns="91425" anchor="ctr" anchorCtr="0">
              <a:noAutofit/>
            </a:bodyPr>
            <a:lstStyle/>
            <a:p>
              <a:pPr lvl="0">
                <a:spcBef>
                  <a:spcPts val="0"/>
                </a:spcBef>
                <a:buNone/>
              </a:pPr>
              <a:endParaRPr/>
            </a:p>
          </p:txBody>
        </p:sp>
        <p:sp>
          <p:nvSpPr>
            <p:cNvPr id="810" name="Shape 810"/>
            <p:cNvSpPr/>
            <p:nvPr/>
          </p:nvSpPr>
          <p:spPr>
            <a:xfrm>
              <a:off x="1034475" y="1431100"/>
              <a:ext cx="383075" cy="319225"/>
            </a:xfrm>
            <a:custGeom>
              <a:avLst/>
              <a:gdLst/>
              <a:ahLst/>
              <a:cxnLst/>
              <a:rect l="0" t="0" r="0" b="0"/>
              <a:pathLst>
                <a:path w="15323" h="12769" extrusionOk="0">
                  <a:moveTo>
                    <a:pt x="1076" y="0"/>
                  </a:moveTo>
                  <a:lnTo>
                    <a:pt x="1" y="2016"/>
                  </a:lnTo>
                  <a:lnTo>
                    <a:pt x="10619" y="12769"/>
                  </a:lnTo>
                  <a:lnTo>
                    <a:pt x="15323" y="12769"/>
                  </a:lnTo>
                  <a:lnTo>
                    <a:pt x="2554" y="0"/>
                  </a:lnTo>
                  <a:close/>
                </a:path>
              </a:pathLst>
            </a:custGeom>
            <a:solidFill>
              <a:srgbClr val="20B0D8"/>
            </a:solidFill>
            <a:ln>
              <a:noFill/>
            </a:ln>
          </p:spPr>
          <p:txBody>
            <a:bodyPr lIns="91425" tIns="91425" rIns="91425" bIns="91425" anchor="ctr" anchorCtr="0">
              <a:noAutofit/>
            </a:bodyPr>
            <a:lstStyle/>
            <a:p>
              <a:pPr lvl="0">
                <a:spcBef>
                  <a:spcPts val="0"/>
                </a:spcBef>
                <a:buNone/>
              </a:pPr>
              <a:endParaRPr/>
            </a:p>
          </p:txBody>
        </p:sp>
        <p:sp>
          <p:nvSpPr>
            <p:cNvPr id="811" name="Shape 811"/>
            <p:cNvSpPr/>
            <p:nvPr/>
          </p:nvSpPr>
          <p:spPr>
            <a:xfrm>
              <a:off x="2889300" y="3262375"/>
              <a:ext cx="275550" cy="309150"/>
            </a:xfrm>
            <a:custGeom>
              <a:avLst/>
              <a:gdLst/>
              <a:ahLst/>
              <a:cxnLst/>
              <a:rect l="0" t="0" r="0" b="0"/>
              <a:pathLst>
                <a:path w="11022" h="12366" extrusionOk="0">
                  <a:moveTo>
                    <a:pt x="1748" y="0"/>
                  </a:moveTo>
                  <a:lnTo>
                    <a:pt x="0" y="2957"/>
                  </a:lnTo>
                  <a:lnTo>
                    <a:pt x="9274" y="12366"/>
                  </a:lnTo>
                  <a:lnTo>
                    <a:pt x="11022" y="9409"/>
                  </a:lnTo>
                  <a:lnTo>
                    <a:pt x="1748" y="0"/>
                  </a:lnTo>
                  <a:close/>
                </a:path>
              </a:pathLst>
            </a:custGeom>
            <a:solidFill>
              <a:srgbClr val="20B0D8"/>
            </a:solidFill>
            <a:ln>
              <a:noFill/>
            </a:ln>
          </p:spPr>
          <p:txBody>
            <a:bodyPr lIns="91425" tIns="91425" rIns="91425" bIns="91425" anchor="ctr" anchorCtr="0">
              <a:noAutofit/>
            </a:bodyPr>
            <a:lstStyle/>
            <a:p>
              <a:pPr lvl="0">
                <a:spcBef>
                  <a:spcPts val="0"/>
                </a:spcBef>
                <a:buNone/>
              </a:pPr>
              <a:endParaRPr/>
            </a:p>
          </p:txBody>
        </p:sp>
        <p:sp>
          <p:nvSpPr>
            <p:cNvPr id="812" name="Shape 812"/>
            <p:cNvSpPr/>
            <p:nvPr/>
          </p:nvSpPr>
          <p:spPr>
            <a:xfrm>
              <a:off x="1078150" y="1431100"/>
              <a:ext cx="436850" cy="319225"/>
            </a:xfrm>
            <a:custGeom>
              <a:avLst/>
              <a:gdLst/>
              <a:ahLst/>
              <a:cxnLst/>
              <a:rect l="0" t="0" r="0" b="0"/>
              <a:pathLst>
                <a:path w="17474" h="12769" extrusionOk="0">
                  <a:moveTo>
                    <a:pt x="1" y="0"/>
                  </a:moveTo>
                  <a:lnTo>
                    <a:pt x="12770" y="12769"/>
                  </a:lnTo>
                  <a:lnTo>
                    <a:pt x="17474" y="12769"/>
                  </a:lnTo>
                  <a:lnTo>
                    <a:pt x="4705" y="0"/>
                  </a:lnTo>
                  <a:close/>
                </a:path>
              </a:pathLst>
            </a:custGeom>
            <a:solidFill>
              <a:srgbClr val="21AED9"/>
            </a:solidFill>
            <a:ln>
              <a:noFill/>
            </a:ln>
          </p:spPr>
          <p:txBody>
            <a:bodyPr lIns="91425" tIns="91425" rIns="91425" bIns="91425" anchor="ctr" anchorCtr="0">
              <a:noAutofit/>
            </a:bodyPr>
            <a:lstStyle/>
            <a:p>
              <a:pPr lvl="0">
                <a:spcBef>
                  <a:spcPts val="0"/>
                </a:spcBef>
                <a:buNone/>
              </a:pPr>
              <a:endParaRPr/>
            </a:p>
          </p:txBody>
        </p:sp>
        <p:sp>
          <p:nvSpPr>
            <p:cNvPr id="813" name="Shape 813"/>
            <p:cNvSpPr/>
            <p:nvPr/>
          </p:nvSpPr>
          <p:spPr>
            <a:xfrm>
              <a:off x="2926250" y="3201900"/>
              <a:ext cx="272200" cy="305800"/>
            </a:xfrm>
            <a:custGeom>
              <a:avLst/>
              <a:gdLst/>
              <a:ahLst/>
              <a:cxnLst/>
              <a:rect l="0" t="0" r="0" b="0"/>
              <a:pathLst>
                <a:path w="10888" h="12232" extrusionOk="0">
                  <a:moveTo>
                    <a:pt x="1614" y="0"/>
                  </a:moveTo>
                  <a:lnTo>
                    <a:pt x="1" y="2957"/>
                  </a:lnTo>
                  <a:lnTo>
                    <a:pt x="9275" y="12231"/>
                  </a:lnTo>
                  <a:lnTo>
                    <a:pt x="10888" y="9274"/>
                  </a:lnTo>
                  <a:lnTo>
                    <a:pt x="1614" y="0"/>
                  </a:lnTo>
                  <a:close/>
                </a:path>
              </a:pathLst>
            </a:custGeom>
            <a:solidFill>
              <a:srgbClr val="21AED9"/>
            </a:solidFill>
            <a:ln>
              <a:noFill/>
            </a:ln>
          </p:spPr>
          <p:txBody>
            <a:bodyPr lIns="91425" tIns="91425" rIns="91425" bIns="91425" anchor="ctr" anchorCtr="0">
              <a:noAutofit/>
            </a:bodyPr>
            <a:lstStyle/>
            <a:p>
              <a:pPr lvl="0">
                <a:spcBef>
                  <a:spcPts val="0"/>
                </a:spcBef>
                <a:buNone/>
              </a:pPr>
              <a:endParaRPr/>
            </a:p>
          </p:txBody>
        </p:sp>
        <p:sp>
          <p:nvSpPr>
            <p:cNvPr id="814" name="Shape 814"/>
            <p:cNvSpPr/>
            <p:nvPr/>
          </p:nvSpPr>
          <p:spPr>
            <a:xfrm>
              <a:off x="1175600" y="1431100"/>
              <a:ext cx="436850" cy="319225"/>
            </a:xfrm>
            <a:custGeom>
              <a:avLst/>
              <a:gdLst/>
              <a:ahLst/>
              <a:cxnLst/>
              <a:rect l="0" t="0" r="0" b="0"/>
              <a:pathLst>
                <a:path w="17474" h="12769" extrusionOk="0">
                  <a:moveTo>
                    <a:pt x="1" y="0"/>
                  </a:moveTo>
                  <a:lnTo>
                    <a:pt x="12769" y="12769"/>
                  </a:lnTo>
                  <a:lnTo>
                    <a:pt x="17474" y="12769"/>
                  </a:lnTo>
                  <a:lnTo>
                    <a:pt x="4705" y="0"/>
                  </a:lnTo>
                  <a:close/>
                </a:path>
              </a:pathLst>
            </a:custGeom>
            <a:solidFill>
              <a:srgbClr val="22ADD9"/>
            </a:solidFill>
            <a:ln>
              <a:noFill/>
            </a:ln>
          </p:spPr>
          <p:txBody>
            <a:bodyPr lIns="91425" tIns="91425" rIns="91425" bIns="91425" anchor="ctr" anchorCtr="0">
              <a:noAutofit/>
            </a:bodyPr>
            <a:lstStyle/>
            <a:p>
              <a:pPr lvl="0">
                <a:spcBef>
                  <a:spcPts val="0"/>
                </a:spcBef>
                <a:buNone/>
              </a:pPr>
              <a:endParaRPr/>
            </a:p>
          </p:txBody>
        </p:sp>
        <p:sp>
          <p:nvSpPr>
            <p:cNvPr id="815" name="Shape 815"/>
            <p:cNvSpPr/>
            <p:nvPr/>
          </p:nvSpPr>
          <p:spPr>
            <a:xfrm>
              <a:off x="2959850" y="3141400"/>
              <a:ext cx="275575" cy="305800"/>
            </a:xfrm>
            <a:custGeom>
              <a:avLst/>
              <a:gdLst/>
              <a:ahLst/>
              <a:cxnLst/>
              <a:rect l="0" t="0" r="0" b="0"/>
              <a:pathLst>
                <a:path w="11023" h="12232" extrusionOk="0">
                  <a:moveTo>
                    <a:pt x="1748" y="1"/>
                  </a:moveTo>
                  <a:lnTo>
                    <a:pt x="1" y="2958"/>
                  </a:lnTo>
                  <a:lnTo>
                    <a:pt x="9275" y="12232"/>
                  </a:lnTo>
                  <a:lnTo>
                    <a:pt x="11022" y="9275"/>
                  </a:lnTo>
                  <a:lnTo>
                    <a:pt x="1748" y="1"/>
                  </a:lnTo>
                  <a:close/>
                </a:path>
              </a:pathLst>
            </a:custGeom>
            <a:solidFill>
              <a:srgbClr val="22ADD9"/>
            </a:solidFill>
            <a:ln>
              <a:noFill/>
            </a:ln>
          </p:spPr>
          <p:txBody>
            <a:bodyPr lIns="91425" tIns="91425" rIns="91425" bIns="91425" anchor="ctr" anchorCtr="0">
              <a:noAutofit/>
            </a:bodyPr>
            <a:lstStyle/>
            <a:p>
              <a:pPr lvl="0">
                <a:spcBef>
                  <a:spcPts val="0"/>
                </a:spcBef>
                <a:buNone/>
              </a:pPr>
              <a:endParaRPr/>
            </a:p>
          </p:txBody>
        </p:sp>
        <p:sp>
          <p:nvSpPr>
            <p:cNvPr id="816" name="Shape 816"/>
            <p:cNvSpPr/>
            <p:nvPr/>
          </p:nvSpPr>
          <p:spPr>
            <a:xfrm>
              <a:off x="2996825" y="3077575"/>
              <a:ext cx="275550" cy="309150"/>
            </a:xfrm>
            <a:custGeom>
              <a:avLst/>
              <a:gdLst/>
              <a:ahLst/>
              <a:cxnLst/>
              <a:rect l="0" t="0" r="0" b="0"/>
              <a:pathLst>
                <a:path w="11022" h="12366" extrusionOk="0">
                  <a:moveTo>
                    <a:pt x="1613" y="0"/>
                  </a:moveTo>
                  <a:lnTo>
                    <a:pt x="0" y="2957"/>
                  </a:lnTo>
                  <a:lnTo>
                    <a:pt x="9275" y="12366"/>
                  </a:lnTo>
                  <a:lnTo>
                    <a:pt x="11022" y="9409"/>
                  </a:lnTo>
                  <a:lnTo>
                    <a:pt x="1613" y="0"/>
                  </a:lnTo>
                  <a:close/>
                </a:path>
              </a:pathLst>
            </a:custGeom>
            <a:solidFill>
              <a:srgbClr val="23ABDA"/>
            </a:solidFill>
            <a:ln>
              <a:noFill/>
            </a:ln>
          </p:spPr>
          <p:txBody>
            <a:bodyPr lIns="91425" tIns="91425" rIns="91425" bIns="91425" anchor="ctr" anchorCtr="0">
              <a:noAutofit/>
            </a:bodyPr>
            <a:lstStyle/>
            <a:p>
              <a:pPr lvl="0">
                <a:spcBef>
                  <a:spcPts val="0"/>
                </a:spcBef>
                <a:buNone/>
              </a:pPr>
              <a:endParaRPr/>
            </a:p>
          </p:txBody>
        </p:sp>
        <p:sp>
          <p:nvSpPr>
            <p:cNvPr id="817" name="Shape 817"/>
            <p:cNvSpPr/>
            <p:nvPr/>
          </p:nvSpPr>
          <p:spPr>
            <a:xfrm>
              <a:off x="1273050" y="1431100"/>
              <a:ext cx="433500" cy="319225"/>
            </a:xfrm>
            <a:custGeom>
              <a:avLst/>
              <a:gdLst/>
              <a:ahLst/>
              <a:cxnLst/>
              <a:rect l="0" t="0" r="0" b="0"/>
              <a:pathLst>
                <a:path w="17340" h="12769" extrusionOk="0">
                  <a:moveTo>
                    <a:pt x="0" y="0"/>
                  </a:moveTo>
                  <a:lnTo>
                    <a:pt x="12769" y="12769"/>
                  </a:lnTo>
                  <a:lnTo>
                    <a:pt x="17339" y="12769"/>
                  </a:lnTo>
                  <a:lnTo>
                    <a:pt x="4705" y="0"/>
                  </a:lnTo>
                  <a:close/>
                </a:path>
              </a:pathLst>
            </a:custGeom>
            <a:solidFill>
              <a:srgbClr val="23ABDA"/>
            </a:solidFill>
            <a:ln>
              <a:noFill/>
            </a:ln>
          </p:spPr>
          <p:txBody>
            <a:bodyPr lIns="91425" tIns="91425" rIns="91425" bIns="91425" anchor="ctr" anchorCtr="0">
              <a:noAutofit/>
            </a:bodyPr>
            <a:lstStyle/>
            <a:p>
              <a:pPr lvl="0">
                <a:spcBef>
                  <a:spcPts val="0"/>
                </a:spcBef>
                <a:buNone/>
              </a:pPr>
              <a:endParaRPr/>
            </a:p>
          </p:txBody>
        </p:sp>
        <p:sp>
          <p:nvSpPr>
            <p:cNvPr id="818" name="Shape 818"/>
            <p:cNvSpPr/>
            <p:nvPr/>
          </p:nvSpPr>
          <p:spPr>
            <a:xfrm>
              <a:off x="1370500" y="1431100"/>
              <a:ext cx="433475" cy="319225"/>
            </a:xfrm>
            <a:custGeom>
              <a:avLst/>
              <a:gdLst/>
              <a:ahLst/>
              <a:cxnLst/>
              <a:rect l="0" t="0" r="0" b="0"/>
              <a:pathLst>
                <a:path w="17339" h="12769" extrusionOk="0">
                  <a:moveTo>
                    <a:pt x="0" y="0"/>
                  </a:moveTo>
                  <a:lnTo>
                    <a:pt x="12769" y="12769"/>
                  </a:lnTo>
                  <a:lnTo>
                    <a:pt x="17339" y="12769"/>
                  </a:lnTo>
                  <a:lnTo>
                    <a:pt x="4705" y="0"/>
                  </a:lnTo>
                  <a:close/>
                </a:path>
              </a:pathLst>
            </a:custGeom>
            <a:solidFill>
              <a:srgbClr val="25A9DA"/>
            </a:solidFill>
            <a:ln>
              <a:noFill/>
            </a:ln>
          </p:spPr>
          <p:txBody>
            <a:bodyPr lIns="91425" tIns="91425" rIns="91425" bIns="91425" anchor="ctr" anchorCtr="0">
              <a:noAutofit/>
            </a:bodyPr>
            <a:lstStyle/>
            <a:p>
              <a:pPr lvl="0">
                <a:spcBef>
                  <a:spcPts val="0"/>
                </a:spcBef>
                <a:buNone/>
              </a:pPr>
              <a:endParaRPr/>
            </a:p>
          </p:txBody>
        </p:sp>
        <p:sp>
          <p:nvSpPr>
            <p:cNvPr id="819" name="Shape 819"/>
            <p:cNvSpPr/>
            <p:nvPr/>
          </p:nvSpPr>
          <p:spPr>
            <a:xfrm>
              <a:off x="3030425" y="3017075"/>
              <a:ext cx="275550" cy="305800"/>
            </a:xfrm>
            <a:custGeom>
              <a:avLst/>
              <a:gdLst/>
              <a:ahLst/>
              <a:cxnLst/>
              <a:rect l="0" t="0" r="0" b="0"/>
              <a:pathLst>
                <a:path w="11022" h="12232" extrusionOk="0">
                  <a:moveTo>
                    <a:pt x="1748" y="1"/>
                  </a:moveTo>
                  <a:lnTo>
                    <a:pt x="1" y="2958"/>
                  </a:lnTo>
                  <a:lnTo>
                    <a:pt x="9409" y="12232"/>
                  </a:lnTo>
                  <a:lnTo>
                    <a:pt x="11022" y="9275"/>
                  </a:lnTo>
                  <a:lnTo>
                    <a:pt x="1748" y="1"/>
                  </a:lnTo>
                  <a:close/>
                </a:path>
              </a:pathLst>
            </a:custGeom>
            <a:solidFill>
              <a:srgbClr val="25A9DA"/>
            </a:solidFill>
            <a:ln>
              <a:noFill/>
            </a:ln>
          </p:spPr>
          <p:txBody>
            <a:bodyPr lIns="91425" tIns="91425" rIns="91425" bIns="91425" anchor="ctr" anchorCtr="0">
              <a:noAutofit/>
            </a:bodyPr>
            <a:lstStyle/>
            <a:p>
              <a:pPr lvl="0">
                <a:spcBef>
                  <a:spcPts val="0"/>
                </a:spcBef>
                <a:buNone/>
              </a:pPr>
              <a:endParaRPr/>
            </a:p>
          </p:txBody>
        </p:sp>
        <p:sp>
          <p:nvSpPr>
            <p:cNvPr id="820" name="Shape 820"/>
            <p:cNvSpPr/>
            <p:nvPr/>
          </p:nvSpPr>
          <p:spPr>
            <a:xfrm>
              <a:off x="1467950" y="1431100"/>
              <a:ext cx="433475" cy="319225"/>
            </a:xfrm>
            <a:custGeom>
              <a:avLst/>
              <a:gdLst/>
              <a:ahLst/>
              <a:cxnLst/>
              <a:rect l="0" t="0" r="0" b="0"/>
              <a:pathLst>
                <a:path w="17339" h="12769" extrusionOk="0">
                  <a:moveTo>
                    <a:pt x="0" y="0"/>
                  </a:moveTo>
                  <a:lnTo>
                    <a:pt x="12769" y="12769"/>
                  </a:lnTo>
                  <a:lnTo>
                    <a:pt x="17339" y="12769"/>
                  </a:lnTo>
                  <a:lnTo>
                    <a:pt x="4570" y="0"/>
                  </a:lnTo>
                  <a:close/>
                </a:path>
              </a:pathLst>
            </a:custGeom>
            <a:solidFill>
              <a:srgbClr val="26A8DB"/>
            </a:solidFill>
            <a:ln>
              <a:noFill/>
            </a:ln>
          </p:spPr>
          <p:txBody>
            <a:bodyPr lIns="91425" tIns="91425" rIns="91425" bIns="91425" anchor="ctr" anchorCtr="0">
              <a:noAutofit/>
            </a:bodyPr>
            <a:lstStyle/>
            <a:p>
              <a:pPr lvl="0">
                <a:spcBef>
                  <a:spcPts val="0"/>
                </a:spcBef>
                <a:buNone/>
              </a:pPr>
              <a:endParaRPr/>
            </a:p>
          </p:txBody>
        </p:sp>
        <p:sp>
          <p:nvSpPr>
            <p:cNvPr id="821" name="Shape 821"/>
            <p:cNvSpPr/>
            <p:nvPr/>
          </p:nvSpPr>
          <p:spPr>
            <a:xfrm>
              <a:off x="3067375" y="2956600"/>
              <a:ext cx="275575" cy="305800"/>
            </a:xfrm>
            <a:custGeom>
              <a:avLst/>
              <a:gdLst/>
              <a:ahLst/>
              <a:cxnLst/>
              <a:rect l="0" t="0" r="0" b="0"/>
              <a:pathLst>
                <a:path w="11023" h="12232" extrusionOk="0">
                  <a:moveTo>
                    <a:pt x="1614" y="0"/>
                  </a:moveTo>
                  <a:lnTo>
                    <a:pt x="1" y="2957"/>
                  </a:lnTo>
                  <a:lnTo>
                    <a:pt x="9275" y="12231"/>
                  </a:lnTo>
                  <a:lnTo>
                    <a:pt x="11022" y="9275"/>
                  </a:lnTo>
                  <a:lnTo>
                    <a:pt x="1614" y="0"/>
                  </a:lnTo>
                  <a:close/>
                </a:path>
              </a:pathLst>
            </a:custGeom>
            <a:solidFill>
              <a:srgbClr val="26A8DB"/>
            </a:solidFill>
            <a:ln>
              <a:noFill/>
            </a:ln>
          </p:spPr>
          <p:txBody>
            <a:bodyPr lIns="91425" tIns="91425" rIns="91425" bIns="91425" anchor="ctr" anchorCtr="0">
              <a:noAutofit/>
            </a:bodyPr>
            <a:lstStyle/>
            <a:p>
              <a:pPr lvl="0">
                <a:spcBef>
                  <a:spcPts val="0"/>
                </a:spcBef>
                <a:buNone/>
              </a:pPr>
              <a:endParaRPr/>
            </a:p>
          </p:txBody>
        </p:sp>
        <p:sp>
          <p:nvSpPr>
            <p:cNvPr id="822" name="Shape 822"/>
            <p:cNvSpPr/>
            <p:nvPr/>
          </p:nvSpPr>
          <p:spPr>
            <a:xfrm>
              <a:off x="1565375" y="1431100"/>
              <a:ext cx="433500" cy="319225"/>
            </a:xfrm>
            <a:custGeom>
              <a:avLst/>
              <a:gdLst/>
              <a:ahLst/>
              <a:cxnLst/>
              <a:rect l="0" t="0" r="0" b="0"/>
              <a:pathLst>
                <a:path w="17340" h="12769" extrusionOk="0">
                  <a:moveTo>
                    <a:pt x="1" y="0"/>
                  </a:moveTo>
                  <a:lnTo>
                    <a:pt x="12635" y="12769"/>
                  </a:lnTo>
                  <a:lnTo>
                    <a:pt x="17339" y="12769"/>
                  </a:lnTo>
                  <a:lnTo>
                    <a:pt x="4571" y="0"/>
                  </a:lnTo>
                  <a:close/>
                </a:path>
              </a:pathLst>
            </a:custGeom>
            <a:solidFill>
              <a:srgbClr val="27A6DC"/>
            </a:solidFill>
            <a:ln>
              <a:noFill/>
            </a:ln>
          </p:spPr>
          <p:txBody>
            <a:bodyPr lIns="91425" tIns="91425" rIns="91425" bIns="91425" anchor="ctr" anchorCtr="0">
              <a:noAutofit/>
            </a:bodyPr>
            <a:lstStyle/>
            <a:p>
              <a:pPr lvl="0">
                <a:spcBef>
                  <a:spcPts val="0"/>
                </a:spcBef>
                <a:buNone/>
              </a:pPr>
              <a:endParaRPr/>
            </a:p>
          </p:txBody>
        </p:sp>
        <p:sp>
          <p:nvSpPr>
            <p:cNvPr id="823" name="Shape 823"/>
            <p:cNvSpPr/>
            <p:nvPr/>
          </p:nvSpPr>
          <p:spPr>
            <a:xfrm>
              <a:off x="3101000" y="2896125"/>
              <a:ext cx="275550" cy="305800"/>
            </a:xfrm>
            <a:custGeom>
              <a:avLst/>
              <a:gdLst/>
              <a:ahLst/>
              <a:cxnLst/>
              <a:rect l="0" t="0" r="0" b="0"/>
              <a:pathLst>
                <a:path w="11022" h="12232" extrusionOk="0">
                  <a:moveTo>
                    <a:pt x="1747" y="0"/>
                  </a:moveTo>
                  <a:lnTo>
                    <a:pt x="0" y="2823"/>
                  </a:lnTo>
                  <a:lnTo>
                    <a:pt x="9409" y="12231"/>
                  </a:lnTo>
                  <a:lnTo>
                    <a:pt x="11021" y="9274"/>
                  </a:lnTo>
                  <a:lnTo>
                    <a:pt x="1747" y="0"/>
                  </a:lnTo>
                  <a:close/>
                </a:path>
              </a:pathLst>
            </a:custGeom>
            <a:solidFill>
              <a:srgbClr val="27A6DC"/>
            </a:solidFill>
            <a:ln>
              <a:noFill/>
            </a:ln>
          </p:spPr>
          <p:txBody>
            <a:bodyPr lIns="91425" tIns="91425" rIns="91425" bIns="91425" anchor="ctr" anchorCtr="0">
              <a:noAutofit/>
            </a:bodyPr>
            <a:lstStyle/>
            <a:p>
              <a:pPr lvl="0">
                <a:spcBef>
                  <a:spcPts val="0"/>
                </a:spcBef>
                <a:buNone/>
              </a:pPr>
              <a:endParaRPr/>
            </a:p>
          </p:txBody>
        </p:sp>
        <p:sp>
          <p:nvSpPr>
            <p:cNvPr id="824" name="Shape 824"/>
            <p:cNvSpPr/>
            <p:nvPr/>
          </p:nvSpPr>
          <p:spPr>
            <a:xfrm>
              <a:off x="3137950" y="2802025"/>
              <a:ext cx="275550" cy="336050"/>
            </a:xfrm>
            <a:custGeom>
              <a:avLst/>
              <a:gdLst/>
              <a:ahLst/>
              <a:cxnLst/>
              <a:rect l="0" t="0" r="0" b="0"/>
              <a:pathLst>
                <a:path w="11022" h="13442" extrusionOk="0">
                  <a:moveTo>
                    <a:pt x="404" y="1"/>
                  </a:moveTo>
                  <a:lnTo>
                    <a:pt x="1" y="404"/>
                  </a:lnTo>
                  <a:lnTo>
                    <a:pt x="1076" y="2286"/>
                  </a:lnTo>
                  <a:lnTo>
                    <a:pt x="1" y="4167"/>
                  </a:lnTo>
                  <a:lnTo>
                    <a:pt x="9275" y="13441"/>
                  </a:lnTo>
                  <a:lnTo>
                    <a:pt x="11022" y="10619"/>
                  </a:lnTo>
                  <a:lnTo>
                    <a:pt x="404" y="1"/>
                  </a:lnTo>
                  <a:close/>
                </a:path>
              </a:pathLst>
            </a:custGeom>
            <a:solidFill>
              <a:srgbClr val="28A4DC"/>
            </a:solidFill>
            <a:ln>
              <a:noFill/>
            </a:ln>
          </p:spPr>
          <p:txBody>
            <a:bodyPr lIns="91425" tIns="91425" rIns="91425" bIns="91425" anchor="ctr" anchorCtr="0">
              <a:noAutofit/>
            </a:bodyPr>
            <a:lstStyle/>
            <a:p>
              <a:pPr lvl="0">
                <a:spcBef>
                  <a:spcPts val="0"/>
                </a:spcBef>
                <a:buNone/>
              </a:pPr>
              <a:endParaRPr/>
            </a:p>
          </p:txBody>
        </p:sp>
        <p:sp>
          <p:nvSpPr>
            <p:cNvPr id="825" name="Shape 825"/>
            <p:cNvSpPr/>
            <p:nvPr/>
          </p:nvSpPr>
          <p:spPr>
            <a:xfrm>
              <a:off x="1662825" y="1431100"/>
              <a:ext cx="433500" cy="319225"/>
            </a:xfrm>
            <a:custGeom>
              <a:avLst/>
              <a:gdLst/>
              <a:ahLst/>
              <a:cxnLst/>
              <a:rect l="0" t="0" r="0" b="0"/>
              <a:pathLst>
                <a:path w="17340" h="12769" extrusionOk="0">
                  <a:moveTo>
                    <a:pt x="1" y="0"/>
                  </a:moveTo>
                  <a:lnTo>
                    <a:pt x="12635" y="12769"/>
                  </a:lnTo>
                  <a:lnTo>
                    <a:pt x="17339" y="12769"/>
                  </a:lnTo>
                  <a:lnTo>
                    <a:pt x="4571" y="0"/>
                  </a:lnTo>
                  <a:close/>
                </a:path>
              </a:pathLst>
            </a:custGeom>
            <a:solidFill>
              <a:srgbClr val="28A4DC"/>
            </a:solidFill>
            <a:ln>
              <a:noFill/>
            </a:ln>
          </p:spPr>
          <p:txBody>
            <a:bodyPr lIns="91425" tIns="91425" rIns="91425" bIns="91425" anchor="ctr" anchorCtr="0">
              <a:noAutofit/>
            </a:bodyPr>
            <a:lstStyle/>
            <a:p>
              <a:pPr lvl="0">
                <a:spcBef>
                  <a:spcPts val="0"/>
                </a:spcBef>
                <a:buNone/>
              </a:pPr>
              <a:endParaRPr/>
            </a:p>
          </p:txBody>
        </p:sp>
        <p:sp>
          <p:nvSpPr>
            <p:cNvPr id="826" name="Shape 826"/>
            <p:cNvSpPr/>
            <p:nvPr/>
          </p:nvSpPr>
          <p:spPr>
            <a:xfrm>
              <a:off x="3006900" y="2573550"/>
              <a:ext cx="440200" cy="504050"/>
            </a:xfrm>
            <a:custGeom>
              <a:avLst/>
              <a:gdLst/>
              <a:ahLst/>
              <a:cxnLst/>
              <a:rect l="0" t="0" r="0" b="0"/>
              <a:pathLst>
                <a:path w="17608" h="20162" extrusionOk="0">
                  <a:moveTo>
                    <a:pt x="404" y="0"/>
                  </a:moveTo>
                  <a:lnTo>
                    <a:pt x="1" y="269"/>
                  </a:lnTo>
                  <a:lnTo>
                    <a:pt x="5243" y="9543"/>
                  </a:lnTo>
                  <a:lnTo>
                    <a:pt x="15995" y="20161"/>
                  </a:lnTo>
                  <a:lnTo>
                    <a:pt x="17608" y="17204"/>
                  </a:lnTo>
                  <a:lnTo>
                    <a:pt x="404" y="0"/>
                  </a:lnTo>
                  <a:close/>
                </a:path>
              </a:pathLst>
            </a:custGeom>
            <a:solidFill>
              <a:srgbClr val="29A2DD"/>
            </a:solidFill>
            <a:ln>
              <a:noFill/>
            </a:ln>
          </p:spPr>
          <p:txBody>
            <a:bodyPr lIns="91425" tIns="91425" rIns="91425" bIns="91425" anchor="ctr" anchorCtr="0">
              <a:noAutofit/>
            </a:bodyPr>
            <a:lstStyle/>
            <a:p>
              <a:pPr lvl="0">
                <a:spcBef>
                  <a:spcPts val="0"/>
                </a:spcBef>
                <a:buNone/>
              </a:pPr>
              <a:endParaRPr/>
            </a:p>
          </p:txBody>
        </p:sp>
        <p:sp>
          <p:nvSpPr>
            <p:cNvPr id="827" name="Shape 827"/>
            <p:cNvSpPr/>
            <p:nvPr/>
          </p:nvSpPr>
          <p:spPr>
            <a:xfrm>
              <a:off x="1760275" y="1431100"/>
              <a:ext cx="433500" cy="319225"/>
            </a:xfrm>
            <a:custGeom>
              <a:avLst/>
              <a:gdLst/>
              <a:ahLst/>
              <a:cxnLst/>
              <a:rect l="0" t="0" r="0" b="0"/>
              <a:pathLst>
                <a:path w="17340" h="12769" extrusionOk="0">
                  <a:moveTo>
                    <a:pt x="1" y="0"/>
                  </a:moveTo>
                  <a:lnTo>
                    <a:pt x="12635" y="12769"/>
                  </a:lnTo>
                  <a:lnTo>
                    <a:pt x="17339" y="12769"/>
                  </a:lnTo>
                  <a:lnTo>
                    <a:pt x="4570" y="0"/>
                  </a:lnTo>
                  <a:close/>
                </a:path>
              </a:pathLst>
            </a:custGeom>
            <a:solidFill>
              <a:srgbClr val="29A2DD"/>
            </a:solidFill>
            <a:ln>
              <a:noFill/>
            </a:ln>
          </p:spPr>
          <p:txBody>
            <a:bodyPr lIns="91425" tIns="91425" rIns="91425" bIns="91425" anchor="ctr" anchorCtr="0">
              <a:noAutofit/>
            </a:bodyPr>
            <a:lstStyle/>
            <a:p>
              <a:pPr lvl="0">
                <a:spcBef>
                  <a:spcPts val="0"/>
                </a:spcBef>
                <a:buNone/>
              </a:pPr>
              <a:endParaRPr/>
            </a:p>
          </p:txBody>
        </p:sp>
        <p:sp>
          <p:nvSpPr>
            <p:cNvPr id="828" name="Shape 828"/>
            <p:cNvSpPr/>
            <p:nvPr/>
          </p:nvSpPr>
          <p:spPr>
            <a:xfrm>
              <a:off x="1854350" y="1431100"/>
              <a:ext cx="436850" cy="319225"/>
            </a:xfrm>
            <a:custGeom>
              <a:avLst/>
              <a:gdLst/>
              <a:ahLst/>
              <a:cxnLst/>
              <a:rect l="0" t="0" r="0" b="0"/>
              <a:pathLst>
                <a:path w="17474" h="12769" extrusionOk="0">
                  <a:moveTo>
                    <a:pt x="1" y="0"/>
                  </a:moveTo>
                  <a:lnTo>
                    <a:pt x="12770" y="12769"/>
                  </a:lnTo>
                  <a:lnTo>
                    <a:pt x="17474" y="12769"/>
                  </a:lnTo>
                  <a:lnTo>
                    <a:pt x="4705" y="0"/>
                  </a:lnTo>
                  <a:close/>
                </a:path>
              </a:pathLst>
            </a:custGeom>
            <a:solidFill>
              <a:srgbClr val="2AA1DD"/>
            </a:solidFill>
            <a:ln>
              <a:noFill/>
            </a:ln>
          </p:spPr>
          <p:txBody>
            <a:bodyPr lIns="91425" tIns="91425" rIns="91425" bIns="91425" anchor="ctr" anchorCtr="0">
              <a:noAutofit/>
            </a:bodyPr>
            <a:lstStyle/>
            <a:p>
              <a:pPr lvl="0">
                <a:spcBef>
                  <a:spcPts val="0"/>
                </a:spcBef>
                <a:buNone/>
              </a:pPr>
              <a:endParaRPr/>
            </a:p>
          </p:txBody>
        </p:sp>
        <p:sp>
          <p:nvSpPr>
            <p:cNvPr id="829" name="Shape 829"/>
            <p:cNvSpPr/>
            <p:nvPr/>
          </p:nvSpPr>
          <p:spPr>
            <a:xfrm>
              <a:off x="2872500" y="2345050"/>
              <a:ext cx="611575" cy="672050"/>
            </a:xfrm>
            <a:custGeom>
              <a:avLst/>
              <a:gdLst/>
              <a:ahLst/>
              <a:cxnLst/>
              <a:rect l="0" t="0" r="0" b="0"/>
              <a:pathLst>
                <a:path w="24463" h="26882" extrusionOk="0">
                  <a:moveTo>
                    <a:pt x="538" y="1"/>
                  </a:moveTo>
                  <a:lnTo>
                    <a:pt x="0" y="269"/>
                  </a:lnTo>
                  <a:lnTo>
                    <a:pt x="5377" y="9409"/>
                  </a:lnTo>
                  <a:lnTo>
                    <a:pt x="22715" y="26882"/>
                  </a:lnTo>
                  <a:lnTo>
                    <a:pt x="24462" y="23925"/>
                  </a:lnTo>
                  <a:lnTo>
                    <a:pt x="538" y="1"/>
                  </a:lnTo>
                  <a:close/>
                </a:path>
              </a:pathLst>
            </a:custGeom>
            <a:solidFill>
              <a:srgbClr val="2AA1DD"/>
            </a:solidFill>
            <a:ln>
              <a:noFill/>
            </a:ln>
          </p:spPr>
          <p:txBody>
            <a:bodyPr lIns="91425" tIns="91425" rIns="91425" bIns="91425" anchor="ctr" anchorCtr="0">
              <a:noAutofit/>
            </a:bodyPr>
            <a:lstStyle/>
            <a:p>
              <a:pPr lvl="0">
                <a:spcBef>
                  <a:spcPts val="0"/>
                </a:spcBef>
                <a:buNone/>
              </a:pPr>
              <a:endParaRPr/>
            </a:p>
          </p:txBody>
        </p:sp>
        <p:sp>
          <p:nvSpPr>
            <p:cNvPr id="830" name="Shape 830"/>
            <p:cNvSpPr/>
            <p:nvPr/>
          </p:nvSpPr>
          <p:spPr>
            <a:xfrm>
              <a:off x="2741450" y="2113200"/>
              <a:ext cx="779575" cy="843425"/>
            </a:xfrm>
            <a:custGeom>
              <a:avLst/>
              <a:gdLst/>
              <a:ahLst/>
              <a:cxnLst/>
              <a:rect l="0" t="0" r="0" b="0"/>
              <a:pathLst>
                <a:path w="31183" h="33737" extrusionOk="0">
                  <a:moveTo>
                    <a:pt x="404" y="0"/>
                  </a:moveTo>
                  <a:lnTo>
                    <a:pt x="0" y="404"/>
                  </a:lnTo>
                  <a:lnTo>
                    <a:pt x="5242" y="9543"/>
                  </a:lnTo>
                  <a:lnTo>
                    <a:pt x="29436" y="33736"/>
                  </a:lnTo>
                  <a:lnTo>
                    <a:pt x="31183" y="30780"/>
                  </a:lnTo>
                  <a:lnTo>
                    <a:pt x="404" y="0"/>
                  </a:lnTo>
                  <a:close/>
                </a:path>
              </a:pathLst>
            </a:custGeom>
            <a:solidFill>
              <a:srgbClr val="2B9FDE"/>
            </a:solidFill>
            <a:ln>
              <a:noFill/>
            </a:ln>
          </p:spPr>
          <p:txBody>
            <a:bodyPr lIns="91425" tIns="91425" rIns="91425" bIns="91425" anchor="ctr" anchorCtr="0">
              <a:noAutofit/>
            </a:bodyPr>
            <a:lstStyle/>
            <a:p>
              <a:pPr lvl="0">
                <a:spcBef>
                  <a:spcPts val="0"/>
                </a:spcBef>
                <a:buNone/>
              </a:pPr>
              <a:endParaRPr/>
            </a:p>
          </p:txBody>
        </p:sp>
        <p:sp>
          <p:nvSpPr>
            <p:cNvPr id="831" name="Shape 831"/>
            <p:cNvSpPr/>
            <p:nvPr/>
          </p:nvSpPr>
          <p:spPr>
            <a:xfrm>
              <a:off x="1951800" y="1431100"/>
              <a:ext cx="433500" cy="319225"/>
            </a:xfrm>
            <a:custGeom>
              <a:avLst/>
              <a:gdLst/>
              <a:ahLst/>
              <a:cxnLst/>
              <a:rect l="0" t="0" r="0" b="0"/>
              <a:pathLst>
                <a:path w="17340" h="12769" extrusionOk="0">
                  <a:moveTo>
                    <a:pt x="1" y="0"/>
                  </a:moveTo>
                  <a:lnTo>
                    <a:pt x="12769" y="12769"/>
                  </a:lnTo>
                  <a:lnTo>
                    <a:pt x="17339" y="12769"/>
                  </a:lnTo>
                  <a:lnTo>
                    <a:pt x="4705" y="0"/>
                  </a:lnTo>
                  <a:close/>
                </a:path>
              </a:pathLst>
            </a:custGeom>
            <a:solidFill>
              <a:srgbClr val="2B9FDE"/>
            </a:solidFill>
            <a:ln>
              <a:noFill/>
            </a:ln>
          </p:spPr>
          <p:txBody>
            <a:bodyPr lIns="91425" tIns="91425" rIns="91425" bIns="91425" anchor="ctr" anchorCtr="0">
              <a:noAutofit/>
            </a:bodyPr>
            <a:lstStyle/>
            <a:p>
              <a:pPr lvl="0">
                <a:spcBef>
                  <a:spcPts val="0"/>
                </a:spcBef>
                <a:buNone/>
              </a:pPr>
              <a:endParaRPr/>
            </a:p>
          </p:txBody>
        </p:sp>
        <p:sp>
          <p:nvSpPr>
            <p:cNvPr id="832" name="Shape 832"/>
            <p:cNvSpPr/>
            <p:nvPr/>
          </p:nvSpPr>
          <p:spPr>
            <a:xfrm>
              <a:off x="2049250" y="1431100"/>
              <a:ext cx="433500" cy="319225"/>
            </a:xfrm>
            <a:custGeom>
              <a:avLst/>
              <a:gdLst/>
              <a:ahLst/>
              <a:cxnLst/>
              <a:rect l="0" t="0" r="0" b="0"/>
              <a:pathLst>
                <a:path w="17340" h="12769" extrusionOk="0">
                  <a:moveTo>
                    <a:pt x="1" y="0"/>
                  </a:moveTo>
                  <a:lnTo>
                    <a:pt x="12769" y="12769"/>
                  </a:lnTo>
                  <a:lnTo>
                    <a:pt x="17339" y="12769"/>
                  </a:lnTo>
                  <a:lnTo>
                    <a:pt x="4705" y="0"/>
                  </a:lnTo>
                  <a:close/>
                </a:path>
              </a:pathLst>
            </a:custGeom>
            <a:solidFill>
              <a:srgbClr val="2C9DDE"/>
            </a:solidFill>
            <a:ln>
              <a:noFill/>
            </a:ln>
          </p:spPr>
          <p:txBody>
            <a:bodyPr lIns="91425" tIns="91425" rIns="91425" bIns="91425" anchor="ctr" anchorCtr="0">
              <a:noAutofit/>
            </a:bodyPr>
            <a:lstStyle/>
            <a:p>
              <a:pPr lvl="0">
                <a:spcBef>
                  <a:spcPts val="0"/>
                </a:spcBef>
                <a:buNone/>
              </a:pPr>
              <a:endParaRPr/>
            </a:p>
          </p:txBody>
        </p:sp>
        <p:sp>
          <p:nvSpPr>
            <p:cNvPr id="833" name="Shape 833"/>
            <p:cNvSpPr/>
            <p:nvPr/>
          </p:nvSpPr>
          <p:spPr>
            <a:xfrm>
              <a:off x="2610400" y="1884700"/>
              <a:ext cx="924075" cy="1008075"/>
            </a:xfrm>
            <a:custGeom>
              <a:avLst/>
              <a:gdLst/>
              <a:ahLst/>
              <a:cxnLst/>
              <a:rect l="0" t="0" r="0" b="0"/>
              <a:pathLst>
                <a:path w="36963" h="40323" extrusionOk="0">
                  <a:moveTo>
                    <a:pt x="404" y="1"/>
                  </a:moveTo>
                  <a:lnTo>
                    <a:pt x="1" y="270"/>
                  </a:lnTo>
                  <a:lnTo>
                    <a:pt x="5242" y="9544"/>
                  </a:lnTo>
                  <a:lnTo>
                    <a:pt x="36022" y="40323"/>
                  </a:lnTo>
                  <a:lnTo>
                    <a:pt x="36963" y="38979"/>
                  </a:lnTo>
                  <a:lnTo>
                    <a:pt x="33737" y="33334"/>
                  </a:lnTo>
                  <a:lnTo>
                    <a:pt x="404" y="1"/>
                  </a:lnTo>
                  <a:close/>
                </a:path>
              </a:pathLst>
            </a:custGeom>
            <a:solidFill>
              <a:srgbClr val="2C9DDE"/>
            </a:solidFill>
            <a:ln>
              <a:noFill/>
            </a:ln>
          </p:spPr>
          <p:txBody>
            <a:bodyPr lIns="91425" tIns="91425" rIns="91425" bIns="91425" anchor="ctr" anchorCtr="0">
              <a:noAutofit/>
            </a:bodyPr>
            <a:lstStyle/>
            <a:p>
              <a:pPr lvl="0">
                <a:spcBef>
                  <a:spcPts val="0"/>
                </a:spcBef>
                <a:buNone/>
              </a:pPr>
              <a:endParaRPr/>
            </a:p>
          </p:txBody>
        </p:sp>
        <p:sp>
          <p:nvSpPr>
            <p:cNvPr id="834" name="Shape 834"/>
            <p:cNvSpPr/>
            <p:nvPr/>
          </p:nvSpPr>
          <p:spPr>
            <a:xfrm>
              <a:off x="2146700" y="1431100"/>
              <a:ext cx="1307125" cy="1297025"/>
            </a:xfrm>
            <a:custGeom>
              <a:avLst/>
              <a:gdLst/>
              <a:ahLst/>
              <a:cxnLst/>
              <a:rect l="0" t="0" r="0" b="0"/>
              <a:pathLst>
                <a:path w="52285" h="51881" extrusionOk="0">
                  <a:moveTo>
                    <a:pt x="0" y="0"/>
                  </a:moveTo>
                  <a:lnTo>
                    <a:pt x="12769" y="12769"/>
                  </a:lnTo>
                  <a:lnTo>
                    <a:pt x="15188" y="12769"/>
                  </a:lnTo>
                  <a:lnTo>
                    <a:pt x="18549" y="18548"/>
                  </a:lnTo>
                  <a:lnTo>
                    <a:pt x="51882" y="51881"/>
                  </a:lnTo>
                  <a:lnTo>
                    <a:pt x="52285" y="51478"/>
                  </a:lnTo>
                  <a:lnTo>
                    <a:pt x="46909" y="42338"/>
                  </a:lnTo>
                  <a:lnTo>
                    <a:pt x="4570" y="0"/>
                  </a:lnTo>
                  <a:close/>
                </a:path>
              </a:pathLst>
            </a:custGeom>
            <a:solidFill>
              <a:srgbClr val="2D9CDF"/>
            </a:solidFill>
            <a:ln>
              <a:noFill/>
            </a:ln>
          </p:spPr>
          <p:txBody>
            <a:bodyPr lIns="91425" tIns="91425" rIns="91425" bIns="91425" anchor="ctr" anchorCtr="0">
              <a:noAutofit/>
            </a:bodyPr>
            <a:lstStyle/>
            <a:p>
              <a:pPr lvl="0">
                <a:spcBef>
                  <a:spcPts val="0"/>
                </a:spcBef>
                <a:buNone/>
              </a:pPr>
              <a:endParaRPr/>
            </a:p>
          </p:txBody>
        </p:sp>
        <p:sp>
          <p:nvSpPr>
            <p:cNvPr id="835" name="Shape 835"/>
            <p:cNvSpPr/>
            <p:nvPr/>
          </p:nvSpPr>
          <p:spPr>
            <a:xfrm>
              <a:off x="2244150" y="1431100"/>
              <a:ext cx="1075275" cy="1065175"/>
            </a:xfrm>
            <a:custGeom>
              <a:avLst/>
              <a:gdLst/>
              <a:ahLst/>
              <a:cxnLst/>
              <a:rect l="0" t="0" r="0" b="0"/>
              <a:pathLst>
                <a:path w="43011" h="42607" extrusionOk="0">
                  <a:moveTo>
                    <a:pt x="0" y="0"/>
                  </a:moveTo>
                  <a:lnTo>
                    <a:pt x="42607" y="42607"/>
                  </a:lnTo>
                  <a:lnTo>
                    <a:pt x="43011" y="42338"/>
                  </a:lnTo>
                  <a:lnTo>
                    <a:pt x="37769" y="33064"/>
                  </a:lnTo>
                  <a:lnTo>
                    <a:pt x="4570" y="0"/>
                  </a:lnTo>
                  <a:close/>
                </a:path>
              </a:pathLst>
            </a:custGeom>
            <a:solidFill>
              <a:srgbClr val="2F9AE0"/>
            </a:solidFill>
            <a:ln>
              <a:noFill/>
            </a:ln>
          </p:spPr>
          <p:txBody>
            <a:bodyPr lIns="91425" tIns="91425" rIns="91425" bIns="91425" anchor="ctr" anchorCtr="0">
              <a:noAutofit/>
            </a:bodyPr>
            <a:lstStyle/>
            <a:p>
              <a:pPr lvl="0">
                <a:spcBef>
                  <a:spcPts val="0"/>
                </a:spcBef>
                <a:buNone/>
              </a:pPr>
              <a:endParaRPr/>
            </a:p>
          </p:txBody>
        </p:sp>
        <p:sp>
          <p:nvSpPr>
            <p:cNvPr id="836" name="Shape 836"/>
            <p:cNvSpPr/>
            <p:nvPr/>
          </p:nvSpPr>
          <p:spPr>
            <a:xfrm>
              <a:off x="2341575" y="1431100"/>
              <a:ext cx="846800" cy="836700"/>
            </a:xfrm>
            <a:custGeom>
              <a:avLst/>
              <a:gdLst/>
              <a:ahLst/>
              <a:cxnLst/>
              <a:rect l="0" t="0" r="0" b="0"/>
              <a:pathLst>
                <a:path w="33872" h="33468" extrusionOk="0">
                  <a:moveTo>
                    <a:pt x="1" y="0"/>
                  </a:moveTo>
                  <a:lnTo>
                    <a:pt x="33468" y="33467"/>
                  </a:lnTo>
                  <a:lnTo>
                    <a:pt x="33872" y="33198"/>
                  </a:lnTo>
                  <a:lnTo>
                    <a:pt x="28495" y="23924"/>
                  </a:lnTo>
                  <a:lnTo>
                    <a:pt x="4571" y="0"/>
                  </a:lnTo>
                  <a:close/>
                </a:path>
              </a:pathLst>
            </a:custGeom>
            <a:solidFill>
              <a:srgbClr val="3098E0"/>
            </a:solidFill>
            <a:ln>
              <a:noFill/>
            </a:ln>
          </p:spPr>
          <p:txBody>
            <a:bodyPr lIns="91425" tIns="91425" rIns="91425" bIns="91425" anchor="ctr" anchorCtr="0">
              <a:noAutofit/>
            </a:bodyPr>
            <a:lstStyle/>
            <a:p>
              <a:pPr lvl="0">
                <a:spcBef>
                  <a:spcPts val="0"/>
                </a:spcBef>
                <a:buNone/>
              </a:pPr>
              <a:endParaRPr/>
            </a:p>
          </p:txBody>
        </p:sp>
        <p:sp>
          <p:nvSpPr>
            <p:cNvPr id="837" name="Shape 837"/>
            <p:cNvSpPr/>
            <p:nvPr/>
          </p:nvSpPr>
          <p:spPr>
            <a:xfrm>
              <a:off x="2439025" y="1431100"/>
              <a:ext cx="618300" cy="608200"/>
            </a:xfrm>
            <a:custGeom>
              <a:avLst/>
              <a:gdLst/>
              <a:ahLst/>
              <a:cxnLst/>
              <a:rect l="0" t="0" r="0" b="0"/>
              <a:pathLst>
                <a:path w="24732" h="24328" extrusionOk="0">
                  <a:moveTo>
                    <a:pt x="1" y="0"/>
                  </a:moveTo>
                  <a:lnTo>
                    <a:pt x="24194" y="24328"/>
                  </a:lnTo>
                  <a:lnTo>
                    <a:pt x="24732" y="23924"/>
                  </a:lnTo>
                  <a:lnTo>
                    <a:pt x="19355" y="14785"/>
                  </a:lnTo>
                  <a:lnTo>
                    <a:pt x="4571" y="0"/>
                  </a:lnTo>
                  <a:close/>
                </a:path>
              </a:pathLst>
            </a:custGeom>
            <a:solidFill>
              <a:srgbClr val="3196E1"/>
            </a:solidFill>
            <a:ln>
              <a:noFill/>
            </a:ln>
          </p:spPr>
          <p:txBody>
            <a:bodyPr lIns="91425" tIns="91425" rIns="91425" bIns="91425" anchor="ctr" anchorCtr="0">
              <a:noAutofit/>
            </a:bodyPr>
            <a:lstStyle/>
            <a:p>
              <a:pPr lvl="0">
                <a:spcBef>
                  <a:spcPts val="0"/>
                </a:spcBef>
                <a:buNone/>
              </a:pPr>
              <a:endParaRPr/>
            </a:p>
          </p:txBody>
        </p:sp>
        <p:sp>
          <p:nvSpPr>
            <p:cNvPr id="838" name="Shape 838"/>
            <p:cNvSpPr/>
            <p:nvPr/>
          </p:nvSpPr>
          <p:spPr>
            <a:xfrm>
              <a:off x="2533125" y="1431100"/>
              <a:ext cx="389800" cy="376350"/>
            </a:xfrm>
            <a:custGeom>
              <a:avLst/>
              <a:gdLst/>
              <a:ahLst/>
              <a:cxnLst/>
              <a:rect l="0" t="0" r="0" b="0"/>
              <a:pathLst>
                <a:path w="15592" h="15054" extrusionOk="0">
                  <a:moveTo>
                    <a:pt x="0" y="0"/>
                  </a:moveTo>
                  <a:lnTo>
                    <a:pt x="15188" y="15054"/>
                  </a:lnTo>
                  <a:lnTo>
                    <a:pt x="15591" y="14785"/>
                  </a:lnTo>
                  <a:lnTo>
                    <a:pt x="10350" y="5645"/>
                  </a:lnTo>
                  <a:lnTo>
                    <a:pt x="4704" y="0"/>
                  </a:lnTo>
                  <a:close/>
                </a:path>
              </a:pathLst>
            </a:custGeom>
            <a:solidFill>
              <a:srgbClr val="3295E1"/>
            </a:solidFill>
            <a:ln>
              <a:noFill/>
            </a:ln>
          </p:spPr>
          <p:txBody>
            <a:bodyPr lIns="91425" tIns="91425" rIns="91425" bIns="91425" anchor="ctr" anchorCtr="0">
              <a:noAutofit/>
            </a:bodyPr>
            <a:lstStyle/>
            <a:p>
              <a:pPr lvl="0">
                <a:spcBef>
                  <a:spcPts val="0"/>
                </a:spcBef>
                <a:buNone/>
              </a:pPr>
              <a:endParaRPr/>
            </a:p>
          </p:txBody>
        </p:sp>
        <p:sp>
          <p:nvSpPr>
            <p:cNvPr id="839" name="Shape 839"/>
            <p:cNvSpPr/>
            <p:nvPr/>
          </p:nvSpPr>
          <p:spPr>
            <a:xfrm>
              <a:off x="2630575" y="1431100"/>
              <a:ext cx="161300" cy="147850"/>
            </a:xfrm>
            <a:custGeom>
              <a:avLst/>
              <a:gdLst/>
              <a:ahLst/>
              <a:cxnLst/>
              <a:rect l="0" t="0" r="0" b="0"/>
              <a:pathLst>
                <a:path w="6452" h="5914" extrusionOk="0">
                  <a:moveTo>
                    <a:pt x="0" y="0"/>
                  </a:moveTo>
                  <a:lnTo>
                    <a:pt x="6048" y="5914"/>
                  </a:lnTo>
                  <a:lnTo>
                    <a:pt x="6452" y="5645"/>
                  </a:lnTo>
                  <a:lnTo>
                    <a:pt x="3226" y="0"/>
                  </a:lnTo>
                  <a:close/>
                </a:path>
              </a:pathLst>
            </a:custGeom>
            <a:solidFill>
              <a:srgbClr val="3393E2"/>
            </a:solidFill>
            <a:ln>
              <a:noFill/>
            </a:ln>
          </p:spPr>
          <p:txBody>
            <a:bodyPr lIns="91425" tIns="91425" rIns="91425" bIns="91425" anchor="ctr" anchorCtr="0">
              <a:noAutofit/>
            </a:bodyPr>
            <a:lstStyle/>
            <a:p>
              <a:pPr lvl="0">
                <a:spcBef>
                  <a:spcPts val="0"/>
                </a:spcBef>
                <a:buNone/>
              </a:pPr>
              <a:endParaRPr/>
            </a:p>
          </p:txBody>
        </p:sp>
      </p:grpSp>
      <p:sp>
        <p:nvSpPr>
          <p:cNvPr id="840" name="Shape 840"/>
          <p:cNvSpPr/>
          <p:nvPr/>
        </p:nvSpPr>
        <p:spPr>
          <a:xfrm rot="10800000" flipH="1">
            <a:off x="8486774" y="4230775"/>
            <a:ext cx="819899" cy="710099"/>
          </a:xfrm>
          <a:prstGeom prst="hexagon">
            <a:avLst>
              <a:gd name="adj" fmla="val 28678"/>
              <a:gd name="vf" fmla="val 115470"/>
            </a:avLst>
          </a:prstGeom>
          <a:noFill/>
          <a:ln w="9525" cap="flat"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841" name="Shape 841"/>
          <p:cNvSpPr/>
          <p:nvPr/>
        </p:nvSpPr>
        <p:spPr>
          <a:xfrm rot="10800000" flipH="1">
            <a:off x="8124824" y="4615699"/>
            <a:ext cx="428700" cy="371100"/>
          </a:xfrm>
          <a:prstGeom prst="hexagon">
            <a:avLst>
              <a:gd name="adj" fmla="val 28678"/>
              <a:gd name="vf" fmla="val 115470"/>
            </a:avLst>
          </a:prstGeom>
          <a:solidFill>
            <a:srgbClr val="3292E1"/>
          </a:solidFill>
          <a:ln>
            <a:noFill/>
          </a:ln>
        </p:spPr>
        <p:txBody>
          <a:bodyPr lIns="91425" tIns="91425" rIns="91425" bIns="91425" anchor="ctr" anchorCtr="0">
            <a:noAutofit/>
          </a:bodyPr>
          <a:lstStyle/>
          <a:p>
            <a:pPr lvl="0">
              <a:spcBef>
                <a:spcPts val="0"/>
              </a:spcBef>
              <a:buNone/>
            </a:pPr>
            <a:endParaRPr/>
          </a:p>
        </p:txBody>
      </p:sp>
      <p:sp>
        <p:nvSpPr>
          <p:cNvPr id="842" name="Shape 842"/>
          <p:cNvSpPr/>
          <p:nvPr/>
        </p:nvSpPr>
        <p:spPr>
          <a:xfrm rot="10800000" flipH="1">
            <a:off x="7821347" y="2935400"/>
            <a:ext cx="819899" cy="709799"/>
          </a:xfrm>
          <a:prstGeom prst="hexagon">
            <a:avLst>
              <a:gd name="adj" fmla="val 28678"/>
              <a:gd name="vf" fmla="val 115470"/>
            </a:avLst>
          </a:prstGeom>
          <a:solidFill>
            <a:srgbClr val="184769"/>
          </a:solidFill>
          <a:ln>
            <a:noFill/>
          </a:ln>
        </p:spPr>
        <p:txBody>
          <a:bodyPr lIns="91425" tIns="91425" rIns="91425" bIns="91425" anchor="ctr" anchorCtr="0">
            <a:noAutofit/>
          </a:bodyPr>
          <a:lstStyle/>
          <a:p>
            <a:pPr lvl="0">
              <a:spcBef>
                <a:spcPts val="0"/>
              </a:spcBef>
              <a:buNone/>
            </a:pPr>
            <a:endParaRPr/>
          </a:p>
        </p:txBody>
      </p:sp>
      <p:sp>
        <p:nvSpPr>
          <p:cNvPr id="843" name="Shape 843"/>
          <p:cNvSpPr/>
          <p:nvPr/>
        </p:nvSpPr>
        <p:spPr>
          <a:xfrm rot="10800000" flipH="1">
            <a:off x="8486775" y="3512174"/>
            <a:ext cx="358799" cy="310500"/>
          </a:xfrm>
          <a:prstGeom prst="hexagon">
            <a:avLst>
              <a:gd name="adj" fmla="val 28678"/>
              <a:gd name="vf" fmla="val 115470"/>
            </a:avLst>
          </a:prstGeom>
          <a:noFill/>
          <a:ln w="19050" cap="flat" cmpd="sng">
            <a:solidFill>
              <a:srgbClr val="00E1C6"/>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844" name="Shape 844"/>
          <p:cNvSpPr/>
          <p:nvPr/>
        </p:nvSpPr>
        <p:spPr>
          <a:xfrm>
            <a:off x="8772688" y="4461807"/>
            <a:ext cx="248072" cy="248057"/>
          </a:xfrm>
          <a:custGeom>
            <a:avLst/>
            <a:gdLst/>
            <a:ahLst/>
            <a:cxnLst/>
            <a:rect l="0" t="0" r="0" b="0"/>
            <a:pathLst>
              <a:path w="17000" h="16999" extrusionOk="0">
                <a:moveTo>
                  <a:pt x="8769" y="5740"/>
                </a:moveTo>
                <a:lnTo>
                  <a:pt x="9037" y="5788"/>
                </a:lnTo>
                <a:lnTo>
                  <a:pt x="9282" y="5862"/>
                </a:lnTo>
                <a:lnTo>
                  <a:pt x="9550" y="5935"/>
                </a:lnTo>
                <a:lnTo>
                  <a:pt x="9794" y="6057"/>
                </a:lnTo>
                <a:lnTo>
                  <a:pt x="10014" y="6204"/>
                </a:lnTo>
                <a:lnTo>
                  <a:pt x="10234" y="6350"/>
                </a:lnTo>
                <a:lnTo>
                  <a:pt x="10454" y="6546"/>
                </a:lnTo>
                <a:lnTo>
                  <a:pt x="10649" y="6765"/>
                </a:lnTo>
                <a:lnTo>
                  <a:pt x="10796" y="6985"/>
                </a:lnTo>
                <a:lnTo>
                  <a:pt x="10942" y="7205"/>
                </a:lnTo>
                <a:lnTo>
                  <a:pt x="11064" y="7449"/>
                </a:lnTo>
                <a:lnTo>
                  <a:pt x="11138" y="7718"/>
                </a:lnTo>
                <a:lnTo>
                  <a:pt x="11211" y="7962"/>
                </a:lnTo>
                <a:lnTo>
                  <a:pt x="11260" y="8231"/>
                </a:lnTo>
                <a:lnTo>
                  <a:pt x="11260" y="8499"/>
                </a:lnTo>
                <a:lnTo>
                  <a:pt x="11260" y="8768"/>
                </a:lnTo>
                <a:lnTo>
                  <a:pt x="11211" y="9037"/>
                </a:lnTo>
                <a:lnTo>
                  <a:pt x="11138" y="9281"/>
                </a:lnTo>
                <a:lnTo>
                  <a:pt x="11064" y="9550"/>
                </a:lnTo>
                <a:lnTo>
                  <a:pt x="10942" y="9794"/>
                </a:lnTo>
                <a:lnTo>
                  <a:pt x="10796" y="10014"/>
                </a:lnTo>
                <a:lnTo>
                  <a:pt x="10649" y="10233"/>
                </a:lnTo>
                <a:lnTo>
                  <a:pt x="10454" y="10453"/>
                </a:lnTo>
                <a:lnTo>
                  <a:pt x="10234" y="10649"/>
                </a:lnTo>
                <a:lnTo>
                  <a:pt x="10014" y="10795"/>
                </a:lnTo>
                <a:lnTo>
                  <a:pt x="9794" y="10942"/>
                </a:lnTo>
                <a:lnTo>
                  <a:pt x="9550" y="11064"/>
                </a:lnTo>
                <a:lnTo>
                  <a:pt x="9282" y="11137"/>
                </a:lnTo>
                <a:lnTo>
                  <a:pt x="9037" y="11210"/>
                </a:lnTo>
                <a:lnTo>
                  <a:pt x="8769" y="11259"/>
                </a:lnTo>
                <a:lnTo>
                  <a:pt x="8231" y="11259"/>
                </a:lnTo>
                <a:lnTo>
                  <a:pt x="7963" y="11210"/>
                </a:lnTo>
                <a:lnTo>
                  <a:pt x="7719" y="11137"/>
                </a:lnTo>
                <a:lnTo>
                  <a:pt x="7450" y="11064"/>
                </a:lnTo>
                <a:lnTo>
                  <a:pt x="7206" y="10942"/>
                </a:lnTo>
                <a:lnTo>
                  <a:pt x="6986" y="10795"/>
                </a:lnTo>
                <a:lnTo>
                  <a:pt x="6766" y="10649"/>
                </a:lnTo>
                <a:lnTo>
                  <a:pt x="6546" y="10453"/>
                </a:lnTo>
                <a:lnTo>
                  <a:pt x="6351" y="10233"/>
                </a:lnTo>
                <a:lnTo>
                  <a:pt x="6204" y="10014"/>
                </a:lnTo>
                <a:lnTo>
                  <a:pt x="6058" y="9794"/>
                </a:lnTo>
                <a:lnTo>
                  <a:pt x="5936" y="9550"/>
                </a:lnTo>
                <a:lnTo>
                  <a:pt x="5862" y="9281"/>
                </a:lnTo>
                <a:lnTo>
                  <a:pt x="5789" y="9037"/>
                </a:lnTo>
                <a:lnTo>
                  <a:pt x="5740" y="8768"/>
                </a:lnTo>
                <a:lnTo>
                  <a:pt x="5740" y="8499"/>
                </a:lnTo>
                <a:lnTo>
                  <a:pt x="5740" y="8231"/>
                </a:lnTo>
                <a:lnTo>
                  <a:pt x="5789" y="7962"/>
                </a:lnTo>
                <a:lnTo>
                  <a:pt x="5862" y="7718"/>
                </a:lnTo>
                <a:lnTo>
                  <a:pt x="5936" y="7449"/>
                </a:lnTo>
                <a:lnTo>
                  <a:pt x="6058" y="7205"/>
                </a:lnTo>
                <a:lnTo>
                  <a:pt x="6204" y="6985"/>
                </a:lnTo>
                <a:lnTo>
                  <a:pt x="6351" y="6765"/>
                </a:lnTo>
                <a:lnTo>
                  <a:pt x="6546" y="6546"/>
                </a:lnTo>
                <a:lnTo>
                  <a:pt x="6766" y="6350"/>
                </a:lnTo>
                <a:lnTo>
                  <a:pt x="6986" y="6204"/>
                </a:lnTo>
                <a:lnTo>
                  <a:pt x="7206" y="6057"/>
                </a:lnTo>
                <a:lnTo>
                  <a:pt x="7450" y="5935"/>
                </a:lnTo>
                <a:lnTo>
                  <a:pt x="7719" y="5862"/>
                </a:lnTo>
                <a:lnTo>
                  <a:pt x="7963" y="5788"/>
                </a:lnTo>
                <a:lnTo>
                  <a:pt x="8231" y="5740"/>
                </a:lnTo>
                <a:close/>
                <a:moveTo>
                  <a:pt x="7914" y="0"/>
                </a:moveTo>
                <a:lnTo>
                  <a:pt x="7743" y="25"/>
                </a:lnTo>
                <a:lnTo>
                  <a:pt x="7596" y="73"/>
                </a:lnTo>
                <a:lnTo>
                  <a:pt x="7474" y="147"/>
                </a:lnTo>
                <a:lnTo>
                  <a:pt x="7328" y="244"/>
                </a:lnTo>
                <a:lnTo>
                  <a:pt x="7230" y="342"/>
                </a:lnTo>
                <a:lnTo>
                  <a:pt x="7132" y="489"/>
                </a:lnTo>
                <a:lnTo>
                  <a:pt x="7084" y="635"/>
                </a:lnTo>
                <a:lnTo>
                  <a:pt x="7035" y="782"/>
                </a:lnTo>
                <a:lnTo>
                  <a:pt x="6839" y="2540"/>
                </a:lnTo>
                <a:lnTo>
                  <a:pt x="6497" y="2638"/>
                </a:lnTo>
                <a:lnTo>
                  <a:pt x="6131" y="2784"/>
                </a:lnTo>
                <a:lnTo>
                  <a:pt x="5789" y="2931"/>
                </a:lnTo>
                <a:lnTo>
                  <a:pt x="5447" y="3102"/>
                </a:lnTo>
                <a:lnTo>
                  <a:pt x="4079" y="2027"/>
                </a:lnTo>
                <a:lnTo>
                  <a:pt x="3933" y="1930"/>
                </a:lnTo>
                <a:lnTo>
                  <a:pt x="3786" y="1881"/>
                </a:lnTo>
                <a:lnTo>
                  <a:pt x="3640" y="1832"/>
                </a:lnTo>
                <a:lnTo>
                  <a:pt x="3493" y="1832"/>
                </a:lnTo>
                <a:lnTo>
                  <a:pt x="3322" y="1856"/>
                </a:lnTo>
                <a:lnTo>
                  <a:pt x="3176" y="1905"/>
                </a:lnTo>
                <a:lnTo>
                  <a:pt x="3029" y="1978"/>
                </a:lnTo>
                <a:lnTo>
                  <a:pt x="2907" y="2076"/>
                </a:lnTo>
                <a:lnTo>
                  <a:pt x="2077" y="2907"/>
                </a:lnTo>
                <a:lnTo>
                  <a:pt x="1979" y="3029"/>
                </a:lnTo>
                <a:lnTo>
                  <a:pt x="1906" y="3175"/>
                </a:lnTo>
                <a:lnTo>
                  <a:pt x="1857" y="3322"/>
                </a:lnTo>
                <a:lnTo>
                  <a:pt x="1833" y="3493"/>
                </a:lnTo>
                <a:lnTo>
                  <a:pt x="1833" y="3639"/>
                </a:lnTo>
                <a:lnTo>
                  <a:pt x="1881" y="3786"/>
                </a:lnTo>
                <a:lnTo>
                  <a:pt x="1930" y="3932"/>
                </a:lnTo>
                <a:lnTo>
                  <a:pt x="2028" y="4079"/>
                </a:lnTo>
                <a:lnTo>
                  <a:pt x="3103" y="5447"/>
                </a:lnTo>
                <a:lnTo>
                  <a:pt x="2932" y="5788"/>
                </a:lnTo>
                <a:lnTo>
                  <a:pt x="2785" y="6130"/>
                </a:lnTo>
                <a:lnTo>
                  <a:pt x="2639" y="6497"/>
                </a:lnTo>
                <a:lnTo>
                  <a:pt x="2541" y="6839"/>
                </a:lnTo>
                <a:lnTo>
                  <a:pt x="782" y="7034"/>
                </a:lnTo>
                <a:lnTo>
                  <a:pt x="636" y="7083"/>
                </a:lnTo>
                <a:lnTo>
                  <a:pt x="489" y="7132"/>
                </a:lnTo>
                <a:lnTo>
                  <a:pt x="343" y="7229"/>
                </a:lnTo>
                <a:lnTo>
                  <a:pt x="245" y="7327"/>
                </a:lnTo>
                <a:lnTo>
                  <a:pt x="147" y="7474"/>
                </a:lnTo>
                <a:lnTo>
                  <a:pt x="74" y="7596"/>
                </a:lnTo>
                <a:lnTo>
                  <a:pt x="25" y="7742"/>
                </a:lnTo>
                <a:lnTo>
                  <a:pt x="1" y="7913"/>
                </a:lnTo>
                <a:lnTo>
                  <a:pt x="1" y="9086"/>
                </a:lnTo>
                <a:lnTo>
                  <a:pt x="25" y="9257"/>
                </a:lnTo>
                <a:lnTo>
                  <a:pt x="74" y="9403"/>
                </a:lnTo>
                <a:lnTo>
                  <a:pt x="147" y="9525"/>
                </a:lnTo>
                <a:lnTo>
                  <a:pt x="245" y="9672"/>
                </a:lnTo>
                <a:lnTo>
                  <a:pt x="343" y="9769"/>
                </a:lnTo>
                <a:lnTo>
                  <a:pt x="489" y="9867"/>
                </a:lnTo>
                <a:lnTo>
                  <a:pt x="636" y="9916"/>
                </a:lnTo>
                <a:lnTo>
                  <a:pt x="782" y="9965"/>
                </a:lnTo>
                <a:lnTo>
                  <a:pt x="2541" y="10160"/>
                </a:lnTo>
                <a:lnTo>
                  <a:pt x="2639" y="10502"/>
                </a:lnTo>
                <a:lnTo>
                  <a:pt x="2785" y="10868"/>
                </a:lnTo>
                <a:lnTo>
                  <a:pt x="2932" y="11210"/>
                </a:lnTo>
                <a:lnTo>
                  <a:pt x="3103" y="11552"/>
                </a:lnTo>
                <a:lnTo>
                  <a:pt x="2028" y="12920"/>
                </a:lnTo>
                <a:lnTo>
                  <a:pt x="1930" y="13067"/>
                </a:lnTo>
                <a:lnTo>
                  <a:pt x="1881" y="13213"/>
                </a:lnTo>
                <a:lnTo>
                  <a:pt x="1833" y="13360"/>
                </a:lnTo>
                <a:lnTo>
                  <a:pt x="1833" y="13506"/>
                </a:lnTo>
                <a:lnTo>
                  <a:pt x="1857" y="13677"/>
                </a:lnTo>
                <a:lnTo>
                  <a:pt x="1906" y="13824"/>
                </a:lnTo>
                <a:lnTo>
                  <a:pt x="1979" y="13970"/>
                </a:lnTo>
                <a:lnTo>
                  <a:pt x="2077" y="14092"/>
                </a:lnTo>
                <a:lnTo>
                  <a:pt x="2907" y="14923"/>
                </a:lnTo>
                <a:lnTo>
                  <a:pt x="3029" y="15020"/>
                </a:lnTo>
                <a:lnTo>
                  <a:pt x="3176" y="15094"/>
                </a:lnTo>
                <a:lnTo>
                  <a:pt x="3322" y="15142"/>
                </a:lnTo>
                <a:lnTo>
                  <a:pt x="3493" y="15167"/>
                </a:lnTo>
                <a:lnTo>
                  <a:pt x="3640" y="15167"/>
                </a:lnTo>
                <a:lnTo>
                  <a:pt x="3786" y="15118"/>
                </a:lnTo>
                <a:lnTo>
                  <a:pt x="3933" y="15069"/>
                </a:lnTo>
                <a:lnTo>
                  <a:pt x="4079" y="14996"/>
                </a:lnTo>
                <a:lnTo>
                  <a:pt x="5447" y="13897"/>
                </a:lnTo>
                <a:lnTo>
                  <a:pt x="5789" y="14068"/>
                </a:lnTo>
                <a:lnTo>
                  <a:pt x="6131" y="14214"/>
                </a:lnTo>
                <a:lnTo>
                  <a:pt x="6497" y="14361"/>
                </a:lnTo>
                <a:lnTo>
                  <a:pt x="6839" y="14459"/>
                </a:lnTo>
                <a:lnTo>
                  <a:pt x="7035" y="16217"/>
                </a:lnTo>
                <a:lnTo>
                  <a:pt x="7084" y="16364"/>
                </a:lnTo>
                <a:lnTo>
                  <a:pt x="7132" y="16510"/>
                </a:lnTo>
                <a:lnTo>
                  <a:pt x="7230" y="16657"/>
                </a:lnTo>
                <a:lnTo>
                  <a:pt x="7328" y="16754"/>
                </a:lnTo>
                <a:lnTo>
                  <a:pt x="7474" y="16852"/>
                </a:lnTo>
                <a:lnTo>
                  <a:pt x="7596" y="16925"/>
                </a:lnTo>
                <a:lnTo>
                  <a:pt x="7743" y="16974"/>
                </a:lnTo>
                <a:lnTo>
                  <a:pt x="7914" y="16999"/>
                </a:lnTo>
                <a:lnTo>
                  <a:pt x="9086" y="16999"/>
                </a:lnTo>
                <a:lnTo>
                  <a:pt x="9257" y="16974"/>
                </a:lnTo>
                <a:lnTo>
                  <a:pt x="9404" y="16925"/>
                </a:lnTo>
                <a:lnTo>
                  <a:pt x="9526" y="16852"/>
                </a:lnTo>
                <a:lnTo>
                  <a:pt x="9672" y="16754"/>
                </a:lnTo>
                <a:lnTo>
                  <a:pt x="9770" y="16657"/>
                </a:lnTo>
                <a:lnTo>
                  <a:pt x="9868" y="16510"/>
                </a:lnTo>
                <a:lnTo>
                  <a:pt x="9917" y="16364"/>
                </a:lnTo>
                <a:lnTo>
                  <a:pt x="9965" y="16217"/>
                </a:lnTo>
                <a:lnTo>
                  <a:pt x="10161" y="14459"/>
                </a:lnTo>
                <a:lnTo>
                  <a:pt x="10503" y="14361"/>
                </a:lnTo>
                <a:lnTo>
                  <a:pt x="10869" y="14214"/>
                </a:lnTo>
                <a:lnTo>
                  <a:pt x="11211" y="14068"/>
                </a:lnTo>
                <a:lnTo>
                  <a:pt x="11553" y="13897"/>
                </a:lnTo>
                <a:lnTo>
                  <a:pt x="12921" y="14996"/>
                </a:lnTo>
                <a:lnTo>
                  <a:pt x="13067" y="15069"/>
                </a:lnTo>
                <a:lnTo>
                  <a:pt x="13214" y="15118"/>
                </a:lnTo>
                <a:lnTo>
                  <a:pt x="13360" y="15167"/>
                </a:lnTo>
                <a:lnTo>
                  <a:pt x="13507" y="15167"/>
                </a:lnTo>
                <a:lnTo>
                  <a:pt x="13678" y="15142"/>
                </a:lnTo>
                <a:lnTo>
                  <a:pt x="13824" y="15094"/>
                </a:lnTo>
                <a:lnTo>
                  <a:pt x="13971" y="15020"/>
                </a:lnTo>
                <a:lnTo>
                  <a:pt x="14093" y="14923"/>
                </a:lnTo>
                <a:lnTo>
                  <a:pt x="14923" y="14092"/>
                </a:lnTo>
                <a:lnTo>
                  <a:pt x="15021" y="13970"/>
                </a:lnTo>
                <a:lnTo>
                  <a:pt x="15094" y="13824"/>
                </a:lnTo>
                <a:lnTo>
                  <a:pt x="15143" y="13677"/>
                </a:lnTo>
                <a:lnTo>
                  <a:pt x="15168" y="13506"/>
                </a:lnTo>
                <a:lnTo>
                  <a:pt x="15168" y="13360"/>
                </a:lnTo>
                <a:lnTo>
                  <a:pt x="15119" y="13213"/>
                </a:lnTo>
                <a:lnTo>
                  <a:pt x="15070" y="13067"/>
                </a:lnTo>
                <a:lnTo>
                  <a:pt x="14997" y="12920"/>
                </a:lnTo>
                <a:lnTo>
                  <a:pt x="13898" y="11552"/>
                </a:lnTo>
                <a:lnTo>
                  <a:pt x="14068" y="11210"/>
                </a:lnTo>
                <a:lnTo>
                  <a:pt x="14215" y="10868"/>
                </a:lnTo>
                <a:lnTo>
                  <a:pt x="14362" y="10502"/>
                </a:lnTo>
                <a:lnTo>
                  <a:pt x="14459" y="10160"/>
                </a:lnTo>
                <a:lnTo>
                  <a:pt x="16218" y="9965"/>
                </a:lnTo>
                <a:lnTo>
                  <a:pt x="16364" y="9916"/>
                </a:lnTo>
                <a:lnTo>
                  <a:pt x="16511" y="9867"/>
                </a:lnTo>
                <a:lnTo>
                  <a:pt x="16657" y="9769"/>
                </a:lnTo>
                <a:lnTo>
                  <a:pt x="16755" y="9672"/>
                </a:lnTo>
                <a:lnTo>
                  <a:pt x="16853" y="9525"/>
                </a:lnTo>
                <a:lnTo>
                  <a:pt x="16926" y="9403"/>
                </a:lnTo>
                <a:lnTo>
                  <a:pt x="16975" y="9257"/>
                </a:lnTo>
                <a:lnTo>
                  <a:pt x="16999" y="9086"/>
                </a:lnTo>
                <a:lnTo>
                  <a:pt x="16999" y="7913"/>
                </a:lnTo>
                <a:lnTo>
                  <a:pt x="16975" y="7742"/>
                </a:lnTo>
                <a:lnTo>
                  <a:pt x="16926" y="7596"/>
                </a:lnTo>
                <a:lnTo>
                  <a:pt x="16853" y="7474"/>
                </a:lnTo>
                <a:lnTo>
                  <a:pt x="16755" y="7327"/>
                </a:lnTo>
                <a:lnTo>
                  <a:pt x="16657" y="7229"/>
                </a:lnTo>
                <a:lnTo>
                  <a:pt x="16511" y="7132"/>
                </a:lnTo>
                <a:lnTo>
                  <a:pt x="16364" y="7083"/>
                </a:lnTo>
                <a:lnTo>
                  <a:pt x="16218" y="7034"/>
                </a:lnTo>
                <a:lnTo>
                  <a:pt x="14459" y="6839"/>
                </a:lnTo>
                <a:lnTo>
                  <a:pt x="14362" y="6497"/>
                </a:lnTo>
                <a:lnTo>
                  <a:pt x="14215" y="6130"/>
                </a:lnTo>
                <a:lnTo>
                  <a:pt x="14068" y="5788"/>
                </a:lnTo>
                <a:lnTo>
                  <a:pt x="13898" y="5447"/>
                </a:lnTo>
                <a:lnTo>
                  <a:pt x="14997" y="4079"/>
                </a:lnTo>
                <a:lnTo>
                  <a:pt x="15070" y="3932"/>
                </a:lnTo>
                <a:lnTo>
                  <a:pt x="15119" y="3786"/>
                </a:lnTo>
                <a:lnTo>
                  <a:pt x="15168" y="3639"/>
                </a:lnTo>
                <a:lnTo>
                  <a:pt x="15168" y="3493"/>
                </a:lnTo>
                <a:lnTo>
                  <a:pt x="15143" y="3322"/>
                </a:lnTo>
                <a:lnTo>
                  <a:pt x="15094" y="3175"/>
                </a:lnTo>
                <a:lnTo>
                  <a:pt x="15021" y="3029"/>
                </a:lnTo>
                <a:lnTo>
                  <a:pt x="14923" y="2907"/>
                </a:lnTo>
                <a:lnTo>
                  <a:pt x="14093" y="2076"/>
                </a:lnTo>
                <a:lnTo>
                  <a:pt x="13971" y="1978"/>
                </a:lnTo>
                <a:lnTo>
                  <a:pt x="13824" y="1905"/>
                </a:lnTo>
                <a:lnTo>
                  <a:pt x="13678" y="1856"/>
                </a:lnTo>
                <a:lnTo>
                  <a:pt x="13507" y="1832"/>
                </a:lnTo>
                <a:lnTo>
                  <a:pt x="13360" y="1832"/>
                </a:lnTo>
                <a:lnTo>
                  <a:pt x="13214" y="1881"/>
                </a:lnTo>
                <a:lnTo>
                  <a:pt x="13067" y="1930"/>
                </a:lnTo>
                <a:lnTo>
                  <a:pt x="12921" y="2027"/>
                </a:lnTo>
                <a:lnTo>
                  <a:pt x="11553" y="3102"/>
                </a:lnTo>
                <a:lnTo>
                  <a:pt x="11211" y="2931"/>
                </a:lnTo>
                <a:lnTo>
                  <a:pt x="10869" y="2784"/>
                </a:lnTo>
                <a:lnTo>
                  <a:pt x="10503" y="2638"/>
                </a:lnTo>
                <a:lnTo>
                  <a:pt x="10161" y="2540"/>
                </a:lnTo>
                <a:lnTo>
                  <a:pt x="9965" y="782"/>
                </a:lnTo>
                <a:lnTo>
                  <a:pt x="9917" y="635"/>
                </a:lnTo>
                <a:lnTo>
                  <a:pt x="9868" y="489"/>
                </a:lnTo>
                <a:lnTo>
                  <a:pt x="9770" y="342"/>
                </a:lnTo>
                <a:lnTo>
                  <a:pt x="9672" y="244"/>
                </a:lnTo>
                <a:lnTo>
                  <a:pt x="9526" y="147"/>
                </a:lnTo>
                <a:lnTo>
                  <a:pt x="9404" y="73"/>
                </a:lnTo>
                <a:lnTo>
                  <a:pt x="9257" y="25"/>
                </a:lnTo>
                <a:lnTo>
                  <a:pt x="9086"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grpSp>
        <p:nvGrpSpPr>
          <p:cNvPr id="7" name="Shape 845"/>
          <p:cNvGrpSpPr/>
          <p:nvPr/>
        </p:nvGrpSpPr>
        <p:grpSpPr>
          <a:xfrm>
            <a:off x="7354067" y="3426714"/>
            <a:ext cx="455624" cy="437053"/>
            <a:chOff x="5241175" y="4959100"/>
            <a:chExt cx="539775" cy="517775"/>
          </a:xfrm>
        </p:grpSpPr>
        <p:sp>
          <p:nvSpPr>
            <p:cNvPr id="846" name="Shape 846"/>
            <p:cNvSpPr/>
            <p:nvPr/>
          </p:nvSpPr>
          <p:spPr>
            <a:xfrm>
              <a:off x="5575150" y="4959100"/>
              <a:ext cx="161225" cy="178300"/>
            </a:xfrm>
            <a:custGeom>
              <a:avLst/>
              <a:gdLst/>
              <a:ahLst/>
              <a:cxnLst/>
              <a:rect l="0" t="0" r="0" b="0"/>
              <a:pathLst>
                <a:path w="6449" h="7132" extrusionOk="0">
                  <a:moveTo>
                    <a:pt x="4641" y="0"/>
                  </a:moveTo>
                  <a:lnTo>
                    <a:pt x="4470" y="25"/>
                  </a:lnTo>
                  <a:lnTo>
                    <a:pt x="4299" y="49"/>
                  </a:lnTo>
                  <a:lnTo>
                    <a:pt x="4128" y="98"/>
                  </a:lnTo>
                  <a:lnTo>
                    <a:pt x="3957" y="147"/>
                  </a:lnTo>
                  <a:lnTo>
                    <a:pt x="3786" y="220"/>
                  </a:lnTo>
                  <a:lnTo>
                    <a:pt x="3640" y="318"/>
                  </a:lnTo>
                  <a:lnTo>
                    <a:pt x="3517" y="415"/>
                  </a:lnTo>
                  <a:lnTo>
                    <a:pt x="3395" y="538"/>
                  </a:lnTo>
                  <a:lnTo>
                    <a:pt x="3273" y="660"/>
                  </a:lnTo>
                  <a:lnTo>
                    <a:pt x="3175" y="806"/>
                  </a:lnTo>
                  <a:lnTo>
                    <a:pt x="3078" y="953"/>
                  </a:lnTo>
                  <a:lnTo>
                    <a:pt x="3005" y="1099"/>
                  </a:lnTo>
                  <a:lnTo>
                    <a:pt x="2931" y="1270"/>
                  </a:lnTo>
                  <a:lnTo>
                    <a:pt x="2907" y="1441"/>
                  </a:lnTo>
                  <a:lnTo>
                    <a:pt x="2882" y="1612"/>
                  </a:lnTo>
                  <a:lnTo>
                    <a:pt x="2858" y="1808"/>
                  </a:lnTo>
                  <a:lnTo>
                    <a:pt x="2882" y="2076"/>
                  </a:lnTo>
                  <a:lnTo>
                    <a:pt x="2956" y="2345"/>
                  </a:lnTo>
                  <a:lnTo>
                    <a:pt x="3053" y="2589"/>
                  </a:lnTo>
                  <a:lnTo>
                    <a:pt x="3175" y="2809"/>
                  </a:lnTo>
                  <a:lnTo>
                    <a:pt x="0" y="6546"/>
                  </a:lnTo>
                  <a:lnTo>
                    <a:pt x="367" y="6814"/>
                  </a:lnTo>
                  <a:lnTo>
                    <a:pt x="709" y="7132"/>
                  </a:lnTo>
                  <a:lnTo>
                    <a:pt x="3884" y="3419"/>
                  </a:lnTo>
                  <a:lnTo>
                    <a:pt x="4055" y="3493"/>
                  </a:lnTo>
                  <a:lnTo>
                    <a:pt x="4250" y="3542"/>
                  </a:lnTo>
                  <a:lnTo>
                    <a:pt x="4445" y="3566"/>
                  </a:lnTo>
                  <a:lnTo>
                    <a:pt x="4641" y="3590"/>
                  </a:lnTo>
                  <a:lnTo>
                    <a:pt x="4836" y="3566"/>
                  </a:lnTo>
                  <a:lnTo>
                    <a:pt x="5007" y="3542"/>
                  </a:lnTo>
                  <a:lnTo>
                    <a:pt x="5178" y="3517"/>
                  </a:lnTo>
                  <a:lnTo>
                    <a:pt x="5349" y="3444"/>
                  </a:lnTo>
                  <a:lnTo>
                    <a:pt x="5496" y="3371"/>
                  </a:lnTo>
                  <a:lnTo>
                    <a:pt x="5642" y="3273"/>
                  </a:lnTo>
                  <a:lnTo>
                    <a:pt x="5789" y="3175"/>
                  </a:lnTo>
                  <a:lnTo>
                    <a:pt x="5911" y="3053"/>
                  </a:lnTo>
                  <a:lnTo>
                    <a:pt x="6033" y="2931"/>
                  </a:lnTo>
                  <a:lnTo>
                    <a:pt x="6131" y="2809"/>
                  </a:lnTo>
                  <a:lnTo>
                    <a:pt x="6228" y="2638"/>
                  </a:lnTo>
                  <a:lnTo>
                    <a:pt x="6302" y="2491"/>
                  </a:lnTo>
                  <a:lnTo>
                    <a:pt x="6350" y="2320"/>
                  </a:lnTo>
                  <a:lnTo>
                    <a:pt x="6399" y="2149"/>
                  </a:lnTo>
                  <a:lnTo>
                    <a:pt x="6424" y="1979"/>
                  </a:lnTo>
                  <a:lnTo>
                    <a:pt x="6448" y="1808"/>
                  </a:lnTo>
                  <a:lnTo>
                    <a:pt x="6424" y="1612"/>
                  </a:lnTo>
                  <a:lnTo>
                    <a:pt x="6399" y="1441"/>
                  </a:lnTo>
                  <a:lnTo>
                    <a:pt x="6350" y="1270"/>
                  </a:lnTo>
                  <a:lnTo>
                    <a:pt x="6302" y="1099"/>
                  </a:lnTo>
                  <a:lnTo>
                    <a:pt x="6228" y="953"/>
                  </a:lnTo>
                  <a:lnTo>
                    <a:pt x="6131" y="806"/>
                  </a:lnTo>
                  <a:lnTo>
                    <a:pt x="6033" y="660"/>
                  </a:lnTo>
                  <a:lnTo>
                    <a:pt x="5911" y="538"/>
                  </a:lnTo>
                  <a:lnTo>
                    <a:pt x="5789" y="415"/>
                  </a:lnTo>
                  <a:lnTo>
                    <a:pt x="5642" y="318"/>
                  </a:lnTo>
                  <a:lnTo>
                    <a:pt x="5496" y="220"/>
                  </a:lnTo>
                  <a:lnTo>
                    <a:pt x="5349" y="147"/>
                  </a:lnTo>
                  <a:lnTo>
                    <a:pt x="5178" y="98"/>
                  </a:lnTo>
                  <a:lnTo>
                    <a:pt x="5007" y="49"/>
                  </a:lnTo>
                  <a:lnTo>
                    <a:pt x="4836" y="25"/>
                  </a:lnTo>
                  <a:lnTo>
                    <a:pt x="4641"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847" name="Shape 847"/>
            <p:cNvSpPr/>
            <p:nvPr/>
          </p:nvSpPr>
          <p:spPr>
            <a:xfrm>
              <a:off x="5330925" y="4985350"/>
              <a:ext cx="128250" cy="148400"/>
            </a:xfrm>
            <a:custGeom>
              <a:avLst/>
              <a:gdLst/>
              <a:ahLst/>
              <a:cxnLst/>
              <a:rect l="0" t="0" r="0" b="0"/>
              <a:pathLst>
                <a:path w="5130" h="5936" extrusionOk="0">
                  <a:moveTo>
                    <a:pt x="1563" y="0"/>
                  </a:moveTo>
                  <a:lnTo>
                    <a:pt x="1392" y="25"/>
                  </a:lnTo>
                  <a:lnTo>
                    <a:pt x="1221" y="74"/>
                  </a:lnTo>
                  <a:lnTo>
                    <a:pt x="1075" y="147"/>
                  </a:lnTo>
                  <a:lnTo>
                    <a:pt x="904" y="220"/>
                  </a:lnTo>
                  <a:lnTo>
                    <a:pt x="757" y="318"/>
                  </a:lnTo>
                  <a:lnTo>
                    <a:pt x="635" y="416"/>
                  </a:lnTo>
                  <a:lnTo>
                    <a:pt x="513" y="538"/>
                  </a:lnTo>
                  <a:lnTo>
                    <a:pt x="391" y="660"/>
                  </a:lnTo>
                  <a:lnTo>
                    <a:pt x="293" y="806"/>
                  </a:lnTo>
                  <a:lnTo>
                    <a:pt x="196" y="953"/>
                  </a:lnTo>
                  <a:lnTo>
                    <a:pt x="122" y="1099"/>
                  </a:lnTo>
                  <a:lnTo>
                    <a:pt x="74" y="1270"/>
                  </a:lnTo>
                  <a:lnTo>
                    <a:pt x="25" y="1466"/>
                  </a:lnTo>
                  <a:lnTo>
                    <a:pt x="0" y="1637"/>
                  </a:lnTo>
                  <a:lnTo>
                    <a:pt x="0" y="1808"/>
                  </a:lnTo>
                  <a:lnTo>
                    <a:pt x="0" y="2003"/>
                  </a:lnTo>
                  <a:lnTo>
                    <a:pt x="25" y="2174"/>
                  </a:lnTo>
                  <a:lnTo>
                    <a:pt x="74" y="2345"/>
                  </a:lnTo>
                  <a:lnTo>
                    <a:pt x="147" y="2492"/>
                  </a:lnTo>
                  <a:lnTo>
                    <a:pt x="220" y="2663"/>
                  </a:lnTo>
                  <a:lnTo>
                    <a:pt x="318" y="2785"/>
                  </a:lnTo>
                  <a:lnTo>
                    <a:pt x="415" y="2931"/>
                  </a:lnTo>
                  <a:lnTo>
                    <a:pt x="538" y="3053"/>
                  </a:lnTo>
                  <a:lnTo>
                    <a:pt x="660" y="3175"/>
                  </a:lnTo>
                  <a:lnTo>
                    <a:pt x="806" y="3273"/>
                  </a:lnTo>
                  <a:lnTo>
                    <a:pt x="953" y="3371"/>
                  </a:lnTo>
                  <a:lnTo>
                    <a:pt x="1099" y="3444"/>
                  </a:lnTo>
                  <a:lnTo>
                    <a:pt x="1270" y="3493"/>
                  </a:lnTo>
                  <a:lnTo>
                    <a:pt x="1466" y="3542"/>
                  </a:lnTo>
                  <a:lnTo>
                    <a:pt x="1710" y="3566"/>
                  </a:lnTo>
                  <a:lnTo>
                    <a:pt x="1979" y="3566"/>
                  </a:lnTo>
                  <a:lnTo>
                    <a:pt x="2223" y="3517"/>
                  </a:lnTo>
                  <a:lnTo>
                    <a:pt x="2467" y="3444"/>
                  </a:lnTo>
                  <a:lnTo>
                    <a:pt x="4396" y="5935"/>
                  </a:lnTo>
                  <a:lnTo>
                    <a:pt x="4738" y="5642"/>
                  </a:lnTo>
                  <a:lnTo>
                    <a:pt x="5129" y="5374"/>
                  </a:lnTo>
                  <a:lnTo>
                    <a:pt x="3200" y="2858"/>
                  </a:lnTo>
                  <a:lnTo>
                    <a:pt x="3322" y="2687"/>
                  </a:lnTo>
                  <a:lnTo>
                    <a:pt x="3419" y="2516"/>
                  </a:lnTo>
                  <a:lnTo>
                    <a:pt x="3493" y="2321"/>
                  </a:lnTo>
                  <a:lnTo>
                    <a:pt x="3542" y="2101"/>
                  </a:lnTo>
                  <a:lnTo>
                    <a:pt x="3566" y="1930"/>
                  </a:lnTo>
                  <a:lnTo>
                    <a:pt x="3566" y="1734"/>
                  </a:lnTo>
                  <a:lnTo>
                    <a:pt x="3566" y="1564"/>
                  </a:lnTo>
                  <a:lnTo>
                    <a:pt x="3517" y="1393"/>
                  </a:lnTo>
                  <a:lnTo>
                    <a:pt x="3468" y="1222"/>
                  </a:lnTo>
                  <a:lnTo>
                    <a:pt x="3419" y="1075"/>
                  </a:lnTo>
                  <a:lnTo>
                    <a:pt x="3346" y="904"/>
                  </a:lnTo>
                  <a:lnTo>
                    <a:pt x="3249" y="758"/>
                  </a:lnTo>
                  <a:lnTo>
                    <a:pt x="3151" y="635"/>
                  </a:lnTo>
                  <a:lnTo>
                    <a:pt x="3029" y="513"/>
                  </a:lnTo>
                  <a:lnTo>
                    <a:pt x="2907" y="391"/>
                  </a:lnTo>
                  <a:lnTo>
                    <a:pt x="2760" y="294"/>
                  </a:lnTo>
                  <a:lnTo>
                    <a:pt x="2614" y="196"/>
                  </a:lnTo>
                  <a:lnTo>
                    <a:pt x="2443" y="123"/>
                  </a:lnTo>
                  <a:lnTo>
                    <a:pt x="2272" y="74"/>
                  </a:lnTo>
                  <a:lnTo>
                    <a:pt x="2101" y="25"/>
                  </a:lnTo>
                  <a:lnTo>
                    <a:pt x="1930"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848" name="Shape 848"/>
            <p:cNvSpPr/>
            <p:nvPr/>
          </p:nvSpPr>
          <p:spPr>
            <a:xfrm>
              <a:off x="5241175" y="5241175"/>
              <a:ext cx="180125" cy="109325"/>
            </a:xfrm>
            <a:custGeom>
              <a:avLst/>
              <a:gdLst/>
              <a:ahLst/>
              <a:cxnLst/>
              <a:rect l="0" t="0" r="0" b="0"/>
              <a:pathLst>
                <a:path w="7205" h="4373" extrusionOk="0">
                  <a:moveTo>
                    <a:pt x="6839" y="1"/>
                  </a:moveTo>
                  <a:lnTo>
                    <a:pt x="3224" y="1491"/>
                  </a:lnTo>
                  <a:lnTo>
                    <a:pt x="3102" y="1368"/>
                  </a:lnTo>
                  <a:lnTo>
                    <a:pt x="2980" y="1246"/>
                  </a:lnTo>
                  <a:lnTo>
                    <a:pt x="2858" y="1124"/>
                  </a:lnTo>
                  <a:lnTo>
                    <a:pt x="2687" y="1026"/>
                  </a:lnTo>
                  <a:lnTo>
                    <a:pt x="2540" y="953"/>
                  </a:lnTo>
                  <a:lnTo>
                    <a:pt x="2369" y="880"/>
                  </a:lnTo>
                  <a:lnTo>
                    <a:pt x="2198" y="831"/>
                  </a:lnTo>
                  <a:lnTo>
                    <a:pt x="2027" y="807"/>
                  </a:lnTo>
                  <a:lnTo>
                    <a:pt x="1856" y="782"/>
                  </a:lnTo>
                  <a:lnTo>
                    <a:pt x="1685" y="807"/>
                  </a:lnTo>
                  <a:lnTo>
                    <a:pt x="1514" y="807"/>
                  </a:lnTo>
                  <a:lnTo>
                    <a:pt x="1343" y="856"/>
                  </a:lnTo>
                  <a:lnTo>
                    <a:pt x="1172" y="904"/>
                  </a:lnTo>
                  <a:lnTo>
                    <a:pt x="1026" y="978"/>
                  </a:lnTo>
                  <a:lnTo>
                    <a:pt x="879" y="1051"/>
                  </a:lnTo>
                  <a:lnTo>
                    <a:pt x="733" y="1149"/>
                  </a:lnTo>
                  <a:lnTo>
                    <a:pt x="586" y="1271"/>
                  </a:lnTo>
                  <a:lnTo>
                    <a:pt x="464" y="1393"/>
                  </a:lnTo>
                  <a:lnTo>
                    <a:pt x="342" y="1515"/>
                  </a:lnTo>
                  <a:lnTo>
                    <a:pt x="244" y="1686"/>
                  </a:lnTo>
                  <a:lnTo>
                    <a:pt x="171" y="1832"/>
                  </a:lnTo>
                  <a:lnTo>
                    <a:pt x="98" y="2003"/>
                  </a:lnTo>
                  <a:lnTo>
                    <a:pt x="49" y="2174"/>
                  </a:lnTo>
                  <a:lnTo>
                    <a:pt x="25" y="2345"/>
                  </a:lnTo>
                  <a:lnTo>
                    <a:pt x="0" y="2516"/>
                  </a:lnTo>
                  <a:lnTo>
                    <a:pt x="0" y="2687"/>
                  </a:lnTo>
                  <a:lnTo>
                    <a:pt x="25" y="2858"/>
                  </a:lnTo>
                  <a:lnTo>
                    <a:pt x="73" y="3029"/>
                  </a:lnTo>
                  <a:lnTo>
                    <a:pt x="122" y="3200"/>
                  </a:lnTo>
                  <a:lnTo>
                    <a:pt x="195" y="3347"/>
                  </a:lnTo>
                  <a:lnTo>
                    <a:pt x="269" y="3518"/>
                  </a:lnTo>
                  <a:lnTo>
                    <a:pt x="366" y="3640"/>
                  </a:lnTo>
                  <a:lnTo>
                    <a:pt x="464" y="3786"/>
                  </a:lnTo>
                  <a:lnTo>
                    <a:pt x="611" y="3908"/>
                  </a:lnTo>
                  <a:lnTo>
                    <a:pt x="733" y="4031"/>
                  </a:lnTo>
                  <a:lnTo>
                    <a:pt x="904" y="4128"/>
                  </a:lnTo>
                  <a:lnTo>
                    <a:pt x="1050" y="4201"/>
                  </a:lnTo>
                  <a:lnTo>
                    <a:pt x="1221" y="4275"/>
                  </a:lnTo>
                  <a:lnTo>
                    <a:pt x="1392" y="4324"/>
                  </a:lnTo>
                  <a:lnTo>
                    <a:pt x="1563" y="4348"/>
                  </a:lnTo>
                  <a:lnTo>
                    <a:pt x="1734" y="4372"/>
                  </a:lnTo>
                  <a:lnTo>
                    <a:pt x="1905" y="4372"/>
                  </a:lnTo>
                  <a:lnTo>
                    <a:pt x="2076" y="4348"/>
                  </a:lnTo>
                  <a:lnTo>
                    <a:pt x="2247" y="4299"/>
                  </a:lnTo>
                  <a:lnTo>
                    <a:pt x="2418" y="4250"/>
                  </a:lnTo>
                  <a:lnTo>
                    <a:pt x="2565" y="4201"/>
                  </a:lnTo>
                  <a:lnTo>
                    <a:pt x="2711" y="4104"/>
                  </a:lnTo>
                  <a:lnTo>
                    <a:pt x="2858" y="4006"/>
                  </a:lnTo>
                  <a:lnTo>
                    <a:pt x="3004" y="3908"/>
                  </a:lnTo>
                  <a:lnTo>
                    <a:pt x="3126" y="3786"/>
                  </a:lnTo>
                  <a:lnTo>
                    <a:pt x="3248" y="3640"/>
                  </a:lnTo>
                  <a:lnTo>
                    <a:pt x="3346" y="3493"/>
                  </a:lnTo>
                  <a:lnTo>
                    <a:pt x="3468" y="3200"/>
                  </a:lnTo>
                  <a:lnTo>
                    <a:pt x="3541" y="2931"/>
                  </a:lnTo>
                  <a:lnTo>
                    <a:pt x="3590" y="2638"/>
                  </a:lnTo>
                  <a:lnTo>
                    <a:pt x="3566" y="2345"/>
                  </a:lnTo>
                  <a:lnTo>
                    <a:pt x="7205" y="856"/>
                  </a:lnTo>
                  <a:lnTo>
                    <a:pt x="6985" y="440"/>
                  </a:lnTo>
                  <a:lnTo>
                    <a:pt x="6839"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849" name="Shape 849"/>
            <p:cNvSpPr/>
            <p:nvPr/>
          </p:nvSpPr>
          <p:spPr>
            <a:xfrm>
              <a:off x="5461575" y="5316900"/>
              <a:ext cx="89175" cy="159975"/>
            </a:xfrm>
            <a:custGeom>
              <a:avLst/>
              <a:gdLst/>
              <a:ahLst/>
              <a:cxnLst/>
              <a:rect l="0" t="0" r="0" b="0"/>
              <a:pathLst>
                <a:path w="3567" h="6399" extrusionOk="0">
                  <a:moveTo>
                    <a:pt x="1491" y="0"/>
                  </a:moveTo>
                  <a:lnTo>
                    <a:pt x="1393" y="2858"/>
                  </a:lnTo>
                  <a:lnTo>
                    <a:pt x="1198" y="2907"/>
                  </a:lnTo>
                  <a:lnTo>
                    <a:pt x="1002" y="3004"/>
                  </a:lnTo>
                  <a:lnTo>
                    <a:pt x="807" y="3102"/>
                  </a:lnTo>
                  <a:lnTo>
                    <a:pt x="636" y="3224"/>
                  </a:lnTo>
                  <a:lnTo>
                    <a:pt x="489" y="3346"/>
                  </a:lnTo>
                  <a:lnTo>
                    <a:pt x="392" y="3493"/>
                  </a:lnTo>
                  <a:lnTo>
                    <a:pt x="269" y="3639"/>
                  </a:lnTo>
                  <a:lnTo>
                    <a:pt x="196" y="3786"/>
                  </a:lnTo>
                  <a:lnTo>
                    <a:pt x="123" y="3932"/>
                  </a:lnTo>
                  <a:lnTo>
                    <a:pt x="74" y="4103"/>
                  </a:lnTo>
                  <a:lnTo>
                    <a:pt x="25" y="4274"/>
                  </a:lnTo>
                  <a:lnTo>
                    <a:pt x="1" y="4445"/>
                  </a:lnTo>
                  <a:lnTo>
                    <a:pt x="1" y="4616"/>
                  </a:lnTo>
                  <a:lnTo>
                    <a:pt x="1" y="4787"/>
                  </a:lnTo>
                  <a:lnTo>
                    <a:pt x="25" y="4958"/>
                  </a:lnTo>
                  <a:lnTo>
                    <a:pt x="74" y="5129"/>
                  </a:lnTo>
                  <a:lnTo>
                    <a:pt x="123" y="5276"/>
                  </a:lnTo>
                  <a:lnTo>
                    <a:pt x="196" y="5447"/>
                  </a:lnTo>
                  <a:lnTo>
                    <a:pt x="294" y="5593"/>
                  </a:lnTo>
                  <a:lnTo>
                    <a:pt x="416" y="5740"/>
                  </a:lnTo>
                  <a:lnTo>
                    <a:pt x="538" y="5886"/>
                  </a:lnTo>
                  <a:lnTo>
                    <a:pt x="660" y="6008"/>
                  </a:lnTo>
                  <a:lnTo>
                    <a:pt x="807" y="6106"/>
                  </a:lnTo>
                  <a:lnTo>
                    <a:pt x="953" y="6179"/>
                  </a:lnTo>
                  <a:lnTo>
                    <a:pt x="1124" y="6252"/>
                  </a:lnTo>
                  <a:lnTo>
                    <a:pt x="1271" y="6326"/>
                  </a:lnTo>
                  <a:lnTo>
                    <a:pt x="1442" y="6350"/>
                  </a:lnTo>
                  <a:lnTo>
                    <a:pt x="1613" y="6375"/>
                  </a:lnTo>
                  <a:lnTo>
                    <a:pt x="1784" y="6399"/>
                  </a:lnTo>
                  <a:lnTo>
                    <a:pt x="1955" y="6375"/>
                  </a:lnTo>
                  <a:lnTo>
                    <a:pt x="2126" y="6350"/>
                  </a:lnTo>
                  <a:lnTo>
                    <a:pt x="2297" y="6301"/>
                  </a:lnTo>
                  <a:lnTo>
                    <a:pt x="2468" y="6252"/>
                  </a:lnTo>
                  <a:lnTo>
                    <a:pt x="2614" y="6179"/>
                  </a:lnTo>
                  <a:lnTo>
                    <a:pt x="2785" y="6082"/>
                  </a:lnTo>
                  <a:lnTo>
                    <a:pt x="2932" y="5984"/>
                  </a:lnTo>
                  <a:lnTo>
                    <a:pt x="3054" y="5862"/>
                  </a:lnTo>
                  <a:lnTo>
                    <a:pt x="3176" y="5715"/>
                  </a:lnTo>
                  <a:lnTo>
                    <a:pt x="3273" y="5569"/>
                  </a:lnTo>
                  <a:lnTo>
                    <a:pt x="3371" y="5422"/>
                  </a:lnTo>
                  <a:lnTo>
                    <a:pt x="3444" y="5276"/>
                  </a:lnTo>
                  <a:lnTo>
                    <a:pt x="3493" y="5105"/>
                  </a:lnTo>
                  <a:lnTo>
                    <a:pt x="3542" y="4934"/>
                  </a:lnTo>
                  <a:lnTo>
                    <a:pt x="3567" y="4763"/>
                  </a:lnTo>
                  <a:lnTo>
                    <a:pt x="3567" y="4592"/>
                  </a:lnTo>
                  <a:lnTo>
                    <a:pt x="3567" y="4421"/>
                  </a:lnTo>
                  <a:lnTo>
                    <a:pt x="3542" y="4250"/>
                  </a:lnTo>
                  <a:lnTo>
                    <a:pt x="3493" y="4079"/>
                  </a:lnTo>
                  <a:lnTo>
                    <a:pt x="3420" y="3908"/>
                  </a:lnTo>
                  <a:lnTo>
                    <a:pt x="3347" y="3761"/>
                  </a:lnTo>
                  <a:lnTo>
                    <a:pt x="3273" y="3615"/>
                  </a:lnTo>
                  <a:lnTo>
                    <a:pt x="3151" y="3468"/>
                  </a:lnTo>
                  <a:lnTo>
                    <a:pt x="2980" y="3273"/>
                  </a:lnTo>
                  <a:lnTo>
                    <a:pt x="2761" y="3102"/>
                  </a:lnTo>
                  <a:lnTo>
                    <a:pt x="2541" y="2980"/>
                  </a:lnTo>
                  <a:lnTo>
                    <a:pt x="2321" y="2907"/>
                  </a:lnTo>
                  <a:lnTo>
                    <a:pt x="2419" y="25"/>
                  </a:lnTo>
                  <a:lnTo>
                    <a:pt x="2419" y="25"/>
                  </a:lnTo>
                  <a:lnTo>
                    <a:pt x="2126" y="49"/>
                  </a:lnTo>
                  <a:lnTo>
                    <a:pt x="1808" y="25"/>
                  </a:lnTo>
                  <a:lnTo>
                    <a:pt x="1491"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850" name="Shape 850"/>
            <p:cNvSpPr/>
            <p:nvPr/>
          </p:nvSpPr>
          <p:spPr>
            <a:xfrm>
              <a:off x="5619100" y="5194175"/>
              <a:ext cx="161850" cy="89775"/>
            </a:xfrm>
            <a:custGeom>
              <a:avLst/>
              <a:gdLst/>
              <a:ahLst/>
              <a:cxnLst/>
              <a:rect l="0" t="0" r="0" b="0"/>
              <a:pathLst>
                <a:path w="6474" h="3591" extrusionOk="0">
                  <a:moveTo>
                    <a:pt x="4592" y="0"/>
                  </a:moveTo>
                  <a:lnTo>
                    <a:pt x="4422" y="25"/>
                  </a:lnTo>
                  <a:lnTo>
                    <a:pt x="4251" y="73"/>
                  </a:lnTo>
                  <a:lnTo>
                    <a:pt x="4080" y="122"/>
                  </a:lnTo>
                  <a:lnTo>
                    <a:pt x="3884" y="196"/>
                  </a:lnTo>
                  <a:lnTo>
                    <a:pt x="3713" y="293"/>
                  </a:lnTo>
                  <a:lnTo>
                    <a:pt x="3567" y="391"/>
                  </a:lnTo>
                  <a:lnTo>
                    <a:pt x="3420" y="513"/>
                  </a:lnTo>
                  <a:lnTo>
                    <a:pt x="3298" y="660"/>
                  </a:lnTo>
                  <a:lnTo>
                    <a:pt x="3200" y="806"/>
                  </a:lnTo>
                  <a:lnTo>
                    <a:pt x="3103" y="953"/>
                  </a:lnTo>
                  <a:lnTo>
                    <a:pt x="3029" y="1124"/>
                  </a:lnTo>
                  <a:lnTo>
                    <a:pt x="99" y="757"/>
                  </a:lnTo>
                  <a:lnTo>
                    <a:pt x="74" y="1221"/>
                  </a:lnTo>
                  <a:lnTo>
                    <a:pt x="1" y="1661"/>
                  </a:lnTo>
                  <a:lnTo>
                    <a:pt x="2907" y="2027"/>
                  </a:lnTo>
                  <a:lnTo>
                    <a:pt x="2932" y="2223"/>
                  </a:lnTo>
                  <a:lnTo>
                    <a:pt x="3005" y="2418"/>
                  </a:lnTo>
                  <a:lnTo>
                    <a:pt x="3078" y="2565"/>
                  </a:lnTo>
                  <a:lnTo>
                    <a:pt x="3152" y="2736"/>
                  </a:lnTo>
                  <a:lnTo>
                    <a:pt x="3249" y="2882"/>
                  </a:lnTo>
                  <a:lnTo>
                    <a:pt x="3371" y="3004"/>
                  </a:lnTo>
                  <a:lnTo>
                    <a:pt x="3493" y="3126"/>
                  </a:lnTo>
                  <a:lnTo>
                    <a:pt x="3616" y="3248"/>
                  </a:lnTo>
                  <a:lnTo>
                    <a:pt x="3762" y="3346"/>
                  </a:lnTo>
                  <a:lnTo>
                    <a:pt x="3909" y="3419"/>
                  </a:lnTo>
                  <a:lnTo>
                    <a:pt x="4080" y="3493"/>
                  </a:lnTo>
                  <a:lnTo>
                    <a:pt x="4251" y="3541"/>
                  </a:lnTo>
                  <a:lnTo>
                    <a:pt x="4422" y="3566"/>
                  </a:lnTo>
                  <a:lnTo>
                    <a:pt x="4592" y="3590"/>
                  </a:lnTo>
                  <a:lnTo>
                    <a:pt x="4763" y="3590"/>
                  </a:lnTo>
                  <a:lnTo>
                    <a:pt x="4934" y="3566"/>
                  </a:lnTo>
                  <a:lnTo>
                    <a:pt x="5105" y="3541"/>
                  </a:lnTo>
                  <a:lnTo>
                    <a:pt x="5276" y="3468"/>
                  </a:lnTo>
                  <a:lnTo>
                    <a:pt x="5447" y="3419"/>
                  </a:lnTo>
                  <a:lnTo>
                    <a:pt x="5618" y="3322"/>
                  </a:lnTo>
                  <a:lnTo>
                    <a:pt x="5765" y="3224"/>
                  </a:lnTo>
                  <a:lnTo>
                    <a:pt x="5887" y="3102"/>
                  </a:lnTo>
                  <a:lnTo>
                    <a:pt x="6009" y="2980"/>
                  </a:lnTo>
                  <a:lnTo>
                    <a:pt x="6131" y="2858"/>
                  </a:lnTo>
                  <a:lnTo>
                    <a:pt x="6204" y="2711"/>
                  </a:lnTo>
                  <a:lnTo>
                    <a:pt x="6302" y="2565"/>
                  </a:lnTo>
                  <a:lnTo>
                    <a:pt x="6351" y="2394"/>
                  </a:lnTo>
                  <a:lnTo>
                    <a:pt x="6400" y="2223"/>
                  </a:lnTo>
                  <a:lnTo>
                    <a:pt x="6449" y="2076"/>
                  </a:lnTo>
                  <a:lnTo>
                    <a:pt x="6473" y="1881"/>
                  </a:lnTo>
                  <a:lnTo>
                    <a:pt x="6473" y="1710"/>
                  </a:lnTo>
                  <a:lnTo>
                    <a:pt x="6449" y="1539"/>
                  </a:lnTo>
                  <a:lnTo>
                    <a:pt x="6424" y="1368"/>
                  </a:lnTo>
                  <a:lnTo>
                    <a:pt x="6351" y="1197"/>
                  </a:lnTo>
                  <a:lnTo>
                    <a:pt x="6278" y="1026"/>
                  </a:lnTo>
                  <a:lnTo>
                    <a:pt x="6204" y="855"/>
                  </a:lnTo>
                  <a:lnTo>
                    <a:pt x="6107" y="708"/>
                  </a:lnTo>
                  <a:lnTo>
                    <a:pt x="5985" y="586"/>
                  </a:lnTo>
                  <a:lnTo>
                    <a:pt x="5862" y="464"/>
                  </a:lnTo>
                  <a:lnTo>
                    <a:pt x="5740" y="342"/>
                  </a:lnTo>
                  <a:lnTo>
                    <a:pt x="5594" y="269"/>
                  </a:lnTo>
                  <a:lnTo>
                    <a:pt x="5447" y="171"/>
                  </a:lnTo>
                  <a:lnTo>
                    <a:pt x="5276" y="122"/>
                  </a:lnTo>
                  <a:lnTo>
                    <a:pt x="5105" y="73"/>
                  </a:lnTo>
                  <a:lnTo>
                    <a:pt x="4934" y="25"/>
                  </a:lnTo>
                  <a:lnTo>
                    <a:pt x="4763" y="25"/>
                  </a:lnTo>
                  <a:lnTo>
                    <a:pt x="4592"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851" name="Shape 851"/>
            <p:cNvSpPr/>
            <p:nvPr/>
          </p:nvSpPr>
          <p:spPr>
            <a:xfrm>
              <a:off x="5420075" y="5116000"/>
              <a:ext cx="189300" cy="189925"/>
            </a:xfrm>
            <a:custGeom>
              <a:avLst/>
              <a:gdLst/>
              <a:ahLst/>
              <a:cxnLst/>
              <a:rect l="0" t="0" r="0" b="0"/>
              <a:pathLst>
                <a:path w="7572" h="7597" extrusionOk="0">
                  <a:moveTo>
                    <a:pt x="3786" y="1"/>
                  </a:moveTo>
                  <a:lnTo>
                    <a:pt x="3395" y="25"/>
                  </a:lnTo>
                  <a:lnTo>
                    <a:pt x="3028" y="74"/>
                  </a:lnTo>
                  <a:lnTo>
                    <a:pt x="2662" y="172"/>
                  </a:lnTo>
                  <a:lnTo>
                    <a:pt x="2320" y="294"/>
                  </a:lnTo>
                  <a:lnTo>
                    <a:pt x="1978" y="465"/>
                  </a:lnTo>
                  <a:lnTo>
                    <a:pt x="1661" y="660"/>
                  </a:lnTo>
                  <a:lnTo>
                    <a:pt x="1392" y="880"/>
                  </a:lnTo>
                  <a:lnTo>
                    <a:pt x="1123" y="1124"/>
                  </a:lnTo>
                  <a:lnTo>
                    <a:pt x="879" y="1393"/>
                  </a:lnTo>
                  <a:lnTo>
                    <a:pt x="659" y="1686"/>
                  </a:lnTo>
                  <a:lnTo>
                    <a:pt x="464" y="1979"/>
                  </a:lnTo>
                  <a:lnTo>
                    <a:pt x="293" y="2321"/>
                  </a:lnTo>
                  <a:lnTo>
                    <a:pt x="171" y="2663"/>
                  </a:lnTo>
                  <a:lnTo>
                    <a:pt x="73" y="3029"/>
                  </a:lnTo>
                  <a:lnTo>
                    <a:pt x="24" y="3420"/>
                  </a:lnTo>
                  <a:lnTo>
                    <a:pt x="0" y="3787"/>
                  </a:lnTo>
                  <a:lnTo>
                    <a:pt x="24" y="4177"/>
                  </a:lnTo>
                  <a:lnTo>
                    <a:pt x="73" y="4568"/>
                  </a:lnTo>
                  <a:lnTo>
                    <a:pt x="171" y="4934"/>
                  </a:lnTo>
                  <a:lnTo>
                    <a:pt x="293" y="5276"/>
                  </a:lnTo>
                  <a:lnTo>
                    <a:pt x="464" y="5594"/>
                  </a:lnTo>
                  <a:lnTo>
                    <a:pt x="659" y="5911"/>
                  </a:lnTo>
                  <a:lnTo>
                    <a:pt x="879" y="6204"/>
                  </a:lnTo>
                  <a:lnTo>
                    <a:pt x="1123" y="6473"/>
                  </a:lnTo>
                  <a:lnTo>
                    <a:pt x="1392" y="6717"/>
                  </a:lnTo>
                  <a:lnTo>
                    <a:pt x="1661" y="6937"/>
                  </a:lnTo>
                  <a:lnTo>
                    <a:pt x="1978" y="7133"/>
                  </a:lnTo>
                  <a:lnTo>
                    <a:pt x="2320" y="7279"/>
                  </a:lnTo>
                  <a:lnTo>
                    <a:pt x="2662" y="7426"/>
                  </a:lnTo>
                  <a:lnTo>
                    <a:pt x="3028" y="7499"/>
                  </a:lnTo>
                  <a:lnTo>
                    <a:pt x="3395" y="7572"/>
                  </a:lnTo>
                  <a:lnTo>
                    <a:pt x="3786" y="7597"/>
                  </a:lnTo>
                  <a:lnTo>
                    <a:pt x="4176" y="7572"/>
                  </a:lnTo>
                  <a:lnTo>
                    <a:pt x="4567" y="7499"/>
                  </a:lnTo>
                  <a:lnTo>
                    <a:pt x="4909" y="7426"/>
                  </a:lnTo>
                  <a:lnTo>
                    <a:pt x="5275" y="7279"/>
                  </a:lnTo>
                  <a:lnTo>
                    <a:pt x="5593" y="7133"/>
                  </a:lnTo>
                  <a:lnTo>
                    <a:pt x="5910" y="6937"/>
                  </a:lnTo>
                  <a:lnTo>
                    <a:pt x="6203" y="6717"/>
                  </a:lnTo>
                  <a:lnTo>
                    <a:pt x="6472" y="6473"/>
                  </a:lnTo>
                  <a:lnTo>
                    <a:pt x="6716" y="6204"/>
                  </a:lnTo>
                  <a:lnTo>
                    <a:pt x="6936" y="5911"/>
                  </a:lnTo>
                  <a:lnTo>
                    <a:pt x="7132" y="5594"/>
                  </a:lnTo>
                  <a:lnTo>
                    <a:pt x="7278" y="5276"/>
                  </a:lnTo>
                  <a:lnTo>
                    <a:pt x="7425" y="4934"/>
                  </a:lnTo>
                  <a:lnTo>
                    <a:pt x="7498" y="4568"/>
                  </a:lnTo>
                  <a:lnTo>
                    <a:pt x="7571" y="4177"/>
                  </a:lnTo>
                  <a:lnTo>
                    <a:pt x="7571" y="3787"/>
                  </a:lnTo>
                  <a:lnTo>
                    <a:pt x="7571" y="3420"/>
                  </a:lnTo>
                  <a:lnTo>
                    <a:pt x="7498" y="3029"/>
                  </a:lnTo>
                  <a:lnTo>
                    <a:pt x="7425" y="2663"/>
                  </a:lnTo>
                  <a:lnTo>
                    <a:pt x="7278" y="2321"/>
                  </a:lnTo>
                  <a:lnTo>
                    <a:pt x="7132" y="1979"/>
                  </a:lnTo>
                  <a:lnTo>
                    <a:pt x="6936" y="1686"/>
                  </a:lnTo>
                  <a:lnTo>
                    <a:pt x="6716" y="1393"/>
                  </a:lnTo>
                  <a:lnTo>
                    <a:pt x="6472" y="1124"/>
                  </a:lnTo>
                  <a:lnTo>
                    <a:pt x="6203" y="880"/>
                  </a:lnTo>
                  <a:lnTo>
                    <a:pt x="5910" y="660"/>
                  </a:lnTo>
                  <a:lnTo>
                    <a:pt x="5593" y="465"/>
                  </a:lnTo>
                  <a:lnTo>
                    <a:pt x="5275" y="294"/>
                  </a:lnTo>
                  <a:lnTo>
                    <a:pt x="4909" y="172"/>
                  </a:lnTo>
                  <a:lnTo>
                    <a:pt x="4567" y="74"/>
                  </a:lnTo>
                  <a:lnTo>
                    <a:pt x="4176" y="25"/>
                  </a:lnTo>
                  <a:lnTo>
                    <a:pt x="3786"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grpSp>
      <p:sp>
        <p:nvSpPr>
          <p:cNvPr id="852" name="Shape 852"/>
          <p:cNvSpPr/>
          <p:nvPr/>
        </p:nvSpPr>
        <p:spPr>
          <a:xfrm>
            <a:off x="8081325" y="3153875"/>
            <a:ext cx="299951" cy="272838"/>
          </a:xfrm>
          <a:custGeom>
            <a:avLst/>
            <a:gdLst/>
            <a:ahLst/>
            <a:cxnLst/>
            <a:rect l="0" t="0" r="0" b="0"/>
            <a:pathLst>
              <a:path w="16218" h="14752" extrusionOk="0">
                <a:moveTo>
                  <a:pt x="7694" y="0"/>
                </a:moveTo>
                <a:lnTo>
                  <a:pt x="7279" y="25"/>
                </a:lnTo>
                <a:lnTo>
                  <a:pt x="6863" y="74"/>
                </a:lnTo>
                <a:lnTo>
                  <a:pt x="6473" y="123"/>
                </a:lnTo>
                <a:lnTo>
                  <a:pt x="6082" y="196"/>
                </a:lnTo>
                <a:lnTo>
                  <a:pt x="5691" y="293"/>
                </a:lnTo>
                <a:lnTo>
                  <a:pt x="5325" y="416"/>
                </a:lnTo>
                <a:lnTo>
                  <a:pt x="4958" y="538"/>
                </a:lnTo>
                <a:lnTo>
                  <a:pt x="4592" y="660"/>
                </a:lnTo>
                <a:lnTo>
                  <a:pt x="4250" y="831"/>
                </a:lnTo>
                <a:lnTo>
                  <a:pt x="3908" y="977"/>
                </a:lnTo>
                <a:lnTo>
                  <a:pt x="3566" y="1173"/>
                </a:lnTo>
                <a:lnTo>
                  <a:pt x="3249" y="1368"/>
                </a:lnTo>
                <a:lnTo>
                  <a:pt x="2956" y="1563"/>
                </a:lnTo>
                <a:lnTo>
                  <a:pt x="2663" y="1783"/>
                </a:lnTo>
                <a:lnTo>
                  <a:pt x="2370" y="2003"/>
                </a:lnTo>
                <a:lnTo>
                  <a:pt x="2101" y="2247"/>
                </a:lnTo>
                <a:lnTo>
                  <a:pt x="1857" y="2492"/>
                </a:lnTo>
                <a:lnTo>
                  <a:pt x="1612" y="2760"/>
                </a:lnTo>
                <a:lnTo>
                  <a:pt x="1393" y="3029"/>
                </a:lnTo>
                <a:lnTo>
                  <a:pt x="1173" y="3298"/>
                </a:lnTo>
                <a:lnTo>
                  <a:pt x="977" y="3591"/>
                </a:lnTo>
                <a:lnTo>
                  <a:pt x="807" y="3884"/>
                </a:lnTo>
                <a:lnTo>
                  <a:pt x="636" y="4201"/>
                </a:lnTo>
                <a:lnTo>
                  <a:pt x="489" y="4519"/>
                </a:lnTo>
                <a:lnTo>
                  <a:pt x="367" y="4836"/>
                </a:lnTo>
                <a:lnTo>
                  <a:pt x="245" y="5154"/>
                </a:lnTo>
                <a:lnTo>
                  <a:pt x="172" y="5496"/>
                </a:lnTo>
                <a:lnTo>
                  <a:pt x="98" y="5838"/>
                </a:lnTo>
                <a:lnTo>
                  <a:pt x="49" y="6179"/>
                </a:lnTo>
                <a:lnTo>
                  <a:pt x="1" y="6521"/>
                </a:lnTo>
                <a:lnTo>
                  <a:pt x="1" y="6888"/>
                </a:lnTo>
                <a:lnTo>
                  <a:pt x="1" y="7254"/>
                </a:lnTo>
                <a:lnTo>
                  <a:pt x="49" y="7645"/>
                </a:lnTo>
                <a:lnTo>
                  <a:pt x="98" y="8011"/>
                </a:lnTo>
                <a:lnTo>
                  <a:pt x="196" y="8353"/>
                </a:lnTo>
                <a:lnTo>
                  <a:pt x="294" y="8719"/>
                </a:lnTo>
                <a:lnTo>
                  <a:pt x="416" y="9061"/>
                </a:lnTo>
                <a:lnTo>
                  <a:pt x="562" y="9403"/>
                </a:lnTo>
                <a:lnTo>
                  <a:pt x="733" y="9745"/>
                </a:lnTo>
                <a:lnTo>
                  <a:pt x="904" y="10063"/>
                </a:lnTo>
                <a:lnTo>
                  <a:pt x="1100" y="10356"/>
                </a:lnTo>
                <a:lnTo>
                  <a:pt x="1344" y="10673"/>
                </a:lnTo>
                <a:lnTo>
                  <a:pt x="1564" y="10966"/>
                </a:lnTo>
                <a:lnTo>
                  <a:pt x="1832" y="11235"/>
                </a:lnTo>
                <a:lnTo>
                  <a:pt x="2101" y="11504"/>
                </a:lnTo>
                <a:lnTo>
                  <a:pt x="2394" y="11772"/>
                </a:lnTo>
                <a:lnTo>
                  <a:pt x="2687" y="12017"/>
                </a:lnTo>
                <a:lnTo>
                  <a:pt x="2492" y="12383"/>
                </a:lnTo>
                <a:lnTo>
                  <a:pt x="2272" y="12749"/>
                </a:lnTo>
                <a:lnTo>
                  <a:pt x="2028" y="13140"/>
                </a:lnTo>
                <a:lnTo>
                  <a:pt x="1710" y="13506"/>
                </a:lnTo>
                <a:lnTo>
                  <a:pt x="1368" y="13873"/>
                </a:lnTo>
                <a:lnTo>
                  <a:pt x="1173" y="14044"/>
                </a:lnTo>
                <a:lnTo>
                  <a:pt x="953" y="14190"/>
                </a:lnTo>
                <a:lnTo>
                  <a:pt x="733" y="14337"/>
                </a:lnTo>
                <a:lnTo>
                  <a:pt x="513" y="14483"/>
                </a:lnTo>
                <a:lnTo>
                  <a:pt x="269" y="14581"/>
                </a:lnTo>
                <a:lnTo>
                  <a:pt x="1" y="14703"/>
                </a:lnTo>
                <a:lnTo>
                  <a:pt x="123" y="14703"/>
                </a:lnTo>
                <a:lnTo>
                  <a:pt x="489" y="14752"/>
                </a:lnTo>
                <a:lnTo>
                  <a:pt x="1368" y="14752"/>
                </a:lnTo>
                <a:lnTo>
                  <a:pt x="1710" y="14728"/>
                </a:lnTo>
                <a:lnTo>
                  <a:pt x="2101" y="14654"/>
                </a:lnTo>
                <a:lnTo>
                  <a:pt x="2492" y="14581"/>
                </a:lnTo>
                <a:lnTo>
                  <a:pt x="2907" y="14459"/>
                </a:lnTo>
                <a:lnTo>
                  <a:pt x="3322" y="14312"/>
                </a:lnTo>
                <a:lnTo>
                  <a:pt x="3762" y="14117"/>
                </a:lnTo>
                <a:lnTo>
                  <a:pt x="4177" y="13873"/>
                </a:lnTo>
                <a:lnTo>
                  <a:pt x="4592" y="13604"/>
                </a:lnTo>
                <a:lnTo>
                  <a:pt x="4983" y="13238"/>
                </a:lnTo>
                <a:lnTo>
                  <a:pt x="5349" y="13360"/>
                </a:lnTo>
                <a:lnTo>
                  <a:pt x="5716" y="13482"/>
                </a:lnTo>
                <a:lnTo>
                  <a:pt x="6106" y="13555"/>
                </a:lnTo>
                <a:lnTo>
                  <a:pt x="6497" y="13628"/>
                </a:lnTo>
                <a:lnTo>
                  <a:pt x="6888" y="13702"/>
                </a:lnTo>
                <a:lnTo>
                  <a:pt x="7279" y="13751"/>
                </a:lnTo>
                <a:lnTo>
                  <a:pt x="7694" y="13775"/>
                </a:lnTo>
                <a:lnTo>
                  <a:pt x="8524" y="13775"/>
                </a:lnTo>
                <a:lnTo>
                  <a:pt x="8939" y="13751"/>
                </a:lnTo>
                <a:lnTo>
                  <a:pt x="9355" y="13702"/>
                </a:lnTo>
                <a:lnTo>
                  <a:pt x="9745" y="13628"/>
                </a:lnTo>
                <a:lnTo>
                  <a:pt x="10136" y="13555"/>
                </a:lnTo>
                <a:lnTo>
                  <a:pt x="10527" y="13458"/>
                </a:lnTo>
                <a:lnTo>
                  <a:pt x="10893" y="13360"/>
                </a:lnTo>
                <a:lnTo>
                  <a:pt x="11260" y="13238"/>
                </a:lnTo>
                <a:lnTo>
                  <a:pt x="11626" y="13091"/>
                </a:lnTo>
                <a:lnTo>
                  <a:pt x="11968" y="12945"/>
                </a:lnTo>
                <a:lnTo>
                  <a:pt x="12310" y="12774"/>
                </a:lnTo>
                <a:lnTo>
                  <a:pt x="12652" y="12603"/>
                </a:lnTo>
                <a:lnTo>
                  <a:pt x="12969" y="12407"/>
                </a:lnTo>
                <a:lnTo>
                  <a:pt x="13262" y="12212"/>
                </a:lnTo>
                <a:lnTo>
                  <a:pt x="13555" y="11992"/>
                </a:lnTo>
                <a:lnTo>
                  <a:pt x="13848" y="11748"/>
                </a:lnTo>
                <a:lnTo>
                  <a:pt x="14117" y="11528"/>
                </a:lnTo>
                <a:lnTo>
                  <a:pt x="14361" y="11259"/>
                </a:lnTo>
                <a:lnTo>
                  <a:pt x="14606" y="11015"/>
                </a:lnTo>
                <a:lnTo>
                  <a:pt x="14825" y="10747"/>
                </a:lnTo>
                <a:lnTo>
                  <a:pt x="15045" y="10453"/>
                </a:lnTo>
                <a:lnTo>
                  <a:pt x="15241" y="10160"/>
                </a:lnTo>
                <a:lnTo>
                  <a:pt x="15412" y="9867"/>
                </a:lnTo>
                <a:lnTo>
                  <a:pt x="15582" y="9574"/>
                </a:lnTo>
                <a:lnTo>
                  <a:pt x="15729" y="9257"/>
                </a:lnTo>
                <a:lnTo>
                  <a:pt x="15851" y="8939"/>
                </a:lnTo>
                <a:lnTo>
                  <a:pt x="15973" y="8597"/>
                </a:lnTo>
                <a:lnTo>
                  <a:pt x="16047" y="8280"/>
                </a:lnTo>
                <a:lnTo>
                  <a:pt x="16120" y="7938"/>
                </a:lnTo>
                <a:lnTo>
                  <a:pt x="16169" y="7596"/>
                </a:lnTo>
                <a:lnTo>
                  <a:pt x="16217" y="7230"/>
                </a:lnTo>
                <a:lnTo>
                  <a:pt x="16217" y="6888"/>
                </a:lnTo>
                <a:lnTo>
                  <a:pt x="16217" y="6521"/>
                </a:lnTo>
                <a:lnTo>
                  <a:pt x="16169" y="6179"/>
                </a:lnTo>
                <a:lnTo>
                  <a:pt x="16120" y="5838"/>
                </a:lnTo>
                <a:lnTo>
                  <a:pt x="16047" y="5496"/>
                </a:lnTo>
                <a:lnTo>
                  <a:pt x="15973" y="5154"/>
                </a:lnTo>
                <a:lnTo>
                  <a:pt x="15851" y="4836"/>
                </a:lnTo>
                <a:lnTo>
                  <a:pt x="15729" y="4519"/>
                </a:lnTo>
                <a:lnTo>
                  <a:pt x="15582" y="4201"/>
                </a:lnTo>
                <a:lnTo>
                  <a:pt x="15412" y="3884"/>
                </a:lnTo>
                <a:lnTo>
                  <a:pt x="15241" y="3591"/>
                </a:lnTo>
                <a:lnTo>
                  <a:pt x="15045" y="3298"/>
                </a:lnTo>
                <a:lnTo>
                  <a:pt x="14825" y="3029"/>
                </a:lnTo>
                <a:lnTo>
                  <a:pt x="14606" y="2760"/>
                </a:lnTo>
                <a:lnTo>
                  <a:pt x="14361" y="2492"/>
                </a:lnTo>
                <a:lnTo>
                  <a:pt x="14117" y="2247"/>
                </a:lnTo>
                <a:lnTo>
                  <a:pt x="13848" y="2003"/>
                </a:lnTo>
                <a:lnTo>
                  <a:pt x="13555" y="1783"/>
                </a:lnTo>
                <a:lnTo>
                  <a:pt x="13262" y="1563"/>
                </a:lnTo>
                <a:lnTo>
                  <a:pt x="12969" y="1368"/>
                </a:lnTo>
                <a:lnTo>
                  <a:pt x="12652" y="1173"/>
                </a:lnTo>
                <a:lnTo>
                  <a:pt x="12310" y="977"/>
                </a:lnTo>
                <a:lnTo>
                  <a:pt x="11968" y="831"/>
                </a:lnTo>
                <a:lnTo>
                  <a:pt x="11626" y="660"/>
                </a:lnTo>
                <a:lnTo>
                  <a:pt x="11260" y="538"/>
                </a:lnTo>
                <a:lnTo>
                  <a:pt x="10893" y="416"/>
                </a:lnTo>
                <a:lnTo>
                  <a:pt x="10527" y="293"/>
                </a:lnTo>
                <a:lnTo>
                  <a:pt x="10136" y="196"/>
                </a:lnTo>
                <a:lnTo>
                  <a:pt x="9745" y="123"/>
                </a:lnTo>
                <a:lnTo>
                  <a:pt x="9355" y="74"/>
                </a:lnTo>
                <a:lnTo>
                  <a:pt x="8939" y="25"/>
                </a:lnTo>
                <a:lnTo>
                  <a:pt x="8524" y="0"/>
                </a:lnTo>
                <a:close/>
              </a:path>
            </a:pathLst>
          </a:custGeom>
          <a:solidFill>
            <a:srgbClr val="3292E1"/>
          </a:solidFill>
          <a:ln>
            <a:noFill/>
          </a:ln>
        </p:spPr>
        <p:txBody>
          <a:bodyPr lIns="91425" tIns="91425" rIns="91425" bIns="91425" anchor="ctr" anchorCtr="0">
            <a:noAutofit/>
          </a:bodyPr>
          <a:lstStyle/>
          <a:p>
            <a:pPr lvl="0">
              <a:spcBef>
                <a:spcPts val="0"/>
              </a:spcBef>
              <a:buNone/>
            </a:pPr>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Title + 3 columns">
    <p:spTree>
      <p:nvGrpSpPr>
        <p:cNvPr id="1" name="Shape 853"/>
        <p:cNvGrpSpPr/>
        <p:nvPr/>
      </p:nvGrpSpPr>
      <p:grpSpPr>
        <a:xfrm>
          <a:off x="0" y="0"/>
          <a:ext cx="0" cy="0"/>
          <a:chOff x="0" y="0"/>
          <a:chExt cx="0" cy="0"/>
        </a:xfrm>
      </p:grpSpPr>
      <p:sp>
        <p:nvSpPr>
          <p:cNvPr id="854" name="Shape 854"/>
          <p:cNvSpPr txBox="1">
            <a:spLocks noGrp="1"/>
          </p:cNvSpPr>
          <p:nvPr>
            <p:ph type="title"/>
          </p:nvPr>
        </p:nvSpPr>
        <p:spPr>
          <a:xfrm>
            <a:off x="1732700" y="1735600"/>
            <a:ext cx="4944300" cy="645300"/>
          </a:xfrm>
          <a:prstGeom prst="rect">
            <a:avLst/>
          </a:prstGeom>
        </p:spPr>
        <p:txBody>
          <a:bodyPr lIns="91425" tIns="91425" rIns="91425" bIns="91425" anchor="b"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855" name="Shape 855"/>
          <p:cNvSpPr txBox="1">
            <a:spLocks noGrp="1"/>
          </p:cNvSpPr>
          <p:nvPr>
            <p:ph type="body" idx="1"/>
          </p:nvPr>
        </p:nvSpPr>
        <p:spPr>
          <a:xfrm>
            <a:off x="1732700" y="2380900"/>
            <a:ext cx="2176800" cy="2544899"/>
          </a:xfrm>
          <a:prstGeom prst="rect">
            <a:avLst/>
          </a:prstGeom>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856" name="Shape 856"/>
          <p:cNvSpPr txBox="1">
            <a:spLocks noGrp="1"/>
          </p:cNvSpPr>
          <p:nvPr>
            <p:ph type="body" idx="2"/>
          </p:nvPr>
        </p:nvSpPr>
        <p:spPr>
          <a:xfrm>
            <a:off x="4020972" y="2380900"/>
            <a:ext cx="2176800" cy="2544899"/>
          </a:xfrm>
          <a:prstGeom prst="rect">
            <a:avLst/>
          </a:prstGeom>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857" name="Shape 857"/>
          <p:cNvSpPr txBox="1">
            <a:spLocks noGrp="1"/>
          </p:cNvSpPr>
          <p:nvPr>
            <p:ph type="body" idx="3"/>
          </p:nvPr>
        </p:nvSpPr>
        <p:spPr>
          <a:xfrm>
            <a:off x="6309244" y="2380900"/>
            <a:ext cx="2176800" cy="2544899"/>
          </a:xfrm>
          <a:prstGeom prst="rect">
            <a:avLst/>
          </a:prstGeom>
        </p:spPr>
        <p:txBody>
          <a:bodyPr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grpSp>
        <p:nvGrpSpPr>
          <p:cNvPr id="2" name="Shape 858"/>
          <p:cNvGrpSpPr/>
          <p:nvPr/>
        </p:nvGrpSpPr>
        <p:grpSpPr>
          <a:xfrm rot="10800000" flipH="1">
            <a:off x="411206" y="245768"/>
            <a:ext cx="1322798" cy="1145959"/>
            <a:chOff x="4088875" y="1431100"/>
            <a:chExt cx="3293000" cy="2852775"/>
          </a:xfrm>
        </p:grpSpPr>
        <p:sp>
          <p:nvSpPr>
            <p:cNvPr id="859" name="Shape 859"/>
            <p:cNvSpPr/>
            <p:nvPr/>
          </p:nvSpPr>
          <p:spPr>
            <a:xfrm>
              <a:off x="4831475" y="4136025"/>
              <a:ext cx="157950" cy="147850"/>
            </a:xfrm>
            <a:custGeom>
              <a:avLst/>
              <a:gdLst/>
              <a:ahLst/>
              <a:cxnLst/>
              <a:rect l="0" t="0" r="0" b="0"/>
              <a:pathLst>
                <a:path w="6318" h="5914" extrusionOk="0">
                  <a:moveTo>
                    <a:pt x="404" y="0"/>
                  </a:moveTo>
                  <a:lnTo>
                    <a:pt x="1" y="269"/>
                  </a:lnTo>
                  <a:lnTo>
                    <a:pt x="3227" y="5914"/>
                  </a:lnTo>
                  <a:lnTo>
                    <a:pt x="6318" y="5914"/>
                  </a:lnTo>
                  <a:lnTo>
                    <a:pt x="404" y="0"/>
                  </a:lnTo>
                  <a:close/>
                </a:path>
              </a:pathLst>
            </a:custGeom>
            <a:solidFill>
              <a:srgbClr val="00E2C7"/>
            </a:solidFill>
            <a:ln>
              <a:noFill/>
            </a:ln>
          </p:spPr>
          <p:txBody>
            <a:bodyPr lIns="91425" tIns="91425" rIns="91425" bIns="91425" anchor="ctr" anchorCtr="0">
              <a:noAutofit/>
            </a:bodyPr>
            <a:lstStyle/>
            <a:p>
              <a:pPr lvl="0">
                <a:spcBef>
                  <a:spcPts val="0"/>
                </a:spcBef>
                <a:buNone/>
              </a:pPr>
              <a:endParaRPr/>
            </a:p>
          </p:txBody>
        </p:sp>
        <p:sp>
          <p:nvSpPr>
            <p:cNvPr id="860" name="Shape 860"/>
            <p:cNvSpPr/>
            <p:nvPr/>
          </p:nvSpPr>
          <p:spPr>
            <a:xfrm>
              <a:off x="4697075" y="3907525"/>
              <a:ext cx="389800" cy="376350"/>
            </a:xfrm>
            <a:custGeom>
              <a:avLst/>
              <a:gdLst/>
              <a:ahLst/>
              <a:cxnLst/>
              <a:rect l="0" t="0" r="0" b="0"/>
              <a:pathLst>
                <a:path w="15592" h="15054" extrusionOk="0">
                  <a:moveTo>
                    <a:pt x="538" y="0"/>
                  </a:moveTo>
                  <a:lnTo>
                    <a:pt x="1" y="269"/>
                  </a:lnTo>
                  <a:lnTo>
                    <a:pt x="5377" y="9543"/>
                  </a:lnTo>
                  <a:lnTo>
                    <a:pt x="11022" y="15054"/>
                  </a:lnTo>
                  <a:lnTo>
                    <a:pt x="15592" y="15054"/>
                  </a:lnTo>
                  <a:lnTo>
                    <a:pt x="538" y="0"/>
                  </a:lnTo>
                  <a:close/>
                </a:path>
              </a:pathLst>
            </a:custGeom>
            <a:solidFill>
              <a:srgbClr val="01E0C8"/>
            </a:solidFill>
            <a:ln>
              <a:noFill/>
            </a:ln>
          </p:spPr>
          <p:txBody>
            <a:bodyPr lIns="91425" tIns="91425" rIns="91425" bIns="91425" anchor="ctr" anchorCtr="0">
              <a:noAutofit/>
            </a:bodyPr>
            <a:lstStyle/>
            <a:p>
              <a:pPr lvl="0">
                <a:spcBef>
                  <a:spcPts val="0"/>
                </a:spcBef>
                <a:buNone/>
              </a:pPr>
              <a:endParaRPr/>
            </a:p>
          </p:txBody>
        </p:sp>
        <p:sp>
          <p:nvSpPr>
            <p:cNvPr id="861" name="Shape 861"/>
            <p:cNvSpPr/>
            <p:nvPr/>
          </p:nvSpPr>
          <p:spPr>
            <a:xfrm>
              <a:off x="4566025" y="3675675"/>
              <a:ext cx="618300" cy="608200"/>
            </a:xfrm>
            <a:custGeom>
              <a:avLst/>
              <a:gdLst/>
              <a:ahLst/>
              <a:cxnLst/>
              <a:rect l="0" t="0" r="0" b="0"/>
              <a:pathLst>
                <a:path w="24732" h="24328" extrusionOk="0">
                  <a:moveTo>
                    <a:pt x="404" y="0"/>
                  </a:moveTo>
                  <a:lnTo>
                    <a:pt x="1" y="404"/>
                  </a:lnTo>
                  <a:lnTo>
                    <a:pt x="5377" y="9543"/>
                  </a:lnTo>
                  <a:lnTo>
                    <a:pt x="20027" y="24328"/>
                  </a:lnTo>
                  <a:lnTo>
                    <a:pt x="24732" y="24328"/>
                  </a:lnTo>
                  <a:lnTo>
                    <a:pt x="404" y="0"/>
                  </a:lnTo>
                  <a:close/>
                </a:path>
              </a:pathLst>
            </a:custGeom>
            <a:solidFill>
              <a:srgbClr val="02DFC8"/>
            </a:solidFill>
            <a:ln>
              <a:noFill/>
            </a:ln>
          </p:spPr>
          <p:txBody>
            <a:bodyPr lIns="91425" tIns="91425" rIns="91425" bIns="91425" anchor="ctr" anchorCtr="0">
              <a:noAutofit/>
            </a:bodyPr>
            <a:lstStyle/>
            <a:p>
              <a:pPr lvl="0">
                <a:spcBef>
                  <a:spcPts val="0"/>
                </a:spcBef>
                <a:buNone/>
              </a:pPr>
              <a:endParaRPr/>
            </a:p>
          </p:txBody>
        </p:sp>
        <p:sp>
          <p:nvSpPr>
            <p:cNvPr id="862" name="Shape 862"/>
            <p:cNvSpPr/>
            <p:nvPr/>
          </p:nvSpPr>
          <p:spPr>
            <a:xfrm>
              <a:off x="4434975" y="3447175"/>
              <a:ext cx="846800" cy="836700"/>
            </a:xfrm>
            <a:custGeom>
              <a:avLst/>
              <a:gdLst/>
              <a:ahLst/>
              <a:cxnLst/>
              <a:rect l="0" t="0" r="0" b="0"/>
              <a:pathLst>
                <a:path w="33872" h="33468" extrusionOk="0">
                  <a:moveTo>
                    <a:pt x="404" y="1"/>
                  </a:moveTo>
                  <a:lnTo>
                    <a:pt x="1" y="270"/>
                  </a:lnTo>
                  <a:lnTo>
                    <a:pt x="5243" y="9544"/>
                  </a:lnTo>
                  <a:lnTo>
                    <a:pt x="29167" y="33468"/>
                  </a:lnTo>
                  <a:lnTo>
                    <a:pt x="33871" y="33468"/>
                  </a:lnTo>
                  <a:lnTo>
                    <a:pt x="404" y="1"/>
                  </a:lnTo>
                  <a:close/>
                </a:path>
              </a:pathLst>
            </a:custGeom>
            <a:solidFill>
              <a:srgbClr val="03DDC9"/>
            </a:solidFill>
            <a:ln>
              <a:noFill/>
            </a:ln>
          </p:spPr>
          <p:txBody>
            <a:bodyPr lIns="91425" tIns="91425" rIns="91425" bIns="91425" anchor="ctr" anchorCtr="0">
              <a:noAutofit/>
            </a:bodyPr>
            <a:lstStyle/>
            <a:p>
              <a:pPr lvl="0">
                <a:spcBef>
                  <a:spcPts val="0"/>
                </a:spcBef>
                <a:buNone/>
              </a:pPr>
              <a:endParaRPr/>
            </a:p>
          </p:txBody>
        </p:sp>
        <p:sp>
          <p:nvSpPr>
            <p:cNvPr id="863" name="Shape 863"/>
            <p:cNvSpPr/>
            <p:nvPr/>
          </p:nvSpPr>
          <p:spPr>
            <a:xfrm>
              <a:off x="4300575" y="3218700"/>
              <a:ext cx="1078650" cy="1065175"/>
            </a:xfrm>
            <a:custGeom>
              <a:avLst/>
              <a:gdLst/>
              <a:ahLst/>
              <a:cxnLst/>
              <a:rect l="0" t="0" r="0" b="0"/>
              <a:pathLst>
                <a:path w="43146" h="42607" extrusionOk="0">
                  <a:moveTo>
                    <a:pt x="404" y="0"/>
                  </a:moveTo>
                  <a:lnTo>
                    <a:pt x="0" y="269"/>
                  </a:lnTo>
                  <a:lnTo>
                    <a:pt x="5377" y="9543"/>
                  </a:lnTo>
                  <a:lnTo>
                    <a:pt x="38441" y="42607"/>
                  </a:lnTo>
                  <a:lnTo>
                    <a:pt x="43145" y="42607"/>
                  </a:lnTo>
                  <a:lnTo>
                    <a:pt x="404" y="0"/>
                  </a:lnTo>
                  <a:close/>
                </a:path>
              </a:pathLst>
            </a:custGeom>
            <a:solidFill>
              <a:srgbClr val="04DBC9"/>
            </a:solidFill>
            <a:ln>
              <a:noFill/>
            </a:ln>
          </p:spPr>
          <p:txBody>
            <a:bodyPr lIns="91425" tIns="91425" rIns="91425" bIns="91425" anchor="ctr" anchorCtr="0">
              <a:noAutofit/>
            </a:bodyPr>
            <a:lstStyle/>
            <a:p>
              <a:pPr lvl="0">
                <a:spcBef>
                  <a:spcPts val="0"/>
                </a:spcBef>
                <a:buNone/>
              </a:pPr>
              <a:endParaRPr/>
            </a:p>
          </p:txBody>
        </p:sp>
        <p:sp>
          <p:nvSpPr>
            <p:cNvPr id="864" name="Shape 864"/>
            <p:cNvSpPr/>
            <p:nvPr/>
          </p:nvSpPr>
          <p:spPr>
            <a:xfrm>
              <a:off x="4169525" y="2990200"/>
              <a:ext cx="1307150" cy="1293675"/>
            </a:xfrm>
            <a:custGeom>
              <a:avLst/>
              <a:gdLst/>
              <a:ahLst/>
              <a:cxnLst/>
              <a:rect l="0" t="0" r="0" b="0"/>
              <a:pathLst>
                <a:path w="52286" h="51747" extrusionOk="0">
                  <a:moveTo>
                    <a:pt x="404" y="1"/>
                  </a:moveTo>
                  <a:lnTo>
                    <a:pt x="1" y="269"/>
                  </a:lnTo>
                  <a:lnTo>
                    <a:pt x="5242" y="9409"/>
                  </a:lnTo>
                  <a:lnTo>
                    <a:pt x="47581" y="51747"/>
                  </a:lnTo>
                  <a:lnTo>
                    <a:pt x="52285" y="51747"/>
                  </a:lnTo>
                  <a:lnTo>
                    <a:pt x="404" y="1"/>
                  </a:lnTo>
                  <a:close/>
                </a:path>
              </a:pathLst>
            </a:custGeom>
            <a:solidFill>
              <a:srgbClr val="06D9CA"/>
            </a:solidFill>
            <a:ln>
              <a:noFill/>
            </a:ln>
          </p:spPr>
          <p:txBody>
            <a:bodyPr lIns="91425" tIns="91425" rIns="91425" bIns="91425" anchor="ctr" anchorCtr="0">
              <a:noAutofit/>
            </a:bodyPr>
            <a:lstStyle/>
            <a:p>
              <a:pPr lvl="0">
                <a:spcBef>
                  <a:spcPts val="0"/>
                </a:spcBef>
                <a:buNone/>
              </a:pPr>
              <a:endParaRPr/>
            </a:p>
          </p:txBody>
        </p:sp>
        <p:sp>
          <p:nvSpPr>
            <p:cNvPr id="865" name="Shape 865"/>
            <p:cNvSpPr/>
            <p:nvPr/>
          </p:nvSpPr>
          <p:spPr>
            <a:xfrm>
              <a:off x="4088875" y="2822200"/>
              <a:ext cx="1481875" cy="1461675"/>
            </a:xfrm>
            <a:custGeom>
              <a:avLst/>
              <a:gdLst/>
              <a:ahLst/>
              <a:cxnLst/>
              <a:rect l="0" t="0" r="0" b="0"/>
              <a:pathLst>
                <a:path w="59275" h="58467" extrusionOk="0">
                  <a:moveTo>
                    <a:pt x="807" y="0"/>
                  </a:moveTo>
                  <a:lnTo>
                    <a:pt x="1" y="1479"/>
                  </a:lnTo>
                  <a:lnTo>
                    <a:pt x="3227" y="6989"/>
                  </a:lnTo>
                  <a:lnTo>
                    <a:pt x="54705" y="58467"/>
                  </a:lnTo>
                  <a:lnTo>
                    <a:pt x="59274" y="58467"/>
                  </a:lnTo>
                  <a:lnTo>
                    <a:pt x="807" y="0"/>
                  </a:lnTo>
                  <a:close/>
                </a:path>
              </a:pathLst>
            </a:custGeom>
            <a:solidFill>
              <a:srgbClr val="07D8CB"/>
            </a:solidFill>
            <a:ln>
              <a:noFill/>
            </a:ln>
          </p:spPr>
          <p:txBody>
            <a:bodyPr lIns="91425" tIns="91425" rIns="91425" bIns="91425" anchor="ctr" anchorCtr="0">
              <a:noAutofit/>
            </a:bodyPr>
            <a:lstStyle/>
            <a:p>
              <a:pPr lvl="0">
                <a:spcBef>
                  <a:spcPts val="0"/>
                </a:spcBef>
                <a:buNone/>
              </a:pPr>
              <a:endParaRPr/>
            </a:p>
          </p:txBody>
        </p:sp>
        <p:sp>
          <p:nvSpPr>
            <p:cNvPr id="866" name="Shape 866"/>
            <p:cNvSpPr/>
            <p:nvPr/>
          </p:nvSpPr>
          <p:spPr>
            <a:xfrm>
              <a:off x="4102325" y="2761700"/>
              <a:ext cx="1565875" cy="1522175"/>
            </a:xfrm>
            <a:custGeom>
              <a:avLst/>
              <a:gdLst/>
              <a:ahLst/>
              <a:cxnLst/>
              <a:rect l="0" t="0" r="0" b="0"/>
              <a:pathLst>
                <a:path w="62635" h="60887" extrusionOk="0">
                  <a:moveTo>
                    <a:pt x="1748" y="1"/>
                  </a:moveTo>
                  <a:lnTo>
                    <a:pt x="0" y="2823"/>
                  </a:lnTo>
                  <a:lnTo>
                    <a:pt x="58064" y="60887"/>
                  </a:lnTo>
                  <a:lnTo>
                    <a:pt x="62634" y="60887"/>
                  </a:lnTo>
                  <a:lnTo>
                    <a:pt x="1748" y="1"/>
                  </a:lnTo>
                  <a:close/>
                </a:path>
              </a:pathLst>
            </a:custGeom>
            <a:solidFill>
              <a:srgbClr val="08D6CB"/>
            </a:solidFill>
            <a:ln>
              <a:noFill/>
            </a:ln>
          </p:spPr>
          <p:txBody>
            <a:bodyPr lIns="91425" tIns="91425" rIns="91425" bIns="91425" anchor="ctr" anchorCtr="0">
              <a:noAutofit/>
            </a:bodyPr>
            <a:lstStyle/>
            <a:p>
              <a:pPr lvl="0">
                <a:spcBef>
                  <a:spcPts val="0"/>
                </a:spcBef>
                <a:buNone/>
              </a:pPr>
              <a:endParaRPr/>
            </a:p>
          </p:txBody>
        </p:sp>
        <p:sp>
          <p:nvSpPr>
            <p:cNvPr id="867" name="Shape 867"/>
            <p:cNvSpPr/>
            <p:nvPr/>
          </p:nvSpPr>
          <p:spPr>
            <a:xfrm>
              <a:off x="4139275" y="2697875"/>
              <a:ext cx="1626375" cy="1586000"/>
            </a:xfrm>
            <a:custGeom>
              <a:avLst/>
              <a:gdLst/>
              <a:ahLst/>
              <a:cxnLst/>
              <a:rect l="0" t="0" r="0" b="0"/>
              <a:pathLst>
                <a:path w="65055" h="63440" extrusionOk="0">
                  <a:moveTo>
                    <a:pt x="1614" y="0"/>
                  </a:moveTo>
                  <a:lnTo>
                    <a:pt x="1" y="2957"/>
                  </a:lnTo>
                  <a:lnTo>
                    <a:pt x="60484" y="63440"/>
                  </a:lnTo>
                  <a:lnTo>
                    <a:pt x="65054" y="63440"/>
                  </a:lnTo>
                  <a:lnTo>
                    <a:pt x="1614" y="0"/>
                  </a:lnTo>
                  <a:close/>
                </a:path>
              </a:pathLst>
            </a:custGeom>
            <a:solidFill>
              <a:srgbClr val="09D4CC"/>
            </a:solidFill>
            <a:ln>
              <a:noFill/>
            </a:ln>
          </p:spPr>
          <p:txBody>
            <a:bodyPr lIns="91425" tIns="91425" rIns="91425" bIns="91425" anchor="ctr" anchorCtr="0">
              <a:noAutofit/>
            </a:bodyPr>
            <a:lstStyle/>
            <a:p>
              <a:pPr lvl="0">
                <a:spcBef>
                  <a:spcPts val="0"/>
                </a:spcBef>
                <a:buNone/>
              </a:pPr>
              <a:endParaRPr/>
            </a:p>
          </p:txBody>
        </p:sp>
        <p:sp>
          <p:nvSpPr>
            <p:cNvPr id="868" name="Shape 868"/>
            <p:cNvSpPr/>
            <p:nvPr/>
          </p:nvSpPr>
          <p:spPr>
            <a:xfrm>
              <a:off x="4172900" y="2637375"/>
              <a:ext cx="1690175" cy="1646500"/>
            </a:xfrm>
            <a:custGeom>
              <a:avLst/>
              <a:gdLst/>
              <a:ahLst/>
              <a:cxnLst/>
              <a:rect l="0" t="0" r="0" b="0"/>
              <a:pathLst>
                <a:path w="67607" h="65860" extrusionOk="0">
                  <a:moveTo>
                    <a:pt x="1747" y="1"/>
                  </a:moveTo>
                  <a:lnTo>
                    <a:pt x="0" y="2958"/>
                  </a:lnTo>
                  <a:lnTo>
                    <a:pt x="62903" y="65860"/>
                  </a:lnTo>
                  <a:lnTo>
                    <a:pt x="67607" y="65860"/>
                  </a:lnTo>
                  <a:lnTo>
                    <a:pt x="1747" y="1"/>
                  </a:lnTo>
                  <a:close/>
                </a:path>
              </a:pathLst>
            </a:custGeom>
            <a:solidFill>
              <a:srgbClr val="0AD3CC"/>
            </a:solidFill>
            <a:ln>
              <a:noFill/>
            </a:ln>
          </p:spPr>
          <p:txBody>
            <a:bodyPr lIns="91425" tIns="91425" rIns="91425" bIns="91425" anchor="ctr" anchorCtr="0">
              <a:noAutofit/>
            </a:bodyPr>
            <a:lstStyle/>
            <a:p>
              <a:pPr lvl="0">
                <a:spcBef>
                  <a:spcPts val="0"/>
                </a:spcBef>
                <a:buNone/>
              </a:pPr>
              <a:endParaRPr/>
            </a:p>
          </p:txBody>
        </p:sp>
        <p:sp>
          <p:nvSpPr>
            <p:cNvPr id="869" name="Shape 869"/>
            <p:cNvSpPr/>
            <p:nvPr/>
          </p:nvSpPr>
          <p:spPr>
            <a:xfrm>
              <a:off x="4209850" y="2576900"/>
              <a:ext cx="1750675" cy="1706975"/>
            </a:xfrm>
            <a:custGeom>
              <a:avLst/>
              <a:gdLst/>
              <a:ahLst/>
              <a:cxnLst/>
              <a:rect l="0" t="0" r="0" b="0"/>
              <a:pathLst>
                <a:path w="70027" h="68279" extrusionOk="0">
                  <a:moveTo>
                    <a:pt x="1613" y="1"/>
                  </a:moveTo>
                  <a:lnTo>
                    <a:pt x="0" y="2823"/>
                  </a:lnTo>
                  <a:lnTo>
                    <a:pt x="65322" y="68279"/>
                  </a:lnTo>
                  <a:lnTo>
                    <a:pt x="70027" y="68279"/>
                  </a:lnTo>
                  <a:lnTo>
                    <a:pt x="1613" y="1"/>
                  </a:lnTo>
                  <a:close/>
                </a:path>
              </a:pathLst>
            </a:custGeom>
            <a:solidFill>
              <a:srgbClr val="0BD1CD"/>
            </a:solidFill>
            <a:ln>
              <a:noFill/>
            </a:ln>
          </p:spPr>
          <p:txBody>
            <a:bodyPr lIns="91425" tIns="91425" rIns="91425" bIns="91425" anchor="ctr" anchorCtr="0">
              <a:noAutofit/>
            </a:bodyPr>
            <a:lstStyle/>
            <a:p>
              <a:pPr lvl="0">
                <a:spcBef>
                  <a:spcPts val="0"/>
                </a:spcBef>
                <a:buNone/>
              </a:pPr>
              <a:endParaRPr/>
            </a:p>
          </p:txBody>
        </p:sp>
        <p:sp>
          <p:nvSpPr>
            <p:cNvPr id="870" name="Shape 870"/>
            <p:cNvSpPr/>
            <p:nvPr/>
          </p:nvSpPr>
          <p:spPr>
            <a:xfrm>
              <a:off x="4243450" y="2513050"/>
              <a:ext cx="1814525" cy="1770825"/>
            </a:xfrm>
            <a:custGeom>
              <a:avLst/>
              <a:gdLst/>
              <a:ahLst/>
              <a:cxnLst/>
              <a:rect l="0" t="0" r="0" b="0"/>
              <a:pathLst>
                <a:path w="72581" h="70833" extrusionOk="0">
                  <a:moveTo>
                    <a:pt x="1748" y="1"/>
                  </a:moveTo>
                  <a:lnTo>
                    <a:pt x="1" y="2958"/>
                  </a:lnTo>
                  <a:lnTo>
                    <a:pt x="67876" y="70833"/>
                  </a:lnTo>
                  <a:lnTo>
                    <a:pt x="72581" y="70833"/>
                  </a:lnTo>
                  <a:lnTo>
                    <a:pt x="1748" y="1"/>
                  </a:lnTo>
                  <a:close/>
                </a:path>
              </a:pathLst>
            </a:custGeom>
            <a:solidFill>
              <a:srgbClr val="0CCFCD"/>
            </a:solidFill>
            <a:ln>
              <a:noFill/>
            </a:ln>
          </p:spPr>
          <p:txBody>
            <a:bodyPr lIns="91425" tIns="91425" rIns="91425" bIns="91425" anchor="ctr" anchorCtr="0">
              <a:noAutofit/>
            </a:bodyPr>
            <a:lstStyle/>
            <a:p>
              <a:pPr lvl="0">
                <a:spcBef>
                  <a:spcPts val="0"/>
                </a:spcBef>
                <a:buNone/>
              </a:pPr>
              <a:endParaRPr/>
            </a:p>
          </p:txBody>
        </p:sp>
        <p:sp>
          <p:nvSpPr>
            <p:cNvPr id="871" name="Shape 871"/>
            <p:cNvSpPr/>
            <p:nvPr/>
          </p:nvSpPr>
          <p:spPr>
            <a:xfrm>
              <a:off x="4280425" y="2452575"/>
              <a:ext cx="1875000" cy="1831300"/>
            </a:xfrm>
            <a:custGeom>
              <a:avLst/>
              <a:gdLst/>
              <a:ahLst/>
              <a:cxnLst/>
              <a:rect l="0" t="0" r="0" b="0"/>
              <a:pathLst>
                <a:path w="75000" h="73252" extrusionOk="0">
                  <a:moveTo>
                    <a:pt x="1613" y="1"/>
                  </a:moveTo>
                  <a:lnTo>
                    <a:pt x="0" y="2957"/>
                  </a:lnTo>
                  <a:lnTo>
                    <a:pt x="70295" y="73252"/>
                  </a:lnTo>
                  <a:lnTo>
                    <a:pt x="74999" y="73252"/>
                  </a:lnTo>
                  <a:lnTo>
                    <a:pt x="1613" y="1"/>
                  </a:lnTo>
                  <a:close/>
                </a:path>
              </a:pathLst>
            </a:custGeom>
            <a:solidFill>
              <a:srgbClr val="0DCDCE"/>
            </a:solidFill>
            <a:ln>
              <a:noFill/>
            </a:ln>
          </p:spPr>
          <p:txBody>
            <a:bodyPr lIns="91425" tIns="91425" rIns="91425" bIns="91425" anchor="ctr" anchorCtr="0">
              <a:noAutofit/>
            </a:bodyPr>
            <a:lstStyle/>
            <a:p>
              <a:pPr lvl="0">
                <a:spcBef>
                  <a:spcPts val="0"/>
                </a:spcBef>
                <a:buNone/>
              </a:pPr>
              <a:endParaRPr/>
            </a:p>
          </p:txBody>
        </p:sp>
        <p:sp>
          <p:nvSpPr>
            <p:cNvPr id="872" name="Shape 872"/>
            <p:cNvSpPr/>
            <p:nvPr/>
          </p:nvSpPr>
          <p:spPr>
            <a:xfrm>
              <a:off x="4314025" y="2392100"/>
              <a:ext cx="1935475" cy="1891775"/>
            </a:xfrm>
            <a:custGeom>
              <a:avLst/>
              <a:gdLst/>
              <a:ahLst/>
              <a:cxnLst/>
              <a:rect l="0" t="0" r="0" b="0"/>
              <a:pathLst>
                <a:path w="77419" h="75671" extrusionOk="0">
                  <a:moveTo>
                    <a:pt x="1747" y="0"/>
                  </a:moveTo>
                  <a:lnTo>
                    <a:pt x="0" y="2957"/>
                  </a:lnTo>
                  <a:lnTo>
                    <a:pt x="72849" y="75671"/>
                  </a:lnTo>
                  <a:lnTo>
                    <a:pt x="77419" y="75671"/>
                  </a:lnTo>
                  <a:lnTo>
                    <a:pt x="1747" y="0"/>
                  </a:lnTo>
                  <a:close/>
                </a:path>
              </a:pathLst>
            </a:custGeom>
            <a:solidFill>
              <a:srgbClr val="0ECCCF"/>
            </a:solidFill>
            <a:ln>
              <a:noFill/>
            </a:ln>
          </p:spPr>
          <p:txBody>
            <a:bodyPr lIns="91425" tIns="91425" rIns="91425" bIns="91425" anchor="ctr" anchorCtr="0">
              <a:noAutofit/>
            </a:bodyPr>
            <a:lstStyle/>
            <a:p>
              <a:pPr lvl="0">
                <a:spcBef>
                  <a:spcPts val="0"/>
                </a:spcBef>
                <a:buNone/>
              </a:pPr>
              <a:endParaRPr/>
            </a:p>
          </p:txBody>
        </p:sp>
        <p:sp>
          <p:nvSpPr>
            <p:cNvPr id="873" name="Shape 873"/>
            <p:cNvSpPr/>
            <p:nvPr/>
          </p:nvSpPr>
          <p:spPr>
            <a:xfrm>
              <a:off x="4350975" y="2328250"/>
              <a:ext cx="1995975" cy="1955625"/>
            </a:xfrm>
            <a:custGeom>
              <a:avLst/>
              <a:gdLst/>
              <a:ahLst/>
              <a:cxnLst/>
              <a:rect l="0" t="0" r="0" b="0"/>
              <a:pathLst>
                <a:path w="79839" h="78225" extrusionOk="0">
                  <a:moveTo>
                    <a:pt x="1748" y="1"/>
                  </a:moveTo>
                  <a:lnTo>
                    <a:pt x="1" y="2957"/>
                  </a:lnTo>
                  <a:lnTo>
                    <a:pt x="75269" y="78225"/>
                  </a:lnTo>
                  <a:lnTo>
                    <a:pt x="79839" y="78225"/>
                  </a:lnTo>
                  <a:lnTo>
                    <a:pt x="1748" y="1"/>
                  </a:lnTo>
                  <a:close/>
                </a:path>
              </a:pathLst>
            </a:custGeom>
            <a:solidFill>
              <a:srgbClr val="10CACF"/>
            </a:solidFill>
            <a:ln>
              <a:noFill/>
            </a:ln>
          </p:spPr>
          <p:txBody>
            <a:bodyPr lIns="91425" tIns="91425" rIns="91425" bIns="91425" anchor="ctr" anchorCtr="0">
              <a:noAutofit/>
            </a:bodyPr>
            <a:lstStyle/>
            <a:p>
              <a:pPr lvl="0">
                <a:spcBef>
                  <a:spcPts val="0"/>
                </a:spcBef>
                <a:buNone/>
              </a:pPr>
              <a:endParaRPr/>
            </a:p>
          </p:txBody>
        </p:sp>
        <p:sp>
          <p:nvSpPr>
            <p:cNvPr id="874" name="Shape 874"/>
            <p:cNvSpPr/>
            <p:nvPr/>
          </p:nvSpPr>
          <p:spPr>
            <a:xfrm>
              <a:off x="4384575" y="2267775"/>
              <a:ext cx="2059825" cy="2016100"/>
            </a:xfrm>
            <a:custGeom>
              <a:avLst/>
              <a:gdLst/>
              <a:ahLst/>
              <a:cxnLst/>
              <a:rect l="0" t="0" r="0" b="0"/>
              <a:pathLst>
                <a:path w="82393" h="80644" extrusionOk="0">
                  <a:moveTo>
                    <a:pt x="1748" y="0"/>
                  </a:moveTo>
                  <a:lnTo>
                    <a:pt x="1" y="2957"/>
                  </a:lnTo>
                  <a:lnTo>
                    <a:pt x="77823" y="80644"/>
                  </a:lnTo>
                  <a:lnTo>
                    <a:pt x="82392" y="80644"/>
                  </a:lnTo>
                  <a:lnTo>
                    <a:pt x="1748" y="0"/>
                  </a:lnTo>
                  <a:close/>
                </a:path>
              </a:pathLst>
            </a:custGeom>
            <a:solidFill>
              <a:srgbClr val="11C8D0"/>
            </a:solidFill>
            <a:ln>
              <a:noFill/>
            </a:ln>
          </p:spPr>
          <p:txBody>
            <a:bodyPr lIns="91425" tIns="91425" rIns="91425" bIns="91425" anchor="ctr" anchorCtr="0">
              <a:noAutofit/>
            </a:bodyPr>
            <a:lstStyle/>
            <a:p>
              <a:pPr lvl="0">
                <a:spcBef>
                  <a:spcPts val="0"/>
                </a:spcBef>
                <a:buNone/>
              </a:pPr>
              <a:endParaRPr/>
            </a:p>
          </p:txBody>
        </p:sp>
        <p:sp>
          <p:nvSpPr>
            <p:cNvPr id="875" name="Shape 875"/>
            <p:cNvSpPr/>
            <p:nvPr/>
          </p:nvSpPr>
          <p:spPr>
            <a:xfrm>
              <a:off x="4421550" y="2207275"/>
              <a:ext cx="2120300" cy="2076600"/>
            </a:xfrm>
            <a:custGeom>
              <a:avLst/>
              <a:gdLst/>
              <a:ahLst/>
              <a:cxnLst/>
              <a:rect l="0" t="0" r="0" b="0"/>
              <a:pathLst>
                <a:path w="84812" h="83064" extrusionOk="0">
                  <a:moveTo>
                    <a:pt x="1747" y="1"/>
                  </a:moveTo>
                  <a:lnTo>
                    <a:pt x="0" y="2958"/>
                  </a:lnTo>
                  <a:lnTo>
                    <a:pt x="80107" y="83064"/>
                  </a:lnTo>
                  <a:lnTo>
                    <a:pt x="84811" y="83064"/>
                  </a:lnTo>
                  <a:lnTo>
                    <a:pt x="1747" y="1"/>
                  </a:lnTo>
                  <a:close/>
                </a:path>
              </a:pathLst>
            </a:custGeom>
            <a:solidFill>
              <a:srgbClr val="12C7D0"/>
            </a:solidFill>
            <a:ln>
              <a:noFill/>
            </a:ln>
          </p:spPr>
          <p:txBody>
            <a:bodyPr lIns="91425" tIns="91425" rIns="91425" bIns="91425" anchor="ctr" anchorCtr="0">
              <a:noAutofit/>
            </a:bodyPr>
            <a:lstStyle/>
            <a:p>
              <a:pPr lvl="0">
                <a:spcBef>
                  <a:spcPts val="0"/>
                </a:spcBef>
                <a:buNone/>
              </a:pPr>
              <a:endParaRPr/>
            </a:p>
          </p:txBody>
        </p:sp>
        <p:sp>
          <p:nvSpPr>
            <p:cNvPr id="876" name="Shape 876"/>
            <p:cNvSpPr/>
            <p:nvPr/>
          </p:nvSpPr>
          <p:spPr>
            <a:xfrm>
              <a:off x="4458500" y="2146800"/>
              <a:ext cx="2130375" cy="2137075"/>
            </a:xfrm>
            <a:custGeom>
              <a:avLst/>
              <a:gdLst/>
              <a:ahLst/>
              <a:cxnLst/>
              <a:rect l="0" t="0" r="0" b="0"/>
              <a:pathLst>
                <a:path w="85215" h="85483" extrusionOk="0">
                  <a:moveTo>
                    <a:pt x="1614" y="1"/>
                  </a:moveTo>
                  <a:lnTo>
                    <a:pt x="1" y="2823"/>
                  </a:lnTo>
                  <a:lnTo>
                    <a:pt x="82527" y="85483"/>
                  </a:lnTo>
                  <a:lnTo>
                    <a:pt x="84005" y="85483"/>
                  </a:lnTo>
                  <a:lnTo>
                    <a:pt x="85215" y="83467"/>
                  </a:lnTo>
                  <a:lnTo>
                    <a:pt x="1614" y="1"/>
                  </a:lnTo>
                  <a:close/>
                </a:path>
              </a:pathLst>
            </a:custGeom>
            <a:solidFill>
              <a:srgbClr val="13C5D1"/>
            </a:solidFill>
            <a:ln>
              <a:noFill/>
            </a:ln>
          </p:spPr>
          <p:txBody>
            <a:bodyPr lIns="91425" tIns="91425" rIns="91425" bIns="91425" anchor="ctr" anchorCtr="0">
              <a:noAutofit/>
            </a:bodyPr>
            <a:lstStyle/>
            <a:p>
              <a:pPr lvl="0">
                <a:spcBef>
                  <a:spcPts val="0"/>
                </a:spcBef>
                <a:buNone/>
              </a:pPr>
              <a:endParaRPr/>
            </a:p>
          </p:txBody>
        </p:sp>
        <p:sp>
          <p:nvSpPr>
            <p:cNvPr id="877" name="Shape 877"/>
            <p:cNvSpPr/>
            <p:nvPr/>
          </p:nvSpPr>
          <p:spPr>
            <a:xfrm>
              <a:off x="4492100" y="2082950"/>
              <a:ext cx="2133750" cy="2163975"/>
            </a:xfrm>
            <a:custGeom>
              <a:avLst/>
              <a:gdLst/>
              <a:ahLst/>
              <a:cxnLst/>
              <a:rect l="0" t="0" r="0" b="0"/>
              <a:pathLst>
                <a:path w="85350" h="86559" extrusionOk="0">
                  <a:moveTo>
                    <a:pt x="1748" y="1"/>
                  </a:moveTo>
                  <a:lnTo>
                    <a:pt x="1" y="2958"/>
                  </a:lnTo>
                  <a:lnTo>
                    <a:pt x="83602" y="86559"/>
                  </a:lnTo>
                  <a:lnTo>
                    <a:pt x="85349" y="83602"/>
                  </a:lnTo>
                  <a:lnTo>
                    <a:pt x="1748" y="1"/>
                  </a:lnTo>
                  <a:close/>
                </a:path>
              </a:pathLst>
            </a:custGeom>
            <a:solidFill>
              <a:srgbClr val="14C3D2"/>
            </a:solidFill>
            <a:ln>
              <a:noFill/>
            </a:ln>
          </p:spPr>
          <p:txBody>
            <a:bodyPr lIns="91425" tIns="91425" rIns="91425" bIns="91425" anchor="ctr" anchorCtr="0">
              <a:noAutofit/>
            </a:bodyPr>
            <a:lstStyle/>
            <a:p>
              <a:pPr lvl="0">
                <a:spcBef>
                  <a:spcPts val="0"/>
                </a:spcBef>
                <a:buNone/>
              </a:pPr>
              <a:endParaRPr/>
            </a:p>
          </p:txBody>
        </p:sp>
        <p:sp>
          <p:nvSpPr>
            <p:cNvPr id="878" name="Shape 878"/>
            <p:cNvSpPr/>
            <p:nvPr/>
          </p:nvSpPr>
          <p:spPr>
            <a:xfrm>
              <a:off x="4529075" y="2022475"/>
              <a:ext cx="2130375" cy="2163975"/>
            </a:xfrm>
            <a:custGeom>
              <a:avLst/>
              <a:gdLst/>
              <a:ahLst/>
              <a:cxnLst/>
              <a:rect l="0" t="0" r="0" b="0"/>
              <a:pathLst>
                <a:path w="85215" h="86559" extrusionOk="0">
                  <a:moveTo>
                    <a:pt x="1613" y="1"/>
                  </a:moveTo>
                  <a:lnTo>
                    <a:pt x="0" y="2957"/>
                  </a:lnTo>
                  <a:lnTo>
                    <a:pt x="83467" y="86558"/>
                  </a:lnTo>
                  <a:lnTo>
                    <a:pt x="85214" y="83601"/>
                  </a:lnTo>
                  <a:lnTo>
                    <a:pt x="1613" y="1"/>
                  </a:lnTo>
                  <a:close/>
                </a:path>
              </a:pathLst>
            </a:custGeom>
            <a:solidFill>
              <a:srgbClr val="15C1D2"/>
            </a:solidFill>
            <a:ln>
              <a:noFill/>
            </a:ln>
          </p:spPr>
          <p:txBody>
            <a:bodyPr lIns="91425" tIns="91425" rIns="91425" bIns="91425" anchor="ctr" anchorCtr="0">
              <a:noAutofit/>
            </a:bodyPr>
            <a:lstStyle/>
            <a:p>
              <a:pPr lvl="0">
                <a:spcBef>
                  <a:spcPts val="0"/>
                </a:spcBef>
                <a:buNone/>
              </a:pPr>
              <a:endParaRPr/>
            </a:p>
          </p:txBody>
        </p:sp>
        <p:sp>
          <p:nvSpPr>
            <p:cNvPr id="879" name="Shape 879"/>
            <p:cNvSpPr/>
            <p:nvPr/>
          </p:nvSpPr>
          <p:spPr>
            <a:xfrm>
              <a:off x="4562675" y="1962000"/>
              <a:ext cx="2133725" cy="2160600"/>
            </a:xfrm>
            <a:custGeom>
              <a:avLst/>
              <a:gdLst/>
              <a:ahLst/>
              <a:cxnLst/>
              <a:rect l="0" t="0" r="0" b="0"/>
              <a:pathLst>
                <a:path w="85349" h="86424" extrusionOk="0">
                  <a:moveTo>
                    <a:pt x="1748" y="0"/>
                  </a:moveTo>
                  <a:lnTo>
                    <a:pt x="0" y="2957"/>
                  </a:lnTo>
                  <a:lnTo>
                    <a:pt x="83602" y="86424"/>
                  </a:lnTo>
                  <a:lnTo>
                    <a:pt x="85349" y="83467"/>
                  </a:lnTo>
                  <a:lnTo>
                    <a:pt x="1748" y="0"/>
                  </a:lnTo>
                  <a:close/>
                </a:path>
              </a:pathLst>
            </a:custGeom>
            <a:solidFill>
              <a:srgbClr val="16C0D3"/>
            </a:solidFill>
            <a:ln>
              <a:noFill/>
            </a:ln>
          </p:spPr>
          <p:txBody>
            <a:bodyPr lIns="91425" tIns="91425" rIns="91425" bIns="91425" anchor="ctr" anchorCtr="0">
              <a:noAutofit/>
            </a:bodyPr>
            <a:lstStyle/>
            <a:p>
              <a:pPr lvl="0">
                <a:spcBef>
                  <a:spcPts val="0"/>
                </a:spcBef>
                <a:buNone/>
              </a:pPr>
              <a:endParaRPr/>
            </a:p>
          </p:txBody>
        </p:sp>
        <p:sp>
          <p:nvSpPr>
            <p:cNvPr id="880" name="Shape 880"/>
            <p:cNvSpPr/>
            <p:nvPr/>
          </p:nvSpPr>
          <p:spPr>
            <a:xfrm>
              <a:off x="4599625" y="1898150"/>
              <a:ext cx="2130375" cy="2163975"/>
            </a:xfrm>
            <a:custGeom>
              <a:avLst/>
              <a:gdLst/>
              <a:ahLst/>
              <a:cxnLst/>
              <a:rect l="0" t="0" r="0" b="0"/>
              <a:pathLst>
                <a:path w="85215" h="86559" extrusionOk="0">
                  <a:moveTo>
                    <a:pt x="1614" y="0"/>
                  </a:moveTo>
                  <a:lnTo>
                    <a:pt x="1" y="2957"/>
                  </a:lnTo>
                  <a:lnTo>
                    <a:pt x="83602" y="86558"/>
                  </a:lnTo>
                  <a:lnTo>
                    <a:pt x="85215" y="83601"/>
                  </a:lnTo>
                  <a:lnTo>
                    <a:pt x="1614" y="0"/>
                  </a:lnTo>
                  <a:close/>
                </a:path>
              </a:pathLst>
            </a:custGeom>
            <a:solidFill>
              <a:srgbClr val="17BED3"/>
            </a:solidFill>
            <a:ln>
              <a:noFill/>
            </a:ln>
          </p:spPr>
          <p:txBody>
            <a:bodyPr lIns="91425" tIns="91425" rIns="91425" bIns="91425" anchor="ctr" anchorCtr="0">
              <a:noAutofit/>
            </a:bodyPr>
            <a:lstStyle/>
            <a:p>
              <a:pPr lvl="0">
                <a:spcBef>
                  <a:spcPts val="0"/>
                </a:spcBef>
                <a:buNone/>
              </a:pPr>
              <a:endParaRPr/>
            </a:p>
          </p:txBody>
        </p:sp>
        <p:sp>
          <p:nvSpPr>
            <p:cNvPr id="881" name="Shape 881"/>
            <p:cNvSpPr/>
            <p:nvPr/>
          </p:nvSpPr>
          <p:spPr>
            <a:xfrm>
              <a:off x="4633225" y="1837675"/>
              <a:ext cx="2133750" cy="2163950"/>
            </a:xfrm>
            <a:custGeom>
              <a:avLst/>
              <a:gdLst/>
              <a:ahLst/>
              <a:cxnLst/>
              <a:rect l="0" t="0" r="0" b="0"/>
              <a:pathLst>
                <a:path w="85350" h="86558" extrusionOk="0">
                  <a:moveTo>
                    <a:pt x="1748" y="0"/>
                  </a:moveTo>
                  <a:lnTo>
                    <a:pt x="1" y="2957"/>
                  </a:lnTo>
                  <a:lnTo>
                    <a:pt x="83602" y="86558"/>
                  </a:lnTo>
                  <a:lnTo>
                    <a:pt x="85349" y="83601"/>
                  </a:lnTo>
                  <a:lnTo>
                    <a:pt x="1748" y="0"/>
                  </a:lnTo>
                  <a:close/>
                </a:path>
              </a:pathLst>
            </a:custGeom>
            <a:solidFill>
              <a:srgbClr val="18BCD4"/>
            </a:solidFill>
            <a:ln>
              <a:noFill/>
            </a:ln>
          </p:spPr>
          <p:txBody>
            <a:bodyPr lIns="91425" tIns="91425" rIns="91425" bIns="91425" anchor="ctr" anchorCtr="0">
              <a:noAutofit/>
            </a:bodyPr>
            <a:lstStyle/>
            <a:p>
              <a:pPr lvl="0">
                <a:spcBef>
                  <a:spcPts val="0"/>
                </a:spcBef>
                <a:buNone/>
              </a:pPr>
              <a:endParaRPr/>
            </a:p>
          </p:txBody>
        </p:sp>
        <p:sp>
          <p:nvSpPr>
            <p:cNvPr id="882" name="Shape 882"/>
            <p:cNvSpPr/>
            <p:nvPr/>
          </p:nvSpPr>
          <p:spPr>
            <a:xfrm>
              <a:off x="4670200" y="1777175"/>
              <a:ext cx="2130375" cy="2160625"/>
            </a:xfrm>
            <a:custGeom>
              <a:avLst/>
              <a:gdLst/>
              <a:ahLst/>
              <a:cxnLst/>
              <a:rect l="0" t="0" r="0" b="0"/>
              <a:pathLst>
                <a:path w="85215" h="86425" extrusionOk="0">
                  <a:moveTo>
                    <a:pt x="1748" y="1"/>
                  </a:moveTo>
                  <a:lnTo>
                    <a:pt x="0" y="2958"/>
                  </a:lnTo>
                  <a:lnTo>
                    <a:pt x="83602" y="86424"/>
                  </a:lnTo>
                  <a:lnTo>
                    <a:pt x="85215" y="83467"/>
                  </a:lnTo>
                  <a:lnTo>
                    <a:pt x="1748" y="1"/>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sp>
          <p:nvSpPr>
            <p:cNvPr id="883" name="Shape 883"/>
            <p:cNvSpPr/>
            <p:nvPr/>
          </p:nvSpPr>
          <p:spPr>
            <a:xfrm>
              <a:off x="4707150" y="1713350"/>
              <a:ext cx="2130375" cy="2163950"/>
            </a:xfrm>
            <a:custGeom>
              <a:avLst/>
              <a:gdLst/>
              <a:ahLst/>
              <a:cxnLst/>
              <a:rect l="0" t="0" r="0" b="0"/>
              <a:pathLst>
                <a:path w="85215" h="86558" extrusionOk="0">
                  <a:moveTo>
                    <a:pt x="1614" y="0"/>
                  </a:moveTo>
                  <a:lnTo>
                    <a:pt x="1" y="2957"/>
                  </a:lnTo>
                  <a:lnTo>
                    <a:pt x="83468" y="86558"/>
                  </a:lnTo>
                  <a:lnTo>
                    <a:pt x="85215" y="83601"/>
                  </a:lnTo>
                  <a:lnTo>
                    <a:pt x="1614" y="0"/>
                  </a:lnTo>
                  <a:close/>
                </a:path>
              </a:pathLst>
            </a:custGeom>
            <a:solidFill>
              <a:srgbClr val="1BB9D5"/>
            </a:solidFill>
            <a:ln>
              <a:noFill/>
            </a:ln>
          </p:spPr>
          <p:txBody>
            <a:bodyPr lIns="91425" tIns="91425" rIns="91425" bIns="91425" anchor="ctr" anchorCtr="0">
              <a:noAutofit/>
            </a:bodyPr>
            <a:lstStyle/>
            <a:p>
              <a:pPr lvl="0">
                <a:spcBef>
                  <a:spcPts val="0"/>
                </a:spcBef>
                <a:buNone/>
              </a:pPr>
              <a:endParaRPr/>
            </a:p>
          </p:txBody>
        </p:sp>
        <p:sp>
          <p:nvSpPr>
            <p:cNvPr id="884" name="Shape 884"/>
            <p:cNvSpPr/>
            <p:nvPr/>
          </p:nvSpPr>
          <p:spPr>
            <a:xfrm>
              <a:off x="4740750" y="1652850"/>
              <a:ext cx="2130400" cy="2163975"/>
            </a:xfrm>
            <a:custGeom>
              <a:avLst/>
              <a:gdLst/>
              <a:ahLst/>
              <a:cxnLst/>
              <a:rect l="0" t="0" r="0" b="0"/>
              <a:pathLst>
                <a:path w="85216" h="86559" extrusionOk="0">
                  <a:moveTo>
                    <a:pt x="1748" y="1"/>
                  </a:moveTo>
                  <a:lnTo>
                    <a:pt x="1" y="2958"/>
                  </a:lnTo>
                  <a:lnTo>
                    <a:pt x="83602" y="86559"/>
                  </a:lnTo>
                  <a:lnTo>
                    <a:pt x="85215" y="83602"/>
                  </a:lnTo>
                  <a:lnTo>
                    <a:pt x="1748" y="1"/>
                  </a:lnTo>
                  <a:close/>
                </a:path>
              </a:pathLst>
            </a:custGeom>
            <a:solidFill>
              <a:srgbClr val="1CB7D6"/>
            </a:solidFill>
            <a:ln>
              <a:noFill/>
            </a:ln>
          </p:spPr>
          <p:txBody>
            <a:bodyPr lIns="91425" tIns="91425" rIns="91425" bIns="91425" anchor="ctr" anchorCtr="0">
              <a:noAutofit/>
            </a:bodyPr>
            <a:lstStyle/>
            <a:p>
              <a:pPr lvl="0">
                <a:spcBef>
                  <a:spcPts val="0"/>
                </a:spcBef>
                <a:buNone/>
              </a:pPr>
              <a:endParaRPr/>
            </a:p>
          </p:txBody>
        </p:sp>
        <p:sp>
          <p:nvSpPr>
            <p:cNvPr id="885" name="Shape 885"/>
            <p:cNvSpPr/>
            <p:nvPr/>
          </p:nvSpPr>
          <p:spPr>
            <a:xfrm>
              <a:off x="4777725" y="1592375"/>
              <a:ext cx="2130375" cy="2160600"/>
            </a:xfrm>
            <a:custGeom>
              <a:avLst/>
              <a:gdLst/>
              <a:ahLst/>
              <a:cxnLst/>
              <a:rect l="0" t="0" r="0" b="0"/>
              <a:pathLst>
                <a:path w="85215" h="86424" extrusionOk="0">
                  <a:moveTo>
                    <a:pt x="1613" y="1"/>
                  </a:moveTo>
                  <a:lnTo>
                    <a:pt x="0" y="2957"/>
                  </a:lnTo>
                  <a:lnTo>
                    <a:pt x="83467" y="86424"/>
                  </a:lnTo>
                  <a:lnTo>
                    <a:pt x="85215" y="83601"/>
                  </a:lnTo>
                  <a:lnTo>
                    <a:pt x="1613" y="1"/>
                  </a:lnTo>
                  <a:close/>
                </a:path>
              </a:pathLst>
            </a:custGeom>
            <a:solidFill>
              <a:srgbClr val="1DB5D6"/>
            </a:solidFill>
            <a:ln>
              <a:noFill/>
            </a:ln>
          </p:spPr>
          <p:txBody>
            <a:bodyPr lIns="91425" tIns="91425" rIns="91425" bIns="91425" anchor="ctr" anchorCtr="0">
              <a:noAutofit/>
            </a:bodyPr>
            <a:lstStyle/>
            <a:p>
              <a:pPr lvl="0">
                <a:spcBef>
                  <a:spcPts val="0"/>
                </a:spcBef>
                <a:buNone/>
              </a:pPr>
              <a:endParaRPr/>
            </a:p>
          </p:txBody>
        </p:sp>
        <p:sp>
          <p:nvSpPr>
            <p:cNvPr id="886" name="Shape 886"/>
            <p:cNvSpPr/>
            <p:nvPr/>
          </p:nvSpPr>
          <p:spPr>
            <a:xfrm>
              <a:off x="4811325" y="1531900"/>
              <a:ext cx="2133750" cy="2160600"/>
            </a:xfrm>
            <a:custGeom>
              <a:avLst/>
              <a:gdLst/>
              <a:ahLst/>
              <a:cxnLst/>
              <a:rect l="0" t="0" r="0" b="0"/>
              <a:pathLst>
                <a:path w="85350" h="86424" extrusionOk="0">
                  <a:moveTo>
                    <a:pt x="1748" y="0"/>
                  </a:moveTo>
                  <a:lnTo>
                    <a:pt x="0" y="2823"/>
                  </a:lnTo>
                  <a:lnTo>
                    <a:pt x="83602" y="86423"/>
                  </a:lnTo>
                  <a:lnTo>
                    <a:pt x="85349" y="83467"/>
                  </a:lnTo>
                  <a:lnTo>
                    <a:pt x="1748" y="0"/>
                  </a:lnTo>
                  <a:close/>
                </a:path>
              </a:pathLst>
            </a:custGeom>
            <a:solidFill>
              <a:srgbClr val="1EB4D7"/>
            </a:solidFill>
            <a:ln>
              <a:noFill/>
            </a:ln>
          </p:spPr>
          <p:txBody>
            <a:bodyPr lIns="91425" tIns="91425" rIns="91425" bIns="91425" anchor="ctr" anchorCtr="0">
              <a:noAutofit/>
            </a:bodyPr>
            <a:lstStyle/>
            <a:p>
              <a:pPr lvl="0">
                <a:spcBef>
                  <a:spcPts val="0"/>
                </a:spcBef>
                <a:buNone/>
              </a:pPr>
              <a:endParaRPr/>
            </a:p>
          </p:txBody>
        </p:sp>
        <p:sp>
          <p:nvSpPr>
            <p:cNvPr id="887" name="Shape 887"/>
            <p:cNvSpPr/>
            <p:nvPr/>
          </p:nvSpPr>
          <p:spPr>
            <a:xfrm>
              <a:off x="4848275" y="1468050"/>
              <a:ext cx="2130400" cy="2163975"/>
            </a:xfrm>
            <a:custGeom>
              <a:avLst/>
              <a:gdLst/>
              <a:ahLst/>
              <a:cxnLst/>
              <a:rect l="0" t="0" r="0" b="0"/>
              <a:pathLst>
                <a:path w="85216" h="86559" extrusionOk="0">
                  <a:moveTo>
                    <a:pt x="1614" y="0"/>
                  </a:moveTo>
                  <a:lnTo>
                    <a:pt x="1" y="2957"/>
                  </a:lnTo>
                  <a:lnTo>
                    <a:pt x="83602" y="86558"/>
                  </a:lnTo>
                  <a:lnTo>
                    <a:pt x="85215" y="83601"/>
                  </a:lnTo>
                  <a:lnTo>
                    <a:pt x="1614" y="0"/>
                  </a:lnTo>
                  <a:close/>
                </a:path>
              </a:pathLst>
            </a:custGeom>
            <a:solidFill>
              <a:srgbClr val="1FB2D7"/>
            </a:solidFill>
            <a:ln>
              <a:noFill/>
            </a:ln>
          </p:spPr>
          <p:txBody>
            <a:bodyPr lIns="91425" tIns="91425" rIns="91425" bIns="91425" anchor="ctr" anchorCtr="0">
              <a:noAutofit/>
            </a:bodyPr>
            <a:lstStyle/>
            <a:p>
              <a:pPr lvl="0">
                <a:spcBef>
                  <a:spcPts val="0"/>
                </a:spcBef>
                <a:buNone/>
              </a:pPr>
              <a:endParaRPr/>
            </a:p>
          </p:txBody>
        </p:sp>
        <p:sp>
          <p:nvSpPr>
            <p:cNvPr id="888" name="Shape 888"/>
            <p:cNvSpPr/>
            <p:nvPr/>
          </p:nvSpPr>
          <p:spPr>
            <a:xfrm>
              <a:off x="4881875" y="1431100"/>
              <a:ext cx="2133750" cy="2140425"/>
            </a:xfrm>
            <a:custGeom>
              <a:avLst/>
              <a:gdLst/>
              <a:ahLst/>
              <a:cxnLst/>
              <a:rect l="0" t="0" r="0" b="0"/>
              <a:pathLst>
                <a:path w="85350" h="85617" extrusionOk="0">
                  <a:moveTo>
                    <a:pt x="1211" y="0"/>
                  </a:moveTo>
                  <a:lnTo>
                    <a:pt x="1" y="2016"/>
                  </a:lnTo>
                  <a:lnTo>
                    <a:pt x="83602" y="85617"/>
                  </a:lnTo>
                  <a:lnTo>
                    <a:pt x="85350" y="82660"/>
                  </a:lnTo>
                  <a:lnTo>
                    <a:pt x="2689" y="0"/>
                  </a:lnTo>
                  <a:close/>
                </a:path>
              </a:pathLst>
            </a:custGeom>
            <a:solidFill>
              <a:srgbClr val="20B0D8"/>
            </a:solidFill>
            <a:ln>
              <a:noFill/>
            </a:ln>
          </p:spPr>
          <p:txBody>
            <a:bodyPr lIns="91425" tIns="91425" rIns="91425" bIns="91425" anchor="ctr" anchorCtr="0">
              <a:noAutofit/>
            </a:bodyPr>
            <a:lstStyle/>
            <a:p>
              <a:pPr lvl="0">
                <a:spcBef>
                  <a:spcPts val="0"/>
                </a:spcBef>
                <a:buNone/>
              </a:pPr>
              <a:endParaRPr/>
            </a:p>
          </p:txBody>
        </p:sp>
        <p:sp>
          <p:nvSpPr>
            <p:cNvPr id="889" name="Shape 889"/>
            <p:cNvSpPr/>
            <p:nvPr/>
          </p:nvSpPr>
          <p:spPr>
            <a:xfrm>
              <a:off x="4928925" y="1431100"/>
              <a:ext cx="2120300" cy="2076600"/>
            </a:xfrm>
            <a:custGeom>
              <a:avLst/>
              <a:gdLst/>
              <a:ahLst/>
              <a:cxnLst/>
              <a:rect l="0" t="0" r="0" b="0"/>
              <a:pathLst>
                <a:path w="84812" h="83064" extrusionOk="0">
                  <a:moveTo>
                    <a:pt x="1" y="0"/>
                  </a:moveTo>
                  <a:lnTo>
                    <a:pt x="83199" y="83063"/>
                  </a:lnTo>
                  <a:lnTo>
                    <a:pt x="84812" y="80106"/>
                  </a:lnTo>
                  <a:lnTo>
                    <a:pt x="4705" y="0"/>
                  </a:lnTo>
                  <a:close/>
                </a:path>
              </a:pathLst>
            </a:custGeom>
            <a:solidFill>
              <a:srgbClr val="21AED9"/>
            </a:solidFill>
            <a:ln>
              <a:noFill/>
            </a:ln>
          </p:spPr>
          <p:txBody>
            <a:bodyPr lIns="91425" tIns="91425" rIns="91425" bIns="91425" anchor="ctr" anchorCtr="0">
              <a:noAutofit/>
            </a:bodyPr>
            <a:lstStyle/>
            <a:p>
              <a:pPr lvl="0">
                <a:spcBef>
                  <a:spcPts val="0"/>
                </a:spcBef>
                <a:buNone/>
              </a:pPr>
              <a:endParaRPr/>
            </a:p>
          </p:txBody>
        </p:sp>
        <p:sp>
          <p:nvSpPr>
            <p:cNvPr id="890" name="Shape 890"/>
            <p:cNvSpPr/>
            <p:nvPr/>
          </p:nvSpPr>
          <p:spPr>
            <a:xfrm>
              <a:off x="5026375" y="1431100"/>
              <a:ext cx="2059825" cy="2016100"/>
            </a:xfrm>
            <a:custGeom>
              <a:avLst/>
              <a:gdLst/>
              <a:ahLst/>
              <a:cxnLst/>
              <a:rect l="0" t="0" r="0" b="0"/>
              <a:pathLst>
                <a:path w="82393" h="80644" extrusionOk="0">
                  <a:moveTo>
                    <a:pt x="0" y="0"/>
                  </a:moveTo>
                  <a:lnTo>
                    <a:pt x="80645" y="80644"/>
                  </a:lnTo>
                  <a:lnTo>
                    <a:pt x="82392" y="77687"/>
                  </a:lnTo>
                  <a:lnTo>
                    <a:pt x="4705" y="0"/>
                  </a:lnTo>
                  <a:close/>
                </a:path>
              </a:pathLst>
            </a:custGeom>
            <a:solidFill>
              <a:srgbClr val="22ADD9"/>
            </a:solidFill>
            <a:ln>
              <a:noFill/>
            </a:ln>
          </p:spPr>
          <p:txBody>
            <a:bodyPr lIns="91425" tIns="91425" rIns="91425" bIns="91425" anchor="ctr" anchorCtr="0">
              <a:noAutofit/>
            </a:bodyPr>
            <a:lstStyle/>
            <a:p>
              <a:pPr lvl="0">
                <a:spcBef>
                  <a:spcPts val="0"/>
                </a:spcBef>
                <a:buNone/>
              </a:pPr>
              <a:endParaRPr/>
            </a:p>
          </p:txBody>
        </p:sp>
        <p:sp>
          <p:nvSpPr>
            <p:cNvPr id="891" name="Shape 891"/>
            <p:cNvSpPr/>
            <p:nvPr/>
          </p:nvSpPr>
          <p:spPr>
            <a:xfrm>
              <a:off x="5123825" y="1431100"/>
              <a:ext cx="1995975" cy="1955625"/>
            </a:xfrm>
            <a:custGeom>
              <a:avLst/>
              <a:gdLst/>
              <a:ahLst/>
              <a:cxnLst/>
              <a:rect l="0" t="0" r="0" b="0"/>
              <a:pathLst>
                <a:path w="79839" h="78225" extrusionOk="0">
                  <a:moveTo>
                    <a:pt x="0" y="0"/>
                  </a:moveTo>
                  <a:lnTo>
                    <a:pt x="78225" y="78225"/>
                  </a:lnTo>
                  <a:lnTo>
                    <a:pt x="79838" y="75268"/>
                  </a:lnTo>
                  <a:lnTo>
                    <a:pt x="4705" y="0"/>
                  </a:lnTo>
                  <a:close/>
                </a:path>
              </a:pathLst>
            </a:custGeom>
            <a:solidFill>
              <a:srgbClr val="23ABDA"/>
            </a:solidFill>
            <a:ln>
              <a:noFill/>
            </a:ln>
          </p:spPr>
          <p:txBody>
            <a:bodyPr lIns="91425" tIns="91425" rIns="91425" bIns="91425" anchor="ctr" anchorCtr="0">
              <a:noAutofit/>
            </a:bodyPr>
            <a:lstStyle/>
            <a:p>
              <a:pPr lvl="0">
                <a:spcBef>
                  <a:spcPts val="0"/>
                </a:spcBef>
                <a:buNone/>
              </a:pPr>
              <a:endParaRPr/>
            </a:p>
          </p:txBody>
        </p:sp>
        <p:sp>
          <p:nvSpPr>
            <p:cNvPr id="892" name="Shape 892"/>
            <p:cNvSpPr/>
            <p:nvPr/>
          </p:nvSpPr>
          <p:spPr>
            <a:xfrm>
              <a:off x="5221275" y="1431100"/>
              <a:ext cx="1935475" cy="1891775"/>
            </a:xfrm>
            <a:custGeom>
              <a:avLst/>
              <a:gdLst/>
              <a:ahLst/>
              <a:cxnLst/>
              <a:rect l="0" t="0" r="0" b="0"/>
              <a:pathLst>
                <a:path w="77419" h="75671" extrusionOk="0">
                  <a:moveTo>
                    <a:pt x="0" y="0"/>
                  </a:moveTo>
                  <a:lnTo>
                    <a:pt x="75671" y="75671"/>
                  </a:lnTo>
                  <a:lnTo>
                    <a:pt x="77419" y="72714"/>
                  </a:lnTo>
                  <a:lnTo>
                    <a:pt x="4570" y="0"/>
                  </a:lnTo>
                  <a:close/>
                </a:path>
              </a:pathLst>
            </a:custGeom>
            <a:solidFill>
              <a:srgbClr val="25A9DA"/>
            </a:solidFill>
            <a:ln>
              <a:noFill/>
            </a:ln>
          </p:spPr>
          <p:txBody>
            <a:bodyPr lIns="91425" tIns="91425" rIns="91425" bIns="91425" anchor="ctr" anchorCtr="0">
              <a:noAutofit/>
            </a:bodyPr>
            <a:lstStyle/>
            <a:p>
              <a:pPr lvl="0">
                <a:spcBef>
                  <a:spcPts val="0"/>
                </a:spcBef>
                <a:buNone/>
              </a:pPr>
              <a:endParaRPr/>
            </a:p>
          </p:txBody>
        </p:sp>
        <p:sp>
          <p:nvSpPr>
            <p:cNvPr id="893" name="Shape 893"/>
            <p:cNvSpPr/>
            <p:nvPr/>
          </p:nvSpPr>
          <p:spPr>
            <a:xfrm>
              <a:off x="5318700" y="1431100"/>
              <a:ext cx="1875025" cy="1831300"/>
            </a:xfrm>
            <a:custGeom>
              <a:avLst/>
              <a:gdLst/>
              <a:ahLst/>
              <a:cxnLst/>
              <a:rect l="0" t="0" r="0" b="0"/>
              <a:pathLst>
                <a:path w="75001" h="73252" extrusionOk="0">
                  <a:moveTo>
                    <a:pt x="1" y="0"/>
                  </a:moveTo>
                  <a:lnTo>
                    <a:pt x="73253" y="73251"/>
                  </a:lnTo>
                  <a:lnTo>
                    <a:pt x="75000" y="70295"/>
                  </a:lnTo>
                  <a:lnTo>
                    <a:pt x="4571" y="0"/>
                  </a:lnTo>
                  <a:close/>
                </a:path>
              </a:pathLst>
            </a:custGeom>
            <a:solidFill>
              <a:srgbClr val="26A8DB"/>
            </a:solidFill>
            <a:ln>
              <a:noFill/>
            </a:ln>
          </p:spPr>
          <p:txBody>
            <a:bodyPr lIns="91425" tIns="91425" rIns="91425" bIns="91425" anchor="ctr" anchorCtr="0">
              <a:noAutofit/>
            </a:bodyPr>
            <a:lstStyle/>
            <a:p>
              <a:pPr lvl="0">
                <a:spcBef>
                  <a:spcPts val="0"/>
                </a:spcBef>
                <a:buNone/>
              </a:pPr>
              <a:endParaRPr/>
            </a:p>
          </p:txBody>
        </p:sp>
        <p:sp>
          <p:nvSpPr>
            <p:cNvPr id="894" name="Shape 894"/>
            <p:cNvSpPr/>
            <p:nvPr/>
          </p:nvSpPr>
          <p:spPr>
            <a:xfrm>
              <a:off x="5416150" y="1431100"/>
              <a:ext cx="1811175" cy="1770825"/>
            </a:xfrm>
            <a:custGeom>
              <a:avLst/>
              <a:gdLst/>
              <a:ahLst/>
              <a:cxnLst/>
              <a:rect l="0" t="0" r="0" b="0"/>
              <a:pathLst>
                <a:path w="72447" h="70833" extrusionOk="0">
                  <a:moveTo>
                    <a:pt x="1" y="0"/>
                  </a:moveTo>
                  <a:lnTo>
                    <a:pt x="70699" y="70832"/>
                  </a:lnTo>
                  <a:lnTo>
                    <a:pt x="72446" y="67875"/>
                  </a:lnTo>
                  <a:lnTo>
                    <a:pt x="4571" y="0"/>
                  </a:lnTo>
                  <a:close/>
                </a:path>
              </a:pathLst>
            </a:custGeom>
            <a:solidFill>
              <a:srgbClr val="27A6DC"/>
            </a:solidFill>
            <a:ln>
              <a:noFill/>
            </a:ln>
          </p:spPr>
          <p:txBody>
            <a:bodyPr lIns="91425" tIns="91425" rIns="91425" bIns="91425" anchor="ctr" anchorCtr="0">
              <a:noAutofit/>
            </a:bodyPr>
            <a:lstStyle/>
            <a:p>
              <a:pPr lvl="0">
                <a:spcBef>
                  <a:spcPts val="0"/>
                </a:spcBef>
                <a:buNone/>
              </a:pPr>
              <a:endParaRPr/>
            </a:p>
          </p:txBody>
        </p:sp>
        <p:sp>
          <p:nvSpPr>
            <p:cNvPr id="895" name="Shape 895"/>
            <p:cNvSpPr/>
            <p:nvPr/>
          </p:nvSpPr>
          <p:spPr>
            <a:xfrm>
              <a:off x="5510250" y="1431100"/>
              <a:ext cx="1754025" cy="1706975"/>
            </a:xfrm>
            <a:custGeom>
              <a:avLst/>
              <a:gdLst/>
              <a:ahLst/>
              <a:cxnLst/>
              <a:rect l="0" t="0" r="0" b="0"/>
              <a:pathLst>
                <a:path w="70161" h="68279" extrusionOk="0">
                  <a:moveTo>
                    <a:pt x="0" y="0"/>
                  </a:moveTo>
                  <a:lnTo>
                    <a:pt x="68413" y="68278"/>
                  </a:lnTo>
                  <a:lnTo>
                    <a:pt x="70161" y="65456"/>
                  </a:lnTo>
                  <a:lnTo>
                    <a:pt x="4704" y="0"/>
                  </a:lnTo>
                  <a:close/>
                </a:path>
              </a:pathLst>
            </a:custGeom>
            <a:solidFill>
              <a:srgbClr val="28A4DC"/>
            </a:solidFill>
            <a:ln>
              <a:noFill/>
            </a:ln>
          </p:spPr>
          <p:txBody>
            <a:bodyPr lIns="91425" tIns="91425" rIns="91425" bIns="91425" anchor="ctr" anchorCtr="0">
              <a:noAutofit/>
            </a:bodyPr>
            <a:lstStyle/>
            <a:p>
              <a:pPr lvl="0">
                <a:spcBef>
                  <a:spcPts val="0"/>
                </a:spcBef>
                <a:buNone/>
              </a:pPr>
              <a:endParaRPr/>
            </a:p>
          </p:txBody>
        </p:sp>
        <p:sp>
          <p:nvSpPr>
            <p:cNvPr id="896" name="Shape 896"/>
            <p:cNvSpPr/>
            <p:nvPr/>
          </p:nvSpPr>
          <p:spPr>
            <a:xfrm>
              <a:off x="5607675" y="1431100"/>
              <a:ext cx="1690200" cy="1646500"/>
            </a:xfrm>
            <a:custGeom>
              <a:avLst/>
              <a:gdLst/>
              <a:ahLst/>
              <a:cxnLst/>
              <a:rect l="0" t="0" r="0" b="0"/>
              <a:pathLst>
                <a:path w="67608" h="65860" extrusionOk="0">
                  <a:moveTo>
                    <a:pt x="1" y="0"/>
                  </a:moveTo>
                  <a:lnTo>
                    <a:pt x="65995" y="65859"/>
                  </a:lnTo>
                  <a:lnTo>
                    <a:pt x="67608" y="62902"/>
                  </a:lnTo>
                  <a:lnTo>
                    <a:pt x="4705" y="0"/>
                  </a:lnTo>
                  <a:close/>
                </a:path>
              </a:pathLst>
            </a:custGeom>
            <a:solidFill>
              <a:srgbClr val="29A2DD"/>
            </a:solidFill>
            <a:ln>
              <a:noFill/>
            </a:ln>
          </p:spPr>
          <p:txBody>
            <a:bodyPr lIns="91425" tIns="91425" rIns="91425" bIns="91425" anchor="ctr" anchorCtr="0">
              <a:noAutofit/>
            </a:bodyPr>
            <a:lstStyle/>
            <a:p>
              <a:pPr lvl="0">
                <a:spcBef>
                  <a:spcPts val="0"/>
                </a:spcBef>
                <a:buNone/>
              </a:pPr>
              <a:endParaRPr/>
            </a:p>
          </p:txBody>
        </p:sp>
        <p:sp>
          <p:nvSpPr>
            <p:cNvPr id="897" name="Shape 897"/>
            <p:cNvSpPr/>
            <p:nvPr/>
          </p:nvSpPr>
          <p:spPr>
            <a:xfrm>
              <a:off x="5705125" y="1431100"/>
              <a:ext cx="1629725" cy="1586000"/>
            </a:xfrm>
            <a:custGeom>
              <a:avLst/>
              <a:gdLst/>
              <a:ahLst/>
              <a:cxnLst/>
              <a:rect l="0" t="0" r="0" b="0"/>
              <a:pathLst>
                <a:path w="65189" h="63440" extrusionOk="0">
                  <a:moveTo>
                    <a:pt x="1" y="0"/>
                  </a:moveTo>
                  <a:lnTo>
                    <a:pt x="63441" y="63440"/>
                  </a:lnTo>
                  <a:lnTo>
                    <a:pt x="65188" y="60483"/>
                  </a:lnTo>
                  <a:lnTo>
                    <a:pt x="4705" y="0"/>
                  </a:lnTo>
                  <a:close/>
                </a:path>
              </a:pathLst>
            </a:custGeom>
            <a:solidFill>
              <a:srgbClr val="2AA1DD"/>
            </a:solidFill>
            <a:ln>
              <a:noFill/>
            </a:ln>
          </p:spPr>
          <p:txBody>
            <a:bodyPr lIns="91425" tIns="91425" rIns="91425" bIns="91425" anchor="ctr" anchorCtr="0">
              <a:noAutofit/>
            </a:bodyPr>
            <a:lstStyle/>
            <a:p>
              <a:pPr lvl="0">
                <a:spcBef>
                  <a:spcPts val="0"/>
                </a:spcBef>
                <a:buNone/>
              </a:pPr>
              <a:endParaRPr/>
            </a:p>
          </p:txBody>
        </p:sp>
        <p:sp>
          <p:nvSpPr>
            <p:cNvPr id="898" name="Shape 898"/>
            <p:cNvSpPr/>
            <p:nvPr/>
          </p:nvSpPr>
          <p:spPr>
            <a:xfrm>
              <a:off x="5802575" y="1431100"/>
              <a:ext cx="1565875" cy="1525525"/>
            </a:xfrm>
            <a:custGeom>
              <a:avLst/>
              <a:gdLst/>
              <a:ahLst/>
              <a:cxnLst/>
              <a:rect l="0" t="0" r="0" b="0"/>
              <a:pathLst>
                <a:path w="62635" h="61021" extrusionOk="0">
                  <a:moveTo>
                    <a:pt x="1" y="0"/>
                  </a:moveTo>
                  <a:lnTo>
                    <a:pt x="61021" y="61020"/>
                  </a:lnTo>
                  <a:lnTo>
                    <a:pt x="62634" y="58064"/>
                  </a:lnTo>
                  <a:lnTo>
                    <a:pt x="4705" y="0"/>
                  </a:lnTo>
                  <a:close/>
                </a:path>
              </a:pathLst>
            </a:custGeom>
            <a:solidFill>
              <a:srgbClr val="2B9FDE"/>
            </a:solidFill>
            <a:ln>
              <a:noFill/>
            </a:ln>
          </p:spPr>
          <p:txBody>
            <a:bodyPr lIns="91425" tIns="91425" rIns="91425" bIns="91425" anchor="ctr" anchorCtr="0">
              <a:noAutofit/>
            </a:bodyPr>
            <a:lstStyle/>
            <a:p>
              <a:pPr lvl="0">
                <a:spcBef>
                  <a:spcPts val="0"/>
                </a:spcBef>
                <a:buNone/>
              </a:pPr>
              <a:endParaRPr/>
            </a:p>
          </p:txBody>
        </p:sp>
        <p:sp>
          <p:nvSpPr>
            <p:cNvPr id="899" name="Shape 899"/>
            <p:cNvSpPr/>
            <p:nvPr/>
          </p:nvSpPr>
          <p:spPr>
            <a:xfrm>
              <a:off x="5900025" y="1431100"/>
              <a:ext cx="1481850" cy="1461675"/>
            </a:xfrm>
            <a:custGeom>
              <a:avLst/>
              <a:gdLst/>
              <a:ahLst/>
              <a:cxnLst/>
              <a:rect l="0" t="0" r="0" b="0"/>
              <a:pathLst>
                <a:path w="59274" h="58467" extrusionOk="0">
                  <a:moveTo>
                    <a:pt x="0" y="0"/>
                  </a:moveTo>
                  <a:lnTo>
                    <a:pt x="58468" y="58467"/>
                  </a:lnTo>
                  <a:lnTo>
                    <a:pt x="59274" y="57123"/>
                  </a:lnTo>
                  <a:lnTo>
                    <a:pt x="56048" y="51478"/>
                  </a:lnTo>
                  <a:lnTo>
                    <a:pt x="4570" y="0"/>
                  </a:lnTo>
                  <a:close/>
                </a:path>
              </a:pathLst>
            </a:custGeom>
            <a:solidFill>
              <a:srgbClr val="2C9DDE"/>
            </a:solidFill>
            <a:ln>
              <a:noFill/>
            </a:ln>
          </p:spPr>
          <p:txBody>
            <a:bodyPr lIns="91425" tIns="91425" rIns="91425" bIns="91425" anchor="ctr" anchorCtr="0">
              <a:noAutofit/>
            </a:bodyPr>
            <a:lstStyle/>
            <a:p>
              <a:pPr lvl="0">
                <a:spcBef>
                  <a:spcPts val="0"/>
                </a:spcBef>
                <a:buNone/>
              </a:pPr>
              <a:endParaRPr/>
            </a:p>
          </p:txBody>
        </p:sp>
        <p:sp>
          <p:nvSpPr>
            <p:cNvPr id="900" name="Shape 900"/>
            <p:cNvSpPr/>
            <p:nvPr/>
          </p:nvSpPr>
          <p:spPr>
            <a:xfrm>
              <a:off x="5997475" y="1431100"/>
              <a:ext cx="1307125" cy="1297025"/>
            </a:xfrm>
            <a:custGeom>
              <a:avLst/>
              <a:gdLst/>
              <a:ahLst/>
              <a:cxnLst/>
              <a:rect l="0" t="0" r="0" b="0"/>
              <a:pathLst>
                <a:path w="52285" h="51881" extrusionOk="0">
                  <a:moveTo>
                    <a:pt x="0" y="0"/>
                  </a:moveTo>
                  <a:lnTo>
                    <a:pt x="51747" y="51881"/>
                  </a:lnTo>
                  <a:lnTo>
                    <a:pt x="52285" y="51478"/>
                  </a:lnTo>
                  <a:lnTo>
                    <a:pt x="46908" y="42338"/>
                  </a:lnTo>
                  <a:lnTo>
                    <a:pt x="4570" y="0"/>
                  </a:lnTo>
                  <a:close/>
                </a:path>
              </a:pathLst>
            </a:custGeom>
            <a:solidFill>
              <a:srgbClr val="2D9CDF"/>
            </a:solidFill>
            <a:ln>
              <a:noFill/>
            </a:ln>
          </p:spPr>
          <p:txBody>
            <a:bodyPr lIns="91425" tIns="91425" rIns="91425" bIns="91425" anchor="ctr" anchorCtr="0">
              <a:noAutofit/>
            </a:bodyPr>
            <a:lstStyle/>
            <a:p>
              <a:pPr lvl="0">
                <a:spcBef>
                  <a:spcPts val="0"/>
                </a:spcBef>
                <a:buNone/>
              </a:pPr>
              <a:endParaRPr/>
            </a:p>
          </p:txBody>
        </p:sp>
        <p:sp>
          <p:nvSpPr>
            <p:cNvPr id="901" name="Shape 901"/>
            <p:cNvSpPr/>
            <p:nvPr/>
          </p:nvSpPr>
          <p:spPr>
            <a:xfrm>
              <a:off x="6094900" y="1431100"/>
              <a:ext cx="1075300" cy="1065175"/>
            </a:xfrm>
            <a:custGeom>
              <a:avLst/>
              <a:gdLst/>
              <a:ahLst/>
              <a:cxnLst/>
              <a:rect l="0" t="0" r="0" b="0"/>
              <a:pathLst>
                <a:path w="43012" h="42607" extrusionOk="0">
                  <a:moveTo>
                    <a:pt x="1" y="0"/>
                  </a:moveTo>
                  <a:lnTo>
                    <a:pt x="42608" y="42607"/>
                  </a:lnTo>
                  <a:lnTo>
                    <a:pt x="43011" y="42338"/>
                  </a:lnTo>
                  <a:lnTo>
                    <a:pt x="37769" y="33064"/>
                  </a:lnTo>
                  <a:lnTo>
                    <a:pt x="4571" y="0"/>
                  </a:lnTo>
                  <a:close/>
                </a:path>
              </a:pathLst>
            </a:custGeom>
            <a:solidFill>
              <a:srgbClr val="2F9AE0"/>
            </a:solidFill>
            <a:ln>
              <a:noFill/>
            </a:ln>
          </p:spPr>
          <p:txBody>
            <a:bodyPr lIns="91425" tIns="91425" rIns="91425" bIns="91425" anchor="ctr" anchorCtr="0">
              <a:noAutofit/>
            </a:bodyPr>
            <a:lstStyle/>
            <a:p>
              <a:pPr lvl="0">
                <a:spcBef>
                  <a:spcPts val="0"/>
                </a:spcBef>
                <a:buNone/>
              </a:pPr>
              <a:endParaRPr/>
            </a:p>
          </p:txBody>
        </p:sp>
        <p:sp>
          <p:nvSpPr>
            <p:cNvPr id="902" name="Shape 902"/>
            <p:cNvSpPr/>
            <p:nvPr/>
          </p:nvSpPr>
          <p:spPr>
            <a:xfrm>
              <a:off x="6189000" y="1431100"/>
              <a:ext cx="850150" cy="836700"/>
            </a:xfrm>
            <a:custGeom>
              <a:avLst/>
              <a:gdLst/>
              <a:ahLst/>
              <a:cxnLst/>
              <a:rect l="0" t="0" r="0" b="0"/>
              <a:pathLst>
                <a:path w="34006" h="33468" extrusionOk="0">
                  <a:moveTo>
                    <a:pt x="0" y="0"/>
                  </a:moveTo>
                  <a:lnTo>
                    <a:pt x="33602" y="33467"/>
                  </a:lnTo>
                  <a:lnTo>
                    <a:pt x="34005" y="33198"/>
                  </a:lnTo>
                  <a:lnTo>
                    <a:pt x="28629" y="23924"/>
                  </a:lnTo>
                  <a:lnTo>
                    <a:pt x="4705" y="0"/>
                  </a:lnTo>
                  <a:close/>
                </a:path>
              </a:pathLst>
            </a:custGeom>
            <a:solidFill>
              <a:srgbClr val="3098E0"/>
            </a:solidFill>
            <a:ln>
              <a:noFill/>
            </a:ln>
          </p:spPr>
          <p:txBody>
            <a:bodyPr lIns="91425" tIns="91425" rIns="91425" bIns="91425" anchor="ctr" anchorCtr="0">
              <a:noAutofit/>
            </a:bodyPr>
            <a:lstStyle/>
            <a:p>
              <a:pPr lvl="0">
                <a:spcBef>
                  <a:spcPts val="0"/>
                </a:spcBef>
                <a:buNone/>
              </a:pPr>
              <a:endParaRPr/>
            </a:p>
          </p:txBody>
        </p:sp>
        <p:sp>
          <p:nvSpPr>
            <p:cNvPr id="903" name="Shape 903"/>
            <p:cNvSpPr/>
            <p:nvPr/>
          </p:nvSpPr>
          <p:spPr>
            <a:xfrm>
              <a:off x="6286450" y="1431100"/>
              <a:ext cx="618300" cy="608200"/>
            </a:xfrm>
            <a:custGeom>
              <a:avLst/>
              <a:gdLst/>
              <a:ahLst/>
              <a:cxnLst/>
              <a:rect l="0" t="0" r="0" b="0"/>
              <a:pathLst>
                <a:path w="24732" h="24328" extrusionOk="0">
                  <a:moveTo>
                    <a:pt x="0" y="0"/>
                  </a:moveTo>
                  <a:lnTo>
                    <a:pt x="24328" y="24328"/>
                  </a:lnTo>
                  <a:lnTo>
                    <a:pt x="24731" y="23924"/>
                  </a:lnTo>
                  <a:lnTo>
                    <a:pt x="19489" y="14785"/>
                  </a:lnTo>
                  <a:lnTo>
                    <a:pt x="4704" y="0"/>
                  </a:lnTo>
                  <a:close/>
                </a:path>
              </a:pathLst>
            </a:custGeom>
            <a:solidFill>
              <a:srgbClr val="3196E1"/>
            </a:solidFill>
            <a:ln>
              <a:noFill/>
            </a:ln>
          </p:spPr>
          <p:txBody>
            <a:bodyPr lIns="91425" tIns="91425" rIns="91425" bIns="91425" anchor="ctr" anchorCtr="0">
              <a:noAutofit/>
            </a:bodyPr>
            <a:lstStyle/>
            <a:p>
              <a:pPr lvl="0">
                <a:spcBef>
                  <a:spcPts val="0"/>
                </a:spcBef>
                <a:buNone/>
              </a:pPr>
              <a:endParaRPr/>
            </a:p>
          </p:txBody>
        </p:sp>
        <p:sp>
          <p:nvSpPr>
            <p:cNvPr id="904" name="Shape 904"/>
            <p:cNvSpPr/>
            <p:nvPr/>
          </p:nvSpPr>
          <p:spPr>
            <a:xfrm>
              <a:off x="6383900" y="1431100"/>
              <a:ext cx="389800" cy="376350"/>
            </a:xfrm>
            <a:custGeom>
              <a:avLst/>
              <a:gdLst/>
              <a:ahLst/>
              <a:cxnLst/>
              <a:rect l="0" t="0" r="0" b="0"/>
              <a:pathLst>
                <a:path w="15592" h="15054" extrusionOk="0">
                  <a:moveTo>
                    <a:pt x="0" y="0"/>
                  </a:moveTo>
                  <a:lnTo>
                    <a:pt x="15188" y="15054"/>
                  </a:lnTo>
                  <a:lnTo>
                    <a:pt x="15591" y="14785"/>
                  </a:lnTo>
                  <a:lnTo>
                    <a:pt x="10215" y="5645"/>
                  </a:lnTo>
                  <a:lnTo>
                    <a:pt x="4704" y="0"/>
                  </a:lnTo>
                  <a:close/>
                </a:path>
              </a:pathLst>
            </a:custGeom>
            <a:solidFill>
              <a:srgbClr val="3295E1"/>
            </a:solidFill>
            <a:ln>
              <a:noFill/>
            </a:ln>
          </p:spPr>
          <p:txBody>
            <a:bodyPr lIns="91425" tIns="91425" rIns="91425" bIns="91425" anchor="ctr" anchorCtr="0">
              <a:noAutofit/>
            </a:bodyPr>
            <a:lstStyle/>
            <a:p>
              <a:pPr lvl="0">
                <a:spcBef>
                  <a:spcPts val="0"/>
                </a:spcBef>
                <a:buNone/>
              </a:pPr>
              <a:endParaRPr/>
            </a:p>
          </p:txBody>
        </p:sp>
        <p:sp>
          <p:nvSpPr>
            <p:cNvPr id="905" name="Shape 905"/>
            <p:cNvSpPr/>
            <p:nvPr/>
          </p:nvSpPr>
          <p:spPr>
            <a:xfrm>
              <a:off x="6481325" y="1431100"/>
              <a:ext cx="157950" cy="147850"/>
            </a:xfrm>
            <a:custGeom>
              <a:avLst/>
              <a:gdLst/>
              <a:ahLst/>
              <a:cxnLst/>
              <a:rect l="0" t="0" r="0" b="0"/>
              <a:pathLst>
                <a:path w="6318" h="5914" extrusionOk="0">
                  <a:moveTo>
                    <a:pt x="1" y="0"/>
                  </a:moveTo>
                  <a:lnTo>
                    <a:pt x="5915" y="5914"/>
                  </a:lnTo>
                  <a:lnTo>
                    <a:pt x="6318" y="5645"/>
                  </a:lnTo>
                  <a:lnTo>
                    <a:pt x="3092" y="0"/>
                  </a:lnTo>
                  <a:close/>
                </a:path>
              </a:pathLst>
            </a:custGeom>
            <a:solidFill>
              <a:srgbClr val="3393E2"/>
            </a:solidFill>
            <a:ln>
              <a:noFill/>
            </a:ln>
          </p:spPr>
          <p:txBody>
            <a:bodyPr lIns="91425" tIns="91425" rIns="91425" bIns="91425" anchor="ctr" anchorCtr="0">
              <a:noAutofit/>
            </a:bodyPr>
            <a:lstStyle/>
            <a:p>
              <a:pPr lvl="0">
                <a:spcBef>
                  <a:spcPts val="0"/>
                </a:spcBef>
                <a:buNone/>
              </a:pPr>
              <a:endParaRPr/>
            </a:p>
          </p:txBody>
        </p:sp>
      </p:grpSp>
      <p:sp>
        <p:nvSpPr>
          <p:cNvPr id="906" name="Shape 906"/>
          <p:cNvSpPr/>
          <p:nvPr/>
        </p:nvSpPr>
        <p:spPr>
          <a:xfrm rot="10800000" flipH="1">
            <a:off x="-123825" y="1058975"/>
            <a:ext cx="819899" cy="710099"/>
          </a:xfrm>
          <a:prstGeom prst="hexagon">
            <a:avLst>
              <a:gd name="adj" fmla="val 28678"/>
              <a:gd name="vf" fmla="val 115470"/>
            </a:avLst>
          </a:prstGeom>
          <a:noFill/>
          <a:ln w="9525" cap="flat" cmpd="sng">
            <a:solidFill>
              <a:srgbClr val="19BBD5"/>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907" name="Shape 907"/>
          <p:cNvSpPr/>
          <p:nvPr/>
        </p:nvSpPr>
        <p:spPr>
          <a:xfrm rot="10800000" flipH="1">
            <a:off x="638174" y="1440099"/>
            <a:ext cx="428700" cy="371100"/>
          </a:xfrm>
          <a:prstGeom prst="hexagon">
            <a:avLst>
              <a:gd name="adj" fmla="val 28678"/>
              <a:gd name="vf" fmla="val 115470"/>
            </a:avLst>
          </a:prstGeom>
          <a:solidFill>
            <a:srgbClr val="184769"/>
          </a:solidFill>
          <a:ln>
            <a:noFill/>
          </a:ln>
        </p:spPr>
        <p:txBody>
          <a:bodyPr lIns="91425" tIns="91425" rIns="91425" bIns="91425" anchor="ctr" anchorCtr="0">
            <a:noAutofit/>
          </a:bodyPr>
          <a:lstStyle/>
          <a:p>
            <a:pPr lvl="0">
              <a:spcBef>
                <a:spcPts val="0"/>
              </a:spcBef>
              <a:buNone/>
            </a:pPr>
            <a:endParaRPr/>
          </a:p>
        </p:txBody>
      </p:sp>
      <p:sp>
        <p:nvSpPr>
          <p:cNvPr id="908" name="Shape 908"/>
          <p:cNvSpPr/>
          <p:nvPr/>
        </p:nvSpPr>
        <p:spPr>
          <a:xfrm rot="10800000" flipH="1">
            <a:off x="1495424" y="-131649"/>
            <a:ext cx="819899" cy="710099"/>
          </a:xfrm>
          <a:prstGeom prst="hexagon">
            <a:avLst>
              <a:gd name="adj" fmla="val 28678"/>
              <a:gd name="vf" fmla="val 115470"/>
            </a:avLst>
          </a:prstGeom>
          <a:noFill/>
          <a:ln w="76200" cap="flat" cmpd="sng">
            <a:solidFill>
              <a:srgbClr val="184769"/>
            </a:solidFill>
            <a:prstDash val="solid"/>
            <a:miter/>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909" name="Shape 909"/>
          <p:cNvSpPr/>
          <p:nvPr/>
        </p:nvSpPr>
        <p:spPr>
          <a:xfrm rot="10800000" flipH="1">
            <a:off x="327799" y="88924"/>
            <a:ext cx="358799" cy="310500"/>
          </a:xfrm>
          <a:prstGeom prst="hexagon">
            <a:avLst>
              <a:gd name="adj" fmla="val 28678"/>
              <a:gd name="vf" fmla="val 115470"/>
            </a:avLst>
          </a:prstGeom>
          <a:solidFill>
            <a:srgbClr val="00E1C6"/>
          </a:solidFill>
          <a:ln>
            <a:noFill/>
          </a:ln>
        </p:spPr>
        <p:txBody>
          <a:bodyPr lIns="91425" tIns="91425" rIns="91425" bIns="91425" anchor="ctr" anchorCtr="0">
            <a:noAutofit/>
          </a:bodyPr>
          <a:lstStyle/>
          <a:p>
            <a:pPr lvl="0">
              <a:spcBef>
                <a:spcPts val="0"/>
              </a:spcBef>
              <a:buNone/>
            </a:pPr>
            <a:endParaRPr/>
          </a:p>
        </p:txBody>
      </p:sp>
      <p:grpSp>
        <p:nvGrpSpPr>
          <p:cNvPr id="3" name="Shape 910"/>
          <p:cNvGrpSpPr/>
          <p:nvPr/>
        </p:nvGrpSpPr>
        <p:grpSpPr>
          <a:xfrm>
            <a:off x="1729783" y="61067"/>
            <a:ext cx="351203" cy="324660"/>
            <a:chOff x="5975075" y="2327500"/>
            <a:chExt cx="420100" cy="388350"/>
          </a:xfrm>
        </p:grpSpPr>
        <p:sp>
          <p:nvSpPr>
            <p:cNvPr id="911" name="Shape 911"/>
            <p:cNvSpPr/>
            <p:nvPr/>
          </p:nvSpPr>
          <p:spPr>
            <a:xfrm>
              <a:off x="5975075" y="2474650"/>
              <a:ext cx="98325" cy="220450"/>
            </a:xfrm>
            <a:custGeom>
              <a:avLst/>
              <a:gdLst/>
              <a:ahLst/>
              <a:cxnLst/>
              <a:rect l="0" t="0" r="0" b="0"/>
              <a:pathLst>
                <a:path w="3933" h="8818" extrusionOk="0">
                  <a:moveTo>
                    <a:pt x="2418" y="1002"/>
                  </a:moveTo>
                  <a:lnTo>
                    <a:pt x="2565" y="1027"/>
                  </a:lnTo>
                  <a:lnTo>
                    <a:pt x="2687" y="1075"/>
                  </a:lnTo>
                  <a:lnTo>
                    <a:pt x="2809" y="1124"/>
                  </a:lnTo>
                  <a:lnTo>
                    <a:pt x="2907" y="1222"/>
                  </a:lnTo>
                  <a:lnTo>
                    <a:pt x="3005" y="1320"/>
                  </a:lnTo>
                  <a:lnTo>
                    <a:pt x="3078" y="1442"/>
                  </a:lnTo>
                  <a:lnTo>
                    <a:pt x="3102" y="1564"/>
                  </a:lnTo>
                  <a:lnTo>
                    <a:pt x="3127" y="1710"/>
                  </a:lnTo>
                  <a:lnTo>
                    <a:pt x="3102" y="1857"/>
                  </a:lnTo>
                  <a:lnTo>
                    <a:pt x="3078" y="1979"/>
                  </a:lnTo>
                  <a:lnTo>
                    <a:pt x="3005" y="2101"/>
                  </a:lnTo>
                  <a:lnTo>
                    <a:pt x="2907" y="2223"/>
                  </a:lnTo>
                  <a:lnTo>
                    <a:pt x="2809" y="2297"/>
                  </a:lnTo>
                  <a:lnTo>
                    <a:pt x="2687" y="2370"/>
                  </a:lnTo>
                  <a:lnTo>
                    <a:pt x="2565" y="2394"/>
                  </a:lnTo>
                  <a:lnTo>
                    <a:pt x="2418" y="2419"/>
                  </a:lnTo>
                  <a:lnTo>
                    <a:pt x="2272" y="2394"/>
                  </a:lnTo>
                  <a:lnTo>
                    <a:pt x="2150" y="2370"/>
                  </a:lnTo>
                  <a:lnTo>
                    <a:pt x="2028" y="2297"/>
                  </a:lnTo>
                  <a:lnTo>
                    <a:pt x="1930" y="2223"/>
                  </a:lnTo>
                  <a:lnTo>
                    <a:pt x="1832" y="2101"/>
                  </a:lnTo>
                  <a:lnTo>
                    <a:pt x="1759" y="1979"/>
                  </a:lnTo>
                  <a:lnTo>
                    <a:pt x="1735" y="1857"/>
                  </a:lnTo>
                  <a:lnTo>
                    <a:pt x="1710" y="1710"/>
                  </a:lnTo>
                  <a:lnTo>
                    <a:pt x="1735" y="1564"/>
                  </a:lnTo>
                  <a:lnTo>
                    <a:pt x="1759" y="1442"/>
                  </a:lnTo>
                  <a:lnTo>
                    <a:pt x="1832" y="1320"/>
                  </a:lnTo>
                  <a:lnTo>
                    <a:pt x="1930" y="1222"/>
                  </a:lnTo>
                  <a:lnTo>
                    <a:pt x="2028" y="1124"/>
                  </a:lnTo>
                  <a:lnTo>
                    <a:pt x="2150" y="1075"/>
                  </a:lnTo>
                  <a:lnTo>
                    <a:pt x="2272" y="1027"/>
                  </a:lnTo>
                  <a:lnTo>
                    <a:pt x="2418" y="1002"/>
                  </a:lnTo>
                  <a:close/>
                  <a:moveTo>
                    <a:pt x="1" y="1"/>
                  </a:moveTo>
                  <a:lnTo>
                    <a:pt x="1" y="8817"/>
                  </a:lnTo>
                  <a:lnTo>
                    <a:pt x="3933" y="8817"/>
                  </a:lnTo>
                  <a:lnTo>
                    <a:pt x="3933"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912" name="Shape 912"/>
            <p:cNvSpPr/>
            <p:nvPr/>
          </p:nvSpPr>
          <p:spPr>
            <a:xfrm>
              <a:off x="6088025" y="2327500"/>
              <a:ext cx="307150" cy="388350"/>
            </a:xfrm>
            <a:custGeom>
              <a:avLst/>
              <a:gdLst/>
              <a:ahLst/>
              <a:cxnLst/>
              <a:rect l="0" t="0" r="0" b="0"/>
              <a:pathLst>
                <a:path w="12286" h="15534" extrusionOk="0">
                  <a:moveTo>
                    <a:pt x="6326" y="1"/>
                  </a:moveTo>
                  <a:lnTo>
                    <a:pt x="5960" y="25"/>
                  </a:lnTo>
                  <a:lnTo>
                    <a:pt x="5716" y="74"/>
                  </a:lnTo>
                  <a:lnTo>
                    <a:pt x="5520" y="147"/>
                  </a:lnTo>
                  <a:lnTo>
                    <a:pt x="5374" y="221"/>
                  </a:lnTo>
                  <a:lnTo>
                    <a:pt x="4983" y="1466"/>
                  </a:lnTo>
                  <a:lnTo>
                    <a:pt x="4788" y="2028"/>
                  </a:lnTo>
                  <a:lnTo>
                    <a:pt x="4592" y="2541"/>
                  </a:lnTo>
                  <a:lnTo>
                    <a:pt x="4397" y="3005"/>
                  </a:lnTo>
                  <a:lnTo>
                    <a:pt x="4202" y="3396"/>
                  </a:lnTo>
                  <a:lnTo>
                    <a:pt x="4031" y="3689"/>
                  </a:lnTo>
                  <a:lnTo>
                    <a:pt x="3884" y="3933"/>
                  </a:lnTo>
                  <a:lnTo>
                    <a:pt x="3664" y="4153"/>
                  </a:lnTo>
                  <a:lnTo>
                    <a:pt x="3322" y="4495"/>
                  </a:lnTo>
                  <a:lnTo>
                    <a:pt x="2516" y="5252"/>
                  </a:lnTo>
                  <a:lnTo>
                    <a:pt x="1442" y="6229"/>
                  </a:lnTo>
                  <a:lnTo>
                    <a:pt x="1" y="6229"/>
                  </a:lnTo>
                  <a:lnTo>
                    <a:pt x="1" y="13433"/>
                  </a:lnTo>
                  <a:lnTo>
                    <a:pt x="1515" y="13433"/>
                  </a:lnTo>
                  <a:lnTo>
                    <a:pt x="2004" y="13678"/>
                  </a:lnTo>
                  <a:lnTo>
                    <a:pt x="2687" y="13971"/>
                  </a:lnTo>
                  <a:lnTo>
                    <a:pt x="3567" y="14313"/>
                  </a:lnTo>
                  <a:lnTo>
                    <a:pt x="4544" y="14679"/>
                  </a:lnTo>
                  <a:lnTo>
                    <a:pt x="5594" y="14997"/>
                  </a:lnTo>
                  <a:lnTo>
                    <a:pt x="6131" y="15143"/>
                  </a:lnTo>
                  <a:lnTo>
                    <a:pt x="6668" y="15265"/>
                  </a:lnTo>
                  <a:lnTo>
                    <a:pt x="7181" y="15387"/>
                  </a:lnTo>
                  <a:lnTo>
                    <a:pt x="7694" y="15461"/>
                  </a:lnTo>
                  <a:lnTo>
                    <a:pt x="8158" y="15509"/>
                  </a:lnTo>
                  <a:lnTo>
                    <a:pt x="8622" y="15534"/>
                  </a:lnTo>
                  <a:lnTo>
                    <a:pt x="9404" y="15534"/>
                  </a:lnTo>
                  <a:lnTo>
                    <a:pt x="9819" y="15509"/>
                  </a:lnTo>
                  <a:lnTo>
                    <a:pt x="10210" y="15461"/>
                  </a:lnTo>
                  <a:lnTo>
                    <a:pt x="10552" y="15363"/>
                  </a:lnTo>
                  <a:lnTo>
                    <a:pt x="10723" y="15314"/>
                  </a:lnTo>
                  <a:lnTo>
                    <a:pt x="10845" y="15265"/>
                  </a:lnTo>
                  <a:lnTo>
                    <a:pt x="10967" y="15192"/>
                  </a:lnTo>
                  <a:lnTo>
                    <a:pt x="11064" y="15094"/>
                  </a:lnTo>
                  <a:lnTo>
                    <a:pt x="11113" y="14997"/>
                  </a:lnTo>
                  <a:lnTo>
                    <a:pt x="11162" y="14874"/>
                  </a:lnTo>
                  <a:lnTo>
                    <a:pt x="11235" y="14166"/>
                  </a:lnTo>
                  <a:lnTo>
                    <a:pt x="11211" y="13995"/>
                  </a:lnTo>
                  <a:lnTo>
                    <a:pt x="11162" y="13849"/>
                  </a:lnTo>
                  <a:lnTo>
                    <a:pt x="11064" y="13702"/>
                  </a:lnTo>
                  <a:lnTo>
                    <a:pt x="10918" y="13580"/>
                  </a:lnTo>
                  <a:lnTo>
                    <a:pt x="11040" y="13556"/>
                  </a:lnTo>
                  <a:lnTo>
                    <a:pt x="11162" y="13507"/>
                  </a:lnTo>
                  <a:lnTo>
                    <a:pt x="11284" y="13458"/>
                  </a:lnTo>
                  <a:lnTo>
                    <a:pt x="11382" y="13360"/>
                  </a:lnTo>
                  <a:lnTo>
                    <a:pt x="11455" y="13263"/>
                  </a:lnTo>
                  <a:lnTo>
                    <a:pt x="11528" y="13140"/>
                  </a:lnTo>
                  <a:lnTo>
                    <a:pt x="11577" y="12994"/>
                  </a:lnTo>
                  <a:lnTo>
                    <a:pt x="11602" y="12872"/>
                  </a:lnTo>
                  <a:lnTo>
                    <a:pt x="11675" y="11993"/>
                  </a:lnTo>
                  <a:lnTo>
                    <a:pt x="11675" y="11870"/>
                  </a:lnTo>
                  <a:lnTo>
                    <a:pt x="11675" y="11773"/>
                  </a:lnTo>
                  <a:lnTo>
                    <a:pt x="11651" y="11651"/>
                  </a:lnTo>
                  <a:lnTo>
                    <a:pt x="11602" y="11553"/>
                  </a:lnTo>
                  <a:lnTo>
                    <a:pt x="11480" y="11382"/>
                  </a:lnTo>
                  <a:lnTo>
                    <a:pt x="11406" y="11309"/>
                  </a:lnTo>
                  <a:lnTo>
                    <a:pt x="11333" y="11235"/>
                  </a:lnTo>
                  <a:lnTo>
                    <a:pt x="11455" y="11211"/>
                  </a:lnTo>
                  <a:lnTo>
                    <a:pt x="11553" y="11162"/>
                  </a:lnTo>
                  <a:lnTo>
                    <a:pt x="11651" y="11089"/>
                  </a:lnTo>
                  <a:lnTo>
                    <a:pt x="11748" y="10991"/>
                  </a:lnTo>
                  <a:lnTo>
                    <a:pt x="11822" y="10893"/>
                  </a:lnTo>
                  <a:lnTo>
                    <a:pt x="11870" y="10796"/>
                  </a:lnTo>
                  <a:lnTo>
                    <a:pt x="11919" y="10674"/>
                  </a:lnTo>
                  <a:lnTo>
                    <a:pt x="11944" y="10527"/>
                  </a:lnTo>
                  <a:lnTo>
                    <a:pt x="12017" y="9672"/>
                  </a:lnTo>
                  <a:lnTo>
                    <a:pt x="12017" y="9550"/>
                  </a:lnTo>
                  <a:lnTo>
                    <a:pt x="12017" y="9428"/>
                  </a:lnTo>
                  <a:lnTo>
                    <a:pt x="11993" y="9306"/>
                  </a:lnTo>
                  <a:lnTo>
                    <a:pt x="11944" y="9208"/>
                  </a:lnTo>
                  <a:lnTo>
                    <a:pt x="11895" y="9111"/>
                  </a:lnTo>
                  <a:lnTo>
                    <a:pt x="11822" y="9037"/>
                  </a:lnTo>
                  <a:lnTo>
                    <a:pt x="11748" y="8964"/>
                  </a:lnTo>
                  <a:lnTo>
                    <a:pt x="11651" y="8891"/>
                  </a:lnTo>
                  <a:lnTo>
                    <a:pt x="11748" y="8866"/>
                  </a:lnTo>
                  <a:lnTo>
                    <a:pt x="11846" y="8793"/>
                  </a:lnTo>
                  <a:lnTo>
                    <a:pt x="11944" y="8720"/>
                  </a:lnTo>
                  <a:lnTo>
                    <a:pt x="12017" y="8647"/>
                  </a:lnTo>
                  <a:lnTo>
                    <a:pt x="12090" y="8549"/>
                  </a:lnTo>
                  <a:lnTo>
                    <a:pt x="12139" y="8451"/>
                  </a:lnTo>
                  <a:lnTo>
                    <a:pt x="12163" y="8329"/>
                  </a:lnTo>
                  <a:lnTo>
                    <a:pt x="12188" y="8207"/>
                  </a:lnTo>
                  <a:lnTo>
                    <a:pt x="12286" y="7328"/>
                  </a:lnTo>
                  <a:lnTo>
                    <a:pt x="12261" y="7206"/>
                  </a:lnTo>
                  <a:lnTo>
                    <a:pt x="12237" y="7083"/>
                  </a:lnTo>
                  <a:lnTo>
                    <a:pt x="12188" y="6986"/>
                  </a:lnTo>
                  <a:lnTo>
                    <a:pt x="12139" y="6888"/>
                  </a:lnTo>
                  <a:lnTo>
                    <a:pt x="12066" y="6790"/>
                  </a:lnTo>
                  <a:lnTo>
                    <a:pt x="11968" y="6717"/>
                  </a:lnTo>
                  <a:lnTo>
                    <a:pt x="11748" y="6571"/>
                  </a:lnTo>
                  <a:lnTo>
                    <a:pt x="11504" y="6448"/>
                  </a:lnTo>
                  <a:lnTo>
                    <a:pt x="11211" y="6351"/>
                  </a:lnTo>
                  <a:lnTo>
                    <a:pt x="10893" y="6278"/>
                  </a:lnTo>
                  <a:lnTo>
                    <a:pt x="10576" y="6229"/>
                  </a:lnTo>
                  <a:lnTo>
                    <a:pt x="9892" y="6131"/>
                  </a:lnTo>
                  <a:lnTo>
                    <a:pt x="8842" y="6033"/>
                  </a:lnTo>
                  <a:lnTo>
                    <a:pt x="7596" y="5960"/>
                  </a:lnTo>
                  <a:lnTo>
                    <a:pt x="6326" y="5887"/>
                  </a:lnTo>
                  <a:lnTo>
                    <a:pt x="6497" y="5594"/>
                  </a:lnTo>
                  <a:lnTo>
                    <a:pt x="6644" y="5252"/>
                  </a:lnTo>
                  <a:lnTo>
                    <a:pt x="6790" y="4885"/>
                  </a:lnTo>
                  <a:lnTo>
                    <a:pt x="6888" y="4495"/>
                  </a:lnTo>
                  <a:lnTo>
                    <a:pt x="6986" y="4104"/>
                  </a:lnTo>
                  <a:lnTo>
                    <a:pt x="7083" y="3689"/>
                  </a:lnTo>
                  <a:lnTo>
                    <a:pt x="7181" y="2883"/>
                  </a:lnTo>
                  <a:lnTo>
                    <a:pt x="7254" y="2150"/>
                  </a:lnTo>
                  <a:lnTo>
                    <a:pt x="7303" y="1539"/>
                  </a:lnTo>
                  <a:lnTo>
                    <a:pt x="7303" y="978"/>
                  </a:lnTo>
                  <a:lnTo>
                    <a:pt x="7303" y="807"/>
                  </a:lnTo>
                  <a:lnTo>
                    <a:pt x="7230" y="611"/>
                  </a:lnTo>
                  <a:lnTo>
                    <a:pt x="7157" y="465"/>
                  </a:lnTo>
                  <a:lnTo>
                    <a:pt x="7035" y="318"/>
                  </a:lnTo>
                  <a:lnTo>
                    <a:pt x="6888" y="172"/>
                  </a:lnTo>
                  <a:lnTo>
                    <a:pt x="6717" y="98"/>
                  </a:lnTo>
                  <a:lnTo>
                    <a:pt x="6522" y="25"/>
                  </a:lnTo>
                  <a:lnTo>
                    <a:pt x="6326"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grpSp>
      <p:sp>
        <p:nvSpPr>
          <p:cNvPr id="913" name="Shape 913"/>
          <p:cNvSpPr/>
          <p:nvPr/>
        </p:nvSpPr>
        <p:spPr>
          <a:xfrm>
            <a:off x="203100" y="1270176"/>
            <a:ext cx="166061" cy="287704"/>
          </a:xfrm>
          <a:custGeom>
            <a:avLst/>
            <a:gdLst/>
            <a:ahLst/>
            <a:cxnLst/>
            <a:rect l="0" t="0" r="0" b="0"/>
            <a:pathLst>
              <a:path w="11870" h="20565" extrusionOk="0">
                <a:moveTo>
                  <a:pt x="6301" y="977"/>
                </a:moveTo>
                <a:lnTo>
                  <a:pt x="6423" y="1002"/>
                </a:lnTo>
                <a:lnTo>
                  <a:pt x="6497" y="1075"/>
                </a:lnTo>
                <a:lnTo>
                  <a:pt x="6570" y="1148"/>
                </a:lnTo>
                <a:lnTo>
                  <a:pt x="6594" y="1270"/>
                </a:lnTo>
                <a:lnTo>
                  <a:pt x="6570" y="1368"/>
                </a:lnTo>
                <a:lnTo>
                  <a:pt x="6497" y="1466"/>
                </a:lnTo>
                <a:lnTo>
                  <a:pt x="6423" y="1515"/>
                </a:lnTo>
                <a:lnTo>
                  <a:pt x="6301" y="1539"/>
                </a:lnTo>
                <a:lnTo>
                  <a:pt x="5569" y="1539"/>
                </a:lnTo>
                <a:lnTo>
                  <a:pt x="5446" y="1515"/>
                </a:lnTo>
                <a:lnTo>
                  <a:pt x="5373" y="1466"/>
                </a:lnTo>
                <a:lnTo>
                  <a:pt x="5300" y="1368"/>
                </a:lnTo>
                <a:lnTo>
                  <a:pt x="5276" y="1270"/>
                </a:lnTo>
                <a:lnTo>
                  <a:pt x="5300" y="1148"/>
                </a:lnTo>
                <a:lnTo>
                  <a:pt x="5373" y="1075"/>
                </a:lnTo>
                <a:lnTo>
                  <a:pt x="5446" y="1002"/>
                </a:lnTo>
                <a:lnTo>
                  <a:pt x="5569" y="977"/>
                </a:lnTo>
                <a:close/>
                <a:moveTo>
                  <a:pt x="10575" y="2565"/>
                </a:moveTo>
                <a:lnTo>
                  <a:pt x="10575" y="16706"/>
                </a:lnTo>
                <a:lnTo>
                  <a:pt x="1295" y="16706"/>
                </a:lnTo>
                <a:lnTo>
                  <a:pt x="1295" y="2565"/>
                </a:lnTo>
                <a:close/>
                <a:moveTo>
                  <a:pt x="5935" y="17780"/>
                </a:moveTo>
                <a:lnTo>
                  <a:pt x="6106" y="17805"/>
                </a:lnTo>
                <a:lnTo>
                  <a:pt x="6277" y="17854"/>
                </a:lnTo>
                <a:lnTo>
                  <a:pt x="6423" y="17927"/>
                </a:lnTo>
                <a:lnTo>
                  <a:pt x="6545" y="18025"/>
                </a:lnTo>
                <a:lnTo>
                  <a:pt x="6643" y="18147"/>
                </a:lnTo>
                <a:lnTo>
                  <a:pt x="6716" y="18293"/>
                </a:lnTo>
                <a:lnTo>
                  <a:pt x="6765" y="18464"/>
                </a:lnTo>
                <a:lnTo>
                  <a:pt x="6790" y="18635"/>
                </a:lnTo>
                <a:lnTo>
                  <a:pt x="6765" y="18806"/>
                </a:lnTo>
                <a:lnTo>
                  <a:pt x="6716" y="18977"/>
                </a:lnTo>
                <a:lnTo>
                  <a:pt x="6643" y="19124"/>
                </a:lnTo>
                <a:lnTo>
                  <a:pt x="6545" y="19246"/>
                </a:lnTo>
                <a:lnTo>
                  <a:pt x="6423" y="19343"/>
                </a:lnTo>
                <a:lnTo>
                  <a:pt x="6277" y="19417"/>
                </a:lnTo>
                <a:lnTo>
                  <a:pt x="6106" y="19465"/>
                </a:lnTo>
                <a:lnTo>
                  <a:pt x="5935" y="19490"/>
                </a:lnTo>
                <a:lnTo>
                  <a:pt x="5764" y="19465"/>
                </a:lnTo>
                <a:lnTo>
                  <a:pt x="5593" y="19417"/>
                </a:lnTo>
                <a:lnTo>
                  <a:pt x="5446" y="19343"/>
                </a:lnTo>
                <a:lnTo>
                  <a:pt x="5324" y="19246"/>
                </a:lnTo>
                <a:lnTo>
                  <a:pt x="5227" y="19124"/>
                </a:lnTo>
                <a:lnTo>
                  <a:pt x="5153" y="18977"/>
                </a:lnTo>
                <a:lnTo>
                  <a:pt x="5105" y="18806"/>
                </a:lnTo>
                <a:lnTo>
                  <a:pt x="5080" y="18635"/>
                </a:lnTo>
                <a:lnTo>
                  <a:pt x="5105" y="18464"/>
                </a:lnTo>
                <a:lnTo>
                  <a:pt x="5153" y="18293"/>
                </a:lnTo>
                <a:lnTo>
                  <a:pt x="5227" y="18147"/>
                </a:lnTo>
                <a:lnTo>
                  <a:pt x="5324" y="18025"/>
                </a:lnTo>
                <a:lnTo>
                  <a:pt x="5446" y="17927"/>
                </a:lnTo>
                <a:lnTo>
                  <a:pt x="5593" y="17854"/>
                </a:lnTo>
                <a:lnTo>
                  <a:pt x="5764" y="17805"/>
                </a:lnTo>
                <a:lnTo>
                  <a:pt x="5935" y="17780"/>
                </a:lnTo>
                <a:close/>
                <a:moveTo>
                  <a:pt x="1295" y="0"/>
                </a:moveTo>
                <a:lnTo>
                  <a:pt x="1026" y="25"/>
                </a:lnTo>
                <a:lnTo>
                  <a:pt x="782" y="98"/>
                </a:lnTo>
                <a:lnTo>
                  <a:pt x="562" y="220"/>
                </a:lnTo>
                <a:lnTo>
                  <a:pt x="366" y="367"/>
                </a:lnTo>
                <a:lnTo>
                  <a:pt x="220" y="562"/>
                </a:lnTo>
                <a:lnTo>
                  <a:pt x="98" y="782"/>
                </a:lnTo>
                <a:lnTo>
                  <a:pt x="25" y="1026"/>
                </a:lnTo>
                <a:lnTo>
                  <a:pt x="0" y="1295"/>
                </a:lnTo>
                <a:lnTo>
                  <a:pt x="0" y="19270"/>
                </a:lnTo>
                <a:lnTo>
                  <a:pt x="25" y="19539"/>
                </a:lnTo>
                <a:lnTo>
                  <a:pt x="98" y="19783"/>
                </a:lnTo>
                <a:lnTo>
                  <a:pt x="220" y="20003"/>
                </a:lnTo>
                <a:lnTo>
                  <a:pt x="366" y="20198"/>
                </a:lnTo>
                <a:lnTo>
                  <a:pt x="562" y="20345"/>
                </a:lnTo>
                <a:lnTo>
                  <a:pt x="782" y="20467"/>
                </a:lnTo>
                <a:lnTo>
                  <a:pt x="1026" y="20540"/>
                </a:lnTo>
                <a:lnTo>
                  <a:pt x="1295" y="20565"/>
                </a:lnTo>
                <a:lnTo>
                  <a:pt x="10575" y="20565"/>
                </a:lnTo>
                <a:lnTo>
                  <a:pt x="10844" y="20540"/>
                </a:lnTo>
                <a:lnTo>
                  <a:pt x="11088" y="20467"/>
                </a:lnTo>
                <a:lnTo>
                  <a:pt x="11308" y="20345"/>
                </a:lnTo>
                <a:lnTo>
                  <a:pt x="11503" y="20198"/>
                </a:lnTo>
                <a:lnTo>
                  <a:pt x="11650" y="20003"/>
                </a:lnTo>
                <a:lnTo>
                  <a:pt x="11772" y="19783"/>
                </a:lnTo>
                <a:lnTo>
                  <a:pt x="11845" y="19539"/>
                </a:lnTo>
                <a:lnTo>
                  <a:pt x="11870" y="19270"/>
                </a:lnTo>
                <a:lnTo>
                  <a:pt x="11870" y="1295"/>
                </a:lnTo>
                <a:lnTo>
                  <a:pt x="11845" y="1026"/>
                </a:lnTo>
                <a:lnTo>
                  <a:pt x="11772" y="782"/>
                </a:lnTo>
                <a:lnTo>
                  <a:pt x="11650" y="562"/>
                </a:lnTo>
                <a:lnTo>
                  <a:pt x="11503" y="367"/>
                </a:lnTo>
                <a:lnTo>
                  <a:pt x="11308" y="220"/>
                </a:lnTo>
                <a:lnTo>
                  <a:pt x="11088" y="98"/>
                </a:lnTo>
                <a:lnTo>
                  <a:pt x="10844" y="25"/>
                </a:lnTo>
                <a:lnTo>
                  <a:pt x="10575" y="0"/>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grpSp>
        <p:nvGrpSpPr>
          <p:cNvPr id="4" name="Shape 914"/>
          <p:cNvGrpSpPr/>
          <p:nvPr/>
        </p:nvGrpSpPr>
        <p:grpSpPr>
          <a:xfrm>
            <a:off x="904276" y="515192"/>
            <a:ext cx="382958" cy="607110"/>
            <a:chOff x="6718575" y="2318625"/>
            <a:chExt cx="256950" cy="407375"/>
          </a:xfrm>
        </p:grpSpPr>
        <p:sp>
          <p:nvSpPr>
            <p:cNvPr id="915" name="Shape 915"/>
            <p:cNvSpPr/>
            <p:nvPr/>
          </p:nvSpPr>
          <p:spPr>
            <a:xfrm>
              <a:off x="6795900" y="2673600"/>
              <a:ext cx="102300" cy="22550"/>
            </a:xfrm>
            <a:custGeom>
              <a:avLst/>
              <a:gdLst/>
              <a:ahLst/>
              <a:cxnLst/>
              <a:rect l="0" t="0" r="0" b="0"/>
              <a:pathLst>
                <a:path w="4092" h="902" fill="none" extrusionOk="0">
                  <a:moveTo>
                    <a:pt x="4092" y="902"/>
                  </a:moveTo>
                  <a:lnTo>
                    <a:pt x="4092" y="1"/>
                  </a:lnTo>
                  <a:lnTo>
                    <a:pt x="0" y="1"/>
                  </a:lnTo>
                  <a:lnTo>
                    <a:pt x="0" y="902"/>
                  </a:lnTo>
                  <a:lnTo>
                    <a:pt x="4092" y="902"/>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916" name="Shape 916"/>
            <p:cNvSpPr/>
            <p:nvPr/>
          </p:nvSpPr>
          <p:spPr>
            <a:xfrm>
              <a:off x="6795900" y="2650475"/>
              <a:ext cx="102300" cy="22550"/>
            </a:xfrm>
            <a:custGeom>
              <a:avLst/>
              <a:gdLst/>
              <a:ahLst/>
              <a:cxnLst/>
              <a:rect l="0" t="0" r="0" b="0"/>
              <a:pathLst>
                <a:path w="4092" h="902" fill="none" extrusionOk="0">
                  <a:moveTo>
                    <a:pt x="4092" y="901"/>
                  </a:moveTo>
                  <a:lnTo>
                    <a:pt x="4092" y="0"/>
                  </a:lnTo>
                  <a:lnTo>
                    <a:pt x="0" y="0"/>
                  </a:lnTo>
                  <a:lnTo>
                    <a:pt x="0" y="901"/>
                  </a:lnTo>
                  <a:lnTo>
                    <a:pt x="4092" y="901"/>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917" name="Shape 917"/>
            <p:cNvSpPr/>
            <p:nvPr/>
          </p:nvSpPr>
          <p:spPr>
            <a:xfrm>
              <a:off x="6795900" y="2696125"/>
              <a:ext cx="102300" cy="29875"/>
            </a:xfrm>
            <a:custGeom>
              <a:avLst/>
              <a:gdLst/>
              <a:ahLst/>
              <a:cxnLst/>
              <a:rect l="0" t="0" r="0" b="0"/>
              <a:pathLst>
                <a:path w="4092" h="1195" fill="none" extrusionOk="0">
                  <a:moveTo>
                    <a:pt x="0" y="1"/>
                  </a:moveTo>
                  <a:lnTo>
                    <a:pt x="0" y="171"/>
                  </a:lnTo>
                  <a:lnTo>
                    <a:pt x="0" y="171"/>
                  </a:lnTo>
                  <a:lnTo>
                    <a:pt x="24" y="318"/>
                  </a:lnTo>
                  <a:lnTo>
                    <a:pt x="98" y="464"/>
                  </a:lnTo>
                  <a:lnTo>
                    <a:pt x="195" y="585"/>
                  </a:lnTo>
                  <a:lnTo>
                    <a:pt x="341" y="659"/>
                  </a:lnTo>
                  <a:lnTo>
                    <a:pt x="1875" y="1170"/>
                  </a:lnTo>
                  <a:lnTo>
                    <a:pt x="1875" y="1170"/>
                  </a:lnTo>
                  <a:lnTo>
                    <a:pt x="2046" y="1194"/>
                  </a:lnTo>
                  <a:lnTo>
                    <a:pt x="2046" y="1194"/>
                  </a:lnTo>
                  <a:lnTo>
                    <a:pt x="2216" y="1170"/>
                  </a:lnTo>
                  <a:lnTo>
                    <a:pt x="3751" y="659"/>
                  </a:lnTo>
                  <a:lnTo>
                    <a:pt x="3751" y="659"/>
                  </a:lnTo>
                  <a:lnTo>
                    <a:pt x="3897" y="585"/>
                  </a:lnTo>
                  <a:lnTo>
                    <a:pt x="3994" y="464"/>
                  </a:lnTo>
                  <a:lnTo>
                    <a:pt x="4067" y="318"/>
                  </a:lnTo>
                  <a:lnTo>
                    <a:pt x="4092" y="171"/>
                  </a:lnTo>
                  <a:lnTo>
                    <a:pt x="4092" y="1"/>
                  </a:lnTo>
                  <a:lnTo>
                    <a:pt x="0" y="1"/>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918" name="Shape 918"/>
            <p:cNvSpPr/>
            <p:nvPr/>
          </p:nvSpPr>
          <p:spPr>
            <a:xfrm>
              <a:off x="6784925" y="2459275"/>
              <a:ext cx="35350" cy="166875"/>
            </a:xfrm>
            <a:custGeom>
              <a:avLst/>
              <a:gdLst/>
              <a:ahLst/>
              <a:cxnLst/>
              <a:rect l="0" t="0" r="0" b="0"/>
              <a:pathLst>
                <a:path w="1414" h="6675" fill="none" extrusionOk="0">
                  <a:moveTo>
                    <a:pt x="1413" y="6674"/>
                  </a:moveTo>
                  <a:lnTo>
                    <a:pt x="1413" y="6674"/>
                  </a:lnTo>
                  <a:lnTo>
                    <a:pt x="585" y="2850"/>
                  </a:lnTo>
                  <a:lnTo>
                    <a:pt x="1" y="1"/>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919" name="Shape 919"/>
            <p:cNvSpPr/>
            <p:nvPr/>
          </p:nvSpPr>
          <p:spPr>
            <a:xfrm>
              <a:off x="6718575" y="2318625"/>
              <a:ext cx="256950" cy="307525"/>
            </a:xfrm>
            <a:custGeom>
              <a:avLst/>
              <a:gdLst/>
              <a:ahLst/>
              <a:cxnLst/>
              <a:rect l="0" t="0" r="0" b="0"/>
              <a:pathLst>
                <a:path w="10278" h="12301" fill="none" extrusionOk="0">
                  <a:moveTo>
                    <a:pt x="7185" y="12300"/>
                  </a:moveTo>
                  <a:lnTo>
                    <a:pt x="7185" y="12300"/>
                  </a:lnTo>
                  <a:lnTo>
                    <a:pt x="7307" y="11764"/>
                  </a:lnTo>
                  <a:lnTo>
                    <a:pt x="7477" y="11253"/>
                  </a:lnTo>
                  <a:lnTo>
                    <a:pt x="7672" y="10766"/>
                  </a:lnTo>
                  <a:lnTo>
                    <a:pt x="7891" y="10327"/>
                  </a:lnTo>
                  <a:lnTo>
                    <a:pt x="8135" y="9913"/>
                  </a:lnTo>
                  <a:lnTo>
                    <a:pt x="8378" y="9499"/>
                  </a:lnTo>
                  <a:lnTo>
                    <a:pt x="8914" y="8720"/>
                  </a:lnTo>
                  <a:lnTo>
                    <a:pt x="9182" y="8330"/>
                  </a:lnTo>
                  <a:lnTo>
                    <a:pt x="9425" y="7941"/>
                  </a:lnTo>
                  <a:lnTo>
                    <a:pt x="9645" y="7551"/>
                  </a:lnTo>
                  <a:lnTo>
                    <a:pt x="9864" y="7113"/>
                  </a:lnTo>
                  <a:lnTo>
                    <a:pt x="10034" y="6674"/>
                  </a:lnTo>
                  <a:lnTo>
                    <a:pt x="10156" y="6187"/>
                  </a:lnTo>
                  <a:lnTo>
                    <a:pt x="10229" y="5676"/>
                  </a:lnTo>
                  <a:lnTo>
                    <a:pt x="10253" y="5408"/>
                  </a:lnTo>
                  <a:lnTo>
                    <a:pt x="10278" y="5140"/>
                  </a:lnTo>
                  <a:lnTo>
                    <a:pt x="10278" y="5140"/>
                  </a:lnTo>
                  <a:lnTo>
                    <a:pt x="10229" y="4604"/>
                  </a:lnTo>
                  <a:lnTo>
                    <a:pt x="10156" y="4093"/>
                  </a:lnTo>
                  <a:lnTo>
                    <a:pt x="10034" y="3605"/>
                  </a:lnTo>
                  <a:lnTo>
                    <a:pt x="9864" y="3143"/>
                  </a:lnTo>
                  <a:lnTo>
                    <a:pt x="9645" y="2680"/>
                  </a:lnTo>
                  <a:lnTo>
                    <a:pt x="9401" y="2266"/>
                  </a:lnTo>
                  <a:lnTo>
                    <a:pt x="9084" y="1876"/>
                  </a:lnTo>
                  <a:lnTo>
                    <a:pt x="8768" y="1511"/>
                  </a:lnTo>
                  <a:lnTo>
                    <a:pt x="8402" y="1170"/>
                  </a:lnTo>
                  <a:lnTo>
                    <a:pt x="8013" y="878"/>
                  </a:lnTo>
                  <a:lnTo>
                    <a:pt x="7574" y="634"/>
                  </a:lnTo>
                  <a:lnTo>
                    <a:pt x="7136" y="415"/>
                  </a:lnTo>
                  <a:lnTo>
                    <a:pt x="6673" y="244"/>
                  </a:lnTo>
                  <a:lnTo>
                    <a:pt x="6162" y="98"/>
                  </a:lnTo>
                  <a:lnTo>
                    <a:pt x="5675" y="25"/>
                  </a:lnTo>
                  <a:lnTo>
                    <a:pt x="5139" y="1"/>
                  </a:lnTo>
                  <a:lnTo>
                    <a:pt x="5139" y="1"/>
                  </a:lnTo>
                  <a:lnTo>
                    <a:pt x="4603" y="25"/>
                  </a:lnTo>
                  <a:lnTo>
                    <a:pt x="4116" y="98"/>
                  </a:lnTo>
                  <a:lnTo>
                    <a:pt x="3605" y="244"/>
                  </a:lnTo>
                  <a:lnTo>
                    <a:pt x="3142" y="415"/>
                  </a:lnTo>
                  <a:lnTo>
                    <a:pt x="2703" y="634"/>
                  </a:lnTo>
                  <a:lnTo>
                    <a:pt x="2265" y="878"/>
                  </a:lnTo>
                  <a:lnTo>
                    <a:pt x="1875" y="1170"/>
                  </a:lnTo>
                  <a:lnTo>
                    <a:pt x="1510" y="1511"/>
                  </a:lnTo>
                  <a:lnTo>
                    <a:pt x="1193" y="1876"/>
                  </a:lnTo>
                  <a:lnTo>
                    <a:pt x="877" y="2266"/>
                  </a:lnTo>
                  <a:lnTo>
                    <a:pt x="633" y="2680"/>
                  </a:lnTo>
                  <a:lnTo>
                    <a:pt x="414" y="3143"/>
                  </a:lnTo>
                  <a:lnTo>
                    <a:pt x="244" y="3605"/>
                  </a:lnTo>
                  <a:lnTo>
                    <a:pt x="122" y="4093"/>
                  </a:lnTo>
                  <a:lnTo>
                    <a:pt x="49" y="4604"/>
                  </a:lnTo>
                  <a:lnTo>
                    <a:pt x="0" y="5140"/>
                  </a:lnTo>
                  <a:lnTo>
                    <a:pt x="0" y="5140"/>
                  </a:lnTo>
                  <a:lnTo>
                    <a:pt x="24" y="5408"/>
                  </a:lnTo>
                  <a:lnTo>
                    <a:pt x="49" y="5676"/>
                  </a:lnTo>
                  <a:lnTo>
                    <a:pt x="122" y="6187"/>
                  </a:lnTo>
                  <a:lnTo>
                    <a:pt x="244" y="6674"/>
                  </a:lnTo>
                  <a:lnTo>
                    <a:pt x="414" y="7113"/>
                  </a:lnTo>
                  <a:lnTo>
                    <a:pt x="633" y="7551"/>
                  </a:lnTo>
                  <a:lnTo>
                    <a:pt x="852" y="7941"/>
                  </a:lnTo>
                  <a:lnTo>
                    <a:pt x="1096" y="8330"/>
                  </a:lnTo>
                  <a:lnTo>
                    <a:pt x="1364" y="8720"/>
                  </a:lnTo>
                  <a:lnTo>
                    <a:pt x="1900" y="9499"/>
                  </a:lnTo>
                  <a:lnTo>
                    <a:pt x="2143" y="9913"/>
                  </a:lnTo>
                  <a:lnTo>
                    <a:pt x="2387" y="10327"/>
                  </a:lnTo>
                  <a:lnTo>
                    <a:pt x="2606" y="10766"/>
                  </a:lnTo>
                  <a:lnTo>
                    <a:pt x="2801" y="11253"/>
                  </a:lnTo>
                  <a:lnTo>
                    <a:pt x="2971" y="11764"/>
                  </a:lnTo>
                  <a:lnTo>
                    <a:pt x="3093" y="12300"/>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920" name="Shape 920"/>
            <p:cNvSpPr/>
            <p:nvPr/>
          </p:nvSpPr>
          <p:spPr>
            <a:xfrm>
              <a:off x="6873825" y="2459275"/>
              <a:ext cx="35350" cy="166875"/>
            </a:xfrm>
            <a:custGeom>
              <a:avLst/>
              <a:gdLst/>
              <a:ahLst/>
              <a:cxnLst/>
              <a:rect l="0" t="0" r="0" b="0"/>
              <a:pathLst>
                <a:path w="1414" h="6675" fill="none" extrusionOk="0">
                  <a:moveTo>
                    <a:pt x="1413" y="1"/>
                  </a:moveTo>
                  <a:lnTo>
                    <a:pt x="1413" y="1"/>
                  </a:lnTo>
                  <a:lnTo>
                    <a:pt x="829" y="2850"/>
                  </a:lnTo>
                  <a:lnTo>
                    <a:pt x="1" y="6674"/>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921" name="Shape 921"/>
            <p:cNvSpPr/>
            <p:nvPr/>
          </p:nvSpPr>
          <p:spPr>
            <a:xfrm>
              <a:off x="6801975" y="2453200"/>
              <a:ext cx="90150" cy="19500"/>
            </a:xfrm>
            <a:custGeom>
              <a:avLst/>
              <a:gdLst/>
              <a:ahLst/>
              <a:cxnLst/>
              <a:rect l="0" t="0" r="0" b="0"/>
              <a:pathLst>
                <a:path w="3606" h="780" fill="none" extrusionOk="0">
                  <a:moveTo>
                    <a:pt x="1" y="73"/>
                  </a:moveTo>
                  <a:lnTo>
                    <a:pt x="829" y="780"/>
                  </a:lnTo>
                  <a:lnTo>
                    <a:pt x="1657" y="73"/>
                  </a:lnTo>
                  <a:lnTo>
                    <a:pt x="1657" y="73"/>
                  </a:lnTo>
                  <a:lnTo>
                    <a:pt x="1730" y="25"/>
                  </a:lnTo>
                  <a:lnTo>
                    <a:pt x="1803" y="0"/>
                  </a:lnTo>
                  <a:lnTo>
                    <a:pt x="1876" y="25"/>
                  </a:lnTo>
                  <a:lnTo>
                    <a:pt x="1949" y="73"/>
                  </a:lnTo>
                  <a:lnTo>
                    <a:pt x="2777" y="780"/>
                  </a:lnTo>
                  <a:lnTo>
                    <a:pt x="3605" y="73"/>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922" name="Shape 922"/>
            <p:cNvSpPr/>
            <p:nvPr/>
          </p:nvSpPr>
          <p:spPr>
            <a:xfrm>
              <a:off x="6795900" y="2628550"/>
              <a:ext cx="102300" cy="25"/>
            </a:xfrm>
            <a:custGeom>
              <a:avLst/>
              <a:gdLst/>
              <a:ahLst/>
              <a:cxnLst/>
              <a:rect l="0" t="0" r="0" b="0"/>
              <a:pathLst>
                <a:path w="4092" h="1" fill="none" extrusionOk="0">
                  <a:moveTo>
                    <a:pt x="0" y="1"/>
                  </a:moveTo>
                  <a:lnTo>
                    <a:pt x="4092" y="1"/>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grpSp>
        <p:nvGrpSpPr>
          <p:cNvPr id="5" name="Shape 923"/>
          <p:cNvGrpSpPr/>
          <p:nvPr/>
        </p:nvGrpSpPr>
        <p:grpSpPr>
          <a:xfrm>
            <a:off x="335759" y="1840530"/>
            <a:ext cx="342881" cy="350068"/>
            <a:chOff x="3951850" y="2985350"/>
            <a:chExt cx="407950" cy="416500"/>
          </a:xfrm>
        </p:grpSpPr>
        <p:sp>
          <p:nvSpPr>
            <p:cNvPr id="924" name="Shape 924"/>
            <p:cNvSpPr/>
            <p:nvPr/>
          </p:nvSpPr>
          <p:spPr>
            <a:xfrm>
              <a:off x="3951850" y="2985350"/>
              <a:ext cx="314800" cy="314825"/>
            </a:xfrm>
            <a:custGeom>
              <a:avLst/>
              <a:gdLst/>
              <a:ahLst/>
              <a:cxnLst/>
              <a:rect l="0" t="0" r="0" b="0"/>
              <a:pathLst>
                <a:path w="12592" h="12593" fill="none" extrusionOk="0">
                  <a:moveTo>
                    <a:pt x="6284" y="1"/>
                  </a:moveTo>
                  <a:lnTo>
                    <a:pt x="6284" y="1"/>
                  </a:lnTo>
                  <a:lnTo>
                    <a:pt x="5967" y="25"/>
                  </a:lnTo>
                  <a:lnTo>
                    <a:pt x="5651" y="49"/>
                  </a:lnTo>
                  <a:lnTo>
                    <a:pt x="5334" y="74"/>
                  </a:lnTo>
                  <a:lnTo>
                    <a:pt x="5017" y="147"/>
                  </a:lnTo>
                  <a:lnTo>
                    <a:pt x="4725" y="220"/>
                  </a:lnTo>
                  <a:lnTo>
                    <a:pt x="4433" y="293"/>
                  </a:lnTo>
                  <a:lnTo>
                    <a:pt x="4141" y="390"/>
                  </a:lnTo>
                  <a:lnTo>
                    <a:pt x="3848" y="512"/>
                  </a:lnTo>
                  <a:lnTo>
                    <a:pt x="3556" y="634"/>
                  </a:lnTo>
                  <a:lnTo>
                    <a:pt x="3288" y="780"/>
                  </a:lnTo>
                  <a:lnTo>
                    <a:pt x="3020" y="926"/>
                  </a:lnTo>
                  <a:lnTo>
                    <a:pt x="2777" y="1072"/>
                  </a:lnTo>
                  <a:lnTo>
                    <a:pt x="2290" y="1437"/>
                  </a:lnTo>
                  <a:lnTo>
                    <a:pt x="1851" y="1852"/>
                  </a:lnTo>
                  <a:lnTo>
                    <a:pt x="1437" y="2290"/>
                  </a:lnTo>
                  <a:lnTo>
                    <a:pt x="1072" y="2777"/>
                  </a:lnTo>
                  <a:lnTo>
                    <a:pt x="901" y="3045"/>
                  </a:lnTo>
                  <a:lnTo>
                    <a:pt x="755" y="3313"/>
                  </a:lnTo>
                  <a:lnTo>
                    <a:pt x="609" y="3581"/>
                  </a:lnTo>
                  <a:lnTo>
                    <a:pt x="487" y="3849"/>
                  </a:lnTo>
                  <a:lnTo>
                    <a:pt x="390" y="4141"/>
                  </a:lnTo>
                  <a:lnTo>
                    <a:pt x="292" y="4433"/>
                  </a:lnTo>
                  <a:lnTo>
                    <a:pt x="195" y="4725"/>
                  </a:lnTo>
                  <a:lnTo>
                    <a:pt x="122" y="5042"/>
                  </a:lnTo>
                  <a:lnTo>
                    <a:pt x="73" y="5334"/>
                  </a:lnTo>
                  <a:lnTo>
                    <a:pt x="25" y="5651"/>
                  </a:lnTo>
                  <a:lnTo>
                    <a:pt x="0" y="5968"/>
                  </a:lnTo>
                  <a:lnTo>
                    <a:pt x="0" y="6308"/>
                  </a:lnTo>
                  <a:lnTo>
                    <a:pt x="0" y="6308"/>
                  </a:lnTo>
                  <a:lnTo>
                    <a:pt x="0" y="6625"/>
                  </a:lnTo>
                  <a:lnTo>
                    <a:pt x="25" y="6942"/>
                  </a:lnTo>
                  <a:lnTo>
                    <a:pt x="73" y="7258"/>
                  </a:lnTo>
                  <a:lnTo>
                    <a:pt x="122" y="7575"/>
                  </a:lnTo>
                  <a:lnTo>
                    <a:pt x="195" y="7867"/>
                  </a:lnTo>
                  <a:lnTo>
                    <a:pt x="292" y="8184"/>
                  </a:lnTo>
                  <a:lnTo>
                    <a:pt x="390" y="8476"/>
                  </a:lnTo>
                  <a:lnTo>
                    <a:pt x="487" y="8744"/>
                  </a:lnTo>
                  <a:lnTo>
                    <a:pt x="609" y="9036"/>
                  </a:lnTo>
                  <a:lnTo>
                    <a:pt x="755" y="9304"/>
                  </a:lnTo>
                  <a:lnTo>
                    <a:pt x="901" y="9572"/>
                  </a:lnTo>
                  <a:lnTo>
                    <a:pt x="1072" y="9816"/>
                  </a:lnTo>
                  <a:lnTo>
                    <a:pt x="1437" y="10303"/>
                  </a:lnTo>
                  <a:lnTo>
                    <a:pt x="1851" y="10741"/>
                  </a:lnTo>
                  <a:lnTo>
                    <a:pt x="2290" y="11155"/>
                  </a:lnTo>
                  <a:lnTo>
                    <a:pt x="2777" y="11520"/>
                  </a:lnTo>
                  <a:lnTo>
                    <a:pt x="3020" y="11691"/>
                  </a:lnTo>
                  <a:lnTo>
                    <a:pt x="3288" y="11837"/>
                  </a:lnTo>
                  <a:lnTo>
                    <a:pt x="3556" y="11983"/>
                  </a:lnTo>
                  <a:lnTo>
                    <a:pt x="3848" y="12105"/>
                  </a:lnTo>
                  <a:lnTo>
                    <a:pt x="4141" y="12202"/>
                  </a:lnTo>
                  <a:lnTo>
                    <a:pt x="4433" y="12300"/>
                  </a:lnTo>
                  <a:lnTo>
                    <a:pt x="4725" y="12397"/>
                  </a:lnTo>
                  <a:lnTo>
                    <a:pt x="5017" y="12470"/>
                  </a:lnTo>
                  <a:lnTo>
                    <a:pt x="5334" y="12519"/>
                  </a:lnTo>
                  <a:lnTo>
                    <a:pt x="5651" y="12568"/>
                  </a:lnTo>
                  <a:lnTo>
                    <a:pt x="5967" y="12592"/>
                  </a:lnTo>
                  <a:lnTo>
                    <a:pt x="6284" y="12592"/>
                  </a:lnTo>
                  <a:lnTo>
                    <a:pt x="6284" y="12592"/>
                  </a:lnTo>
                  <a:lnTo>
                    <a:pt x="6625" y="12592"/>
                  </a:lnTo>
                  <a:lnTo>
                    <a:pt x="6941" y="12568"/>
                  </a:lnTo>
                  <a:lnTo>
                    <a:pt x="7258" y="12519"/>
                  </a:lnTo>
                  <a:lnTo>
                    <a:pt x="7550" y="12470"/>
                  </a:lnTo>
                  <a:lnTo>
                    <a:pt x="7867" y="12397"/>
                  </a:lnTo>
                  <a:lnTo>
                    <a:pt x="8159" y="12300"/>
                  </a:lnTo>
                  <a:lnTo>
                    <a:pt x="8451" y="12202"/>
                  </a:lnTo>
                  <a:lnTo>
                    <a:pt x="8744" y="12105"/>
                  </a:lnTo>
                  <a:lnTo>
                    <a:pt x="9012" y="11983"/>
                  </a:lnTo>
                  <a:lnTo>
                    <a:pt x="9279" y="11837"/>
                  </a:lnTo>
                  <a:lnTo>
                    <a:pt x="9547" y="11691"/>
                  </a:lnTo>
                  <a:lnTo>
                    <a:pt x="9815" y="11520"/>
                  </a:lnTo>
                  <a:lnTo>
                    <a:pt x="10302" y="11155"/>
                  </a:lnTo>
                  <a:lnTo>
                    <a:pt x="10741" y="10741"/>
                  </a:lnTo>
                  <a:lnTo>
                    <a:pt x="11155" y="10303"/>
                  </a:lnTo>
                  <a:lnTo>
                    <a:pt x="11520" y="9816"/>
                  </a:lnTo>
                  <a:lnTo>
                    <a:pt x="11666" y="9572"/>
                  </a:lnTo>
                  <a:lnTo>
                    <a:pt x="11812" y="9304"/>
                  </a:lnTo>
                  <a:lnTo>
                    <a:pt x="11958" y="9036"/>
                  </a:lnTo>
                  <a:lnTo>
                    <a:pt x="12080" y="8744"/>
                  </a:lnTo>
                  <a:lnTo>
                    <a:pt x="12202" y="8476"/>
                  </a:lnTo>
                  <a:lnTo>
                    <a:pt x="12299" y="8184"/>
                  </a:lnTo>
                  <a:lnTo>
                    <a:pt x="12397" y="7867"/>
                  </a:lnTo>
                  <a:lnTo>
                    <a:pt x="12446" y="7575"/>
                  </a:lnTo>
                  <a:lnTo>
                    <a:pt x="12519" y="7258"/>
                  </a:lnTo>
                  <a:lnTo>
                    <a:pt x="12543" y="6942"/>
                  </a:lnTo>
                  <a:lnTo>
                    <a:pt x="12567" y="6625"/>
                  </a:lnTo>
                  <a:lnTo>
                    <a:pt x="12592" y="6308"/>
                  </a:lnTo>
                  <a:lnTo>
                    <a:pt x="12592" y="6308"/>
                  </a:lnTo>
                  <a:lnTo>
                    <a:pt x="12567" y="5968"/>
                  </a:lnTo>
                  <a:lnTo>
                    <a:pt x="12543" y="5651"/>
                  </a:lnTo>
                  <a:lnTo>
                    <a:pt x="12519" y="5334"/>
                  </a:lnTo>
                  <a:lnTo>
                    <a:pt x="12446" y="5042"/>
                  </a:lnTo>
                  <a:lnTo>
                    <a:pt x="12397" y="4725"/>
                  </a:lnTo>
                  <a:lnTo>
                    <a:pt x="12299" y="4433"/>
                  </a:lnTo>
                  <a:lnTo>
                    <a:pt x="12202" y="4141"/>
                  </a:lnTo>
                  <a:lnTo>
                    <a:pt x="12080" y="3849"/>
                  </a:lnTo>
                  <a:lnTo>
                    <a:pt x="11958" y="3581"/>
                  </a:lnTo>
                  <a:lnTo>
                    <a:pt x="11812" y="3313"/>
                  </a:lnTo>
                  <a:lnTo>
                    <a:pt x="11666" y="3045"/>
                  </a:lnTo>
                  <a:lnTo>
                    <a:pt x="11520" y="2777"/>
                  </a:lnTo>
                  <a:lnTo>
                    <a:pt x="11155" y="2290"/>
                  </a:lnTo>
                  <a:lnTo>
                    <a:pt x="10741" y="1852"/>
                  </a:lnTo>
                  <a:lnTo>
                    <a:pt x="10302" y="1437"/>
                  </a:lnTo>
                  <a:lnTo>
                    <a:pt x="9815" y="1072"/>
                  </a:lnTo>
                  <a:lnTo>
                    <a:pt x="9547" y="926"/>
                  </a:lnTo>
                  <a:lnTo>
                    <a:pt x="9279" y="780"/>
                  </a:lnTo>
                  <a:lnTo>
                    <a:pt x="9012" y="634"/>
                  </a:lnTo>
                  <a:lnTo>
                    <a:pt x="8744" y="512"/>
                  </a:lnTo>
                  <a:lnTo>
                    <a:pt x="8451" y="390"/>
                  </a:lnTo>
                  <a:lnTo>
                    <a:pt x="8159" y="293"/>
                  </a:lnTo>
                  <a:lnTo>
                    <a:pt x="7867" y="220"/>
                  </a:lnTo>
                  <a:lnTo>
                    <a:pt x="7550" y="147"/>
                  </a:lnTo>
                  <a:lnTo>
                    <a:pt x="7258" y="74"/>
                  </a:lnTo>
                  <a:lnTo>
                    <a:pt x="6941" y="49"/>
                  </a:lnTo>
                  <a:lnTo>
                    <a:pt x="6625" y="25"/>
                  </a:lnTo>
                  <a:lnTo>
                    <a:pt x="6284" y="1"/>
                  </a:lnTo>
                  <a:lnTo>
                    <a:pt x="6284" y="1"/>
                  </a:lnTo>
                  <a:close/>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925" name="Shape 925"/>
            <p:cNvSpPr/>
            <p:nvPr/>
          </p:nvSpPr>
          <p:spPr>
            <a:xfrm>
              <a:off x="3988375" y="3021875"/>
              <a:ext cx="241750" cy="241750"/>
            </a:xfrm>
            <a:custGeom>
              <a:avLst/>
              <a:gdLst/>
              <a:ahLst/>
              <a:cxnLst/>
              <a:rect l="0" t="0" r="0" b="0"/>
              <a:pathLst>
                <a:path w="9670" h="9670" fill="none" extrusionOk="0">
                  <a:moveTo>
                    <a:pt x="4823" y="1"/>
                  </a:moveTo>
                  <a:lnTo>
                    <a:pt x="4823" y="1"/>
                  </a:lnTo>
                  <a:lnTo>
                    <a:pt x="4336" y="25"/>
                  </a:lnTo>
                  <a:lnTo>
                    <a:pt x="3849" y="98"/>
                  </a:lnTo>
                  <a:lnTo>
                    <a:pt x="3386" y="220"/>
                  </a:lnTo>
                  <a:lnTo>
                    <a:pt x="2947" y="391"/>
                  </a:lnTo>
                  <a:lnTo>
                    <a:pt x="2533" y="585"/>
                  </a:lnTo>
                  <a:lnTo>
                    <a:pt x="2144" y="829"/>
                  </a:lnTo>
                  <a:lnTo>
                    <a:pt x="1754" y="1121"/>
                  </a:lnTo>
                  <a:lnTo>
                    <a:pt x="1413" y="1438"/>
                  </a:lnTo>
                  <a:lnTo>
                    <a:pt x="1096" y="1779"/>
                  </a:lnTo>
                  <a:lnTo>
                    <a:pt x="829" y="2144"/>
                  </a:lnTo>
                  <a:lnTo>
                    <a:pt x="585" y="2534"/>
                  </a:lnTo>
                  <a:lnTo>
                    <a:pt x="390" y="2972"/>
                  </a:lnTo>
                  <a:lnTo>
                    <a:pt x="220" y="3411"/>
                  </a:lnTo>
                  <a:lnTo>
                    <a:pt x="98" y="3873"/>
                  </a:lnTo>
                  <a:lnTo>
                    <a:pt x="25" y="4336"/>
                  </a:lnTo>
                  <a:lnTo>
                    <a:pt x="1" y="4847"/>
                  </a:lnTo>
                  <a:lnTo>
                    <a:pt x="1" y="4847"/>
                  </a:lnTo>
                  <a:lnTo>
                    <a:pt x="25" y="5335"/>
                  </a:lnTo>
                  <a:lnTo>
                    <a:pt x="98" y="5822"/>
                  </a:lnTo>
                  <a:lnTo>
                    <a:pt x="220" y="6284"/>
                  </a:lnTo>
                  <a:lnTo>
                    <a:pt x="390" y="6723"/>
                  </a:lnTo>
                  <a:lnTo>
                    <a:pt x="585" y="7137"/>
                  </a:lnTo>
                  <a:lnTo>
                    <a:pt x="829" y="7527"/>
                  </a:lnTo>
                  <a:lnTo>
                    <a:pt x="1096" y="7916"/>
                  </a:lnTo>
                  <a:lnTo>
                    <a:pt x="1413" y="8257"/>
                  </a:lnTo>
                  <a:lnTo>
                    <a:pt x="1754" y="8574"/>
                  </a:lnTo>
                  <a:lnTo>
                    <a:pt x="2144" y="8842"/>
                  </a:lnTo>
                  <a:lnTo>
                    <a:pt x="2533" y="9085"/>
                  </a:lnTo>
                  <a:lnTo>
                    <a:pt x="2947" y="9280"/>
                  </a:lnTo>
                  <a:lnTo>
                    <a:pt x="3386" y="9451"/>
                  </a:lnTo>
                  <a:lnTo>
                    <a:pt x="3849" y="9572"/>
                  </a:lnTo>
                  <a:lnTo>
                    <a:pt x="4336" y="9645"/>
                  </a:lnTo>
                  <a:lnTo>
                    <a:pt x="4823" y="9670"/>
                  </a:lnTo>
                  <a:lnTo>
                    <a:pt x="4823" y="9670"/>
                  </a:lnTo>
                  <a:lnTo>
                    <a:pt x="5334" y="9645"/>
                  </a:lnTo>
                  <a:lnTo>
                    <a:pt x="5797" y="9572"/>
                  </a:lnTo>
                  <a:lnTo>
                    <a:pt x="6260" y="9451"/>
                  </a:lnTo>
                  <a:lnTo>
                    <a:pt x="6698" y="9280"/>
                  </a:lnTo>
                  <a:lnTo>
                    <a:pt x="7136" y="9085"/>
                  </a:lnTo>
                  <a:lnTo>
                    <a:pt x="7526" y="8842"/>
                  </a:lnTo>
                  <a:lnTo>
                    <a:pt x="7892" y="8574"/>
                  </a:lnTo>
                  <a:lnTo>
                    <a:pt x="8232" y="8257"/>
                  </a:lnTo>
                  <a:lnTo>
                    <a:pt x="8549" y="7916"/>
                  </a:lnTo>
                  <a:lnTo>
                    <a:pt x="8841" y="7527"/>
                  </a:lnTo>
                  <a:lnTo>
                    <a:pt x="9085" y="7137"/>
                  </a:lnTo>
                  <a:lnTo>
                    <a:pt x="9280" y="6723"/>
                  </a:lnTo>
                  <a:lnTo>
                    <a:pt x="9450" y="6284"/>
                  </a:lnTo>
                  <a:lnTo>
                    <a:pt x="9572" y="5822"/>
                  </a:lnTo>
                  <a:lnTo>
                    <a:pt x="9645" y="5335"/>
                  </a:lnTo>
                  <a:lnTo>
                    <a:pt x="9669" y="4847"/>
                  </a:lnTo>
                  <a:lnTo>
                    <a:pt x="9669" y="4847"/>
                  </a:lnTo>
                  <a:lnTo>
                    <a:pt x="9645" y="4336"/>
                  </a:lnTo>
                  <a:lnTo>
                    <a:pt x="9572" y="3873"/>
                  </a:lnTo>
                  <a:lnTo>
                    <a:pt x="9450" y="3411"/>
                  </a:lnTo>
                  <a:lnTo>
                    <a:pt x="9280" y="2972"/>
                  </a:lnTo>
                  <a:lnTo>
                    <a:pt x="9085" y="2534"/>
                  </a:lnTo>
                  <a:lnTo>
                    <a:pt x="8841" y="2144"/>
                  </a:lnTo>
                  <a:lnTo>
                    <a:pt x="8549" y="1779"/>
                  </a:lnTo>
                  <a:lnTo>
                    <a:pt x="8232" y="1438"/>
                  </a:lnTo>
                  <a:lnTo>
                    <a:pt x="7892" y="1121"/>
                  </a:lnTo>
                  <a:lnTo>
                    <a:pt x="7526" y="829"/>
                  </a:lnTo>
                  <a:lnTo>
                    <a:pt x="7136" y="585"/>
                  </a:lnTo>
                  <a:lnTo>
                    <a:pt x="6698" y="391"/>
                  </a:lnTo>
                  <a:lnTo>
                    <a:pt x="6260" y="220"/>
                  </a:lnTo>
                  <a:lnTo>
                    <a:pt x="5797" y="98"/>
                  </a:lnTo>
                  <a:lnTo>
                    <a:pt x="5334" y="25"/>
                  </a:lnTo>
                  <a:lnTo>
                    <a:pt x="4823" y="1"/>
                  </a:lnTo>
                  <a:lnTo>
                    <a:pt x="4823" y="1"/>
                  </a:lnTo>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926" name="Shape 926"/>
            <p:cNvSpPr/>
            <p:nvPr/>
          </p:nvSpPr>
          <p:spPr>
            <a:xfrm>
              <a:off x="4024300" y="3058425"/>
              <a:ext cx="84650" cy="84650"/>
            </a:xfrm>
            <a:custGeom>
              <a:avLst/>
              <a:gdLst/>
              <a:ahLst/>
              <a:cxnLst/>
              <a:rect l="0" t="0" r="0" b="0"/>
              <a:pathLst>
                <a:path w="3386" h="3386" fill="none" extrusionOk="0">
                  <a:moveTo>
                    <a:pt x="0" y="3385"/>
                  </a:moveTo>
                  <a:lnTo>
                    <a:pt x="0" y="3385"/>
                  </a:lnTo>
                  <a:lnTo>
                    <a:pt x="25" y="3020"/>
                  </a:lnTo>
                  <a:lnTo>
                    <a:pt x="74" y="2704"/>
                  </a:lnTo>
                  <a:lnTo>
                    <a:pt x="147" y="2363"/>
                  </a:lnTo>
                  <a:lnTo>
                    <a:pt x="268" y="2070"/>
                  </a:lnTo>
                  <a:lnTo>
                    <a:pt x="414" y="1754"/>
                  </a:lnTo>
                  <a:lnTo>
                    <a:pt x="585" y="1486"/>
                  </a:lnTo>
                  <a:lnTo>
                    <a:pt x="780" y="1218"/>
                  </a:lnTo>
                  <a:lnTo>
                    <a:pt x="999" y="974"/>
                  </a:lnTo>
                  <a:lnTo>
                    <a:pt x="1243" y="755"/>
                  </a:lnTo>
                  <a:lnTo>
                    <a:pt x="1510" y="560"/>
                  </a:lnTo>
                  <a:lnTo>
                    <a:pt x="1778" y="390"/>
                  </a:lnTo>
                  <a:lnTo>
                    <a:pt x="2071" y="244"/>
                  </a:lnTo>
                  <a:lnTo>
                    <a:pt x="2387" y="146"/>
                  </a:lnTo>
                  <a:lnTo>
                    <a:pt x="2704" y="49"/>
                  </a:lnTo>
                  <a:lnTo>
                    <a:pt x="3045" y="0"/>
                  </a:lnTo>
                  <a:lnTo>
                    <a:pt x="3386" y="0"/>
                  </a:lnTo>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927" name="Shape 927"/>
            <p:cNvSpPr/>
            <p:nvPr/>
          </p:nvSpPr>
          <p:spPr>
            <a:xfrm>
              <a:off x="4205750" y="3248375"/>
              <a:ext cx="154050" cy="153475"/>
            </a:xfrm>
            <a:custGeom>
              <a:avLst/>
              <a:gdLst/>
              <a:ahLst/>
              <a:cxnLst/>
              <a:rect l="0" t="0" r="0" b="0"/>
              <a:pathLst>
                <a:path w="6162" h="6139" fill="none" extrusionOk="0">
                  <a:moveTo>
                    <a:pt x="0" y="1024"/>
                  </a:moveTo>
                  <a:lnTo>
                    <a:pt x="4969" y="5992"/>
                  </a:lnTo>
                  <a:lnTo>
                    <a:pt x="4969" y="5992"/>
                  </a:lnTo>
                  <a:lnTo>
                    <a:pt x="5042" y="6041"/>
                  </a:lnTo>
                  <a:lnTo>
                    <a:pt x="5115" y="6090"/>
                  </a:lnTo>
                  <a:lnTo>
                    <a:pt x="5212" y="6114"/>
                  </a:lnTo>
                  <a:lnTo>
                    <a:pt x="5310" y="6138"/>
                  </a:lnTo>
                  <a:lnTo>
                    <a:pt x="5407" y="6114"/>
                  </a:lnTo>
                  <a:lnTo>
                    <a:pt x="5480" y="6090"/>
                  </a:lnTo>
                  <a:lnTo>
                    <a:pt x="5577" y="6041"/>
                  </a:lnTo>
                  <a:lnTo>
                    <a:pt x="5651" y="5992"/>
                  </a:lnTo>
                  <a:lnTo>
                    <a:pt x="6016" y="5627"/>
                  </a:lnTo>
                  <a:lnTo>
                    <a:pt x="6016" y="5627"/>
                  </a:lnTo>
                  <a:lnTo>
                    <a:pt x="6089" y="5554"/>
                  </a:lnTo>
                  <a:lnTo>
                    <a:pt x="6138" y="5456"/>
                  </a:lnTo>
                  <a:lnTo>
                    <a:pt x="6162" y="5359"/>
                  </a:lnTo>
                  <a:lnTo>
                    <a:pt x="6162" y="5286"/>
                  </a:lnTo>
                  <a:lnTo>
                    <a:pt x="6162" y="5188"/>
                  </a:lnTo>
                  <a:lnTo>
                    <a:pt x="6138" y="5091"/>
                  </a:lnTo>
                  <a:lnTo>
                    <a:pt x="6089" y="5018"/>
                  </a:lnTo>
                  <a:lnTo>
                    <a:pt x="6016" y="4921"/>
                  </a:lnTo>
                  <a:lnTo>
                    <a:pt x="1072" y="1"/>
                  </a:lnTo>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928"/>
        <p:cNvGrpSpPr/>
        <p:nvPr/>
      </p:nvGrpSpPr>
      <p:grpSpPr>
        <a:xfrm>
          <a:off x="0" y="0"/>
          <a:ext cx="0" cy="0"/>
          <a:chOff x="0" y="0"/>
          <a:chExt cx="0" cy="0"/>
        </a:xfrm>
      </p:grpSpPr>
      <p:sp>
        <p:nvSpPr>
          <p:cNvPr id="929" name="Shape 929"/>
          <p:cNvSpPr txBox="1">
            <a:spLocks noGrp="1"/>
          </p:cNvSpPr>
          <p:nvPr>
            <p:ph type="title"/>
          </p:nvPr>
        </p:nvSpPr>
        <p:spPr>
          <a:xfrm>
            <a:off x="1732700" y="821200"/>
            <a:ext cx="4944300" cy="645300"/>
          </a:xfrm>
          <a:prstGeom prst="rect">
            <a:avLst/>
          </a:prstGeom>
        </p:spPr>
        <p:txBody>
          <a:bodyPr lIns="91425" tIns="91425" rIns="91425" bIns="91425" anchor="t" anchorCtr="0"/>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a:endParaRPr/>
          </a:p>
        </p:txBody>
      </p:sp>
      <p:grpSp>
        <p:nvGrpSpPr>
          <p:cNvPr id="2" name="Shape 930"/>
          <p:cNvGrpSpPr/>
          <p:nvPr/>
        </p:nvGrpSpPr>
        <p:grpSpPr>
          <a:xfrm rot="10800000" flipH="1">
            <a:off x="411206" y="245768"/>
            <a:ext cx="1322798" cy="1145959"/>
            <a:chOff x="4088875" y="1431100"/>
            <a:chExt cx="3293000" cy="2852775"/>
          </a:xfrm>
        </p:grpSpPr>
        <p:sp>
          <p:nvSpPr>
            <p:cNvPr id="931" name="Shape 931"/>
            <p:cNvSpPr/>
            <p:nvPr/>
          </p:nvSpPr>
          <p:spPr>
            <a:xfrm>
              <a:off x="4831475" y="4136025"/>
              <a:ext cx="157950" cy="147850"/>
            </a:xfrm>
            <a:custGeom>
              <a:avLst/>
              <a:gdLst/>
              <a:ahLst/>
              <a:cxnLst/>
              <a:rect l="0" t="0" r="0" b="0"/>
              <a:pathLst>
                <a:path w="6318" h="5914" extrusionOk="0">
                  <a:moveTo>
                    <a:pt x="404" y="0"/>
                  </a:moveTo>
                  <a:lnTo>
                    <a:pt x="1" y="269"/>
                  </a:lnTo>
                  <a:lnTo>
                    <a:pt x="3227" y="5914"/>
                  </a:lnTo>
                  <a:lnTo>
                    <a:pt x="6318" y="5914"/>
                  </a:lnTo>
                  <a:lnTo>
                    <a:pt x="404" y="0"/>
                  </a:lnTo>
                  <a:close/>
                </a:path>
              </a:pathLst>
            </a:custGeom>
            <a:solidFill>
              <a:srgbClr val="00E2C7"/>
            </a:solidFill>
            <a:ln>
              <a:noFill/>
            </a:ln>
          </p:spPr>
          <p:txBody>
            <a:bodyPr lIns="91425" tIns="91425" rIns="91425" bIns="91425" anchor="ctr" anchorCtr="0">
              <a:noAutofit/>
            </a:bodyPr>
            <a:lstStyle/>
            <a:p>
              <a:pPr lvl="0">
                <a:spcBef>
                  <a:spcPts val="0"/>
                </a:spcBef>
                <a:buNone/>
              </a:pPr>
              <a:endParaRPr/>
            </a:p>
          </p:txBody>
        </p:sp>
        <p:sp>
          <p:nvSpPr>
            <p:cNvPr id="932" name="Shape 932"/>
            <p:cNvSpPr/>
            <p:nvPr/>
          </p:nvSpPr>
          <p:spPr>
            <a:xfrm>
              <a:off x="4697075" y="3907525"/>
              <a:ext cx="389800" cy="376350"/>
            </a:xfrm>
            <a:custGeom>
              <a:avLst/>
              <a:gdLst/>
              <a:ahLst/>
              <a:cxnLst/>
              <a:rect l="0" t="0" r="0" b="0"/>
              <a:pathLst>
                <a:path w="15592" h="15054" extrusionOk="0">
                  <a:moveTo>
                    <a:pt x="538" y="0"/>
                  </a:moveTo>
                  <a:lnTo>
                    <a:pt x="1" y="269"/>
                  </a:lnTo>
                  <a:lnTo>
                    <a:pt x="5377" y="9543"/>
                  </a:lnTo>
                  <a:lnTo>
                    <a:pt x="11022" y="15054"/>
                  </a:lnTo>
                  <a:lnTo>
                    <a:pt x="15592" y="15054"/>
                  </a:lnTo>
                  <a:lnTo>
                    <a:pt x="538" y="0"/>
                  </a:lnTo>
                  <a:close/>
                </a:path>
              </a:pathLst>
            </a:custGeom>
            <a:solidFill>
              <a:srgbClr val="01E0C8"/>
            </a:solidFill>
            <a:ln>
              <a:noFill/>
            </a:ln>
          </p:spPr>
          <p:txBody>
            <a:bodyPr lIns="91425" tIns="91425" rIns="91425" bIns="91425" anchor="ctr" anchorCtr="0">
              <a:noAutofit/>
            </a:bodyPr>
            <a:lstStyle/>
            <a:p>
              <a:pPr lvl="0">
                <a:spcBef>
                  <a:spcPts val="0"/>
                </a:spcBef>
                <a:buNone/>
              </a:pPr>
              <a:endParaRPr/>
            </a:p>
          </p:txBody>
        </p:sp>
        <p:sp>
          <p:nvSpPr>
            <p:cNvPr id="933" name="Shape 933"/>
            <p:cNvSpPr/>
            <p:nvPr/>
          </p:nvSpPr>
          <p:spPr>
            <a:xfrm>
              <a:off x="4566025" y="3675675"/>
              <a:ext cx="618300" cy="608200"/>
            </a:xfrm>
            <a:custGeom>
              <a:avLst/>
              <a:gdLst/>
              <a:ahLst/>
              <a:cxnLst/>
              <a:rect l="0" t="0" r="0" b="0"/>
              <a:pathLst>
                <a:path w="24732" h="24328" extrusionOk="0">
                  <a:moveTo>
                    <a:pt x="404" y="0"/>
                  </a:moveTo>
                  <a:lnTo>
                    <a:pt x="1" y="404"/>
                  </a:lnTo>
                  <a:lnTo>
                    <a:pt x="5377" y="9543"/>
                  </a:lnTo>
                  <a:lnTo>
                    <a:pt x="20027" y="24328"/>
                  </a:lnTo>
                  <a:lnTo>
                    <a:pt x="24732" y="24328"/>
                  </a:lnTo>
                  <a:lnTo>
                    <a:pt x="404" y="0"/>
                  </a:lnTo>
                  <a:close/>
                </a:path>
              </a:pathLst>
            </a:custGeom>
            <a:solidFill>
              <a:srgbClr val="02DFC8"/>
            </a:solidFill>
            <a:ln>
              <a:noFill/>
            </a:ln>
          </p:spPr>
          <p:txBody>
            <a:bodyPr lIns="91425" tIns="91425" rIns="91425" bIns="91425" anchor="ctr" anchorCtr="0">
              <a:noAutofit/>
            </a:bodyPr>
            <a:lstStyle/>
            <a:p>
              <a:pPr lvl="0">
                <a:spcBef>
                  <a:spcPts val="0"/>
                </a:spcBef>
                <a:buNone/>
              </a:pPr>
              <a:endParaRPr/>
            </a:p>
          </p:txBody>
        </p:sp>
        <p:sp>
          <p:nvSpPr>
            <p:cNvPr id="934" name="Shape 934"/>
            <p:cNvSpPr/>
            <p:nvPr/>
          </p:nvSpPr>
          <p:spPr>
            <a:xfrm>
              <a:off x="4434975" y="3447175"/>
              <a:ext cx="846800" cy="836700"/>
            </a:xfrm>
            <a:custGeom>
              <a:avLst/>
              <a:gdLst/>
              <a:ahLst/>
              <a:cxnLst/>
              <a:rect l="0" t="0" r="0" b="0"/>
              <a:pathLst>
                <a:path w="33872" h="33468" extrusionOk="0">
                  <a:moveTo>
                    <a:pt x="404" y="1"/>
                  </a:moveTo>
                  <a:lnTo>
                    <a:pt x="1" y="270"/>
                  </a:lnTo>
                  <a:lnTo>
                    <a:pt x="5243" y="9544"/>
                  </a:lnTo>
                  <a:lnTo>
                    <a:pt x="29167" y="33468"/>
                  </a:lnTo>
                  <a:lnTo>
                    <a:pt x="33871" y="33468"/>
                  </a:lnTo>
                  <a:lnTo>
                    <a:pt x="404" y="1"/>
                  </a:lnTo>
                  <a:close/>
                </a:path>
              </a:pathLst>
            </a:custGeom>
            <a:solidFill>
              <a:srgbClr val="03DDC9"/>
            </a:solidFill>
            <a:ln>
              <a:noFill/>
            </a:ln>
          </p:spPr>
          <p:txBody>
            <a:bodyPr lIns="91425" tIns="91425" rIns="91425" bIns="91425" anchor="ctr" anchorCtr="0">
              <a:noAutofit/>
            </a:bodyPr>
            <a:lstStyle/>
            <a:p>
              <a:pPr lvl="0">
                <a:spcBef>
                  <a:spcPts val="0"/>
                </a:spcBef>
                <a:buNone/>
              </a:pPr>
              <a:endParaRPr/>
            </a:p>
          </p:txBody>
        </p:sp>
        <p:sp>
          <p:nvSpPr>
            <p:cNvPr id="935" name="Shape 935"/>
            <p:cNvSpPr/>
            <p:nvPr/>
          </p:nvSpPr>
          <p:spPr>
            <a:xfrm>
              <a:off x="4300575" y="3218700"/>
              <a:ext cx="1078650" cy="1065175"/>
            </a:xfrm>
            <a:custGeom>
              <a:avLst/>
              <a:gdLst/>
              <a:ahLst/>
              <a:cxnLst/>
              <a:rect l="0" t="0" r="0" b="0"/>
              <a:pathLst>
                <a:path w="43146" h="42607" extrusionOk="0">
                  <a:moveTo>
                    <a:pt x="404" y="0"/>
                  </a:moveTo>
                  <a:lnTo>
                    <a:pt x="0" y="269"/>
                  </a:lnTo>
                  <a:lnTo>
                    <a:pt x="5377" y="9543"/>
                  </a:lnTo>
                  <a:lnTo>
                    <a:pt x="38441" y="42607"/>
                  </a:lnTo>
                  <a:lnTo>
                    <a:pt x="43145" y="42607"/>
                  </a:lnTo>
                  <a:lnTo>
                    <a:pt x="404" y="0"/>
                  </a:lnTo>
                  <a:close/>
                </a:path>
              </a:pathLst>
            </a:custGeom>
            <a:solidFill>
              <a:srgbClr val="04DBC9"/>
            </a:solidFill>
            <a:ln>
              <a:noFill/>
            </a:ln>
          </p:spPr>
          <p:txBody>
            <a:bodyPr lIns="91425" tIns="91425" rIns="91425" bIns="91425" anchor="ctr" anchorCtr="0">
              <a:noAutofit/>
            </a:bodyPr>
            <a:lstStyle/>
            <a:p>
              <a:pPr lvl="0">
                <a:spcBef>
                  <a:spcPts val="0"/>
                </a:spcBef>
                <a:buNone/>
              </a:pPr>
              <a:endParaRPr/>
            </a:p>
          </p:txBody>
        </p:sp>
        <p:sp>
          <p:nvSpPr>
            <p:cNvPr id="936" name="Shape 936"/>
            <p:cNvSpPr/>
            <p:nvPr/>
          </p:nvSpPr>
          <p:spPr>
            <a:xfrm>
              <a:off x="4169525" y="2990200"/>
              <a:ext cx="1307150" cy="1293675"/>
            </a:xfrm>
            <a:custGeom>
              <a:avLst/>
              <a:gdLst/>
              <a:ahLst/>
              <a:cxnLst/>
              <a:rect l="0" t="0" r="0" b="0"/>
              <a:pathLst>
                <a:path w="52286" h="51747" extrusionOk="0">
                  <a:moveTo>
                    <a:pt x="404" y="1"/>
                  </a:moveTo>
                  <a:lnTo>
                    <a:pt x="1" y="269"/>
                  </a:lnTo>
                  <a:lnTo>
                    <a:pt x="5242" y="9409"/>
                  </a:lnTo>
                  <a:lnTo>
                    <a:pt x="47581" y="51747"/>
                  </a:lnTo>
                  <a:lnTo>
                    <a:pt x="52285" y="51747"/>
                  </a:lnTo>
                  <a:lnTo>
                    <a:pt x="404" y="1"/>
                  </a:lnTo>
                  <a:close/>
                </a:path>
              </a:pathLst>
            </a:custGeom>
            <a:solidFill>
              <a:srgbClr val="06D9CA"/>
            </a:solidFill>
            <a:ln>
              <a:noFill/>
            </a:ln>
          </p:spPr>
          <p:txBody>
            <a:bodyPr lIns="91425" tIns="91425" rIns="91425" bIns="91425" anchor="ctr" anchorCtr="0">
              <a:noAutofit/>
            </a:bodyPr>
            <a:lstStyle/>
            <a:p>
              <a:pPr lvl="0">
                <a:spcBef>
                  <a:spcPts val="0"/>
                </a:spcBef>
                <a:buNone/>
              </a:pPr>
              <a:endParaRPr/>
            </a:p>
          </p:txBody>
        </p:sp>
        <p:sp>
          <p:nvSpPr>
            <p:cNvPr id="937" name="Shape 937"/>
            <p:cNvSpPr/>
            <p:nvPr/>
          </p:nvSpPr>
          <p:spPr>
            <a:xfrm>
              <a:off x="4088875" y="2822200"/>
              <a:ext cx="1481875" cy="1461675"/>
            </a:xfrm>
            <a:custGeom>
              <a:avLst/>
              <a:gdLst/>
              <a:ahLst/>
              <a:cxnLst/>
              <a:rect l="0" t="0" r="0" b="0"/>
              <a:pathLst>
                <a:path w="59275" h="58467" extrusionOk="0">
                  <a:moveTo>
                    <a:pt x="807" y="0"/>
                  </a:moveTo>
                  <a:lnTo>
                    <a:pt x="1" y="1479"/>
                  </a:lnTo>
                  <a:lnTo>
                    <a:pt x="3227" y="6989"/>
                  </a:lnTo>
                  <a:lnTo>
                    <a:pt x="54705" y="58467"/>
                  </a:lnTo>
                  <a:lnTo>
                    <a:pt x="59274" y="58467"/>
                  </a:lnTo>
                  <a:lnTo>
                    <a:pt x="807" y="0"/>
                  </a:lnTo>
                  <a:close/>
                </a:path>
              </a:pathLst>
            </a:custGeom>
            <a:solidFill>
              <a:srgbClr val="07D8CB"/>
            </a:solidFill>
            <a:ln>
              <a:noFill/>
            </a:ln>
          </p:spPr>
          <p:txBody>
            <a:bodyPr lIns="91425" tIns="91425" rIns="91425" bIns="91425" anchor="ctr" anchorCtr="0">
              <a:noAutofit/>
            </a:bodyPr>
            <a:lstStyle/>
            <a:p>
              <a:pPr lvl="0">
                <a:spcBef>
                  <a:spcPts val="0"/>
                </a:spcBef>
                <a:buNone/>
              </a:pPr>
              <a:endParaRPr/>
            </a:p>
          </p:txBody>
        </p:sp>
        <p:sp>
          <p:nvSpPr>
            <p:cNvPr id="938" name="Shape 938"/>
            <p:cNvSpPr/>
            <p:nvPr/>
          </p:nvSpPr>
          <p:spPr>
            <a:xfrm>
              <a:off x="4102325" y="2761700"/>
              <a:ext cx="1565875" cy="1522175"/>
            </a:xfrm>
            <a:custGeom>
              <a:avLst/>
              <a:gdLst/>
              <a:ahLst/>
              <a:cxnLst/>
              <a:rect l="0" t="0" r="0" b="0"/>
              <a:pathLst>
                <a:path w="62635" h="60887" extrusionOk="0">
                  <a:moveTo>
                    <a:pt x="1748" y="1"/>
                  </a:moveTo>
                  <a:lnTo>
                    <a:pt x="0" y="2823"/>
                  </a:lnTo>
                  <a:lnTo>
                    <a:pt x="58064" y="60887"/>
                  </a:lnTo>
                  <a:lnTo>
                    <a:pt x="62634" y="60887"/>
                  </a:lnTo>
                  <a:lnTo>
                    <a:pt x="1748" y="1"/>
                  </a:lnTo>
                  <a:close/>
                </a:path>
              </a:pathLst>
            </a:custGeom>
            <a:solidFill>
              <a:srgbClr val="08D6CB"/>
            </a:solidFill>
            <a:ln>
              <a:noFill/>
            </a:ln>
          </p:spPr>
          <p:txBody>
            <a:bodyPr lIns="91425" tIns="91425" rIns="91425" bIns="91425" anchor="ctr" anchorCtr="0">
              <a:noAutofit/>
            </a:bodyPr>
            <a:lstStyle/>
            <a:p>
              <a:pPr lvl="0">
                <a:spcBef>
                  <a:spcPts val="0"/>
                </a:spcBef>
                <a:buNone/>
              </a:pPr>
              <a:endParaRPr/>
            </a:p>
          </p:txBody>
        </p:sp>
        <p:sp>
          <p:nvSpPr>
            <p:cNvPr id="939" name="Shape 939"/>
            <p:cNvSpPr/>
            <p:nvPr/>
          </p:nvSpPr>
          <p:spPr>
            <a:xfrm>
              <a:off x="4139275" y="2697875"/>
              <a:ext cx="1626375" cy="1586000"/>
            </a:xfrm>
            <a:custGeom>
              <a:avLst/>
              <a:gdLst/>
              <a:ahLst/>
              <a:cxnLst/>
              <a:rect l="0" t="0" r="0" b="0"/>
              <a:pathLst>
                <a:path w="65055" h="63440" extrusionOk="0">
                  <a:moveTo>
                    <a:pt x="1614" y="0"/>
                  </a:moveTo>
                  <a:lnTo>
                    <a:pt x="1" y="2957"/>
                  </a:lnTo>
                  <a:lnTo>
                    <a:pt x="60484" y="63440"/>
                  </a:lnTo>
                  <a:lnTo>
                    <a:pt x="65054" y="63440"/>
                  </a:lnTo>
                  <a:lnTo>
                    <a:pt x="1614" y="0"/>
                  </a:lnTo>
                  <a:close/>
                </a:path>
              </a:pathLst>
            </a:custGeom>
            <a:solidFill>
              <a:srgbClr val="09D4CC"/>
            </a:solidFill>
            <a:ln>
              <a:noFill/>
            </a:ln>
          </p:spPr>
          <p:txBody>
            <a:bodyPr lIns="91425" tIns="91425" rIns="91425" bIns="91425" anchor="ctr" anchorCtr="0">
              <a:noAutofit/>
            </a:bodyPr>
            <a:lstStyle/>
            <a:p>
              <a:pPr lvl="0">
                <a:spcBef>
                  <a:spcPts val="0"/>
                </a:spcBef>
                <a:buNone/>
              </a:pPr>
              <a:endParaRPr/>
            </a:p>
          </p:txBody>
        </p:sp>
        <p:sp>
          <p:nvSpPr>
            <p:cNvPr id="940" name="Shape 940"/>
            <p:cNvSpPr/>
            <p:nvPr/>
          </p:nvSpPr>
          <p:spPr>
            <a:xfrm>
              <a:off x="4172900" y="2637375"/>
              <a:ext cx="1690175" cy="1646500"/>
            </a:xfrm>
            <a:custGeom>
              <a:avLst/>
              <a:gdLst/>
              <a:ahLst/>
              <a:cxnLst/>
              <a:rect l="0" t="0" r="0" b="0"/>
              <a:pathLst>
                <a:path w="67607" h="65860" extrusionOk="0">
                  <a:moveTo>
                    <a:pt x="1747" y="1"/>
                  </a:moveTo>
                  <a:lnTo>
                    <a:pt x="0" y="2958"/>
                  </a:lnTo>
                  <a:lnTo>
                    <a:pt x="62903" y="65860"/>
                  </a:lnTo>
                  <a:lnTo>
                    <a:pt x="67607" y="65860"/>
                  </a:lnTo>
                  <a:lnTo>
                    <a:pt x="1747" y="1"/>
                  </a:lnTo>
                  <a:close/>
                </a:path>
              </a:pathLst>
            </a:custGeom>
            <a:solidFill>
              <a:srgbClr val="0AD3CC"/>
            </a:solidFill>
            <a:ln>
              <a:noFill/>
            </a:ln>
          </p:spPr>
          <p:txBody>
            <a:bodyPr lIns="91425" tIns="91425" rIns="91425" bIns="91425" anchor="ctr" anchorCtr="0">
              <a:noAutofit/>
            </a:bodyPr>
            <a:lstStyle/>
            <a:p>
              <a:pPr lvl="0">
                <a:spcBef>
                  <a:spcPts val="0"/>
                </a:spcBef>
                <a:buNone/>
              </a:pPr>
              <a:endParaRPr/>
            </a:p>
          </p:txBody>
        </p:sp>
        <p:sp>
          <p:nvSpPr>
            <p:cNvPr id="941" name="Shape 941"/>
            <p:cNvSpPr/>
            <p:nvPr/>
          </p:nvSpPr>
          <p:spPr>
            <a:xfrm>
              <a:off x="4209850" y="2576900"/>
              <a:ext cx="1750675" cy="1706975"/>
            </a:xfrm>
            <a:custGeom>
              <a:avLst/>
              <a:gdLst/>
              <a:ahLst/>
              <a:cxnLst/>
              <a:rect l="0" t="0" r="0" b="0"/>
              <a:pathLst>
                <a:path w="70027" h="68279" extrusionOk="0">
                  <a:moveTo>
                    <a:pt x="1613" y="1"/>
                  </a:moveTo>
                  <a:lnTo>
                    <a:pt x="0" y="2823"/>
                  </a:lnTo>
                  <a:lnTo>
                    <a:pt x="65322" y="68279"/>
                  </a:lnTo>
                  <a:lnTo>
                    <a:pt x="70027" y="68279"/>
                  </a:lnTo>
                  <a:lnTo>
                    <a:pt x="1613" y="1"/>
                  </a:lnTo>
                  <a:close/>
                </a:path>
              </a:pathLst>
            </a:custGeom>
            <a:solidFill>
              <a:srgbClr val="0BD1CD"/>
            </a:solidFill>
            <a:ln>
              <a:noFill/>
            </a:ln>
          </p:spPr>
          <p:txBody>
            <a:bodyPr lIns="91425" tIns="91425" rIns="91425" bIns="91425" anchor="ctr" anchorCtr="0">
              <a:noAutofit/>
            </a:bodyPr>
            <a:lstStyle/>
            <a:p>
              <a:pPr lvl="0">
                <a:spcBef>
                  <a:spcPts val="0"/>
                </a:spcBef>
                <a:buNone/>
              </a:pPr>
              <a:endParaRPr/>
            </a:p>
          </p:txBody>
        </p:sp>
        <p:sp>
          <p:nvSpPr>
            <p:cNvPr id="942" name="Shape 942"/>
            <p:cNvSpPr/>
            <p:nvPr/>
          </p:nvSpPr>
          <p:spPr>
            <a:xfrm>
              <a:off x="4243450" y="2513050"/>
              <a:ext cx="1814525" cy="1770825"/>
            </a:xfrm>
            <a:custGeom>
              <a:avLst/>
              <a:gdLst/>
              <a:ahLst/>
              <a:cxnLst/>
              <a:rect l="0" t="0" r="0" b="0"/>
              <a:pathLst>
                <a:path w="72581" h="70833" extrusionOk="0">
                  <a:moveTo>
                    <a:pt x="1748" y="1"/>
                  </a:moveTo>
                  <a:lnTo>
                    <a:pt x="1" y="2958"/>
                  </a:lnTo>
                  <a:lnTo>
                    <a:pt x="67876" y="70833"/>
                  </a:lnTo>
                  <a:lnTo>
                    <a:pt x="72581" y="70833"/>
                  </a:lnTo>
                  <a:lnTo>
                    <a:pt x="1748" y="1"/>
                  </a:lnTo>
                  <a:close/>
                </a:path>
              </a:pathLst>
            </a:custGeom>
            <a:solidFill>
              <a:srgbClr val="0CCFCD"/>
            </a:solidFill>
            <a:ln>
              <a:noFill/>
            </a:ln>
          </p:spPr>
          <p:txBody>
            <a:bodyPr lIns="91425" tIns="91425" rIns="91425" bIns="91425" anchor="ctr" anchorCtr="0">
              <a:noAutofit/>
            </a:bodyPr>
            <a:lstStyle/>
            <a:p>
              <a:pPr lvl="0">
                <a:spcBef>
                  <a:spcPts val="0"/>
                </a:spcBef>
                <a:buNone/>
              </a:pPr>
              <a:endParaRPr/>
            </a:p>
          </p:txBody>
        </p:sp>
        <p:sp>
          <p:nvSpPr>
            <p:cNvPr id="943" name="Shape 943"/>
            <p:cNvSpPr/>
            <p:nvPr/>
          </p:nvSpPr>
          <p:spPr>
            <a:xfrm>
              <a:off x="4280425" y="2452575"/>
              <a:ext cx="1875000" cy="1831300"/>
            </a:xfrm>
            <a:custGeom>
              <a:avLst/>
              <a:gdLst/>
              <a:ahLst/>
              <a:cxnLst/>
              <a:rect l="0" t="0" r="0" b="0"/>
              <a:pathLst>
                <a:path w="75000" h="73252" extrusionOk="0">
                  <a:moveTo>
                    <a:pt x="1613" y="1"/>
                  </a:moveTo>
                  <a:lnTo>
                    <a:pt x="0" y="2957"/>
                  </a:lnTo>
                  <a:lnTo>
                    <a:pt x="70295" y="73252"/>
                  </a:lnTo>
                  <a:lnTo>
                    <a:pt x="74999" y="73252"/>
                  </a:lnTo>
                  <a:lnTo>
                    <a:pt x="1613" y="1"/>
                  </a:lnTo>
                  <a:close/>
                </a:path>
              </a:pathLst>
            </a:custGeom>
            <a:solidFill>
              <a:srgbClr val="0DCDCE"/>
            </a:solidFill>
            <a:ln>
              <a:noFill/>
            </a:ln>
          </p:spPr>
          <p:txBody>
            <a:bodyPr lIns="91425" tIns="91425" rIns="91425" bIns="91425" anchor="ctr" anchorCtr="0">
              <a:noAutofit/>
            </a:bodyPr>
            <a:lstStyle/>
            <a:p>
              <a:pPr lvl="0">
                <a:spcBef>
                  <a:spcPts val="0"/>
                </a:spcBef>
                <a:buNone/>
              </a:pPr>
              <a:endParaRPr/>
            </a:p>
          </p:txBody>
        </p:sp>
        <p:sp>
          <p:nvSpPr>
            <p:cNvPr id="944" name="Shape 944"/>
            <p:cNvSpPr/>
            <p:nvPr/>
          </p:nvSpPr>
          <p:spPr>
            <a:xfrm>
              <a:off x="4314025" y="2392100"/>
              <a:ext cx="1935475" cy="1891775"/>
            </a:xfrm>
            <a:custGeom>
              <a:avLst/>
              <a:gdLst/>
              <a:ahLst/>
              <a:cxnLst/>
              <a:rect l="0" t="0" r="0" b="0"/>
              <a:pathLst>
                <a:path w="77419" h="75671" extrusionOk="0">
                  <a:moveTo>
                    <a:pt x="1747" y="0"/>
                  </a:moveTo>
                  <a:lnTo>
                    <a:pt x="0" y="2957"/>
                  </a:lnTo>
                  <a:lnTo>
                    <a:pt x="72849" y="75671"/>
                  </a:lnTo>
                  <a:lnTo>
                    <a:pt x="77419" y="75671"/>
                  </a:lnTo>
                  <a:lnTo>
                    <a:pt x="1747" y="0"/>
                  </a:lnTo>
                  <a:close/>
                </a:path>
              </a:pathLst>
            </a:custGeom>
            <a:solidFill>
              <a:srgbClr val="0ECCCF"/>
            </a:solidFill>
            <a:ln>
              <a:noFill/>
            </a:ln>
          </p:spPr>
          <p:txBody>
            <a:bodyPr lIns="91425" tIns="91425" rIns="91425" bIns="91425" anchor="ctr" anchorCtr="0">
              <a:noAutofit/>
            </a:bodyPr>
            <a:lstStyle/>
            <a:p>
              <a:pPr lvl="0">
                <a:spcBef>
                  <a:spcPts val="0"/>
                </a:spcBef>
                <a:buNone/>
              </a:pPr>
              <a:endParaRPr/>
            </a:p>
          </p:txBody>
        </p:sp>
        <p:sp>
          <p:nvSpPr>
            <p:cNvPr id="945" name="Shape 945"/>
            <p:cNvSpPr/>
            <p:nvPr/>
          </p:nvSpPr>
          <p:spPr>
            <a:xfrm>
              <a:off x="4350975" y="2328250"/>
              <a:ext cx="1995975" cy="1955625"/>
            </a:xfrm>
            <a:custGeom>
              <a:avLst/>
              <a:gdLst/>
              <a:ahLst/>
              <a:cxnLst/>
              <a:rect l="0" t="0" r="0" b="0"/>
              <a:pathLst>
                <a:path w="79839" h="78225" extrusionOk="0">
                  <a:moveTo>
                    <a:pt x="1748" y="1"/>
                  </a:moveTo>
                  <a:lnTo>
                    <a:pt x="1" y="2957"/>
                  </a:lnTo>
                  <a:lnTo>
                    <a:pt x="75269" y="78225"/>
                  </a:lnTo>
                  <a:lnTo>
                    <a:pt x="79839" y="78225"/>
                  </a:lnTo>
                  <a:lnTo>
                    <a:pt x="1748" y="1"/>
                  </a:lnTo>
                  <a:close/>
                </a:path>
              </a:pathLst>
            </a:custGeom>
            <a:solidFill>
              <a:srgbClr val="10CACF"/>
            </a:solidFill>
            <a:ln>
              <a:noFill/>
            </a:ln>
          </p:spPr>
          <p:txBody>
            <a:bodyPr lIns="91425" tIns="91425" rIns="91425" bIns="91425" anchor="ctr" anchorCtr="0">
              <a:noAutofit/>
            </a:bodyPr>
            <a:lstStyle/>
            <a:p>
              <a:pPr lvl="0">
                <a:spcBef>
                  <a:spcPts val="0"/>
                </a:spcBef>
                <a:buNone/>
              </a:pPr>
              <a:endParaRPr/>
            </a:p>
          </p:txBody>
        </p:sp>
        <p:sp>
          <p:nvSpPr>
            <p:cNvPr id="946" name="Shape 946"/>
            <p:cNvSpPr/>
            <p:nvPr/>
          </p:nvSpPr>
          <p:spPr>
            <a:xfrm>
              <a:off x="4384575" y="2267775"/>
              <a:ext cx="2059825" cy="2016100"/>
            </a:xfrm>
            <a:custGeom>
              <a:avLst/>
              <a:gdLst/>
              <a:ahLst/>
              <a:cxnLst/>
              <a:rect l="0" t="0" r="0" b="0"/>
              <a:pathLst>
                <a:path w="82393" h="80644" extrusionOk="0">
                  <a:moveTo>
                    <a:pt x="1748" y="0"/>
                  </a:moveTo>
                  <a:lnTo>
                    <a:pt x="1" y="2957"/>
                  </a:lnTo>
                  <a:lnTo>
                    <a:pt x="77823" y="80644"/>
                  </a:lnTo>
                  <a:lnTo>
                    <a:pt x="82392" y="80644"/>
                  </a:lnTo>
                  <a:lnTo>
                    <a:pt x="1748" y="0"/>
                  </a:lnTo>
                  <a:close/>
                </a:path>
              </a:pathLst>
            </a:custGeom>
            <a:solidFill>
              <a:srgbClr val="11C8D0"/>
            </a:solidFill>
            <a:ln>
              <a:noFill/>
            </a:ln>
          </p:spPr>
          <p:txBody>
            <a:bodyPr lIns="91425" tIns="91425" rIns="91425" bIns="91425" anchor="ctr" anchorCtr="0">
              <a:noAutofit/>
            </a:bodyPr>
            <a:lstStyle/>
            <a:p>
              <a:pPr lvl="0">
                <a:spcBef>
                  <a:spcPts val="0"/>
                </a:spcBef>
                <a:buNone/>
              </a:pPr>
              <a:endParaRPr/>
            </a:p>
          </p:txBody>
        </p:sp>
        <p:sp>
          <p:nvSpPr>
            <p:cNvPr id="947" name="Shape 947"/>
            <p:cNvSpPr/>
            <p:nvPr/>
          </p:nvSpPr>
          <p:spPr>
            <a:xfrm>
              <a:off x="4421550" y="2207275"/>
              <a:ext cx="2120300" cy="2076600"/>
            </a:xfrm>
            <a:custGeom>
              <a:avLst/>
              <a:gdLst/>
              <a:ahLst/>
              <a:cxnLst/>
              <a:rect l="0" t="0" r="0" b="0"/>
              <a:pathLst>
                <a:path w="84812" h="83064" extrusionOk="0">
                  <a:moveTo>
                    <a:pt x="1747" y="1"/>
                  </a:moveTo>
                  <a:lnTo>
                    <a:pt x="0" y="2958"/>
                  </a:lnTo>
                  <a:lnTo>
                    <a:pt x="80107" y="83064"/>
                  </a:lnTo>
                  <a:lnTo>
                    <a:pt x="84811" y="83064"/>
                  </a:lnTo>
                  <a:lnTo>
                    <a:pt x="1747" y="1"/>
                  </a:lnTo>
                  <a:close/>
                </a:path>
              </a:pathLst>
            </a:custGeom>
            <a:solidFill>
              <a:srgbClr val="12C7D0"/>
            </a:solidFill>
            <a:ln>
              <a:noFill/>
            </a:ln>
          </p:spPr>
          <p:txBody>
            <a:bodyPr lIns="91425" tIns="91425" rIns="91425" bIns="91425" anchor="ctr" anchorCtr="0">
              <a:noAutofit/>
            </a:bodyPr>
            <a:lstStyle/>
            <a:p>
              <a:pPr lvl="0">
                <a:spcBef>
                  <a:spcPts val="0"/>
                </a:spcBef>
                <a:buNone/>
              </a:pPr>
              <a:endParaRPr/>
            </a:p>
          </p:txBody>
        </p:sp>
        <p:sp>
          <p:nvSpPr>
            <p:cNvPr id="948" name="Shape 948"/>
            <p:cNvSpPr/>
            <p:nvPr/>
          </p:nvSpPr>
          <p:spPr>
            <a:xfrm>
              <a:off x="4458500" y="2146800"/>
              <a:ext cx="2130375" cy="2137075"/>
            </a:xfrm>
            <a:custGeom>
              <a:avLst/>
              <a:gdLst/>
              <a:ahLst/>
              <a:cxnLst/>
              <a:rect l="0" t="0" r="0" b="0"/>
              <a:pathLst>
                <a:path w="85215" h="85483" extrusionOk="0">
                  <a:moveTo>
                    <a:pt x="1614" y="1"/>
                  </a:moveTo>
                  <a:lnTo>
                    <a:pt x="1" y="2823"/>
                  </a:lnTo>
                  <a:lnTo>
                    <a:pt x="82527" y="85483"/>
                  </a:lnTo>
                  <a:lnTo>
                    <a:pt x="84005" y="85483"/>
                  </a:lnTo>
                  <a:lnTo>
                    <a:pt x="85215" y="83467"/>
                  </a:lnTo>
                  <a:lnTo>
                    <a:pt x="1614" y="1"/>
                  </a:lnTo>
                  <a:close/>
                </a:path>
              </a:pathLst>
            </a:custGeom>
            <a:solidFill>
              <a:srgbClr val="13C5D1"/>
            </a:solidFill>
            <a:ln>
              <a:noFill/>
            </a:ln>
          </p:spPr>
          <p:txBody>
            <a:bodyPr lIns="91425" tIns="91425" rIns="91425" bIns="91425" anchor="ctr" anchorCtr="0">
              <a:noAutofit/>
            </a:bodyPr>
            <a:lstStyle/>
            <a:p>
              <a:pPr lvl="0">
                <a:spcBef>
                  <a:spcPts val="0"/>
                </a:spcBef>
                <a:buNone/>
              </a:pPr>
              <a:endParaRPr/>
            </a:p>
          </p:txBody>
        </p:sp>
        <p:sp>
          <p:nvSpPr>
            <p:cNvPr id="949" name="Shape 949"/>
            <p:cNvSpPr/>
            <p:nvPr/>
          </p:nvSpPr>
          <p:spPr>
            <a:xfrm>
              <a:off x="4492100" y="2082950"/>
              <a:ext cx="2133750" cy="2163975"/>
            </a:xfrm>
            <a:custGeom>
              <a:avLst/>
              <a:gdLst/>
              <a:ahLst/>
              <a:cxnLst/>
              <a:rect l="0" t="0" r="0" b="0"/>
              <a:pathLst>
                <a:path w="85350" h="86559" extrusionOk="0">
                  <a:moveTo>
                    <a:pt x="1748" y="1"/>
                  </a:moveTo>
                  <a:lnTo>
                    <a:pt x="1" y="2958"/>
                  </a:lnTo>
                  <a:lnTo>
                    <a:pt x="83602" y="86559"/>
                  </a:lnTo>
                  <a:lnTo>
                    <a:pt x="85349" y="83602"/>
                  </a:lnTo>
                  <a:lnTo>
                    <a:pt x="1748" y="1"/>
                  </a:lnTo>
                  <a:close/>
                </a:path>
              </a:pathLst>
            </a:custGeom>
            <a:solidFill>
              <a:srgbClr val="14C3D2"/>
            </a:solidFill>
            <a:ln>
              <a:noFill/>
            </a:ln>
          </p:spPr>
          <p:txBody>
            <a:bodyPr lIns="91425" tIns="91425" rIns="91425" bIns="91425" anchor="ctr" anchorCtr="0">
              <a:noAutofit/>
            </a:bodyPr>
            <a:lstStyle/>
            <a:p>
              <a:pPr lvl="0">
                <a:spcBef>
                  <a:spcPts val="0"/>
                </a:spcBef>
                <a:buNone/>
              </a:pPr>
              <a:endParaRPr/>
            </a:p>
          </p:txBody>
        </p:sp>
        <p:sp>
          <p:nvSpPr>
            <p:cNvPr id="950" name="Shape 950"/>
            <p:cNvSpPr/>
            <p:nvPr/>
          </p:nvSpPr>
          <p:spPr>
            <a:xfrm>
              <a:off x="4529075" y="2022475"/>
              <a:ext cx="2130375" cy="2163975"/>
            </a:xfrm>
            <a:custGeom>
              <a:avLst/>
              <a:gdLst/>
              <a:ahLst/>
              <a:cxnLst/>
              <a:rect l="0" t="0" r="0" b="0"/>
              <a:pathLst>
                <a:path w="85215" h="86559" extrusionOk="0">
                  <a:moveTo>
                    <a:pt x="1613" y="1"/>
                  </a:moveTo>
                  <a:lnTo>
                    <a:pt x="0" y="2957"/>
                  </a:lnTo>
                  <a:lnTo>
                    <a:pt x="83467" y="86558"/>
                  </a:lnTo>
                  <a:lnTo>
                    <a:pt x="85214" y="83601"/>
                  </a:lnTo>
                  <a:lnTo>
                    <a:pt x="1613" y="1"/>
                  </a:lnTo>
                  <a:close/>
                </a:path>
              </a:pathLst>
            </a:custGeom>
            <a:solidFill>
              <a:srgbClr val="15C1D2"/>
            </a:solidFill>
            <a:ln>
              <a:noFill/>
            </a:ln>
          </p:spPr>
          <p:txBody>
            <a:bodyPr lIns="91425" tIns="91425" rIns="91425" bIns="91425" anchor="ctr" anchorCtr="0">
              <a:noAutofit/>
            </a:bodyPr>
            <a:lstStyle/>
            <a:p>
              <a:pPr lvl="0">
                <a:spcBef>
                  <a:spcPts val="0"/>
                </a:spcBef>
                <a:buNone/>
              </a:pPr>
              <a:endParaRPr/>
            </a:p>
          </p:txBody>
        </p:sp>
        <p:sp>
          <p:nvSpPr>
            <p:cNvPr id="951" name="Shape 951"/>
            <p:cNvSpPr/>
            <p:nvPr/>
          </p:nvSpPr>
          <p:spPr>
            <a:xfrm>
              <a:off x="4562675" y="1962000"/>
              <a:ext cx="2133725" cy="2160600"/>
            </a:xfrm>
            <a:custGeom>
              <a:avLst/>
              <a:gdLst/>
              <a:ahLst/>
              <a:cxnLst/>
              <a:rect l="0" t="0" r="0" b="0"/>
              <a:pathLst>
                <a:path w="85349" h="86424" extrusionOk="0">
                  <a:moveTo>
                    <a:pt x="1748" y="0"/>
                  </a:moveTo>
                  <a:lnTo>
                    <a:pt x="0" y="2957"/>
                  </a:lnTo>
                  <a:lnTo>
                    <a:pt x="83602" y="86424"/>
                  </a:lnTo>
                  <a:lnTo>
                    <a:pt x="85349" y="83467"/>
                  </a:lnTo>
                  <a:lnTo>
                    <a:pt x="1748" y="0"/>
                  </a:lnTo>
                  <a:close/>
                </a:path>
              </a:pathLst>
            </a:custGeom>
            <a:solidFill>
              <a:srgbClr val="16C0D3"/>
            </a:solidFill>
            <a:ln>
              <a:noFill/>
            </a:ln>
          </p:spPr>
          <p:txBody>
            <a:bodyPr lIns="91425" tIns="91425" rIns="91425" bIns="91425" anchor="ctr" anchorCtr="0">
              <a:noAutofit/>
            </a:bodyPr>
            <a:lstStyle/>
            <a:p>
              <a:pPr lvl="0">
                <a:spcBef>
                  <a:spcPts val="0"/>
                </a:spcBef>
                <a:buNone/>
              </a:pPr>
              <a:endParaRPr/>
            </a:p>
          </p:txBody>
        </p:sp>
        <p:sp>
          <p:nvSpPr>
            <p:cNvPr id="952" name="Shape 952"/>
            <p:cNvSpPr/>
            <p:nvPr/>
          </p:nvSpPr>
          <p:spPr>
            <a:xfrm>
              <a:off x="4599625" y="1898150"/>
              <a:ext cx="2130375" cy="2163975"/>
            </a:xfrm>
            <a:custGeom>
              <a:avLst/>
              <a:gdLst/>
              <a:ahLst/>
              <a:cxnLst/>
              <a:rect l="0" t="0" r="0" b="0"/>
              <a:pathLst>
                <a:path w="85215" h="86559" extrusionOk="0">
                  <a:moveTo>
                    <a:pt x="1614" y="0"/>
                  </a:moveTo>
                  <a:lnTo>
                    <a:pt x="1" y="2957"/>
                  </a:lnTo>
                  <a:lnTo>
                    <a:pt x="83602" y="86558"/>
                  </a:lnTo>
                  <a:lnTo>
                    <a:pt x="85215" y="83601"/>
                  </a:lnTo>
                  <a:lnTo>
                    <a:pt x="1614" y="0"/>
                  </a:lnTo>
                  <a:close/>
                </a:path>
              </a:pathLst>
            </a:custGeom>
            <a:solidFill>
              <a:srgbClr val="17BED3"/>
            </a:solidFill>
            <a:ln>
              <a:noFill/>
            </a:ln>
          </p:spPr>
          <p:txBody>
            <a:bodyPr lIns="91425" tIns="91425" rIns="91425" bIns="91425" anchor="ctr" anchorCtr="0">
              <a:noAutofit/>
            </a:bodyPr>
            <a:lstStyle/>
            <a:p>
              <a:pPr lvl="0">
                <a:spcBef>
                  <a:spcPts val="0"/>
                </a:spcBef>
                <a:buNone/>
              </a:pPr>
              <a:endParaRPr/>
            </a:p>
          </p:txBody>
        </p:sp>
        <p:sp>
          <p:nvSpPr>
            <p:cNvPr id="953" name="Shape 953"/>
            <p:cNvSpPr/>
            <p:nvPr/>
          </p:nvSpPr>
          <p:spPr>
            <a:xfrm>
              <a:off x="4633225" y="1837675"/>
              <a:ext cx="2133750" cy="2163950"/>
            </a:xfrm>
            <a:custGeom>
              <a:avLst/>
              <a:gdLst/>
              <a:ahLst/>
              <a:cxnLst/>
              <a:rect l="0" t="0" r="0" b="0"/>
              <a:pathLst>
                <a:path w="85350" h="86558" extrusionOk="0">
                  <a:moveTo>
                    <a:pt x="1748" y="0"/>
                  </a:moveTo>
                  <a:lnTo>
                    <a:pt x="1" y="2957"/>
                  </a:lnTo>
                  <a:lnTo>
                    <a:pt x="83602" y="86558"/>
                  </a:lnTo>
                  <a:lnTo>
                    <a:pt x="85349" y="83601"/>
                  </a:lnTo>
                  <a:lnTo>
                    <a:pt x="1748" y="0"/>
                  </a:lnTo>
                  <a:close/>
                </a:path>
              </a:pathLst>
            </a:custGeom>
            <a:solidFill>
              <a:srgbClr val="18BCD4"/>
            </a:solidFill>
            <a:ln>
              <a:noFill/>
            </a:ln>
          </p:spPr>
          <p:txBody>
            <a:bodyPr lIns="91425" tIns="91425" rIns="91425" bIns="91425" anchor="ctr" anchorCtr="0">
              <a:noAutofit/>
            </a:bodyPr>
            <a:lstStyle/>
            <a:p>
              <a:pPr lvl="0">
                <a:spcBef>
                  <a:spcPts val="0"/>
                </a:spcBef>
                <a:buNone/>
              </a:pPr>
              <a:endParaRPr/>
            </a:p>
          </p:txBody>
        </p:sp>
        <p:sp>
          <p:nvSpPr>
            <p:cNvPr id="954" name="Shape 954"/>
            <p:cNvSpPr/>
            <p:nvPr/>
          </p:nvSpPr>
          <p:spPr>
            <a:xfrm>
              <a:off x="4670200" y="1777175"/>
              <a:ext cx="2130375" cy="2160625"/>
            </a:xfrm>
            <a:custGeom>
              <a:avLst/>
              <a:gdLst/>
              <a:ahLst/>
              <a:cxnLst/>
              <a:rect l="0" t="0" r="0" b="0"/>
              <a:pathLst>
                <a:path w="85215" h="86425" extrusionOk="0">
                  <a:moveTo>
                    <a:pt x="1748" y="1"/>
                  </a:moveTo>
                  <a:lnTo>
                    <a:pt x="0" y="2958"/>
                  </a:lnTo>
                  <a:lnTo>
                    <a:pt x="83602" y="86424"/>
                  </a:lnTo>
                  <a:lnTo>
                    <a:pt x="85215" y="83467"/>
                  </a:lnTo>
                  <a:lnTo>
                    <a:pt x="1748" y="1"/>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sp>
          <p:nvSpPr>
            <p:cNvPr id="955" name="Shape 955"/>
            <p:cNvSpPr/>
            <p:nvPr/>
          </p:nvSpPr>
          <p:spPr>
            <a:xfrm>
              <a:off x="4707150" y="1713350"/>
              <a:ext cx="2130375" cy="2163950"/>
            </a:xfrm>
            <a:custGeom>
              <a:avLst/>
              <a:gdLst/>
              <a:ahLst/>
              <a:cxnLst/>
              <a:rect l="0" t="0" r="0" b="0"/>
              <a:pathLst>
                <a:path w="85215" h="86558" extrusionOk="0">
                  <a:moveTo>
                    <a:pt x="1614" y="0"/>
                  </a:moveTo>
                  <a:lnTo>
                    <a:pt x="1" y="2957"/>
                  </a:lnTo>
                  <a:lnTo>
                    <a:pt x="83468" y="86558"/>
                  </a:lnTo>
                  <a:lnTo>
                    <a:pt x="85215" y="83601"/>
                  </a:lnTo>
                  <a:lnTo>
                    <a:pt x="1614" y="0"/>
                  </a:lnTo>
                  <a:close/>
                </a:path>
              </a:pathLst>
            </a:custGeom>
            <a:solidFill>
              <a:srgbClr val="1BB9D5"/>
            </a:solidFill>
            <a:ln>
              <a:noFill/>
            </a:ln>
          </p:spPr>
          <p:txBody>
            <a:bodyPr lIns="91425" tIns="91425" rIns="91425" bIns="91425" anchor="ctr" anchorCtr="0">
              <a:noAutofit/>
            </a:bodyPr>
            <a:lstStyle/>
            <a:p>
              <a:pPr lvl="0">
                <a:spcBef>
                  <a:spcPts val="0"/>
                </a:spcBef>
                <a:buNone/>
              </a:pPr>
              <a:endParaRPr/>
            </a:p>
          </p:txBody>
        </p:sp>
        <p:sp>
          <p:nvSpPr>
            <p:cNvPr id="956" name="Shape 956"/>
            <p:cNvSpPr/>
            <p:nvPr/>
          </p:nvSpPr>
          <p:spPr>
            <a:xfrm>
              <a:off x="4740750" y="1652850"/>
              <a:ext cx="2130400" cy="2163975"/>
            </a:xfrm>
            <a:custGeom>
              <a:avLst/>
              <a:gdLst/>
              <a:ahLst/>
              <a:cxnLst/>
              <a:rect l="0" t="0" r="0" b="0"/>
              <a:pathLst>
                <a:path w="85216" h="86559" extrusionOk="0">
                  <a:moveTo>
                    <a:pt x="1748" y="1"/>
                  </a:moveTo>
                  <a:lnTo>
                    <a:pt x="1" y="2958"/>
                  </a:lnTo>
                  <a:lnTo>
                    <a:pt x="83602" y="86559"/>
                  </a:lnTo>
                  <a:lnTo>
                    <a:pt x="85215" y="83602"/>
                  </a:lnTo>
                  <a:lnTo>
                    <a:pt x="1748" y="1"/>
                  </a:lnTo>
                  <a:close/>
                </a:path>
              </a:pathLst>
            </a:custGeom>
            <a:solidFill>
              <a:srgbClr val="1CB7D6"/>
            </a:solidFill>
            <a:ln>
              <a:noFill/>
            </a:ln>
          </p:spPr>
          <p:txBody>
            <a:bodyPr lIns="91425" tIns="91425" rIns="91425" bIns="91425" anchor="ctr" anchorCtr="0">
              <a:noAutofit/>
            </a:bodyPr>
            <a:lstStyle/>
            <a:p>
              <a:pPr lvl="0">
                <a:spcBef>
                  <a:spcPts val="0"/>
                </a:spcBef>
                <a:buNone/>
              </a:pPr>
              <a:endParaRPr/>
            </a:p>
          </p:txBody>
        </p:sp>
        <p:sp>
          <p:nvSpPr>
            <p:cNvPr id="957" name="Shape 957"/>
            <p:cNvSpPr/>
            <p:nvPr/>
          </p:nvSpPr>
          <p:spPr>
            <a:xfrm>
              <a:off x="4777725" y="1592375"/>
              <a:ext cx="2130375" cy="2160600"/>
            </a:xfrm>
            <a:custGeom>
              <a:avLst/>
              <a:gdLst/>
              <a:ahLst/>
              <a:cxnLst/>
              <a:rect l="0" t="0" r="0" b="0"/>
              <a:pathLst>
                <a:path w="85215" h="86424" extrusionOk="0">
                  <a:moveTo>
                    <a:pt x="1613" y="1"/>
                  </a:moveTo>
                  <a:lnTo>
                    <a:pt x="0" y="2957"/>
                  </a:lnTo>
                  <a:lnTo>
                    <a:pt x="83467" y="86424"/>
                  </a:lnTo>
                  <a:lnTo>
                    <a:pt x="85215" y="83601"/>
                  </a:lnTo>
                  <a:lnTo>
                    <a:pt x="1613" y="1"/>
                  </a:lnTo>
                  <a:close/>
                </a:path>
              </a:pathLst>
            </a:custGeom>
            <a:solidFill>
              <a:srgbClr val="1DB5D6"/>
            </a:solidFill>
            <a:ln>
              <a:noFill/>
            </a:ln>
          </p:spPr>
          <p:txBody>
            <a:bodyPr lIns="91425" tIns="91425" rIns="91425" bIns="91425" anchor="ctr" anchorCtr="0">
              <a:noAutofit/>
            </a:bodyPr>
            <a:lstStyle/>
            <a:p>
              <a:pPr lvl="0">
                <a:spcBef>
                  <a:spcPts val="0"/>
                </a:spcBef>
                <a:buNone/>
              </a:pPr>
              <a:endParaRPr/>
            </a:p>
          </p:txBody>
        </p:sp>
        <p:sp>
          <p:nvSpPr>
            <p:cNvPr id="958" name="Shape 958"/>
            <p:cNvSpPr/>
            <p:nvPr/>
          </p:nvSpPr>
          <p:spPr>
            <a:xfrm>
              <a:off x="4811325" y="1531900"/>
              <a:ext cx="2133750" cy="2160600"/>
            </a:xfrm>
            <a:custGeom>
              <a:avLst/>
              <a:gdLst/>
              <a:ahLst/>
              <a:cxnLst/>
              <a:rect l="0" t="0" r="0" b="0"/>
              <a:pathLst>
                <a:path w="85350" h="86424" extrusionOk="0">
                  <a:moveTo>
                    <a:pt x="1748" y="0"/>
                  </a:moveTo>
                  <a:lnTo>
                    <a:pt x="0" y="2823"/>
                  </a:lnTo>
                  <a:lnTo>
                    <a:pt x="83602" y="86423"/>
                  </a:lnTo>
                  <a:lnTo>
                    <a:pt x="85349" y="83467"/>
                  </a:lnTo>
                  <a:lnTo>
                    <a:pt x="1748" y="0"/>
                  </a:lnTo>
                  <a:close/>
                </a:path>
              </a:pathLst>
            </a:custGeom>
            <a:solidFill>
              <a:srgbClr val="1EB4D7"/>
            </a:solidFill>
            <a:ln>
              <a:noFill/>
            </a:ln>
          </p:spPr>
          <p:txBody>
            <a:bodyPr lIns="91425" tIns="91425" rIns="91425" bIns="91425" anchor="ctr" anchorCtr="0">
              <a:noAutofit/>
            </a:bodyPr>
            <a:lstStyle/>
            <a:p>
              <a:pPr lvl="0">
                <a:spcBef>
                  <a:spcPts val="0"/>
                </a:spcBef>
                <a:buNone/>
              </a:pPr>
              <a:endParaRPr/>
            </a:p>
          </p:txBody>
        </p:sp>
        <p:sp>
          <p:nvSpPr>
            <p:cNvPr id="959" name="Shape 959"/>
            <p:cNvSpPr/>
            <p:nvPr/>
          </p:nvSpPr>
          <p:spPr>
            <a:xfrm>
              <a:off x="4848275" y="1468050"/>
              <a:ext cx="2130400" cy="2163975"/>
            </a:xfrm>
            <a:custGeom>
              <a:avLst/>
              <a:gdLst/>
              <a:ahLst/>
              <a:cxnLst/>
              <a:rect l="0" t="0" r="0" b="0"/>
              <a:pathLst>
                <a:path w="85216" h="86559" extrusionOk="0">
                  <a:moveTo>
                    <a:pt x="1614" y="0"/>
                  </a:moveTo>
                  <a:lnTo>
                    <a:pt x="1" y="2957"/>
                  </a:lnTo>
                  <a:lnTo>
                    <a:pt x="83602" y="86558"/>
                  </a:lnTo>
                  <a:lnTo>
                    <a:pt x="85215" y="83601"/>
                  </a:lnTo>
                  <a:lnTo>
                    <a:pt x="1614" y="0"/>
                  </a:lnTo>
                  <a:close/>
                </a:path>
              </a:pathLst>
            </a:custGeom>
            <a:solidFill>
              <a:srgbClr val="1FB2D7"/>
            </a:solidFill>
            <a:ln>
              <a:noFill/>
            </a:ln>
          </p:spPr>
          <p:txBody>
            <a:bodyPr lIns="91425" tIns="91425" rIns="91425" bIns="91425" anchor="ctr" anchorCtr="0">
              <a:noAutofit/>
            </a:bodyPr>
            <a:lstStyle/>
            <a:p>
              <a:pPr lvl="0">
                <a:spcBef>
                  <a:spcPts val="0"/>
                </a:spcBef>
                <a:buNone/>
              </a:pPr>
              <a:endParaRPr/>
            </a:p>
          </p:txBody>
        </p:sp>
        <p:sp>
          <p:nvSpPr>
            <p:cNvPr id="960" name="Shape 960"/>
            <p:cNvSpPr/>
            <p:nvPr/>
          </p:nvSpPr>
          <p:spPr>
            <a:xfrm>
              <a:off x="4881875" y="1431100"/>
              <a:ext cx="2133750" cy="2140425"/>
            </a:xfrm>
            <a:custGeom>
              <a:avLst/>
              <a:gdLst/>
              <a:ahLst/>
              <a:cxnLst/>
              <a:rect l="0" t="0" r="0" b="0"/>
              <a:pathLst>
                <a:path w="85350" h="85617" extrusionOk="0">
                  <a:moveTo>
                    <a:pt x="1211" y="0"/>
                  </a:moveTo>
                  <a:lnTo>
                    <a:pt x="1" y="2016"/>
                  </a:lnTo>
                  <a:lnTo>
                    <a:pt x="83602" y="85617"/>
                  </a:lnTo>
                  <a:lnTo>
                    <a:pt x="85350" y="82660"/>
                  </a:lnTo>
                  <a:lnTo>
                    <a:pt x="2689" y="0"/>
                  </a:lnTo>
                  <a:close/>
                </a:path>
              </a:pathLst>
            </a:custGeom>
            <a:solidFill>
              <a:srgbClr val="20B0D8"/>
            </a:solidFill>
            <a:ln>
              <a:noFill/>
            </a:ln>
          </p:spPr>
          <p:txBody>
            <a:bodyPr lIns="91425" tIns="91425" rIns="91425" bIns="91425" anchor="ctr" anchorCtr="0">
              <a:noAutofit/>
            </a:bodyPr>
            <a:lstStyle/>
            <a:p>
              <a:pPr lvl="0">
                <a:spcBef>
                  <a:spcPts val="0"/>
                </a:spcBef>
                <a:buNone/>
              </a:pPr>
              <a:endParaRPr/>
            </a:p>
          </p:txBody>
        </p:sp>
        <p:sp>
          <p:nvSpPr>
            <p:cNvPr id="961" name="Shape 961"/>
            <p:cNvSpPr/>
            <p:nvPr/>
          </p:nvSpPr>
          <p:spPr>
            <a:xfrm>
              <a:off x="4928925" y="1431100"/>
              <a:ext cx="2120300" cy="2076600"/>
            </a:xfrm>
            <a:custGeom>
              <a:avLst/>
              <a:gdLst/>
              <a:ahLst/>
              <a:cxnLst/>
              <a:rect l="0" t="0" r="0" b="0"/>
              <a:pathLst>
                <a:path w="84812" h="83064" extrusionOk="0">
                  <a:moveTo>
                    <a:pt x="1" y="0"/>
                  </a:moveTo>
                  <a:lnTo>
                    <a:pt x="83199" y="83063"/>
                  </a:lnTo>
                  <a:lnTo>
                    <a:pt x="84812" y="80106"/>
                  </a:lnTo>
                  <a:lnTo>
                    <a:pt x="4705" y="0"/>
                  </a:lnTo>
                  <a:close/>
                </a:path>
              </a:pathLst>
            </a:custGeom>
            <a:solidFill>
              <a:srgbClr val="21AED9"/>
            </a:solidFill>
            <a:ln>
              <a:noFill/>
            </a:ln>
          </p:spPr>
          <p:txBody>
            <a:bodyPr lIns="91425" tIns="91425" rIns="91425" bIns="91425" anchor="ctr" anchorCtr="0">
              <a:noAutofit/>
            </a:bodyPr>
            <a:lstStyle/>
            <a:p>
              <a:pPr lvl="0">
                <a:spcBef>
                  <a:spcPts val="0"/>
                </a:spcBef>
                <a:buNone/>
              </a:pPr>
              <a:endParaRPr/>
            </a:p>
          </p:txBody>
        </p:sp>
        <p:sp>
          <p:nvSpPr>
            <p:cNvPr id="962" name="Shape 962"/>
            <p:cNvSpPr/>
            <p:nvPr/>
          </p:nvSpPr>
          <p:spPr>
            <a:xfrm>
              <a:off x="5026375" y="1431100"/>
              <a:ext cx="2059825" cy="2016100"/>
            </a:xfrm>
            <a:custGeom>
              <a:avLst/>
              <a:gdLst/>
              <a:ahLst/>
              <a:cxnLst/>
              <a:rect l="0" t="0" r="0" b="0"/>
              <a:pathLst>
                <a:path w="82393" h="80644" extrusionOk="0">
                  <a:moveTo>
                    <a:pt x="0" y="0"/>
                  </a:moveTo>
                  <a:lnTo>
                    <a:pt x="80645" y="80644"/>
                  </a:lnTo>
                  <a:lnTo>
                    <a:pt x="82392" y="77687"/>
                  </a:lnTo>
                  <a:lnTo>
                    <a:pt x="4705" y="0"/>
                  </a:lnTo>
                  <a:close/>
                </a:path>
              </a:pathLst>
            </a:custGeom>
            <a:solidFill>
              <a:srgbClr val="22ADD9"/>
            </a:solidFill>
            <a:ln>
              <a:noFill/>
            </a:ln>
          </p:spPr>
          <p:txBody>
            <a:bodyPr lIns="91425" tIns="91425" rIns="91425" bIns="91425" anchor="ctr" anchorCtr="0">
              <a:noAutofit/>
            </a:bodyPr>
            <a:lstStyle/>
            <a:p>
              <a:pPr lvl="0">
                <a:spcBef>
                  <a:spcPts val="0"/>
                </a:spcBef>
                <a:buNone/>
              </a:pPr>
              <a:endParaRPr/>
            </a:p>
          </p:txBody>
        </p:sp>
        <p:sp>
          <p:nvSpPr>
            <p:cNvPr id="963" name="Shape 963"/>
            <p:cNvSpPr/>
            <p:nvPr/>
          </p:nvSpPr>
          <p:spPr>
            <a:xfrm>
              <a:off x="5123825" y="1431100"/>
              <a:ext cx="1995975" cy="1955625"/>
            </a:xfrm>
            <a:custGeom>
              <a:avLst/>
              <a:gdLst/>
              <a:ahLst/>
              <a:cxnLst/>
              <a:rect l="0" t="0" r="0" b="0"/>
              <a:pathLst>
                <a:path w="79839" h="78225" extrusionOk="0">
                  <a:moveTo>
                    <a:pt x="0" y="0"/>
                  </a:moveTo>
                  <a:lnTo>
                    <a:pt x="78225" y="78225"/>
                  </a:lnTo>
                  <a:lnTo>
                    <a:pt x="79838" y="75268"/>
                  </a:lnTo>
                  <a:lnTo>
                    <a:pt x="4705" y="0"/>
                  </a:lnTo>
                  <a:close/>
                </a:path>
              </a:pathLst>
            </a:custGeom>
            <a:solidFill>
              <a:srgbClr val="23ABDA"/>
            </a:solidFill>
            <a:ln>
              <a:noFill/>
            </a:ln>
          </p:spPr>
          <p:txBody>
            <a:bodyPr lIns="91425" tIns="91425" rIns="91425" bIns="91425" anchor="ctr" anchorCtr="0">
              <a:noAutofit/>
            </a:bodyPr>
            <a:lstStyle/>
            <a:p>
              <a:pPr lvl="0">
                <a:spcBef>
                  <a:spcPts val="0"/>
                </a:spcBef>
                <a:buNone/>
              </a:pPr>
              <a:endParaRPr/>
            </a:p>
          </p:txBody>
        </p:sp>
        <p:sp>
          <p:nvSpPr>
            <p:cNvPr id="964" name="Shape 964"/>
            <p:cNvSpPr/>
            <p:nvPr/>
          </p:nvSpPr>
          <p:spPr>
            <a:xfrm>
              <a:off x="5221275" y="1431100"/>
              <a:ext cx="1935475" cy="1891775"/>
            </a:xfrm>
            <a:custGeom>
              <a:avLst/>
              <a:gdLst/>
              <a:ahLst/>
              <a:cxnLst/>
              <a:rect l="0" t="0" r="0" b="0"/>
              <a:pathLst>
                <a:path w="77419" h="75671" extrusionOk="0">
                  <a:moveTo>
                    <a:pt x="0" y="0"/>
                  </a:moveTo>
                  <a:lnTo>
                    <a:pt x="75671" y="75671"/>
                  </a:lnTo>
                  <a:lnTo>
                    <a:pt x="77419" y="72714"/>
                  </a:lnTo>
                  <a:lnTo>
                    <a:pt x="4570" y="0"/>
                  </a:lnTo>
                  <a:close/>
                </a:path>
              </a:pathLst>
            </a:custGeom>
            <a:solidFill>
              <a:srgbClr val="25A9DA"/>
            </a:solidFill>
            <a:ln>
              <a:noFill/>
            </a:ln>
          </p:spPr>
          <p:txBody>
            <a:bodyPr lIns="91425" tIns="91425" rIns="91425" bIns="91425" anchor="ctr" anchorCtr="0">
              <a:noAutofit/>
            </a:bodyPr>
            <a:lstStyle/>
            <a:p>
              <a:pPr lvl="0">
                <a:spcBef>
                  <a:spcPts val="0"/>
                </a:spcBef>
                <a:buNone/>
              </a:pPr>
              <a:endParaRPr/>
            </a:p>
          </p:txBody>
        </p:sp>
        <p:sp>
          <p:nvSpPr>
            <p:cNvPr id="965" name="Shape 965"/>
            <p:cNvSpPr/>
            <p:nvPr/>
          </p:nvSpPr>
          <p:spPr>
            <a:xfrm>
              <a:off x="5318700" y="1431100"/>
              <a:ext cx="1875025" cy="1831300"/>
            </a:xfrm>
            <a:custGeom>
              <a:avLst/>
              <a:gdLst/>
              <a:ahLst/>
              <a:cxnLst/>
              <a:rect l="0" t="0" r="0" b="0"/>
              <a:pathLst>
                <a:path w="75001" h="73252" extrusionOk="0">
                  <a:moveTo>
                    <a:pt x="1" y="0"/>
                  </a:moveTo>
                  <a:lnTo>
                    <a:pt x="73253" y="73251"/>
                  </a:lnTo>
                  <a:lnTo>
                    <a:pt x="75000" y="70295"/>
                  </a:lnTo>
                  <a:lnTo>
                    <a:pt x="4571" y="0"/>
                  </a:lnTo>
                  <a:close/>
                </a:path>
              </a:pathLst>
            </a:custGeom>
            <a:solidFill>
              <a:srgbClr val="26A8DB"/>
            </a:solidFill>
            <a:ln>
              <a:noFill/>
            </a:ln>
          </p:spPr>
          <p:txBody>
            <a:bodyPr lIns="91425" tIns="91425" rIns="91425" bIns="91425" anchor="ctr" anchorCtr="0">
              <a:noAutofit/>
            </a:bodyPr>
            <a:lstStyle/>
            <a:p>
              <a:pPr lvl="0">
                <a:spcBef>
                  <a:spcPts val="0"/>
                </a:spcBef>
                <a:buNone/>
              </a:pPr>
              <a:endParaRPr/>
            </a:p>
          </p:txBody>
        </p:sp>
        <p:sp>
          <p:nvSpPr>
            <p:cNvPr id="966" name="Shape 966"/>
            <p:cNvSpPr/>
            <p:nvPr/>
          </p:nvSpPr>
          <p:spPr>
            <a:xfrm>
              <a:off x="5416150" y="1431100"/>
              <a:ext cx="1811175" cy="1770825"/>
            </a:xfrm>
            <a:custGeom>
              <a:avLst/>
              <a:gdLst/>
              <a:ahLst/>
              <a:cxnLst/>
              <a:rect l="0" t="0" r="0" b="0"/>
              <a:pathLst>
                <a:path w="72447" h="70833" extrusionOk="0">
                  <a:moveTo>
                    <a:pt x="1" y="0"/>
                  </a:moveTo>
                  <a:lnTo>
                    <a:pt x="70699" y="70832"/>
                  </a:lnTo>
                  <a:lnTo>
                    <a:pt x="72446" y="67875"/>
                  </a:lnTo>
                  <a:lnTo>
                    <a:pt x="4571" y="0"/>
                  </a:lnTo>
                  <a:close/>
                </a:path>
              </a:pathLst>
            </a:custGeom>
            <a:solidFill>
              <a:srgbClr val="27A6DC"/>
            </a:solidFill>
            <a:ln>
              <a:noFill/>
            </a:ln>
          </p:spPr>
          <p:txBody>
            <a:bodyPr lIns="91425" tIns="91425" rIns="91425" bIns="91425" anchor="ctr" anchorCtr="0">
              <a:noAutofit/>
            </a:bodyPr>
            <a:lstStyle/>
            <a:p>
              <a:pPr lvl="0">
                <a:spcBef>
                  <a:spcPts val="0"/>
                </a:spcBef>
                <a:buNone/>
              </a:pPr>
              <a:endParaRPr/>
            </a:p>
          </p:txBody>
        </p:sp>
        <p:sp>
          <p:nvSpPr>
            <p:cNvPr id="967" name="Shape 967"/>
            <p:cNvSpPr/>
            <p:nvPr/>
          </p:nvSpPr>
          <p:spPr>
            <a:xfrm>
              <a:off x="5510250" y="1431100"/>
              <a:ext cx="1754025" cy="1706975"/>
            </a:xfrm>
            <a:custGeom>
              <a:avLst/>
              <a:gdLst/>
              <a:ahLst/>
              <a:cxnLst/>
              <a:rect l="0" t="0" r="0" b="0"/>
              <a:pathLst>
                <a:path w="70161" h="68279" extrusionOk="0">
                  <a:moveTo>
                    <a:pt x="0" y="0"/>
                  </a:moveTo>
                  <a:lnTo>
                    <a:pt x="68413" y="68278"/>
                  </a:lnTo>
                  <a:lnTo>
                    <a:pt x="70161" y="65456"/>
                  </a:lnTo>
                  <a:lnTo>
                    <a:pt x="4704" y="0"/>
                  </a:lnTo>
                  <a:close/>
                </a:path>
              </a:pathLst>
            </a:custGeom>
            <a:solidFill>
              <a:srgbClr val="28A4DC"/>
            </a:solidFill>
            <a:ln>
              <a:noFill/>
            </a:ln>
          </p:spPr>
          <p:txBody>
            <a:bodyPr lIns="91425" tIns="91425" rIns="91425" bIns="91425" anchor="ctr" anchorCtr="0">
              <a:noAutofit/>
            </a:bodyPr>
            <a:lstStyle/>
            <a:p>
              <a:pPr lvl="0">
                <a:spcBef>
                  <a:spcPts val="0"/>
                </a:spcBef>
                <a:buNone/>
              </a:pPr>
              <a:endParaRPr/>
            </a:p>
          </p:txBody>
        </p:sp>
        <p:sp>
          <p:nvSpPr>
            <p:cNvPr id="968" name="Shape 968"/>
            <p:cNvSpPr/>
            <p:nvPr/>
          </p:nvSpPr>
          <p:spPr>
            <a:xfrm>
              <a:off x="5607675" y="1431100"/>
              <a:ext cx="1690200" cy="1646500"/>
            </a:xfrm>
            <a:custGeom>
              <a:avLst/>
              <a:gdLst/>
              <a:ahLst/>
              <a:cxnLst/>
              <a:rect l="0" t="0" r="0" b="0"/>
              <a:pathLst>
                <a:path w="67608" h="65860" extrusionOk="0">
                  <a:moveTo>
                    <a:pt x="1" y="0"/>
                  </a:moveTo>
                  <a:lnTo>
                    <a:pt x="65995" y="65859"/>
                  </a:lnTo>
                  <a:lnTo>
                    <a:pt x="67608" y="62902"/>
                  </a:lnTo>
                  <a:lnTo>
                    <a:pt x="4705" y="0"/>
                  </a:lnTo>
                  <a:close/>
                </a:path>
              </a:pathLst>
            </a:custGeom>
            <a:solidFill>
              <a:srgbClr val="29A2DD"/>
            </a:solidFill>
            <a:ln>
              <a:noFill/>
            </a:ln>
          </p:spPr>
          <p:txBody>
            <a:bodyPr lIns="91425" tIns="91425" rIns="91425" bIns="91425" anchor="ctr" anchorCtr="0">
              <a:noAutofit/>
            </a:bodyPr>
            <a:lstStyle/>
            <a:p>
              <a:pPr lvl="0">
                <a:spcBef>
                  <a:spcPts val="0"/>
                </a:spcBef>
                <a:buNone/>
              </a:pPr>
              <a:endParaRPr/>
            </a:p>
          </p:txBody>
        </p:sp>
        <p:sp>
          <p:nvSpPr>
            <p:cNvPr id="969" name="Shape 969"/>
            <p:cNvSpPr/>
            <p:nvPr/>
          </p:nvSpPr>
          <p:spPr>
            <a:xfrm>
              <a:off x="5705125" y="1431100"/>
              <a:ext cx="1629725" cy="1586000"/>
            </a:xfrm>
            <a:custGeom>
              <a:avLst/>
              <a:gdLst/>
              <a:ahLst/>
              <a:cxnLst/>
              <a:rect l="0" t="0" r="0" b="0"/>
              <a:pathLst>
                <a:path w="65189" h="63440" extrusionOk="0">
                  <a:moveTo>
                    <a:pt x="1" y="0"/>
                  </a:moveTo>
                  <a:lnTo>
                    <a:pt x="63441" y="63440"/>
                  </a:lnTo>
                  <a:lnTo>
                    <a:pt x="65188" y="60483"/>
                  </a:lnTo>
                  <a:lnTo>
                    <a:pt x="4705" y="0"/>
                  </a:lnTo>
                  <a:close/>
                </a:path>
              </a:pathLst>
            </a:custGeom>
            <a:solidFill>
              <a:srgbClr val="2AA1DD"/>
            </a:solidFill>
            <a:ln>
              <a:noFill/>
            </a:ln>
          </p:spPr>
          <p:txBody>
            <a:bodyPr lIns="91425" tIns="91425" rIns="91425" bIns="91425" anchor="ctr" anchorCtr="0">
              <a:noAutofit/>
            </a:bodyPr>
            <a:lstStyle/>
            <a:p>
              <a:pPr lvl="0">
                <a:spcBef>
                  <a:spcPts val="0"/>
                </a:spcBef>
                <a:buNone/>
              </a:pPr>
              <a:endParaRPr/>
            </a:p>
          </p:txBody>
        </p:sp>
        <p:sp>
          <p:nvSpPr>
            <p:cNvPr id="970" name="Shape 970"/>
            <p:cNvSpPr/>
            <p:nvPr/>
          </p:nvSpPr>
          <p:spPr>
            <a:xfrm>
              <a:off x="5802575" y="1431100"/>
              <a:ext cx="1565875" cy="1525525"/>
            </a:xfrm>
            <a:custGeom>
              <a:avLst/>
              <a:gdLst/>
              <a:ahLst/>
              <a:cxnLst/>
              <a:rect l="0" t="0" r="0" b="0"/>
              <a:pathLst>
                <a:path w="62635" h="61021" extrusionOk="0">
                  <a:moveTo>
                    <a:pt x="1" y="0"/>
                  </a:moveTo>
                  <a:lnTo>
                    <a:pt x="61021" y="61020"/>
                  </a:lnTo>
                  <a:lnTo>
                    <a:pt x="62634" y="58064"/>
                  </a:lnTo>
                  <a:lnTo>
                    <a:pt x="4705" y="0"/>
                  </a:lnTo>
                  <a:close/>
                </a:path>
              </a:pathLst>
            </a:custGeom>
            <a:solidFill>
              <a:srgbClr val="2B9FDE"/>
            </a:solidFill>
            <a:ln>
              <a:noFill/>
            </a:ln>
          </p:spPr>
          <p:txBody>
            <a:bodyPr lIns="91425" tIns="91425" rIns="91425" bIns="91425" anchor="ctr" anchorCtr="0">
              <a:noAutofit/>
            </a:bodyPr>
            <a:lstStyle/>
            <a:p>
              <a:pPr lvl="0">
                <a:spcBef>
                  <a:spcPts val="0"/>
                </a:spcBef>
                <a:buNone/>
              </a:pPr>
              <a:endParaRPr/>
            </a:p>
          </p:txBody>
        </p:sp>
        <p:sp>
          <p:nvSpPr>
            <p:cNvPr id="971" name="Shape 971"/>
            <p:cNvSpPr/>
            <p:nvPr/>
          </p:nvSpPr>
          <p:spPr>
            <a:xfrm>
              <a:off x="5900025" y="1431100"/>
              <a:ext cx="1481850" cy="1461675"/>
            </a:xfrm>
            <a:custGeom>
              <a:avLst/>
              <a:gdLst/>
              <a:ahLst/>
              <a:cxnLst/>
              <a:rect l="0" t="0" r="0" b="0"/>
              <a:pathLst>
                <a:path w="59274" h="58467" extrusionOk="0">
                  <a:moveTo>
                    <a:pt x="0" y="0"/>
                  </a:moveTo>
                  <a:lnTo>
                    <a:pt x="58468" y="58467"/>
                  </a:lnTo>
                  <a:lnTo>
                    <a:pt x="59274" y="57123"/>
                  </a:lnTo>
                  <a:lnTo>
                    <a:pt x="56048" y="51478"/>
                  </a:lnTo>
                  <a:lnTo>
                    <a:pt x="4570" y="0"/>
                  </a:lnTo>
                  <a:close/>
                </a:path>
              </a:pathLst>
            </a:custGeom>
            <a:solidFill>
              <a:srgbClr val="2C9DDE"/>
            </a:solidFill>
            <a:ln>
              <a:noFill/>
            </a:ln>
          </p:spPr>
          <p:txBody>
            <a:bodyPr lIns="91425" tIns="91425" rIns="91425" bIns="91425" anchor="ctr" anchorCtr="0">
              <a:noAutofit/>
            </a:bodyPr>
            <a:lstStyle/>
            <a:p>
              <a:pPr lvl="0">
                <a:spcBef>
                  <a:spcPts val="0"/>
                </a:spcBef>
                <a:buNone/>
              </a:pPr>
              <a:endParaRPr/>
            </a:p>
          </p:txBody>
        </p:sp>
        <p:sp>
          <p:nvSpPr>
            <p:cNvPr id="972" name="Shape 972"/>
            <p:cNvSpPr/>
            <p:nvPr/>
          </p:nvSpPr>
          <p:spPr>
            <a:xfrm>
              <a:off x="5997475" y="1431100"/>
              <a:ext cx="1307125" cy="1297025"/>
            </a:xfrm>
            <a:custGeom>
              <a:avLst/>
              <a:gdLst/>
              <a:ahLst/>
              <a:cxnLst/>
              <a:rect l="0" t="0" r="0" b="0"/>
              <a:pathLst>
                <a:path w="52285" h="51881" extrusionOk="0">
                  <a:moveTo>
                    <a:pt x="0" y="0"/>
                  </a:moveTo>
                  <a:lnTo>
                    <a:pt x="51747" y="51881"/>
                  </a:lnTo>
                  <a:lnTo>
                    <a:pt x="52285" y="51478"/>
                  </a:lnTo>
                  <a:lnTo>
                    <a:pt x="46908" y="42338"/>
                  </a:lnTo>
                  <a:lnTo>
                    <a:pt x="4570" y="0"/>
                  </a:lnTo>
                  <a:close/>
                </a:path>
              </a:pathLst>
            </a:custGeom>
            <a:solidFill>
              <a:srgbClr val="2D9CDF"/>
            </a:solidFill>
            <a:ln>
              <a:noFill/>
            </a:ln>
          </p:spPr>
          <p:txBody>
            <a:bodyPr lIns="91425" tIns="91425" rIns="91425" bIns="91425" anchor="ctr" anchorCtr="0">
              <a:noAutofit/>
            </a:bodyPr>
            <a:lstStyle/>
            <a:p>
              <a:pPr lvl="0">
                <a:spcBef>
                  <a:spcPts val="0"/>
                </a:spcBef>
                <a:buNone/>
              </a:pPr>
              <a:endParaRPr/>
            </a:p>
          </p:txBody>
        </p:sp>
        <p:sp>
          <p:nvSpPr>
            <p:cNvPr id="973" name="Shape 973"/>
            <p:cNvSpPr/>
            <p:nvPr/>
          </p:nvSpPr>
          <p:spPr>
            <a:xfrm>
              <a:off x="6094900" y="1431100"/>
              <a:ext cx="1075300" cy="1065175"/>
            </a:xfrm>
            <a:custGeom>
              <a:avLst/>
              <a:gdLst/>
              <a:ahLst/>
              <a:cxnLst/>
              <a:rect l="0" t="0" r="0" b="0"/>
              <a:pathLst>
                <a:path w="43012" h="42607" extrusionOk="0">
                  <a:moveTo>
                    <a:pt x="1" y="0"/>
                  </a:moveTo>
                  <a:lnTo>
                    <a:pt x="42608" y="42607"/>
                  </a:lnTo>
                  <a:lnTo>
                    <a:pt x="43011" y="42338"/>
                  </a:lnTo>
                  <a:lnTo>
                    <a:pt x="37769" y="33064"/>
                  </a:lnTo>
                  <a:lnTo>
                    <a:pt x="4571" y="0"/>
                  </a:lnTo>
                  <a:close/>
                </a:path>
              </a:pathLst>
            </a:custGeom>
            <a:solidFill>
              <a:srgbClr val="2F9AE0"/>
            </a:solidFill>
            <a:ln>
              <a:noFill/>
            </a:ln>
          </p:spPr>
          <p:txBody>
            <a:bodyPr lIns="91425" tIns="91425" rIns="91425" bIns="91425" anchor="ctr" anchorCtr="0">
              <a:noAutofit/>
            </a:bodyPr>
            <a:lstStyle/>
            <a:p>
              <a:pPr lvl="0">
                <a:spcBef>
                  <a:spcPts val="0"/>
                </a:spcBef>
                <a:buNone/>
              </a:pPr>
              <a:endParaRPr/>
            </a:p>
          </p:txBody>
        </p:sp>
        <p:sp>
          <p:nvSpPr>
            <p:cNvPr id="974" name="Shape 974"/>
            <p:cNvSpPr/>
            <p:nvPr/>
          </p:nvSpPr>
          <p:spPr>
            <a:xfrm>
              <a:off x="6189000" y="1431100"/>
              <a:ext cx="850150" cy="836700"/>
            </a:xfrm>
            <a:custGeom>
              <a:avLst/>
              <a:gdLst/>
              <a:ahLst/>
              <a:cxnLst/>
              <a:rect l="0" t="0" r="0" b="0"/>
              <a:pathLst>
                <a:path w="34006" h="33468" extrusionOk="0">
                  <a:moveTo>
                    <a:pt x="0" y="0"/>
                  </a:moveTo>
                  <a:lnTo>
                    <a:pt x="33602" y="33467"/>
                  </a:lnTo>
                  <a:lnTo>
                    <a:pt x="34005" y="33198"/>
                  </a:lnTo>
                  <a:lnTo>
                    <a:pt x="28629" y="23924"/>
                  </a:lnTo>
                  <a:lnTo>
                    <a:pt x="4705" y="0"/>
                  </a:lnTo>
                  <a:close/>
                </a:path>
              </a:pathLst>
            </a:custGeom>
            <a:solidFill>
              <a:srgbClr val="3098E0"/>
            </a:solidFill>
            <a:ln>
              <a:noFill/>
            </a:ln>
          </p:spPr>
          <p:txBody>
            <a:bodyPr lIns="91425" tIns="91425" rIns="91425" bIns="91425" anchor="ctr" anchorCtr="0">
              <a:noAutofit/>
            </a:bodyPr>
            <a:lstStyle/>
            <a:p>
              <a:pPr lvl="0">
                <a:spcBef>
                  <a:spcPts val="0"/>
                </a:spcBef>
                <a:buNone/>
              </a:pPr>
              <a:endParaRPr/>
            </a:p>
          </p:txBody>
        </p:sp>
        <p:sp>
          <p:nvSpPr>
            <p:cNvPr id="975" name="Shape 975"/>
            <p:cNvSpPr/>
            <p:nvPr/>
          </p:nvSpPr>
          <p:spPr>
            <a:xfrm>
              <a:off x="6286450" y="1431100"/>
              <a:ext cx="618300" cy="608200"/>
            </a:xfrm>
            <a:custGeom>
              <a:avLst/>
              <a:gdLst/>
              <a:ahLst/>
              <a:cxnLst/>
              <a:rect l="0" t="0" r="0" b="0"/>
              <a:pathLst>
                <a:path w="24732" h="24328" extrusionOk="0">
                  <a:moveTo>
                    <a:pt x="0" y="0"/>
                  </a:moveTo>
                  <a:lnTo>
                    <a:pt x="24328" y="24328"/>
                  </a:lnTo>
                  <a:lnTo>
                    <a:pt x="24731" y="23924"/>
                  </a:lnTo>
                  <a:lnTo>
                    <a:pt x="19489" y="14785"/>
                  </a:lnTo>
                  <a:lnTo>
                    <a:pt x="4704" y="0"/>
                  </a:lnTo>
                  <a:close/>
                </a:path>
              </a:pathLst>
            </a:custGeom>
            <a:solidFill>
              <a:srgbClr val="3196E1"/>
            </a:solidFill>
            <a:ln>
              <a:noFill/>
            </a:ln>
          </p:spPr>
          <p:txBody>
            <a:bodyPr lIns="91425" tIns="91425" rIns="91425" bIns="91425" anchor="ctr" anchorCtr="0">
              <a:noAutofit/>
            </a:bodyPr>
            <a:lstStyle/>
            <a:p>
              <a:pPr lvl="0">
                <a:spcBef>
                  <a:spcPts val="0"/>
                </a:spcBef>
                <a:buNone/>
              </a:pPr>
              <a:endParaRPr/>
            </a:p>
          </p:txBody>
        </p:sp>
        <p:sp>
          <p:nvSpPr>
            <p:cNvPr id="976" name="Shape 976"/>
            <p:cNvSpPr/>
            <p:nvPr/>
          </p:nvSpPr>
          <p:spPr>
            <a:xfrm>
              <a:off x="6383900" y="1431100"/>
              <a:ext cx="389800" cy="376350"/>
            </a:xfrm>
            <a:custGeom>
              <a:avLst/>
              <a:gdLst/>
              <a:ahLst/>
              <a:cxnLst/>
              <a:rect l="0" t="0" r="0" b="0"/>
              <a:pathLst>
                <a:path w="15592" h="15054" extrusionOk="0">
                  <a:moveTo>
                    <a:pt x="0" y="0"/>
                  </a:moveTo>
                  <a:lnTo>
                    <a:pt x="15188" y="15054"/>
                  </a:lnTo>
                  <a:lnTo>
                    <a:pt x="15591" y="14785"/>
                  </a:lnTo>
                  <a:lnTo>
                    <a:pt x="10215" y="5645"/>
                  </a:lnTo>
                  <a:lnTo>
                    <a:pt x="4704" y="0"/>
                  </a:lnTo>
                  <a:close/>
                </a:path>
              </a:pathLst>
            </a:custGeom>
            <a:solidFill>
              <a:srgbClr val="3295E1"/>
            </a:solidFill>
            <a:ln>
              <a:noFill/>
            </a:ln>
          </p:spPr>
          <p:txBody>
            <a:bodyPr lIns="91425" tIns="91425" rIns="91425" bIns="91425" anchor="ctr" anchorCtr="0">
              <a:noAutofit/>
            </a:bodyPr>
            <a:lstStyle/>
            <a:p>
              <a:pPr lvl="0">
                <a:spcBef>
                  <a:spcPts val="0"/>
                </a:spcBef>
                <a:buNone/>
              </a:pPr>
              <a:endParaRPr/>
            </a:p>
          </p:txBody>
        </p:sp>
        <p:sp>
          <p:nvSpPr>
            <p:cNvPr id="977" name="Shape 977"/>
            <p:cNvSpPr/>
            <p:nvPr/>
          </p:nvSpPr>
          <p:spPr>
            <a:xfrm>
              <a:off x="6481325" y="1431100"/>
              <a:ext cx="157950" cy="147850"/>
            </a:xfrm>
            <a:custGeom>
              <a:avLst/>
              <a:gdLst/>
              <a:ahLst/>
              <a:cxnLst/>
              <a:rect l="0" t="0" r="0" b="0"/>
              <a:pathLst>
                <a:path w="6318" h="5914" extrusionOk="0">
                  <a:moveTo>
                    <a:pt x="1" y="0"/>
                  </a:moveTo>
                  <a:lnTo>
                    <a:pt x="5915" y="5914"/>
                  </a:lnTo>
                  <a:lnTo>
                    <a:pt x="6318" y="5645"/>
                  </a:lnTo>
                  <a:lnTo>
                    <a:pt x="3092" y="0"/>
                  </a:lnTo>
                  <a:close/>
                </a:path>
              </a:pathLst>
            </a:custGeom>
            <a:solidFill>
              <a:srgbClr val="3393E2"/>
            </a:solidFill>
            <a:ln>
              <a:noFill/>
            </a:ln>
          </p:spPr>
          <p:txBody>
            <a:bodyPr lIns="91425" tIns="91425" rIns="91425" bIns="91425" anchor="ctr" anchorCtr="0">
              <a:noAutofit/>
            </a:bodyPr>
            <a:lstStyle/>
            <a:p>
              <a:pPr lvl="0">
                <a:spcBef>
                  <a:spcPts val="0"/>
                </a:spcBef>
                <a:buNone/>
              </a:pPr>
              <a:endParaRPr/>
            </a:p>
          </p:txBody>
        </p:sp>
      </p:grpSp>
      <p:sp>
        <p:nvSpPr>
          <p:cNvPr id="978" name="Shape 978"/>
          <p:cNvSpPr/>
          <p:nvPr/>
        </p:nvSpPr>
        <p:spPr>
          <a:xfrm rot="10800000" flipH="1">
            <a:off x="-123825" y="1058975"/>
            <a:ext cx="819899" cy="710099"/>
          </a:xfrm>
          <a:prstGeom prst="hexagon">
            <a:avLst>
              <a:gd name="adj" fmla="val 28678"/>
              <a:gd name="vf" fmla="val 115470"/>
            </a:avLst>
          </a:prstGeom>
          <a:noFill/>
          <a:ln w="9525" cap="flat" cmpd="sng">
            <a:solidFill>
              <a:srgbClr val="19BBD5"/>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979" name="Shape 979"/>
          <p:cNvSpPr/>
          <p:nvPr/>
        </p:nvSpPr>
        <p:spPr>
          <a:xfrm rot="10800000" flipH="1">
            <a:off x="638174" y="1440099"/>
            <a:ext cx="428700" cy="371100"/>
          </a:xfrm>
          <a:prstGeom prst="hexagon">
            <a:avLst>
              <a:gd name="adj" fmla="val 28678"/>
              <a:gd name="vf" fmla="val 115470"/>
            </a:avLst>
          </a:prstGeom>
          <a:solidFill>
            <a:srgbClr val="184769"/>
          </a:solidFill>
          <a:ln>
            <a:noFill/>
          </a:ln>
        </p:spPr>
        <p:txBody>
          <a:bodyPr lIns="91425" tIns="91425" rIns="91425" bIns="91425" anchor="ctr" anchorCtr="0">
            <a:noAutofit/>
          </a:bodyPr>
          <a:lstStyle/>
          <a:p>
            <a:pPr lvl="0">
              <a:spcBef>
                <a:spcPts val="0"/>
              </a:spcBef>
              <a:buNone/>
            </a:pPr>
            <a:endParaRPr/>
          </a:p>
        </p:txBody>
      </p:sp>
      <p:sp>
        <p:nvSpPr>
          <p:cNvPr id="980" name="Shape 980"/>
          <p:cNvSpPr/>
          <p:nvPr/>
        </p:nvSpPr>
        <p:spPr>
          <a:xfrm rot="10800000" flipH="1">
            <a:off x="1495424" y="-131649"/>
            <a:ext cx="819899" cy="710099"/>
          </a:xfrm>
          <a:prstGeom prst="hexagon">
            <a:avLst>
              <a:gd name="adj" fmla="val 28678"/>
              <a:gd name="vf" fmla="val 115470"/>
            </a:avLst>
          </a:prstGeom>
          <a:noFill/>
          <a:ln w="76200" cap="flat" cmpd="sng">
            <a:solidFill>
              <a:srgbClr val="184769"/>
            </a:solidFill>
            <a:prstDash val="solid"/>
            <a:miter/>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981" name="Shape 981"/>
          <p:cNvSpPr/>
          <p:nvPr/>
        </p:nvSpPr>
        <p:spPr>
          <a:xfrm rot="10800000" flipH="1">
            <a:off x="327799" y="88924"/>
            <a:ext cx="358799" cy="310500"/>
          </a:xfrm>
          <a:prstGeom prst="hexagon">
            <a:avLst>
              <a:gd name="adj" fmla="val 28678"/>
              <a:gd name="vf" fmla="val 115470"/>
            </a:avLst>
          </a:prstGeom>
          <a:solidFill>
            <a:srgbClr val="00E1C6"/>
          </a:solidFill>
          <a:ln>
            <a:noFill/>
          </a:ln>
        </p:spPr>
        <p:txBody>
          <a:bodyPr lIns="91425" tIns="91425" rIns="91425" bIns="91425" anchor="ctr" anchorCtr="0">
            <a:noAutofit/>
          </a:bodyPr>
          <a:lstStyle/>
          <a:p>
            <a:pPr lvl="0">
              <a:spcBef>
                <a:spcPts val="0"/>
              </a:spcBef>
              <a:buNone/>
            </a:pPr>
            <a:endParaRPr/>
          </a:p>
        </p:txBody>
      </p:sp>
      <p:grpSp>
        <p:nvGrpSpPr>
          <p:cNvPr id="3" name="Shape 982"/>
          <p:cNvGrpSpPr/>
          <p:nvPr/>
        </p:nvGrpSpPr>
        <p:grpSpPr>
          <a:xfrm>
            <a:off x="1729783" y="61067"/>
            <a:ext cx="351203" cy="324660"/>
            <a:chOff x="5975075" y="2327500"/>
            <a:chExt cx="420100" cy="388350"/>
          </a:xfrm>
        </p:grpSpPr>
        <p:sp>
          <p:nvSpPr>
            <p:cNvPr id="983" name="Shape 983"/>
            <p:cNvSpPr/>
            <p:nvPr/>
          </p:nvSpPr>
          <p:spPr>
            <a:xfrm>
              <a:off x="5975075" y="2474650"/>
              <a:ext cx="98325" cy="220450"/>
            </a:xfrm>
            <a:custGeom>
              <a:avLst/>
              <a:gdLst/>
              <a:ahLst/>
              <a:cxnLst/>
              <a:rect l="0" t="0" r="0" b="0"/>
              <a:pathLst>
                <a:path w="3933" h="8818" extrusionOk="0">
                  <a:moveTo>
                    <a:pt x="2418" y="1002"/>
                  </a:moveTo>
                  <a:lnTo>
                    <a:pt x="2565" y="1027"/>
                  </a:lnTo>
                  <a:lnTo>
                    <a:pt x="2687" y="1075"/>
                  </a:lnTo>
                  <a:lnTo>
                    <a:pt x="2809" y="1124"/>
                  </a:lnTo>
                  <a:lnTo>
                    <a:pt x="2907" y="1222"/>
                  </a:lnTo>
                  <a:lnTo>
                    <a:pt x="3005" y="1320"/>
                  </a:lnTo>
                  <a:lnTo>
                    <a:pt x="3078" y="1442"/>
                  </a:lnTo>
                  <a:lnTo>
                    <a:pt x="3102" y="1564"/>
                  </a:lnTo>
                  <a:lnTo>
                    <a:pt x="3127" y="1710"/>
                  </a:lnTo>
                  <a:lnTo>
                    <a:pt x="3102" y="1857"/>
                  </a:lnTo>
                  <a:lnTo>
                    <a:pt x="3078" y="1979"/>
                  </a:lnTo>
                  <a:lnTo>
                    <a:pt x="3005" y="2101"/>
                  </a:lnTo>
                  <a:lnTo>
                    <a:pt x="2907" y="2223"/>
                  </a:lnTo>
                  <a:lnTo>
                    <a:pt x="2809" y="2297"/>
                  </a:lnTo>
                  <a:lnTo>
                    <a:pt x="2687" y="2370"/>
                  </a:lnTo>
                  <a:lnTo>
                    <a:pt x="2565" y="2394"/>
                  </a:lnTo>
                  <a:lnTo>
                    <a:pt x="2418" y="2419"/>
                  </a:lnTo>
                  <a:lnTo>
                    <a:pt x="2272" y="2394"/>
                  </a:lnTo>
                  <a:lnTo>
                    <a:pt x="2150" y="2370"/>
                  </a:lnTo>
                  <a:lnTo>
                    <a:pt x="2028" y="2297"/>
                  </a:lnTo>
                  <a:lnTo>
                    <a:pt x="1930" y="2223"/>
                  </a:lnTo>
                  <a:lnTo>
                    <a:pt x="1832" y="2101"/>
                  </a:lnTo>
                  <a:lnTo>
                    <a:pt x="1759" y="1979"/>
                  </a:lnTo>
                  <a:lnTo>
                    <a:pt x="1735" y="1857"/>
                  </a:lnTo>
                  <a:lnTo>
                    <a:pt x="1710" y="1710"/>
                  </a:lnTo>
                  <a:lnTo>
                    <a:pt x="1735" y="1564"/>
                  </a:lnTo>
                  <a:lnTo>
                    <a:pt x="1759" y="1442"/>
                  </a:lnTo>
                  <a:lnTo>
                    <a:pt x="1832" y="1320"/>
                  </a:lnTo>
                  <a:lnTo>
                    <a:pt x="1930" y="1222"/>
                  </a:lnTo>
                  <a:lnTo>
                    <a:pt x="2028" y="1124"/>
                  </a:lnTo>
                  <a:lnTo>
                    <a:pt x="2150" y="1075"/>
                  </a:lnTo>
                  <a:lnTo>
                    <a:pt x="2272" y="1027"/>
                  </a:lnTo>
                  <a:lnTo>
                    <a:pt x="2418" y="1002"/>
                  </a:lnTo>
                  <a:close/>
                  <a:moveTo>
                    <a:pt x="1" y="1"/>
                  </a:moveTo>
                  <a:lnTo>
                    <a:pt x="1" y="8817"/>
                  </a:lnTo>
                  <a:lnTo>
                    <a:pt x="3933" y="8817"/>
                  </a:lnTo>
                  <a:lnTo>
                    <a:pt x="3933"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984" name="Shape 984"/>
            <p:cNvSpPr/>
            <p:nvPr/>
          </p:nvSpPr>
          <p:spPr>
            <a:xfrm>
              <a:off x="6088025" y="2327500"/>
              <a:ext cx="307150" cy="388350"/>
            </a:xfrm>
            <a:custGeom>
              <a:avLst/>
              <a:gdLst/>
              <a:ahLst/>
              <a:cxnLst/>
              <a:rect l="0" t="0" r="0" b="0"/>
              <a:pathLst>
                <a:path w="12286" h="15534" extrusionOk="0">
                  <a:moveTo>
                    <a:pt x="6326" y="1"/>
                  </a:moveTo>
                  <a:lnTo>
                    <a:pt x="5960" y="25"/>
                  </a:lnTo>
                  <a:lnTo>
                    <a:pt x="5716" y="74"/>
                  </a:lnTo>
                  <a:lnTo>
                    <a:pt x="5520" y="147"/>
                  </a:lnTo>
                  <a:lnTo>
                    <a:pt x="5374" y="221"/>
                  </a:lnTo>
                  <a:lnTo>
                    <a:pt x="4983" y="1466"/>
                  </a:lnTo>
                  <a:lnTo>
                    <a:pt x="4788" y="2028"/>
                  </a:lnTo>
                  <a:lnTo>
                    <a:pt x="4592" y="2541"/>
                  </a:lnTo>
                  <a:lnTo>
                    <a:pt x="4397" y="3005"/>
                  </a:lnTo>
                  <a:lnTo>
                    <a:pt x="4202" y="3396"/>
                  </a:lnTo>
                  <a:lnTo>
                    <a:pt x="4031" y="3689"/>
                  </a:lnTo>
                  <a:lnTo>
                    <a:pt x="3884" y="3933"/>
                  </a:lnTo>
                  <a:lnTo>
                    <a:pt x="3664" y="4153"/>
                  </a:lnTo>
                  <a:lnTo>
                    <a:pt x="3322" y="4495"/>
                  </a:lnTo>
                  <a:lnTo>
                    <a:pt x="2516" y="5252"/>
                  </a:lnTo>
                  <a:lnTo>
                    <a:pt x="1442" y="6229"/>
                  </a:lnTo>
                  <a:lnTo>
                    <a:pt x="1" y="6229"/>
                  </a:lnTo>
                  <a:lnTo>
                    <a:pt x="1" y="13433"/>
                  </a:lnTo>
                  <a:lnTo>
                    <a:pt x="1515" y="13433"/>
                  </a:lnTo>
                  <a:lnTo>
                    <a:pt x="2004" y="13678"/>
                  </a:lnTo>
                  <a:lnTo>
                    <a:pt x="2687" y="13971"/>
                  </a:lnTo>
                  <a:lnTo>
                    <a:pt x="3567" y="14313"/>
                  </a:lnTo>
                  <a:lnTo>
                    <a:pt x="4544" y="14679"/>
                  </a:lnTo>
                  <a:lnTo>
                    <a:pt x="5594" y="14997"/>
                  </a:lnTo>
                  <a:lnTo>
                    <a:pt x="6131" y="15143"/>
                  </a:lnTo>
                  <a:lnTo>
                    <a:pt x="6668" y="15265"/>
                  </a:lnTo>
                  <a:lnTo>
                    <a:pt x="7181" y="15387"/>
                  </a:lnTo>
                  <a:lnTo>
                    <a:pt x="7694" y="15461"/>
                  </a:lnTo>
                  <a:lnTo>
                    <a:pt x="8158" y="15509"/>
                  </a:lnTo>
                  <a:lnTo>
                    <a:pt x="8622" y="15534"/>
                  </a:lnTo>
                  <a:lnTo>
                    <a:pt x="9404" y="15534"/>
                  </a:lnTo>
                  <a:lnTo>
                    <a:pt x="9819" y="15509"/>
                  </a:lnTo>
                  <a:lnTo>
                    <a:pt x="10210" y="15461"/>
                  </a:lnTo>
                  <a:lnTo>
                    <a:pt x="10552" y="15363"/>
                  </a:lnTo>
                  <a:lnTo>
                    <a:pt x="10723" y="15314"/>
                  </a:lnTo>
                  <a:lnTo>
                    <a:pt x="10845" y="15265"/>
                  </a:lnTo>
                  <a:lnTo>
                    <a:pt x="10967" y="15192"/>
                  </a:lnTo>
                  <a:lnTo>
                    <a:pt x="11064" y="15094"/>
                  </a:lnTo>
                  <a:lnTo>
                    <a:pt x="11113" y="14997"/>
                  </a:lnTo>
                  <a:lnTo>
                    <a:pt x="11162" y="14874"/>
                  </a:lnTo>
                  <a:lnTo>
                    <a:pt x="11235" y="14166"/>
                  </a:lnTo>
                  <a:lnTo>
                    <a:pt x="11211" y="13995"/>
                  </a:lnTo>
                  <a:lnTo>
                    <a:pt x="11162" y="13849"/>
                  </a:lnTo>
                  <a:lnTo>
                    <a:pt x="11064" y="13702"/>
                  </a:lnTo>
                  <a:lnTo>
                    <a:pt x="10918" y="13580"/>
                  </a:lnTo>
                  <a:lnTo>
                    <a:pt x="11040" y="13556"/>
                  </a:lnTo>
                  <a:lnTo>
                    <a:pt x="11162" y="13507"/>
                  </a:lnTo>
                  <a:lnTo>
                    <a:pt x="11284" y="13458"/>
                  </a:lnTo>
                  <a:lnTo>
                    <a:pt x="11382" y="13360"/>
                  </a:lnTo>
                  <a:lnTo>
                    <a:pt x="11455" y="13263"/>
                  </a:lnTo>
                  <a:lnTo>
                    <a:pt x="11528" y="13140"/>
                  </a:lnTo>
                  <a:lnTo>
                    <a:pt x="11577" y="12994"/>
                  </a:lnTo>
                  <a:lnTo>
                    <a:pt x="11602" y="12872"/>
                  </a:lnTo>
                  <a:lnTo>
                    <a:pt x="11675" y="11993"/>
                  </a:lnTo>
                  <a:lnTo>
                    <a:pt x="11675" y="11870"/>
                  </a:lnTo>
                  <a:lnTo>
                    <a:pt x="11675" y="11773"/>
                  </a:lnTo>
                  <a:lnTo>
                    <a:pt x="11651" y="11651"/>
                  </a:lnTo>
                  <a:lnTo>
                    <a:pt x="11602" y="11553"/>
                  </a:lnTo>
                  <a:lnTo>
                    <a:pt x="11480" y="11382"/>
                  </a:lnTo>
                  <a:lnTo>
                    <a:pt x="11406" y="11309"/>
                  </a:lnTo>
                  <a:lnTo>
                    <a:pt x="11333" y="11235"/>
                  </a:lnTo>
                  <a:lnTo>
                    <a:pt x="11455" y="11211"/>
                  </a:lnTo>
                  <a:lnTo>
                    <a:pt x="11553" y="11162"/>
                  </a:lnTo>
                  <a:lnTo>
                    <a:pt x="11651" y="11089"/>
                  </a:lnTo>
                  <a:lnTo>
                    <a:pt x="11748" y="10991"/>
                  </a:lnTo>
                  <a:lnTo>
                    <a:pt x="11822" y="10893"/>
                  </a:lnTo>
                  <a:lnTo>
                    <a:pt x="11870" y="10796"/>
                  </a:lnTo>
                  <a:lnTo>
                    <a:pt x="11919" y="10674"/>
                  </a:lnTo>
                  <a:lnTo>
                    <a:pt x="11944" y="10527"/>
                  </a:lnTo>
                  <a:lnTo>
                    <a:pt x="12017" y="9672"/>
                  </a:lnTo>
                  <a:lnTo>
                    <a:pt x="12017" y="9550"/>
                  </a:lnTo>
                  <a:lnTo>
                    <a:pt x="12017" y="9428"/>
                  </a:lnTo>
                  <a:lnTo>
                    <a:pt x="11993" y="9306"/>
                  </a:lnTo>
                  <a:lnTo>
                    <a:pt x="11944" y="9208"/>
                  </a:lnTo>
                  <a:lnTo>
                    <a:pt x="11895" y="9111"/>
                  </a:lnTo>
                  <a:lnTo>
                    <a:pt x="11822" y="9037"/>
                  </a:lnTo>
                  <a:lnTo>
                    <a:pt x="11748" y="8964"/>
                  </a:lnTo>
                  <a:lnTo>
                    <a:pt x="11651" y="8891"/>
                  </a:lnTo>
                  <a:lnTo>
                    <a:pt x="11748" y="8866"/>
                  </a:lnTo>
                  <a:lnTo>
                    <a:pt x="11846" y="8793"/>
                  </a:lnTo>
                  <a:lnTo>
                    <a:pt x="11944" y="8720"/>
                  </a:lnTo>
                  <a:lnTo>
                    <a:pt x="12017" y="8647"/>
                  </a:lnTo>
                  <a:lnTo>
                    <a:pt x="12090" y="8549"/>
                  </a:lnTo>
                  <a:lnTo>
                    <a:pt x="12139" y="8451"/>
                  </a:lnTo>
                  <a:lnTo>
                    <a:pt x="12163" y="8329"/>
                  </a:lnTo>
                  <a:lnTo>
                    <a:pt x="12188" y="8207"/>
                  </a:lnTo>
                  <a:lnTo>
                    <a:pt x="12286" y="7328"/>
                  </a:lnTo>
                  <a:lnTo>
                    <a:pt x="12261" y="7206"/>
                  </a:lnTo>
                  <a:lnTo>
                    <a:pt x="12237" y="7083"/>
                  </a:lnTo>
                  <a:lnTo>
                    <a:pt x="12188" y="6986"/>
                  </a:lnTo>
                  <a:lnTo>
                    <a:pt x="12139" y="6888"/>
                  </a:lnTo>
                  <a:lnTo>
                    <a:pt x="12066" y="6790"/>
                  </a:lnTo>
                  <a:lnTo>
                    <a:pt x="11968" y="6717"/>
                  </a:lnTo>
                  <a:lnTo>
                    <a:pt x="11748" y="6571"/>
                  </a:lnTo>
                  <a:lnTo>
                    <a:pt x="11504" y="6448"/>
                  </a:lnTo>
                  <a:lnTo>
                    <a:pt x="11211" y="6351"/>
                  </a:lnTo>
                  <a:lnTo>
                    <a:pt x="10893" y="6278"/>
                  </a:lnTo>
                  <a:lnTo>
                    <a:pt x="10576" y="6229"/>
                  </a:lnTo>
                  <a:lnTo>
                    <a:pt x="9892" y="6131"/>
                  </a:lnTo>
                  <a:lnTo>
                    <a:pt x="8842" y="6033"/>
                  </a:lnTo>
                  <a:lnTo>
                    <a:pt x="7596" y="5960"/>
                  </a:lnTo>
                  <a:lnTo>
                    <a:pt x="6326" y="5887"/>
                  </a:lnTo>
                  <a:lnTo>
                    <a:pt x="6497" y="5594"/>
                  </a:lnTo>
                  <a:lnTo>
                    <a:pt x="6644" y="5252"/>
                  </a:lnTo>
                  <a:lnTo>
                    <a:pt x="6790" y="4885"/>
                  </a:lnTo>
                  <a:lnTo>
                    <a:pt x="6888" y="4495"/>
                  </a:lnTo>
                  <a:lnTo>
                    <a:pt x="6986" y="4104"/>
                  </a:lnTo>
                  <a:lnTo>
                    <a:pt x="7083" y="3689"/>
                  </a:lnTo>
                  <a:lnTo>
                    <a:pt x="7181" y="2883"/>
                  </a:lnTo>
                  <a:lnTo>
                    <a:pt x="7254" y="2150"/>
                  </a:lnTo>
                  <a:lnTo>
                    <a:pt x="7303" y="1539"/>
                  </a:lnTo>
                  <a:lnTo>
                    <a:pt x="7303" y="978"/>
                  </a:lnTo>
                  <a:lnTo>
                    <a:pt x="7303" y="807"/>
                  </a:lnTo>
                  <a:lnTo>
                    <a:pt x="7230" y="611"/>
                  </a:lnTo>
                  <a:lnTo>
                    <a:pt x="7157" y="465"/>
                  </a:lnTo>
                  <a:lnTo>
                    <a:pt x="7035" y="318"/>
                  </a:lnTo>
                  <a:lnTo>
                    <a:pt x="6888" y="172"/>
                  </a:lnTo>
                  <a:lnTo>
                    <a:pt x="6717" y="98"/>
                  </a:lnTo>
                  <a:lnTo>
                    <a:pt x="6522" y="25"/>
                  </a:lnTo>
                  <a:lnTo>
                    <a:pt x="6326"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grpSp>
      <p:sp>
        <p:nvSpPr>
          <p:cNvPr id="985" name="Shape 985"/>
          <p:cNvSpPr/>
          <p:nvPr/>
        </p:nvSpPr>
        <p:spPr>
          <a:xfrm>
            <a:off x="203100" y="1270176"/>
            <a:ext cx="166061" cy="287704"/>
          </a:xfrm>
          <a:custGeom>
            <a:avLst/>
            <a:gdLst/>
            <a:ahLst/>
            <a:cxnLst/>
            <a:rect l="0" t="0" r="0" b="0"/>
            <a:pathLst>
              <a:path w="11870" h="20565" extrusionOk="0">
                <a:moveTo>
                  <a:pt x="6301" y="977"/>
                </a:moveTo>
                <a:lnTo>
                  <a:pt x="6423" y="1002"/>
                </a:lnTo>
                <a:lnTo>
                  <a:pt x="6497" y="1075"/>
                </a:lnTo>
                <a:lnTo>
                  <a:pt x="6570" y="1148"/>
                </a:lnTo>
                <a:lnTo>
                  <a:pt x="6594" y="1270"/>
                </a:lnTo>
                <a:lnTo>
                  <a:pt x="6570" y="1368"/>
                </a:lnTo>
                <a:lnTo>
                  <a:pt x="6497" y="1466"/>
                </a:lnTo>
                <a:lnTo>
                  <a:pt x="6423" y="1515"/>
                </a:lnTo>
                <a:lnTo>
                  <a:pt x="6301" y="1539"/>
                </a:lnTo>
                <a:lnTo>
                  <a:pt x="5569" y="1539"/>
                </a:lnTo>
                <a:lnTo>
                  <a:pt x="5446" y="1515"/>
                </a:lnTo>
                <a:lnTo>
                  <a:pt x="5373" y="1466"/>
                </a:lnTo>
                <a:lnTo>
                  <a:pt x="5300" y="1368"/>
                </a:lnTo>
                <a:lnTo>
                  <a:pt x="5276" y="1270"/>
                </a:lnTo>
                <a:lnTo>
                  <a:pt x="5300" y="1148"/>
                </a:lnTo>
                <a:lnTo>
                  <a:pt x="5373" y="1075"/>
                </a:lnTo>
                <a:lnTo>
                  <a:pt x="5446" y="1002"/>
                </a:lnTo>
                <a:lnTo>
                  <a:pt x="5569" y="977"/>
                </a:lnTo>
                <a:close/>
                <a:moveTo>
                  <a:pt x="10575" y="2565"/>
                </a:moveTo>
                <a:lnTo>
                  <a:pt x="10575" y="16706"/>
                </a:lnTo>
                <a:lnTo>
                  <a:pt x="1295" y="16706"/>
                </a:lnTo>
                <a:lnTo>
                  <a:pt x="1295" y="2565"/>
                </a:lnTo>
                <a:close/>
                <a:moveTo>
                  <a:pt x="5935" y="17780"/>
                </a:moveTo>
                <a:lnTo>
                  <a:pt x="6106" y="17805"/>
                </a:lnTo>
                <a:lnTo>
                  <a:pt x="6277" y="17854"/>
                </a:lnTo>
                <a:lnTo>
                  <a:pt x="6423" y="17927"/>
                </a:lnTo>
                <a:lnTo>
                  <a:pt x="6545" y="18025"/>
                </a:lnTo>
                <a:lnTo>
                  <a:pt x="6643" y="18147"/>
                </a:lnTo>
                <a:lnTo>
                  <a:pt x="6716" y="18293"/>
                </a:lnTo>
                <a:lnTo>
                  <a:pt x="6765" y="18464"/>
                </a:lnTo>
                <a:lnTo>
                  <a:pt x="6790" y="18635"/>
                </a:lnTo>
                <a:lnTo>
                  <a:pt x="6765" y="18806"/>
                </a:lnTo>
                <a:lnTo>
                  <a:pt x="6716" y="18977"/>
                </a:lnTo>
                <a:lnTo>
                  <a:pt x="6643" y="19124"/>
                </a:lnTo>
                <a:lnTo>
                  <a:pt x="6545" y="19246"/>
                </a:lnTo>
                <a:lnTo>
                  <a:pt x="6423" y="19343"/>
                </a:lnTo>
                <a:lnTo>
                  <a:pt x="6277" y="19417"/>
                </a:lnTo>
                <a:lnTo>
                  <a:pt x="6106" y="19465"/>
                </a:lnTo>
                <a:lnTo>
                  <a:pt x="5935" y="19490"/>
                </a:lnTo>
                <a:lnTo>
                  <a:pt x="5764" y="19465"/>
                </a:lnTo>
                <a:lnTo>
                  <a:pt x="5593" y="19417"/>
                </a:lnTo>
                <a:lnTo>
                  <a:pt x="5446" y="19343"/>
                </a:lnTo>
                <a:lnTo>
                  <a:pt x="5324" y="19246"/>
                </a:lnTo>
                <a:lnTo>
                  <a:pt x="5227" y="19124"/>
                </a:lnTo>
                <a:lnTo>
                  <a:pt x="5153" y="18977"/>
                </a:lnTo>
                <a:lnTo>
                  <a:pt x="5105" y="18806"/>
                </a:lnTo>
                <a:lnTo>
                  <a:pt x="5080" y="18635"/>
                </a:lnTo>
                <a:lnTo>
                  <a:pt x="5105" y="18464"/>
                </a:lnTo>
                <a:lnTo>
                  <a:pt x="5153" y="18293"/>
                </a:lnTo>
                <a:lnTo>
                  <a:pt x="5227" y="18147"/>
                </a:lnTo>
                <a:lnTo>
                  <a:pt x="5324" y="18025"/>
                </a:lnTo>
                <a:lnTo>
                  <a:pt x="5446" y="17927"/>
                </a:lnTo>
                <a:lnTo>
                  <a:pt x="5593" y="17854"/>
                </a:lnTo>
                <a:lnTo>
                  <a:pt x="5764" y="17805"/>
                </a:lnTo>
                <a:lnTo>
                  <a:pt x="5935" y="17780"/>
                </a:lnTo>
                <a:close/>
                <a:moveTo>
                  <a:pt x="1295" y="0"/>
                </a:moveTo>
                <a:lnTo>
                  <a:pt x="1026" y="25"/>
                </a:lnTo>
                <a:lnTo>
                  <a:pt x="782" y="98"/>
                </a:lnTo>
                <a:lnTo>
                  <a:pt x="562" y="220"/>
                </a:lnTo>
                <a:lnTo>
                  <a:pt x="366" y="367"/>
                </a:lnTo>
                <a:lnTo>
                  <a:pt x="220" y="562"/>
                </a:lnTo>
                <a:lnTo>
                  <a:pt x="98" y="782"/>
                </a:lnTo>
                <a:lnTo>
                  <a:pt x="25" y="1026"/>
                </a:lnTo>
                <a:lnTo>
                  <a:pt x="0" y="1295"/>
                </a:lnTo>
                <a:lnTo>
                  <a:pt x="0" y="19270"/>
                </a:lnTo>
                <a:lnTo>
                  <a:pt x="25" y="19539"/>
                </a:lnTo>
                <a:lnTo>
                  <a:pt x="98" y="19783"/>
                </a:lnTo>
                <a:lnTo>
                  <a:pt x="220" y="20003"/>
                </a:lnTo>
                <a:lnTo>
                  <a:pt x="366" y="20198"/>
                </a:lnTo>
                <a:lnTo>
                  <a:pt x="562" y="20345"/>
                </a:lnTo>
                <a:lnTo>
                  <a:pt x="782" y="20467"/>
                </a:lnTo>
                <a:lnTo>
                  <a:pt x="1026" y="20540"/>
                </a:lnTo>
                <a:lnTo>
                  <a:pt x="1295" y="20565"/>
                </a:lnTo>
                <a:lnTo>
                  <a:pt x="10575" y="20565"/>
                </a:lnTo>
                <a:lnTo>
                  <a:pt x="10844" y="20540"/>
                </a:lnTo>
                <a:lnTo>
                  <a:pt x="11088" y="20467"/>
                </a:lnTo>
                <a:lnTo>
                  <a:pt x="11308" y="20345"/>
                </a:lnTo>
                <a:lnTo>
                  <a:pt x="11503" y="20198"/>
                </a:lnTo>
                <a:lnTo>
                  <a:pt x="11650" y="20003"/>
                </a:lnTo>
                <a:lnTo>
                  <a:pt x="11772" y="19783"/>
                </a:lnTo>
                <a:lnTo>
                  <a:pt x="11845" y="19539"/>
                </a:lnTo>
                <a:lnTo>
                  <a:pt x="11870" y="19270"/>
                </a:lnTo>
                <a:lnTo>
                  <a:pt x="11870" y="1295"/>
                </a:lnTo>
                <a:lnTo>
                  <a:pt x="11845" y="1026"/>
                </a:lnTo>
                <a:lnTo>
                  <a:pt x="11772" y="782"/>
                </a:lnTo>
                <a:lnTo>
                  <a:pt x="11650" y="562"/>
                </a:lnTo>
                <a:lnTo>
                  <a:pt x="11503" y="367"/>
                </a:lnTo>
                <a:lnTo>
                  <a:pt x="11308" y="220"/>
                </a:lnTo>
                <a:lnTo>
                  <a:pt x="11088" y="98"/>
                </a:lnTo>
                <a:lnTo>
                  <a:pt x="10844" y="25"/>
                </a:lnTo>
                <a:lnTo>
                  <a:pt x="10575" y="0"/>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grpSp>
        <p:nvGrpSpPr>
          <p:cNvPr id="4" name="Shape 986"/>
          <p:cNvGrpSpPr/>
          <p:nvPr/>
        </p:nvGrpSpPr>
        <p:grpSpPr>
          <a:xfrm>
            <a:off x="904276" y="515192"/>
            <a:ext cx="382958" cy="607110"/>
            <a:chOff x="6718575" y="2318625"/>
            <a:chExt cx="256950" cy="407375"/>
          </a:xfrm>
        </p:grpSpPr>
        <p:sp>
          <p:nvSpPr>
            <p:cNvPr id="987" name="Shape 987"/>
            <p:cNvSpPr/>
            <p:nvPr/>
          </p:nvSpPr>
          <p:spPr>
            <a:xfrm>
              <a:off x="6795900" y="2673600"/>
              <a:ext cx="102300" cy="22550"/>
            </a:xfrm>
            <a:custGeom>
              <a:avLst/>
              <a:gdLst/>
              <a:ahLst/>
              <a:cxnLst/>
              <a:rect l="0" t="0" r="0" b="0"/>
              <a:pathLst>
                <a:path w="4092" h="902" fill="none" extrusionOk="0">
                  <a:moveTo>
                    <a:pt x="4092" y="902"/>
                  </a:moveTo>
                  <a:lnTo>
                    <a:pt x="4092" y="1"/>
                  </a:lnTo>
                  <a:lnTo>
                    <a:pt x="0" y="1"/>
                  </a:lnTo>
                  <a:lnTo>
                    <a:pt x="0" y="902"/>
                  </a:lnTo>
                  <a:lnTo>
                    <a:pt x="4092" y="902"/>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988" name="Shape 988"/>
            <p:cNvSpPr/>
            <p:nvPr/>
          </p:nvSpPr>
          <p:spPr>
            <a:xfrm>
              <a:off x="6795900" y="2650475"/>
              <a:ext cx="102300" cy="22550"/>
            </a:xfrm>
            <a:custGeom>
              <a:avLst/>
              <a:gdLst/>
              <a:ahLst/>
              <a:cxnLst/>
              <a:rect l="0" t="0" r="0" b="0"/>
              <a:pathLst>
                <a:path w="4092" h="902" fill="none" extrusionOk="0">
                  <a:moveTo>
                    <a:pt x="4092" y="901"/>
                  </a:moveTo>
                  <a:lnTo>
                    <a:pt x="4092" y="0"/>
                  </a:lnTo>
                  <a:lnTo>
                    <a:pt x="0" y="0"/>
                  </a:lnTo>
                  <a:lnTo>
                    <a:pt x="0" y="901"/>
                  </a:lnTo>
                  <a:lnTo>
                    <a:pt x="4092" y="901"/>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989" name="Shape 989"/>
            <p:cNvSpPr/>
            <p:nvPr/>
          </p:nvSpPr>
          <p:spPr>
            <a:xfrm>
              <a:off x="6795900" y="2696125"/>
              <a:ext cx="102300" cy="29875"/>
            </a:xfrm>
            <a:custGeom>
              <a:avLst/>
              <a:gdLst/>
              <a:ahLst/>
              <a:cxnLst/>
              <a:rect l="0" t="0" r="0" b="0"/>
              <a:pathLst>
                <a:path w="4092" h="1195" fill="none" extrusionOk="0">
                  <a:moveTo>
                    <a:pt x="0" y="1"/>
                  </a:moveTo>
                  <a:lnTo>
                    <a:pt x="0" y="171"/>
                  </a:lnTo>
                  <a:lnTo>
                    <a:pt x="0" y="171"/>
                  </a:lnTo>
                  <a:lnTo>
                    <a:pt x="24" y="318"/>
                  </a:lnTo>
                  <a:lnTo>
                    <a:pt x="98" y="464"/>
                  </a:lnTo>
                  <a:lnTo>
                    <a:pt x="195" y="585"/>
                  </a:lnTo>
                  <a:lnTo>
                    <a:pt x="341" y="659"/>
                  </a:lnTo>
                  <a:lnTo>
                    <a:pt x="1875" y="1170"/>
                  </a:lnTo>
                  <a:lnTo>
                    <a:pt x="1875" y="1170"/>
                  </a:lnTo>
                  <a:lnTo>
                    <a:pt x="2046" y="1194"/>
                  </a:lnTo>
                  <a:lnTo>
                    <a:pt x="2046" y="1194"/>
                  </a:lnTo>
                  <a:lnTo>
                    <a:pt x="2216" y="1170"/>
                  </a:lnTo>
                  <a:lnTo>
                    <a:pt x="3751" y="659"/>
                  </a:lnTo>
                  <a:lnTo>
                    <a:pt x="3751" y="659"/>
                  </a:lnTo>
                  <a:lnTo>
                    <a:pt x="3897" y="585"/>
                  </a:lnTo>
                  <a:lnTo>
                    <a:pt x="3994" y="464"/>
                  </a:lnTo>
                  <a:lnTo>
                    <a:pt x="4067" y="318"/>
                  </a:lnTo>
                  <a:lnTo>
                    <a:pt x="4092" y="171"/>
                  </a:lnTo>
                  <a:lnTo>
                    <a:pt x="4092" y="1"/>
                  </a:lnTo>
                  <a:lnTo>
                    <a:pt x="0" y="1"/>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990" name="Shape 990"/>
            <p:cNvSpPr/>
            <p:nvPr/>
          </p:nvSpPr>
          <p:spPr>
            <a:xfrm>
              <a:off x="6784925" y="2459275"/>
              <a:ext cx="35350" cy="166875"/>
            </a:xfrm>
            <a:custGeom>
              <a:avLst/>
              <a:gdLst/>
              <a:ahLst/>
              <a:cxnLst/>
              <a:rect l="0" t="0" r="0" b="0"/>
              <a:pathLst>
                <a:path w="1414" h="6675" fill="none" extrusionOk="0">
                  <a:moveTo>
                    <a:pt x="1413" y="6674"/>
                  </a:moveTo>
                  <a:lnTo>
                    <a:pt x="1413" y="6674"/>
                  </a:lnTo>
                  <a:lnTo>
                    <a:pt x="585" y="2850"/>
                  </a:lnTo>
                  <a:lnTo>
                    <a:pt x="1" y="1"/>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991" name="Shape 991"/>
            <p:cNvSpPr/>
            <p:nvPr/>
          </p:nvSpPr>
          <p:spPr>
            <a:xfrm>
              <a:off x="6718575" y="2318625"/>
              <a:ext cx="256950" cy="307525"/>
            </a:xfrm>
            <a:custGeom>
              <a:avLst/>
              <a:gdLst/>
              <a:ahLst/>
              <a:cxnLst/>
              <a:rect l="0" t="0" r="0" b="0"/>
              <a:pathLst>
                <a:path w="10278" h="12301" fill="none" extrusionOk="0">
                  <a:moveTo>
                    <a:pt x="7185" y="12300"/>
                  </a:moveTo>
                  <a:lnTo>
                    <a:pt x="7185" y="12300"/>
                  </a:lnTo>
                  <a:lnTo>
                    <a:pt x="7307" y="11764"/>
                  </a:lnTo>
                  <a:lnTo>
                    <a:pt x="7477" y="11253"/>
                  </a:lnTo>
                  <a:lnTo>
                    <a:pt x="7672" y="10766"/>
                  </a:lnTo>
                  <a:lnTo>
                    <a:pt x="7891" y="10327"/>
                  </a:lnTo>
                  <a:lnTo>
                    <a:pt x="8135" y="9913"/>
                  </a:lnTo>
                  <a:lnTo>
                    <a:pt x="8378" y="9499"/>
                  </a:lnTo>
                  <a:lnTo>
                    <a:pt x="8914" y="8720"/>
                  </a:lnTo>
                  <a:lnTo>
                    <a:pt x="9182" y="8330"/>
                  </a:lnTo>
                  <a:lnTo>
                    <a:pt x="9425" y="7941"/>
                  </a:lnTo>
                  <a:lnTo>
                    <a:pt x="9645" y="7551"/>
                  </a:lnTo>
                  <a:lnTo>
                    <a:pt x="9864" y="7113"/>
                  </a:lnTo>
                  <a:lnTo>
                    <a:pt x="10034" y="6674"/>
                  </a:lnTo>
                  <a:lnTo>
                    <a:pt x="10156" y="6187"/>
                  </a:lnTo>
                  <a:lnTo>
                    <a:pt x="10229" y="5676"/>
                  </a:lnTo>
                  <a:lnTo>
                    <a:pt x="10253" y="5408"/>
                  </a:lnTo>
                  <a:lnTo>
                    <a:pt x="10278" y="5140"/>
                  </a:lnTo>
                  <a:lnTo>
                    <a:pt x="10278" y="5140"/>
                  </a:lnTo>
                  <a:lnTo>
                    <a:pt x="10229" y="4604"/>
                  </a:lnTo>
                  <a:lnTo>
                    <a:pt x="10156" y="4093"/>
                  </a:lnTo>
                  <a:lnTo>
                    <a:pt x="10034" y="3605"/>
                  </a:lnTo>
                  <a:lnTo>
                    <a:pt x="9864" y="3143"/>
                  </a:lnTo>
                  <a:lnTo>
                    <a:pt x="9645" y="2680"/>
                  </a:lnTo>
                  <a:lnTo>
                    <a:pt x="9401" y="2266"/>
                  </a:lnTo>
                  <a:lnTo>
                    <a:pt x="9084" y="1876"/>
                  </a:lnTo>
                  <a:lnTo>
                    <a:pt x="8768" y="1511"/>
                  </a:lnTo>
                  <a:lnTo>
                    <a:pt x="8402" y="1170"/>
                  </a:lnTo>
                  <a:lnTo>
                    <a:pt x="8013" y="878"/>
                  </a:lnTo>
                  <a:lnTo>
                    <a:pt x="7574" y="634"/>
                  </a:lnTo>
                  <a:lnTo>
                    <a:pt x="7136" y="415"/>
                  </a:lnTo>
                  <a:lnTo>
                    <a:pt x="6673" y="244"/>
                  </a:lnTo>
                  <a:lnTo>
                    <a:pt x="6162" y="98"/>
                  </a:lnTo>
                  <a:lnTo>
                    <a:pt x="5675" y="25"/>
                  </a:lnTo>
                  <a:lnTo>
                    <a:pt x="5139" y="1"/>
                  </a:lnTo>
                  <a:lnTo>
                    <a:pt x="5139" y="1"/>
                  </a:lnTo>
                  <a:lnTo>
                    <a:pt x="4603" y="25"/>
                  </a:lnTo>
                  <a:lnTo>
                    <a:pt x="4116" y="98"/>
                  </a:lnTo>
                  <a:lnTo>
                    <a:pt x="3605" y="244"/>
                  </a:lnTo>
                  <a:lnTo>
                    <a:pt x="3142" y="415"/>
                  </a:lnTo>
                  <a:lnTo>
                    <a:pt x="2703" y="634"/>
                  </a:lnTo>
                  <a:lnTo>
                    <a:pt x="2265" y="878"/>
                  </a:lnTo>
                  <a:lnTo>
                    <a:pt x="1875" y="1170"/>
                  </a:lnTo>
                  <a:lnTo>
                    <a:pt x="1510" y="1511"/>
                  </a:lnTo>
                  <a:lnTo>
                    <a:pt x="1193" y="1876"/>
                  </a:lnTo>
                  <a:lnTo>
                    <a:pt x="877" y="2266"/>
                  </a:lnTo>
                  <a:lnTo>
                    <a:pt x="633" y="2680"/>
                  </a:lnTo>
                  <a:lnTo>
                    <a:pt x="414" y="3143"/>
                  </a:lnTo>
                  <a:lnTo>
                    <a:pt x="244" y="3605"/>
                  </a:lnTo>
                  <a:lnTo>
                    <a:pt x="122" y="4093"/>
                  </a:lnTo>
                  <a:lnTo>
                    <a:pt x="49" y="4604"/>
                  </a:lnTo>
                  <a:lnTo>
                    <a:pt x="0" y="5140"/>
                  </a:lnTo>
                  <a:lnTo>
                    <a:pt x="0" y="5140"/>
                  </a:lnTo>
                  <a:lnTo>
                    <a:pt x="24" y="5408"/>
                  </a:lnTo>
                  <a:lnTo>
                    <a:pt x="49" y="5676"/>
                  </a:lnTo>
                  <a:lnTo>
                    <a:pt x="122" y="6187"/>
                  </a:lnTo>
                  <a:lnTo>
                    <a:pt x="244" y="6674"/>
                  </a:lnTo>
                  <a:lnTo>
                    <a:pt x="414" y="7113"/>
                  </a:lnTo>
                  <a:lnTo>
                    <a:pt x="633" y="7551"/>
                  </a:lnTo>
                  <a:lnTo>
                    <a:pt x="852" y="7941"/>
                  </a:lnTo>
                  <a:lnTo>
                    <a:pt x="1096" y="8330"/>
                  </a:lnTo>
                  <a:lnTo>
                    <a:pt x="1364" y="8720"/>
                  </a:lnTo>
                  <a:lnTo>
                    <a:pt x="1900" y="9499"/>
                  </a:lnTo>
                  <a:lnTo>
                    <a:pt x="2143" y="9913"/>
                  </a:lnTo>
                  <a:lnTo>
                    <a:pt x="2387" y="10327"/>
                  </a:lnTo>
                  <a:lnTo>
                    <a:pt x="2606" y="10766"/>
                  </a:lnTo>
                  <a:lnTo>
                    <a:pt x="2801" y="11253"/>
                  </a:lnTo>
                  <a:lnTo>
                    <a:pt x="2971" y="11764"/>
                  </a:lnTo>
                  <a:lnTo>
                    <a:pt x="3093" y="12300"/>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992" name="Shape 992"/>
            <p:cNvSpPr/>
            <p:nvPr/>
          </p:nvSpPr>
          <p:spPr>
            <a:xfrm>
              <a:off x="6873825" y="2459275"/>
              <a:ext cx="35350" cy="166875"/>
            </a:xfrm>
            <a:custGeom>
              <a:avLst/>
              <a:gdLst/>
              <a:ahLst/>
              <a:cxnLst/>
              <a:rect l="0" t="0" r="0" b="0"/>
              <a:pathLst>
                <a:path w="1414" h="6675" fill="none" extrusionOk="0">
                  <a:moveTo>
                    <a:pt x="1413" y="1"/>
                  </a:moveTo>
                  <a:lnTo>
                    <a:pt x="1413" y="1"/>
                  </a:lnTo>
                  <a:lnTo>
                    <a:pt x="829" y="2850"/>
                  </a:lnTo>
                  <a:lnTo>
                    <a:pt x="1" y="6674"/>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993" name="Shape 993"/>
            <p:cNvSpPr/>
            <p:nvPr/>
          </p:nvSpPr>
          <p:spPr>
            <a:xfrm>
              <a:off x="6801975" y="2453200"/>
              <a:ext cx="90150" cy="19500"/>
            </a:xfrm>
            <a:custGeom>
              <a:avLst/>
              <a:gdLst/>
              <a:ahLst/>
              <a:cxnLst/>
              <a:rect l="0" t="0" r="0" b="0"/>
              <a:pathLst>
                <a:path w="3606" h="780" fill="none" extrusionOk="0">
                  <a:moveTo>
                    <a:pt x="1" y="73"/>
                  </a:moveTo>
                  <a:lnTo>
                    <a:pt x="829" y="780"/>
                  </a:lnTo>
                  <a:lnTo>
                    <a:pt x="1657" y="73"/>
                  </a:lnTo>
                  <a:lnTo>
                    <a:pt x="1657" y="73"/>
                  </a:lnTo>
                  <a:lnTo>
                    <a:pt x="1730" y="25"/>
                  </a:lnTo>
                  <a:lnTo>
                    <a:pt x="1803" y="0"/>
                  </a:lnTo>
                  <a:lnTo>
                    <a:pt x="1876" y="25"/>
                  </a:lnTo>
                  <a:lnTo>
                    <a:pt x="1949" y="73"/>
                  </a:lnTo>
                  <a:lnTo>
                    <a:pt x="2777" y="780"/>
                  </a:lnTo>
                  <a:lnTo>
                    <a:pt x="3605" y="73"/>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994" name="Shape 994"/>
            <p:cNvSpPr/>
            <p:nvPr/>
          </p:nvSpPr>
          <p:spPr>
            <a:xfrm>
              <a:off x="6795900" y="2628550"/>
              <a:ext cx="102300" cy="25"/>
            </a:xfrm>
            <a:custGeom>
              <a:avLst/>
              <a:gdLst/>
              <a:ahLst/>
              <a:cxnLst/>
              <a:rect l="0" t="0" r="0" b="0"/>
              <a:pathLst>
                <a:path w="4092" h="1" fill="none" extrusionOk="0">
                  <a:moveTo>
                    <a:pt x="0" y="1"/>
                  </a:moveTo>
                  <a:lnTo>
                    <a:pt x="4092" y="1"/>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grpSp>
        <p:nvGrpSpPr>
          <p:cNvPr id="5" name="Shape 995"/>
          <p:cNvGrpSpPr/>
          <p:nvPr/>
        </p:nvGrpSpPr>
        <p:grpSpPr>
          <a:xfrm>
            <a:off x="335759" y="1840530"/>
            <a:ext cx="342881" cy="350068"/>
            <a:chOff x="3951850" y="2985350"/>
            <a:chExt cx="407950" cy="416500"/>
          </a:xfrm>
        </p:grpSpPr>
        <p:sp>
          <p:nvSpPr>
            <p:cNvPr id="996" name="Shape 996"/>
            <p:cNvSpPr/>
            <p:nvPr/>
          </p:nvSpPr>
          <p:spPr>
            <a:xfrm>
              <a:off x="3951850" y="2985350"/>
              <a:ext cx="314800" cy="314825"/>
            </a:xfrm>
            <a:custGeom>
              <a:avLst/>
              <a:gdLst/>
              <a:ahLst/>
              <a:cxnLst/>
              <a:rect l="0" t="0" r="0" b="0"/>
              <a:pathLst>
                <a:path w="12592" h="12593" fill="none" extrusionOk="0">
                  <a:moveTo>
                    <a:pt x="6284" y="1"/>
                  </a:moveTo>
                  <a:lnTo>
                    <a:pt x="6284" y="1"/>
                  </a:lnTo>
                  <a:lnTo>
                    <a:pt x="5967" y="25"/>
                  </a:lnTo>
                  <a:lnTo>
                    <a:pt x="5651" y="49"/>
                  </a:lnTo>
                  <a:lnTo>
                    <a:pt x="5334" y="74"/>
                  </a:lnTo>
                  <a:lnTo>
                    <a:pt x="5017" y="147"/>
                  </a:lnTo>
                  <a:lnTo>
                    <a:pt x="4725" y="220"/>
                  </a:lnTo>
                  <a:lnTo>
                    <a:pt x="4433" y="293"/>
                  </a:lnTo>
                  <a:lnTo>
                    <a:pt x="4141" y="390"/>
                  </a:lnTo>
                  <a:lnTo>
                    <a:pt x="3848" y="512"/>
                  </a:lnTo>
                  <a:lnTo>
                    <a:pt x="3556" y="634"/>
                  </a:lnTo>
                  <a:lnTo>
                    <a:pt x="3288" y="780"/>
                  </a:lnTo>
                  <a:lnTo>
                    <a:pt x="3020" y="926"/>
                  </a:lnTo>
                  <a:lnTo>
                    <a:pt x="2777" y="1072"/>
                  </a:lnTo>
                  <a:lnTo>
                    <a:pt x="2290" y="1437"/>
                  </a:lnTo>
                  <a:lnTo>
                    <a:pt x="1851" y="1852"/>
                  </a:lnTo>
                  <a:lnTo>
                    <a:pt x="1437" y="2290"/>
                  </a:lnTo>
                  <a:lnTo>
                    <a:pt x="1072" y="2777"/>
                  </a:lnTo>
                  <a:lnTo>
                    <a:pt x="901" y="3045"/>
                  </a:lnTo>
                  <a:lnTo>
                    <a:pt x="755" y="3313"/>
                  </a:lnTo>
                  <a:lnTo>
                    <a:pt x="609" y="3581"/>
                  </a:lnTo>
                  <a:lnTo>
                    <a:pt x="487" y="3849"/>
                  </a:lnTo>
                  <a:lnTo>
                    <a:pt x="390" y="4141"/>
                  </a:lnTo>
                  <a:lnTo>
                    <a:pt x="292" y="4433"/>
                  </a:lnTo>
                  <a:lnTo>
                    <a:pt x="195" y="4725"/>
                  </a:lnTo>
                  <a:lnTo>
                    <a:pt x="122" y="5042"/>
                  </a:lnTo>
                  <a:lnTo>
                    <a:pt x="73" y="5334"/>
                  </a:lnTo>
                  <a:lnTo>
                    <a:pt x="25" y="5651"/>
                  </a:lnTo>
                  <a:lnTo>
                    <a:pt x="0" y="5968"/>
                  </a:lnTo>
                  <a:lnTo>
                    <a:pt x="0" y="6308"/>
                  </a:lnTo>
                  <a:lnTo>
                    <a:pt x="0" y="6308"/>
                  </a:lnTo>
                  <a:lnTo>
                    <a:pt x="0" y="6625"/>
                  </a:lnTo>
                  <a:lnTo>
                    <a:pt x="25" y="6942"/>
                  </a:lnTo>
                  <a:lnTo>
                    <a:pt x="73" y="7258"/>
                  </a:lnTo>
                  <a:lnTo>
                    <a:pt x="122" y="7575"/>
                  </a:lnTo>
                  <a:lnTo>
                    <a:pt x="195" y="7867"/>
                  </a:lnTo>
                  <a:lnTo>
                    <a:pt x="292" y="8184"/>
                  </a:lnTo>
                  <a:lnTo>
                    <a:pt x="390" y="8476"/>
                  </a:lnTo>
                  <a:lnTo>
                    <a:pt x="487" y="8744"/>
                  </a:lnTo>
                  <a:lnTo>
                    <a:pt x="609" y="9036"/>
                  </a:lnTo>
                  <a:lnTo>
                    <a:pt x="755" y="9304"/>
                  </a:lnTo>
                  <a:lnTo>
                    <a:pt x="901" y="9572"/>
                  </a:lnTo>
                  <a:lnTo>
                    <a:pt x="1072" y="9816"/>
                  </a:lnTo>
                  <a:lnTo>
                    <a:pt x="1437" y="10303"/>
                  </a:lnTo>
                  <a:lnTo>
                    <a:pt x="1851" y="10741"/>
                  </a:lnTo>
                  <a:lnTo>
                    <a:pt x="2290" y="11155"/>
                  </a:lnTo>
                  <a:lnTo>
                    <a:pt x="2777" y="11520"/>
                  </a:lnTo>
                  <a:lnTo>
                    <a:pt x="3020" y="11691"/>
                  </a:lnTo>
                  <a:lnTo>
                    <a:pt x="3288" y="11837"/>
                  </a:lnTo>
                  <a:lnTo>
                    <a:pt x="3556" y="11983"/>
                  </a:lnTo>
                  <a:lnTo>
                    <a:pt x="3848" y="12105"/>
                  </a:lnTo>
                  <a:lnTo>
                    <a:pt x="4141" y="12202"/>
                  </a:lnTo>
                  <a:lnTo>
                    <a:pt x="4433" y="12300"/>
                  </a:lnTo>
                  <a:lnTo>
                    <a:pt x="4725" y="12397"/>
                  </a:lnTo>
                  <a:lnTo>
                    <a:pt x="5017" y="12470"/>
                  </a:lnTo>
                  <a:lnTo>
                    <a:pt x="5334" y="12519"/>
                  </a:lnTo>
                  <a:lnTo>
                    <a:pt x="5651" y="12568"/>
                  </a:lnTo>
                  <a:lnTo>
                    <a:pt x="5967" y="12592"/>
                  </a:lnTo>
                  <a:lnTo>
                    <a:pt x="6284" y="12592"/>
                  </a:lnTo>
                  <a:lnTo>
                    <a:pt x="6284" y="12592"/>
                  </a:lnTo>
                  <a:lnTo>
                    <a:pt x="6625" y="12592"/>
                  </a:lnTo>
                  <a:lnTo>
                    <a:pt x="6941" y="12568"/>
                  </a:lnTo>
                  <a:lnTo>
                    <a:pt x="7258" y="12519"/>
                  </a:lnTo>
                  <a:lnTo>
                    <a:pt x="7550" y="12470"/>
                  </a:lnTo>
                  <a:lnTo>
                    <a:pt x="7867" y="12397"/>
                  </a:lnTo>
                  <a:lnTo>
                    <a:pt x="8159" y="12300"/>
                  </a:lnTo>
                  <a:lnTo>
                    <a:pt x="8451" y="12202"/>
                  </a:lnTo>
                  <a:lnTo>
                    <a:pt x="8744" y="12105"/>
                  </a:lnTo>
                  <a:lnTo>
                    <a:pt x="9012" y="11983"/>
                  </a:lnTo>
                  <a:lnTo>
                    <a:pt x="9279" y="11837"/>
                  </a:lnTo>
                  <a:lnTo>
                    <a:pt x="9547" y="11691"/>
                  </a:lnTo>
                  <a:lnTo>
                    <a:pt x="9815" y="11520"/>
                  </a:lnTo>
                  <a:lnTo>
                    <a:pt x="10302" y="11155"/>
                  </a:lnTo>
                  <a:lnTo>
                    <a:pt x="10741" y="10741"/>
                  </a:lnTo>
                  <a:lnTo>
                    <a:pt x="11155" y="10303"/>
                  </a:lnTo>
                  <a:lnTo>
                    <a:pt x="11520" y="9816"/>
                  </a:lnTo>
                  <a:lnTo>
                    <a:pt x="11666" y="9572"/>
                  </a:lnTo>
                  <a:lnTo>
                    <a:pt x="11812" y="9304"/>
                  </a:lnTo>
                  <a:lnTo>
                    <a:pt x="11958" y="9036"/>
                  </a:lnTo>
                  <a:lnTo>
                    <a:pt x="12080" y="8744"/>
                  </a:lnTo>
                  <a:lnTo>
                    <a:pt x="12202" y="8476"/>
                  </a:lnTo>
                  <a:lnTo>
                    <a:pt x="12299" y="8184"/>
                  </a:lnTo>
                  <a:lnTo>
                    <a:pt x="12397" y="7867"/>
                  </a:lnTo>
                  <a:lnTo>
                    <a:pt x="12446" y="7575"/>
                  </a:lnTo>
                  <a:lnTo>
                    <a:pt x="12519" y="7258"/>
                  </a:lnTo>
                  <a:lnTo>
                    <a:pt x="12543" y="6942"/>
                  </a:lnTo>
                  <a:lnTo>
                    <a:pt x="12567" y="6625"/>
                  </a:lnTo>
                  <a:lnTo>
                    <a:pt x="12592" y="6308"/>
                  </a:lnTo>
                  <a:lnTo>
                    <a:pt x="12592" y="6308"/>
                  </a:lnTo>
                  <a:lnTo>
                    <a:pt x="12567" y="5968"/>
                  </a:lnTo>
                  <a:lnTo>
                    <a:pt x="12543" y="5651"/>
                  </a:lnTo>
                  <a:lnTo>
                    <a:pt x="12519" y="5334"/>
                  </a:lnTo>
                  <a:lnTo>
                    <a:pt x="12446" y="5042"/>
                  </a:lnTo>
                  <a:lnTo>
                    <a:pt x="12397" y="4725"/>
                  </a:lnTo>
                  <a:lnTo>
                    <a:pt x="12299" y="4433"/>
                  </a:lnTo>
                  <a:lnTo>
                    <a:pt x="12202" y="4141"/>
                  </a:lnTo>
                  <a:lnTo>
                    <a:pt x="12080" y="3849"/>
                  </a:lnTo>
                  <a:lnTo>
                    <a:pt x="11958" y="3581"/>
                  </a:lnTo>
                  <a:lnTo>
                    <a:pt x="11812" y="3313"/>
                  </a:lnTo>
                  <a:lnTo>
                    <a:pt x="11666" y="3045"/>
                  </a:lnTo>
                  <a:lnTo>
                    <a:pt x="11520" y="2777"/>
                  </a:lnTo>
                  <a:lnTo>
                    <a:pt x="11155" y="2290"/>
                  </a:lnTo>
                  <a:lnTo>
                    <a:pt x="10741" y="1852"/>
                  </a:lnTo>
                  <a:lnTo>
                    <a:pt x="10302" y="1437"/>
                  </a:lnTo>
                  <a:lnTo>
                    <a:pt x="9815" y="1072"/>
                  </a:lnTo>
                  <a:lnTo>
                    <a:pt x="9547" y="926"/>
                  </a:lnTo>
                  <a:lnTo>
                    <a:pt x="9279" y="780"/>
                  </a:lnTo>
                  <a:lnTo>
                    <a:pt x="9012" y="634"/>
                  </a:lnTo>
                  <a:lnTo>
                    <a:pt x="8744" y="512"/>
                  </a:lnTo>
                  <a:lnTo>
                    <a:pt x="8451" y="390"/>
                  </a:lnTo>
                  <a:lnTo>
                    <a:pt x="8159" y="293"/>
                  </a:lnTo>
                  <a:lnTo>
                    <a:pt x="7867" y="220"/>
                  </a:lnTo>
                  <a:lnTo>
                    <a:pt x="7550" y="147"/>
                  </a:lnTo>
                  <a:lnTo>
                    <a:pt x="7258" y="74"/>
                  </a:lnTo>
                  <a:lnTo>
                    <a:pt x="6941" y="49"/>
                  </a:lnTo>
                  <a:lnTo>
                    <a:pt x="6625" y="25"/>
                  </a:lnTo>
                  <a:lnTo>
                    <a:pt x="6284" y="1"/>
                  </a:lnTo>
                  <a:lnTo>
                    <a:pt x="6284" y="1"/>
                  </a:lnTo>
                  <a:close/>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997" name="Shape 997"/>
            <p:cNvSpPr/>
            <p:nvPr/>
          </p:nvSpPr>
          <p:spPr>
            <a:xfrm>
              <a:off x="3988375" y="3021875"/>
              <a:ext cx="241750" cy="241750"/>
            </a:xfrm>
            <a:custGeom>
              <a:avLst/>
              <a:gdLst/>
              <a:ahLst/>
              <a:cxnLst/>
              <a:rect l="0" t="0" r="0" b="0"/>
              <a:pathLst>
                <a:path w="9670" h="9670" fill="none" extrusionOk="0">
                  <a:moveTo>
                    <a:pt x="4823" y="1"/>
                  </a:moveTo>
                  <a:lnTo>
                    <a:pt x="4823" y="1"/>
                  </a:lnTo>
                  <a:lnTo>
                    <a:pt x="4336" y="25"/>
                  </a:lnTo>
                  <a:lnTo>
                    <a:pt x="3849" y="98"/>
                  </a:lnTo>
                  <a:lnTo>
                    <a:pt x="3386" y="220"/>
                  </a:lnTo>
                  <a:lnTo>
                    <a:pt x="2947" y="391"/>
                  </a:lnTo>
                  <a:lnTo>
                    <a:pt x="2533" y="585"/>
                  </a:lnTo>
                  <a:lnTo>
                    <a:pt x="2144" y="829"/>
                  </a:lnTo>
                  <a:lnTo>
                    <a:pt x="1754" y="1121"/>
                  </a:lnTo>
                  <a:lnTo>
                    <a:pt x="1413" y="1438"/>
                  </a:lnTo>
                  <a:lnTo>
                    <a:pt x="1096" y="1779"/>
                  </a:lnTo>
                  <a:lnTo>
                    <a:pt x="829" y="2144"/>
                  </a:lnTo>
                  <a:lnTo>
                    <a:pt x="585" y="2534"/>
                  </a:lnTo>
                  <a:lnTo>
                    <a:pt x="390" y="2972"/>
                  </a:lnTo>
                  <a:lnTo>
                    <a:pt x="220" y="3411"/>
                  </a:lnTo>
                  <a:lnTo>
                    <a:pt x="98" y="3873"/>
                  </a:lnTo>
                  <a:lnTo>
                    <a:pt x="25" y="4336"/>
                  </a:lnTo>
                  <a:lnTo>
                    <a:pt x="1" y="4847"/>
                  </a:lnTo>
                  <a:lnTo>
                    <a:pt x="1" y="4847"/>
                  </a:lnTo>
                  <a:lnTo>
                    <a:pt x="25" y="5335"/>
                  </a:lnTo>
                  <a:lnTo>
                    <a:pt x="98" y="5822"/>
                  </a:lnTo>
                  <a:lnTo>
                    <a:pt x="220" y="6284"/>
                  </a:lnTo>
                  <a:lnTo>
                    <a:pt x="390" y="6723"/>
                  </a:lnTo>
                  <a:lnTo>
                    <a:pt x="585" y="7137"/>
                  </a:lnTo>
                  <a:lnTo>
                    <a:pt x="829" y="7527"/>
                  </a:lnTo>
                  <a:lnTo>
                    <a:pt x="1096" y="7916"/>
                  </a:lnTo>
                  <a:lnTo>
                    <a:pt x="1413" y="8257"/>
                  </a:lnTo>
                  <a:lnTo>
                    <a:pt x="1754" y="8574"/>
                  </a:lnTo>
                  <a:lnTo>
                    <a:pt x="2144" y="8842"/>
                  </a:lnTo>
                  <a:lnTo>
                    <a:pt x="2533" y="9085"/>
                  </a:lnTo>
                  <a:lnTo>
                    <a:pt x="2947" y="9280"/>
                  </a:lnTo>
                  <a:lnTo>
                    <a:pt x="3386" y="9451"/>
                  </a:lnTo>
                  <a:lnTo>
                    <a:pt x="3849" y="9572"/>
                  </a:lnTo>
                  <a:lnTo>
                    <a:pt x="4336" y="9645"/>
                  </a:lnTo>
                  <a:lnTo>
                    <a:pt x="4823" y="9670"/>
                  </a:lnTo>
                  <a:lnTo>
                    <a:pt x="4823" y="9670"/>
                  </a:lnTo>
                  <a:lnTo>
                    <a:pt x="5334" y="9645"/>
                  </a:lnTo>
                  <a:lnTo>
                    <a:pt x="5797" y="9572"/>
                  </a:lnTo>
                  <a:lnTo>
                    <a:pt x="6260" y="9451"/>
                  </a:lnTo>
                  <a:lnTo>
                    <a:pt x="6698" y="9280"/>
                  </a:lnTo>
                  <a:lnTo>
                    <a:pt x="7136" y="9085"/>
                  </a:lnTo>
                  <a:lnTo>
                    <a:pt x="7526" y="8842"/>
                  </a:lnTo>
                  <a:lnTo>
                    <a:pt x="7892" y="8574"/>
                  </a:lnTo>
                  <a:lnTo>
                    <a:pt x="8232" y="8257"/>
                  </a:lnTo>
                  <a:lnTo>
                    <a:pt x="8549" y="7916"/>
                  </a:lnTo>
                  <a:lnTo>
                    <a:pt x="8841" y="7527"/>
                  </a:lnTo>
                  <a:lnTo>
                    <a:pt x="9085" y="7137"/>
                  </a:lnTo>
                  <a:lnTo>
                    <a:pt x="9280" y="6723"/>
                  </a:lnTo>
                  <a:lnTo>
                    <a:pt x="9450" y="6284"/>
                  </a:lnTo>
                  <a:lnTo>
                    <a:pt x="9572" y="5822"/>
                  </a:lnTo>
                  <a:lnTo>
                    <a:pt x="9645" y="5335"/>
                  </a:lnTo>
                  <a:lnTo>
                    <a:pt x="9669" y="4847"/>
                  </a:lnTo>
                  <a:lnTo>
                    <a:pt x="9669" y="4847"/>
                  </a:lnTo>
                  <a:lnTo>
                    <a:pt x="9645" y="4336"/>
                  </a:lnTo>
                  <a:lnTo>
                    <a:pt x="9572" y="3873"/>
                  </a:lnTo>
                  <a:lnTo>
                    <a:pt x="9450" y="3411"/>
                  </a:lnTo>
                  <a:lnTo>
                    <a:pt x="9280" y="2972"/>
                  </a:lnTo>
                  <a:lnTo>
                    <a:pt x="9085" y="2534"/>
                  </a:lnTo>
                  <a:lnTo>
                    <a:pt x="8841" y="2144"/>
                  </a:lnTo>
                  <a:lnTo>
                    <a:pt x="8549" y="1779"/>
                  </a:lnTo>
                  <a:lnTo>
                    <a:pt x="8232" y="1438"/>
                  </a:lnTo>
                  <a:lnTo>
                    <a:pt x="7892" y="1121"/>
                  </a:lnTo>
                  <a:lnTo>
                    <a:pt x="7526" y="829"/>
                  </a:lnTo>
                  <a:lnTo>
                    <a:pt x="7136" y="585"/>
                  </a:lnTo>
                  <a:lnTo>
                    <a:pt x="6698" y="391"/>
                  </a:lnTo>
                  <a:lnTo>
                    <a:pt x="6260" y="220"/>
                  </a:lnTo>
                  <a:lnTo>
                    <a:pt x="5797" y="98"/>
                  </a:lnTo>
                  <a:lnTo>
                    <a:pt x="5334" y="25"/>
                  </a:lnTo>
                  <a:lnTo>
                    <a:pt x="4823" y="1"/>
                  </a:lnTo>
                  <a:lnTo>
                    <a:pt x="4823" y="1"/>
                  </a:lnTo>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998" name="Shape 998"/>
            <p:cNvSpPr/>
            <p:nvPr/>
          </p:nvSpPr>
          <p:spPr>
            <a:xfrm>
              <a:off x="4024300" y="3058425"/>
              <a:ext cx="84650" cy="84650"/>
            </a:xfrm>
            <a:custGeom>
              <a:avLst/>
              <a:gdLst/>
              <a:ahLst/>
              <a:cxnLst/>
              <a:rect l="0" t="0" r="0" b="0"/>
              <a:pathLst>
                <a:path w="3386" h="3386" fill="none" extrusionOk="0">
                  <a:moveTo>
                    <a:pt x="0" y="3385"/>
                  </a:moveTo>
                  <a:lnTo>
                    <a:pt x="0" y="3385"/>
                  </a:lnTo>
                  <a:lnTo>
                    <a:pt x="25" y="3020"/>
                  </a:lnTo>
                  <a:lnTo>
                    <a:pt x="74" y="2704"/>
                  </a:lnTo>
                  <a:lnTo>
                    <a:pt x="147" y="2363"/>
                  </a:lnTo>
                  <a:lnTo>
                    <a:pt x="268" y="2070"/>
                  </a:lnTo>
                  <a:lnTo>
                    <a:pt x="414" y="1754"/>
                  </a:lnTo>
                  <a:lnTo>
                    <a:pt x="585" y="1486"/>
                  </a:lnTo>
                  <a:lnTo>
                    <a:pt x="780" y="1218"/>
                  </a:lnTo>
                  <a:lnTo>
                    <a:pt x="999" y="974"/>
                  </a:lnTo>
                  <a:lnTo>
                    <a:pt x="1243" y="755"/>
                  </a:lnTo>
                  <a:lnTo>
                    <a:pt x="1510" y="560"/>
                  </a:lnTo>
                  <a:lnTo>
                    <a:pt x="1778" y="390"/>
                  </a:lnTo>
                  <a:lnTo>
                    <a:pt x="2071" y="244"/>
                  </a:lnTo>
                  <a:lnTo>
                    <a:pt x="2387" y="146"/>
                  </a:lnTo>
                  <a:lnTo>
                    <a:pt x="2704" y="49"/>
                  </a:lnTo>
                  <a:lnTo>
                    <a:pt x="3045" y="0"/>
                  </a:lnTo>
                  <a:lnTo>
                    <a:pt x="3386" y="0"/>
                  </a:lnTo>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999" name="Shape 999"/>
            <p:cNvSpPr/>
            <p:nvPr/>
          </p:nvSpPr>
          <p:spPr>
            <a:xfrm>
              <a:off x="4205750" y="3248375"/>
              <a:ext cx="154050" cy="153475"/>
            </a:xfrm>
            <a:custGeom>
              <a:avLst/>
              <a:gdLst/>
              <a:ahLst/>
              <a:cxnLst/>
              <a:rect l="0" t="0" r="0" b="0"/>
              <a:pathLst>
                <a:path w="6162" h="6139" fill="none" extrusionOk="0">
                  <a:moveTo>
                    <a:pt x="0" y="1024"/>
                  </a:moveTo>
                  <a:lnTo>
                    <a:pt x="4969" y="5992"/>
                  </a:lnTo>
                  <a:lnTo>
                    <a:pt x="4969" y="5992"/>
                  </a:lnTo>
                  <a:lnTo>
                    <a:pt x="5042" y="6041"/>
                  </a:lnTo>
                  <a:lnTo>
                    <a:pt x="5115" y="6090"/>
                  </a:lnTo>
                  <a:lnTo>
                    <a:pt x="5212" y="6114"/>
                  </a:lnTo>
                  <a:lnTo>
                    <a:pt x="5310" y="6138"/>
                  </a:lnTo>
                  <a:lnTo>
                    <a:pt x="5407" y="6114"/>
                  </a:lnTo>
                  <a:lnTo>
                    <a:pt x="5480" y="6090"/>
                  </a:lnTo>
                  <a:lnTo>
                    <a:pt x="5577" y="6041"/>
                  </a:lnTo>
                  <a:lnTo>
                    <a:pt x="5651" y="5992"/>
                  </a:lnTo>
                  <a:lnTo>
                    <a:pt x="6016" y="5627"/>
                  </a:lnTo>
                  <a:lnTo>
                    <a:pt x="6016" y="5627"/>
                  </a:lnTo>
                  <a:lnTo>
                    <a:pt x="6089" y="5554"/>
                  </a:lnTo>
                  <a:lnTo>
                    <a:pt x="6138" y="5456"/>
                  </a:lnTo>
                  <a:lnTo>
                    <a:pt x="6162" y="5359"/>
                  </a:lnTo>
                  <a:lnTo>
                    <a:pt x="6162" y="5286"/>
                  </a:lnTo>
                  <a:lnTo>
                    <a:pt x="6162" y="5188"/>
                  </a:lnTo>
                  <a:lnTo>
                    <a:pt x="6138" y="5091"/>
                  </a:lnTo>
                  <a:lnTo>
                    <a:pt x="6089" y="5018"/>
                  </a:lnTo>
                  <a:lnTo>
                    <a:pt x="6016" y="4921"/>
                  </a:lnTo>
                  <a:lnTo>
                    <a:pt x="1072" y="1"/>
                  </a:lnTo>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grpSp>
        <p:nvGrpSpPr>
          <p:cNvPr id="6" name="Shape 1000"/>
          <p:cNvGrpSpPr/>
          <p:nvPr/>
        </p:nvGrpSpPr>
        <p:grpSpPr>
          <a:xfrm rot="10800000" flipH="1">
            <a:off x="7663686" y="3682711"/>
            <a:ext cx="1034724" cy="895486"/>
            <a:chOff x="238125" y="1431100"/>
            <a:chExt cx="3296350" cy="2852775"/>
          </a:xfrm>
        </p:grpSpPr>
        <p:sp>
          <p:nvSpPr>
            <p:cNvPr id="1001" name="Shape 1001"/>
            <p:cNvSpPr/>
            <p:nvPr/>
          </p:nvSpPr>
          <p:spPr>
            <a:xfrm>
              <a:off x="980725" y="4136025"/>
              <a:ext cx="157950" cy="147850"/>
            </a:xfrm>
            <a:custGeom>
              <a:avLst/>
              <a:gdLst/>
              <a:ahLst/>
              <a:cxnLst/>
              <a:rect l="0" t="0" r="0" b="0"/>
              <a:pathLst>
                <a:path w="6318" h="5914" extrusionOk="0">
                  <a:moveTo>
                    <a:pt x="403" y="0"/>
                  </a:moveTo>
                  <a:lnTo>
                    <a:pt x="0" y="269"/>
                  </a:lnTo>
                  <a:lnTo>
                    <a:pt x="3226" y="5914"/>
                  </a:lnTo>
                  <a:lnTo>
                    <a:pt x="6317" y="5914"/>
                  </a:lnTo>
                  <a:lnTo>
                    <a:pt x="403" y="0"/>
                  </a:lnTo>
                  <a:close/>
                </a:path>
              </a:pathLst>
            </a:custGeom>
            <a:solidFill>
              <a:srgbClr val="00E2C7"/>
            </a:solidFill>
            <a:ln>
              <a:noFill/>
            </a:ln>
          </p:spPr>
          <p:txBody>
            <a:bodyPr lIns="91425" tIns="91425" rIns="91425" bIns="91425" anchor="ctr" anchorCtr="0">
              <a:noAutofit/>
            </a:bodyPr>
            <a:lstStyle/>
            <a:p>
              <a:pPr lvl="0">
                <a:spcBef>
                  <a:spcPts val="0"/>
                </a:spcBef>
                <a:buNone/>
              </a:pPr>
              <a:endParaRPr/>
            </a:p>
          </p:txBody>
        </p:sp>
        <p:sp>
          <p:nvSpPr>
            <p:cNvPr id="1002" name="Shape 1002"/>
            <p:cNvSpPr/>
            <p:nvPr/>
          </p:nvSpPr>
          <p:spPr>
            <a:xfrm>
              <a:off x="849675" y="3907525"/>
              <a:ext cx="386425" cy="376350"/>
            </a:xfrm>
            <a:custGeom>
              <a:avLst/>
              <a:gdLst/>
              <a:ahLst/>
              <a:cxnLst/>
              <a:rect l="0" t="0" r="0" b="0"/>
              <a:pathLst>
                <a:path w="15457" h="15054" extrusionOk="0">
                  <a:moveTo>
                    <a:pt x="403" y="0"/>
                  </a:moveTo>
                  <a:lnTo>
                    <a:pt x="0" y="269"/>
                  </a:lnTo>
                  <a:lnTo>
                    <a:pt x="5242" y="9543"/>
                  </a:lnTo>
                  <a:lnTo>
                    <a:pt x="10887" y="15054"/>
                  </a:lnTo>
                  <a:lnTo>
                    <a:pt x="15457" y="15054"/>
                  </a:lnTo>
                  <a:lnTo>
                    <a:pt x="403" y="0"/>
                  </a:lnTo>
                  <a:close/>
                </a:path>
              </a:pathLst>
            </a:custGeom>
            <a:solidFill>
              <a:srgbClr val="01E0C8"/>
            </a:solidFill>
            <a:ln>
              <a:noFill/>
            </a:ln>
          </p:spPr>
          <p:txBody>
            <a:bodyPr lIns="91425" tIns="91425" rIns="91425" bIns="91425" anchor="ctr" anchorCtr="0">
              <a:noAutofit/>
            </a:bodyPr>
            <a:lstStyle/>
            <a:p>
              <a:pPr lvl="0">
                <a:spcBef>
                  <a:spcPts val="0"/>
                </a:spcBef>
                <a:buNone/>
              </a:pPr>
              <a:endParaRPr/>
            </a:p>
          </p:txBody>
        </p:sp>
        <p:sp>
          <p:nvSpPr>
            <p:cNvPr id="1003" name="Shape 1003"/>
            <p:cNvSpPr/>
            <p:nvPr/>
          </p:nvSpPr>
          <p:spPr>
            <a:xfrm>
              <a:off x="715250" y="3675675"/>
              <a:ext cx="618300" cy="608200"/>
            </a:xfrm>
            <a:custGeom>
              <a:avLst/>
              <a:gdLst/>
              <a:ahLst/>
              <a:cxnLst/>
              <a:rect l="0" t="0" r="0" b="0"/>
              <a:pathLst>
                <a:path w="24732" h="24328" extrusionOk="0">
                  <a:moveTo>
                    <a:pt x="404" y="0"/>
                  </a:moveTo>
                  <a:lnTo>
                    <a:pt x="1" y="404"/>
                  </a:lnTo>
                  <a:lnTo>
                    <a:pt x="5377" y="9543"/>
                  </a:lnTo>
                  <a:lnTo>
                    <a:pt x="20162" y="24328"/>
                  </a:lnTo>
                  <a:lnTo>
                    <a:pt x="24732" y="24328"/>
                  </a:lnTo>
                  <a:lnTo>
                    <a:pt x="404" y="0"/>
                  </a:lnTo>
                  <a:close/>
                </a:path>
              </a:pathLst>
            </a:custGeom>
            <a:solidFill>
              <a:srgbClr val="02DFC8"/>
            </a:solidFill>
            <a:ln>
              <a:noFill/>
            </a:ln>
          </p:spPr>
          <p:txBody>
            <a:bodyPr lIns="91425" tIns="91425" rIns="91425" bIns="91425" anchor="ctr" anchorCtr="0">
              <a:noAutofit/>
            </a:bodyPr>
            <a:lstStyle/>
            <a:p>
              <a:pPr lvl="0">
                <a:spcBef>
                  <a:spcPts val="0"/>
                </a:spcBef>
                <a:buNone/>
              </a:pPr>
              <a:endParaRPr/>
            </a:p>
          </p:txBody>
        </p:sp>
        <p:sp>
          <p:nvSpPr>
            <p:cNvPr id="1004" name="Shape 1004"/>
            <p:cNvSpPr/>
            <p:nvPr/>
          </p:nvSpPr>
          <p:spPr>
            <a:xfrm>
              <a:off x="584200" y="3447175"/>
              <a:ext cx="846800" cy="836700"/>
            </a:xfrm>
            <a:custGeom>
              <a:avLst/>
              <a:gdLst/>
              <a:ahLst/>
              <a:cxnLst/>
              <a:rect l="0" t="0" r="0" b="0"/>
              <a:pathLst>
                <a:path w="33872" h="33468" extrusionOk="0">
                  <a:moveTo>
                    <a:pt x="404" y="1"/>
                  </a:moveTo>
                  <a:lnTo>
                    <a:pt x="1" y="270"/>
                  </a:lnTo>
                  <a:lnTo>
                    <a:pt x="5243" y="9544"/>
                  </a:lnTo>
                  <a:lnTo>
                    <a:pt x="29167" y="33468"/>
                  </a:lnTo>
                  <a:lnTo>
                    <a:pt x="33872" y="33468"/>
                  </a:lnTo>
                  <a:lnTo>
                    <a:pt x="404" y="1"/>
                  </a:lnTo>
                  <a:close/>
                </a:path>
              </a:pathLst>
            </a:custGeom>
            <a:solidFill>
              <a:srgbClr val="03DDC9"/>
            </a:solidFill>
            <a:ln>
              <a:noFill/>
            </a:ln>
          </p:spPr>
          <p:txBody>
            <a:bodyPr lIns="91425" tIns="91425" rIns="91425" bIns="91425" anchor="ctr" anchorCtr="0">
              <a:noAutofit/>
            </a:bodyPr>
            <a:lstStyle/>
            <a:p>
              <a:pPr lvl="0">
                <a:spcBef>
                  <a:spcPts val="0"/>
                </a:spcBef>
                <a:buNone/>
              </a:pPr>
              <a:endParaRPr/>
            </a:p>
          </p:txBody>
        </p:sp>
        <p:sp>
          <p:nvSpPr>
            <p:cNvPr id="1005" name="Shape 1005"/>
            <p:cNvSpPr/>
            <p:nvPr/>
          </p:nvSpPr>
          <p:spPr>
            <a:xfrm>
              <a:off x="449800" y="3218700"/>
              <a:ext cx="1078650" cy="1065175"/>
            </a:xfrm>
            <a:custGeom>
              <a:avLst/>
              <a:gdLst/>
              <a:ahLst/>
              <a:cxnLst/>
              <a:rect l="0" t="0" r="0" b="0"/>
              <a:pathLst>
                <a:path w="43146" h="42607" extrusionOk="0">
                  <a:moveTo>
                    <a:pt x="404" y="0"/>
                  </a:moveTo>
                  <a:lnTo>
                    <a:pt x="1" y="269"/>
                  </a:lnTo>
                  <a:lnTo>
                    <a:pt x="5377" y="9543"/>
                  </a:lnTo>
                  <a:lnTo>
                    <a:pt x="38441" y="42607"/>
                  </a:lnTo>
                  <a:lnTo>
                    <a:pt x="43145" y="42607"/>
                  </a:lnTo>
                  <a:lnTo>
                    <a:pt x="404" y="0"/>
                  </a:lnTo>
                  <a:close/>
                </a:path>
              </a:pathLst>
            </a:custGeom>
            <a:solidFill>
              <a:srgbClr val="04DBC9"/>
            </a:solidFill>
            <a:ln>
              <a:noFill/>
            </a:ln>
          </p:spPr>
          <p:txBody>
            <a:bodyPr lIns="91425" tIns="91425" rIns="91425" bIns="91425" anchor="ctr" anchorCtr="0">
              <a:noAutofit/>
            </a:bodyPr>
            <a:lstStyle/>
            <a:p>
              <a:pPr lvl="0">
                <a:spcBef>
                  <a:spcPts val="0"/>
                </a:spcBef>
                <a:buNone/>
              </a:pPr>
              <a:endParaRPr/>
            </a:p>
          </p:txBody>
        </p:sp>
        <p:sp>
          <p:nvSpPr>
            <p:cNvPr id="1006" name="Shape 1006"/>
            <p:cNvSpPr/>
            <p:nvPr/>
          </p:nvSpPr>
          <p:spPr>
            <a:xfrm>
              <a:off x="318750" y="2990200"/>
              <a:ext cx="1307150" cy="1293675"/>
            </a:xfrm>
            <a:custGeom>
              <a:avLst/>
              <a:gdLst/>
              <a:ahLst/>
              <a:cxnLst/>
              <a:rect l="0" t="0" r="0" b="0"/>
              <a:pathLst>
                <a:path w="52286" h="51747" extrusionOk="0">
                  <a:moveTo>
                    <a:pt x="404" y="1"/>
                  </a:moveTo>
                  <a:lnTo>
                    <a:pt x="1" y="269"/>
                  </a:lnTo>
                  <a:lnTo>
                    <a:pt x="5243" y="9409"/>
                  </a:lnTo>
                  <a:lnTo>
                    <a:pt x="47581" y="51747"/>
                  </a:lnTo>
                  <a:lnTo>
                    <a:pt x="52285" y="51747"/>
                  </a:lnTo>
                  <a:lnTo>
                    <a:pt x="39517" y="38978"/>
                  </a:lnTo>
                  <a:lnTo>
                    <a:pt x="37097" y="38978"/>
                  </a:lnTo>
                  <a:lnTo>
                    <a:pt x="33737" y="33333"/>
                  </a:lnTo>
                  <a:lnTo>
                    <a:pt x="404" y="1"/>
                  </a:lnTo>
                  <a:close/>
                </a:path>
              </a:pathLst>
            </a:custGeom>
            <a:solidFill>
              <a:srgbClr val="06D9CA"/>
            </a:solidFill>
            <a:ln>
              <a:noFill/>
            </a:ln>
          </p:spPr>
          <p:txBody>
            <a:bodyPr lIns="91425" tIns="91425" rIns="91425" bIns="91425" anchor="ctr" anchorCtr="0">
              <a:noAutofit/>
            </a:bodyPr>
            <a:lstStyle/>
            <a:p>
              <a:pPr lvl="0">
                <a:spcBef>
                  <a:spcPts val="0"/>
                </a:spcBef>
                <a:buNone/>
              </a:pPr>
              <a:endParaRPr/>
            </a:p>
          </p:txBody>
        </p:sp>
        <p:sp>
          <p:nvSpPr>
            <p:cNvPr id="1007" name="Shape 1007"/>
            <p:cNvSpPr/>
            <p:nvPr/>
          </p:nvSpPr>
          <p:spPr>
            <a:xfrm>
              <a:off x="1286500" y="3964650"/>
              <a:ext cx="436850" cy="319225"/>
            </a:xfrm>
            <a:custGeom>
              <a:avLst/>
              <a:gdLst/>
              <a:ahLst/>
              <a:cxnLst/>
              <a:rect l="0" t="0" r="0" b="0"/>
              <a:pathLst>
                <a:path w="17474" h="12769" extrusionOk="0">
                  <a:moveTo>
                    <a:pt x="0" y="0"/>
                  </a:moveTo>
                  <a:lnTo>
                    <a:pt x="12769" y="12769"/>
                  </a:lnTo>
                  <a:lnTo>
                    <a:pt x="17473" y="12769"/>
                  </a:lnTo>
                  <a:lnTo>
                    <a:pt x="4704" y="0"/>
                  </a:lnTo>
                  <a:close/>
                </a:path>
              </a:pathLst>
            </a:custGeom>
            <a:solidFill>
              <a:srgbClr val="07D8CB"/>
            </a:solidFill>
            <a:ln>
              <a:noFill/>
            </a:ln>
          </p:spPr>
          <p:txBody>
            <a:bodyPr lIns="91425" tIns="91425" rIns="91425" bIns="91425" anchor="ctr" anchorCtr="0">
              <a:noAutofit/>
            </a:bodyPr>
            <a:lstStyle/>
            <a:p>
              <a:pPr lvl="0">
                <a:spcBef>
                  <a:spcPts val="0"/>
                </a:spcBef>
                <a:buNone/>
              </a:pPr>
              <a:endParaRPr/>
            </a:p>
          </p:txBody>
        </p:sp>
        <p:sp>
          <p:nvSpPr>
            <p:cNvPr id="1008" name="Shape 1008"/>
            <p:cNvSpPr/>
            <p:nvPr/>
          </p:nvSpPr>
          <p:spPr>
            <a:xfrm>
              <a:off x="238125" y="2822200"/>
              <a:ext cx="924075" cy="1008075"/>
            </a:xfrm>
            <a:custGeom>
              <a:avLst/>
              <a:gdLst/>
              <a:ahLst/>
              <a:cxnLst/>
              <a:rect l="0" t="0" r="0" b="0"/>
              <a:pathLst>
                <a:path w="36963" h="40323" extrusionOk="0">
                  <a:moveTo>
                    <a:pt x="806" y="0"/>
                  </a:moveTo>
                  <a:lnTo>
                    <a:pt x="0" y="1479"/>
                  </a:lnTo>
                  <a:lnTo>
                    <a:pt x="3226" y="6989"/>
                  </a:lnTo>
                  <a:lnTo>
                    <a:pt x="36559" y="40322"/>
                  </a:lnTo>
                  <a:lnTo>
                    <a:pt x="36962" y="40053"/>
                  </a:lnTo>
                  <a:lnTo>
                    <a:pt x="31720" y="30779"/>
                  </a:lnTo>
                  <a:lnTo>
                    <a:pt x="806" y="0"/>
                  </a:lnTo>
                  <a:close/>
                </a:path>
              </a:pathLst>
            </a:custGeom>
            <a:solidFill>
              <a:srgbClr val="07D8CB"/>
            </a:solidFill>
            <a:ln>
              <a:noFill/>
            </a:ln>
          </p:spPr>
          <p:txBody>
            <a:bodyPr lIns="91425" tIns="91425" rIns="91425" bIns="91425" anchor="ctr" anchorCtr="0">
              <a:noAutofit/>
            </a:bodyPr>
            <a:lstStyle/>
            <a:p>
              <a:pPr lvl="0">
                <a:spcBef>
                  <a:spcPts val="0"/>
                </a:spcBef>
                <a:buNone/>
              </a:pPr>
              <a:endParaRPr/>
            </a:p>
          </p:txBody>
        </p:sp>
        <p:sp>
          <p:nvSpPr>
            <p:cNvPr id="1009" name="Shape 1009"/>
            <p:cNvSpPr/>
            <p:nvPr/>
          </p:nvSpPr>
          <p:spPr>
            <a:xfrm>
              <a:off x="1383925" y="3964650"/>
              <a:ext cx="433500" cy="319225"/>
            </a:xfrm>
            <a:custGeom>
              <a:avLst/>
              <a:gdLst/>
              <a:ahLst/>
              <a:cxnLst/>
              <a:rect l="0" t="0" r="0" b="0"/>
              <a:pathLst>
                <a:path w="17340" h="12769" extrusionOk="0">
                  <a:moveTo>
                    <a:pt x="1" y="0"/>
                  </a:moveTo>
                  <a:lnTo>
                    <a:pt x="12770" y="12769"/>
                  </a:lnTo>
                  <a:lnTo>
                    <a:pt x="17339" y="12769"/>
                  </a:lnTo>
                  <a:lnTo>
                    <a:pt x="4705" y="0"/>
                  </a:lnTo>
                  <a:close/>
                </a:path>
              </a:pathLst>
            </a:custGeom>
            <a:solidFill>
              <a:srgbClr val="08D6CB"/>
            </a:solidFill>
            <a:ln>
              <a:noFill/>
            </a:ln>
          </p:spPr>
          <p:txBody>
            <a:bodyPr lIns="91425" tIns="91425" rIns="91425" bIns="91425" anchor="ctr" anchorCtr="0">
              <a:noAutofit/>
            </a:bodyPr>
            <a:lstStyle/>
            <a:p>
              <a:pPr lvl="0">
                <a:spcBef>
                  <a:spcPts val="0"/>
                </a:spcBef>
                <a:buNone/>
              </a:pPr>
              <a:endParaRPr/>
            </a:p>
          </p:txBody>
        </p:sp>
        <p:sp>
          <p:nvSpPr>
            <p:cNvPr id="1010" name="Shape 1010"/>
            <p:cNvSpPr/>
            <p:nvPr/>
          </p:nvSpPr>
          <p:spPr>
            <a:xfrm>
              <a:off x="251550" y="2761700"/>
              <a:ext cx="779600" cy="840075"/>
            </a:xfrm>
            <a:custGeom>
              <a:avLst/>
              <a:gdLst/>
              <a:ahLst/>
              <a:cxnLst/>
              <a:rect l="0" t="0" r="0" b="0"/>
              <a:pathLst>
                <a:path w="31184" h="33603" extrusionOk="0">
                  <a:moveTo>
                    <a:pt x="1748" y="1"/>
                  </a:moveTo>
                  <a:lnTo>
                    <a:pt x="1" y="2823"/>
                  </a:lnTo>
                  <a:lnTo>
                    <a:pt x="30780" y="33603"/>
                  </a:lnTo>
                  <a:lnTo>
                    <a:pt x="31183" y="33199"/>
                  </a:lnTo>
                  <a:lnTo>
                    <a:pt x="25807" y="24060"/>
                  </a:lnTo>
                  <a:lnTo>
                    <a:pt x="1748" y="1"/>
                  </a:lnTo>
                  <a:close/>
                </a:path>
              </a:pathLst>
            </a:custGeom>
            <a:solidFill>
              <a:srgbClr val="08D6CB"/>
            </a:solidFill>
            <a:ln>
              <a:noFill/>
            </a:ln>
          </p:spPr>
          <p:txBody>
            <a:bodyPr lIns="91425" tIns="91425" rIns="91425" bIns="91425" anchor="ctr" anchorCtr="0">
              <a:noAutofit/>
            </a:bodyPr>
            <a:lstStyle/>
            <a:p>
              <a:pPr lvl="0">
                <a:spcBef>
                  <a:spcPts val="0"/>
                </a:spcBef>
                <a:buNone/>
              </a:pPr>
              <a:endParaRPr/>
            </a:p>
          </p:txBody>
        </p:sp>
        <p:sp>
          <p:nvSpPr>
            <p:cNvPr id="1011" name="Shape 1011"/>
            <p:cNvSpPr/>
            <p:nvPr/>
          </p:nvSpPr>
          <p:spPr>
            <a:xfrm>
              <a:off x="288525" y="2697875"/>
              <a:ext cx="608200" cy="675400"/>
            </a:xfrm>
            <a:custGeom>
              <a:avLst/>
              <a:gdLst/>
              <a:ahLst/>
              <a:cxnLst/>
              <a:rect l="0" t="0" r="0" b="0"/>
              <a:pathLst>
                <a:path w="24328" h="27016" extrusionOk="0">
                  <a:moveTo>
                    <a:pt x="1613" y="0"/>
                  </a:moveTo>
                  <a:lnTo>
                    <a:pt x="0" y="2957"/>
                  </a:lnTo>
                  <a:lnTo>
                    <a:pt x="23925" y="27016"/>
                  </a:lnTo>
                  <a:lnTo>
                    <a:pt x="24328" y="26613"/>
                  </a:lnTo>
                  <a:lnTo>
                    <a:pt x="19086" y="17473"/>
                  </a:lnTo>
                  <a:lnTo>
                    <a:pt x="1613" y="0"/>
                  </a:lnTo>
                  <a:close/>
                </a:path>
              </a:pathLst>
            </a:custGeom>
            <a:solidFill>
              <a:srgbClr val="09D4CC"/>
            </a:solidFill>
            <a:ln>
              <a:noFill/>
            </a:ln>
          </p:spPr>
          <p:txBody>
            <a:bodyPr lIns="91425" tIns="91425" rIns="91425" bIns="91425" anchor="ctr" anchorCtr="0">
              <a:noAutofit/>
            </a:bodyPr>
            <a:lstStyle/>
            <a:p>
              <a:pPr lvl="0">
                <a:spcBef>
                  <a:spcPts val="0"/>
                </a:spcBef>
                <a:buNone/>
              </a:pPr>
              <a:endParaRPr/>
            </a:p>
          </p:txBody>
        </p:sp>
        <p:sp>
          <p:nvSpPr>
            <p:cNvPr id="1012" name="Shape 1012"/>
            <p:cNvSpPr/>
            <p:nvPr/>
          </p:nvSpPr>
          <p:spPr>
            <a:xfrm>
              <a:off x="1481375" y="3964650"/>
              <a:ext cx="433500" cy="319225"/>
            </a:xfrm>
            <a:custGeom>
              <a:avLst/>
              <a:gdLst/>
              <a:ahLst/>
              <a:cxnLst/>
              <a:rect l="0" t="0" r="0" b="0"/>
              <a:pathLst>
                <a:path w="17340" h="12769" extrusionOk="0">
                  <a:moveTo>
                    <a:pt x="1" y="0"/>
                  </a:moveTo>
                  <a:lnTo>
                    <a:pt x="12769" y="12769"/>
                  </a:lnTo>
                  <a:lnTo>
                    <a:pt x="17339" y="12769"/>
                  </a:lnTo>
                  <a:lnTo>
                    <a:pt x="4705" y="0"/>
                  </a:lnTo>
                  <a:close/>
                </a:path>
              </a:pathLst>
            </a:custGeom>
            <a:solidFill>
              <a:srgbClr val="09D4CC"/>
            </a:solidFill>
            <a:ln>
              <a:noFill/>
            </a:ln>
          </p:spPr>
          <p:txBody>
            <a:bodyPr lIns="91425" tIns="91425" rIns="91425" bIns="91425" anchor="ctr" anchorCtr="0">
              <a:noAutofit/>
            </a:bodyPr>
            <a:lstStyle/>
            <a:p>
              <a:pPr lvl="0">
                <a:spcBef>
                  <a:spcPts val="0"/>
                </a:spcBef>
                <a:buNone/>
              </a:pPr>
              <a:endParaRPr/>
            </a:p>
          </p:txBody>
        </p:sp>
        <p:sp>
          <p:nvSpPr>
            <p:cNvPr id="1013" name="Shape 1013"/>
            <p:cNvSpPr/>
            <p:nvPr/>
          </p:nvSpPr>
          <p:spPr>
            <a:xfrm>
              <a:off x="1578825" y="3964650"/>
              <a:ext cx="433500" cy="319225"/>
            </a:xfrm>
            <a:custGeom>
              <a:avLst/>
              <a:gdLst/>
              <a:ahLst/>
              <a:cxnLst/>
              <a:rect l="0" t="0" r="0" b="0"/>
              <a:pathLst>
                <a:path w="17340" h="12769" extrusionOk="0">
                  <a:moveTo>
                    <a:pt x="1" y="0"/>
                  </a:moveTo>
                  <a:lnTo>
                    <a:pt x="12769" y="12769"/>
                  </a:lnTo>
                  <a:lnTo>
                    <a:pt x="17339" y="12769"/>
                  </a:lnTo>
                  <a:lnTo>
                    <a:pt x="4570" y="0"/>
                  </a:lnTo>
                  <a:close/>
                </a:path>
              </a:pathLst>
            </a:custGeom>
            <a:solidFill>
              <a:srgbClr val="0AD3CC"/>
            </a:solidFill>
            <a:ln>
              <a:noFill/>
            </a:ln>
          </p:spPr>
          <p:txBody>
            <a:bodyPr lIns="91425" tIns="91425" rIns="91425" bIns="91425" anchor="ctr" anchorCtr="0">
              <a:noAutofit/>
            </a:bodyPr>
            <a:lstStyle/>
            <a:p>
              <a:pPr lvl="0">
                <a:spcBef>
                  <a:spcPts val="0"/>
                </a:spcBef>
                <a:buNone/>
              </a:pPr>
              <a:endParaRPr/>
            </a:p>
          </p:txBody>
        </p:sp>
        <p:sp>
          <p:nvSpPr>
            <p:cNvPr id="1014" name="Shape 1014"/>
            <p:cNvSpPr/>
            <p:nvPr/>
          </p:nvSpPr>
          <p:spPr>
            <a:xfrm>
              <a:off x="322125" y="2637375"/>
              <a:ext cx="443550" cy="504050"/>
            </a:xfrm>
            <a:custGeom>
              <a:avLst/>
              <a:gdLst/>
              <a:ahLst/>
              <a:cxnLst/>
              <a:rect l="0" t="0" r="0" b="0"/>
              <a:pathLst>
                <a:path w="17742" h="20162" extrusionOk="0">
                  <a:moveTo>
                    <a:pt x="1747" y="1"/>
                  </a:moveTo>
                  <a:lnTo>
                    <a:pt x="0" y="2958"/>
                  </a:lnTo>
                  <a:lnTo>
                    <a:pt x="17339" y="20162"/>
                  </a:lnTo>
                  <a:lnTo>
                    <a:pt x="17742" y="19893"/>
                  </a:lnTo>
                  <a:lnTo>
                    <a:pt x="12366" y="10619"/>
                  </a:lnTo>
                  <a:lnTo>
                    <a:pt x="1747" y="1"/>
                  </a:lnTo>
                  <a:close/>
                </a:path>
              </a:pathLst>
            </a:custGeom>
            <a:solidFill>
              <a:srgbClr val="0AD3CC"/>
            </a:solidFill>
            <a:ln>
              <a:noFill/>
            </a:ln>
          </p:spPr>
          <p:txBody>
            <a:bodyPr lIns="91425" tIns="91425" rIns="91425" bIns="91425" anchor="ctr" anchorCtr="0">
              <a:noAutofit/>
            </a:bodyPr>
            <a:lstStyle/>
            <a:p>
              <a:pPr lvl="0">
                <a:spcBef>
                  <a:spcPts val="0"/>
                </a:spcBef>
                <a:buNone/>
              </a:pPr>
              <a:endParaRPr/>
            </a:p>
          </p:txBody>
        </p:sp>
        <p:sp>
          <p:nvSpPr>
            <p:cNvPr id="1015" name="Shape 1015"/>
            <p:cNvSpPr/>
            <p:nvPr/>
          </p:nvSpPr>
          <p:spPr>
            <a:xfrm>
              <a:off x="359075" y="2576900"/>
              <a:ext cx="275575" cy="336050"/>
            </a:xfrm>
            <a:custGeom>
              <a:avLst/>
              <a:gdLst/>
              <a:ahLst/>
              <a:cxnLst/>
              <a:rect l="0" t="0" r="0" b="0"/>
              <a:pathLst>
                <a:path w="11023" h="13442" extrusionOk="0">
                  <a:moveTo>
                    <a:pt x="1614" y="1"/>
                  </a:moveTo>
                  <a:lnTo>
                    <a:pt x="1" y="2823"/>
                  </a:lnTo>
                  <a:lnTo>
                    <a:pt x="10484" y="13441"/>
                  </a:lnTo>
                  <a:lnTo>
                    <a:pt x="10888" y="13172"/>
                  </a:lnTo>
                  <a:lnTo>
                    <a:pt x="9812" y="11291"/>
                  </a:lnTo>
                  <a:lnTo>
                    <a:pt x="11022" y="9275"/>
                  </a:lnTo>
                  <a:lnTo>
                    <a:pt x="1614" y="1"/>
                  </a:lnTo>
                  <a:close/>
                </a:path>
              </a:pathLst>
            </a:custGeom>
            <a:solidFill>
              <a:srgbClr val="0BD1CD"/>
            </a:solidFill>
            <a:ln>
              <a:noFill/>
            </a:ln>
          </p:spPr>
          <p:txBody>
            <a:bodyPr lIns="91425" tIns="91425" rIns="91425" bIns="91425" anchor="ctr" anchorCtr="0">
              <a:noAutofit/>
            </a:bodyPr>
            <a:lstStyle/>
            <a:p>
              <a:pPr lvl="0">
                <a:spcBef>
                  <a:spcPts val="0"/>
                </a:spcBef>
                <a:buNone/>
              </a:pPr>
              <a:endParaRPr/>
            </a:p>
          </p:txBody>
        </p:sp>
        <p:sp>
          <p:nvSpPr>
            <p:cNvPr id="1016" name="Shape 1016"/>
            <p:cNvSpPr/>
            <p:nvPr/>
          </p:nvSpPr>
          <p:spPr>
            <a:xfrm>
              <a:off x="1676275" y="3964650"/>
              <a:ext cx="433475" cy="319225"/>
            </a:xfrm>
            <a:custGeom>
              <a:avLst/>
              <a:gdLst/>
              <a:ahLst/>
              <a:cxnLst/>
              <a:rect l="0" t="0" r="0" b="0"/>
              <a:pathLst>
                <a:path w="17339" h="12769" extrusionOk="0">
                  <a:moveTo>
                    <a:pt x="0" y="0"/>
                  </a:moveTo>
                  <a:lnTo>
                    <a:pt x="12769" y="12769"/>
                  </a:lnTo>
                  <a:lnTo>
                    <a:pt x="17339" y="12769"/>
                  </a:lnTo>
                  <a:lnTo>
                    <a:pt x="4570" y="0"/>
                  </a:lnTo>
                  <a:close/>
                </a:path>
              </a:pathLst>
            </a:custGeom>
            <a:solidFill>
              <a:srgbClr val="0BD1CD"/>
            </a:solidFill>
            <a:ln>
              <a:noFill/>
            </a:ln>
          </p:spPr>
          <p:txBody>
            <a:bodyPr lIns="91425" tIns="91425" rIns="91425" bIns="91425" anchor="ctr" anchorCtr="0">
              <a:noAutofit/>
            </a:bodyPr>
            <a:lstStyle/>
            <a:p>
              <a:pPr lvl="0">
                <a:spcBef>
                  <a:spcPts val="0"/>
                </a:spcBef>
                <a:buNone/>
              </a:pPr>
              <a:endParaRPr/>
            </a:p>
          </p:txBody>
        </p:sp>
        <p:sp>
          <p:nvSpPr>
            <p:cNvPr id="1017" name="Shape 1017"/>
            <p:cNvSpPr/>
            <p:nvPr/>
          </p:nvSpPr>
          <p:spPr>
            <a:xfrm>
              <a:off x="392675" y="2513050"/>
              <a:ext cx="275575" cy="309175"/>
            </a:xfrm>
            <a:custGeom>
              <a:avLst/>
              <a:gdLst/>
              <a:ahLst/>
              <a:cxnLst/>
              <a:rect l="0" t="0" r="0" b="0"/>
              <a:pathLst>
                <a:path w="11023" h="12367" extrusionOk="0">
                  <a:moveTo>
                    <a:pt x="1748" y="1"/>
                  </a:moveTo>
                  <a:lnTo>
                    <a:pt x="1" y="2958"/>
                  </a:lnTo>
                  <a:lnTo>
                    <a:pt x="9409" y="12366"/>
                  </a:lnTo>
                  <a:lnTo>
                    <a:pt x="11022" y="9409"/>
                  </a:lnTo>
                  <a:lnTo>
                    <a:pt x="1748" y="1"/>
                  </a:lnTo>
                  <a:close/>
                </a:path>
              </a:pathLst>
            </a:custGeom>
            <a:solidFill>
              <a:srgbClr val="0CCFCD"/>
            </a:solidFill>
            <a:ln>
              <a:noFill/>
            </a:ln>
          </p:spPr>
          <p:txBody>
            <a:bodyPr lIns="91425" tIns="91425" rIns="91425" bIns="91425" anchor="ctr" anchorCtr="0">
              <a:noAutofit/>
            </a:bodyPr>
            <a:lstStyle/>
            <a:p>
              <a:pPr lvl="0">
                <a:spcBef>
                  <a:spcPts val="0"/>
                </a:spcBef>
                <a:buNone/>
              </a:pPr>
              <a:endParaRPr/>
            </a:p>
          </p:txBody>
        </p:sp>
        <p:sp>
          <p:nvSpPr>
            <p:cNvPr id="1018" name="Shape 1018"/>
            <p:cNvSpPr/>
            <p:nvPr/>
          </p:nvSpPr>
          <p:spPr>
            <a:xfrm>
              <a:off x="1773725" y="3964650"/>
              <a:ext cx="433475" cy="319225"/>
            </a:xfrm>
            <a:custGeom>
              <a:avLst/>
              <a:gdLst/>
              <a:ahLst/>
              <a:cxnLst/>
              <a:rect l="0" t="0" r="0" b="0"/>
              <a:pathLst>
                <a:path w="17339" h="12769" extrusionOk="0">
                  <a:moveTo>
                    <a:pt x="0" y="0"/>
                  </a:moveTo>
                  <a:lnTo>
                    <a:pt x="12634" y="12769"/>
                  </a:lnTo>
                  <a:lnTo>
                    <a:pt x="17339" y="12769"/>
                  </a:lnTo>
                  <a:lnTo>
                    <a:pt x="4570" y="0"/>
                  </a:lnTo>
                  <a:close/>
                </a:path>
              </a:pathLst>
            </a:custGeom>
            <a:solidFill>
              <a:srgbClr val="0CCFCD"/>
            </a:solidFill>
            <a:ln>
              <a:noFill/>
            </a:ln>
          </p:spPr>
          <p:txBody>
            <a:bodyPr lIns="91425" tIns="91425" rIns="91425" bIns="91425" anchor="ctr" anchorCtr="0">
              <a:noAutofit/>
            </a:bodyPr>
            <a:lstStyle/>
            <a:p>
              <a:pPr lvl="0">
                <a:spcBef>
                  <a:spcPts val="0"/>
                </a:spcBef>
                <a:buNone/>
              </a:pPr>
              <a:endParaRPr/>
            </a:p>
          </p:txBody>
        </p:sp>
        <p:sp>
          <p:nvSpPr>
            <p:cNvPr id="1019" name="Shape 1019"/>
            <p:cNvSpPr/>
            <p:nvPr/>
          </p:nvSpPr>
          <p:spPr>
            <a:xfrm>
              <a:off x="429650" y="2452575"/>
              <a:ext cx="275550" cy="305800"/>
            </a:xfrm>
            <a:custGeom>
              <a:avLst/>
              <a:gdLst/>
              <a:ahLst/>
              <a:cxnLst/>
              <a:rect l="0" t="0" r="0" b="0"/>
              <a:pathLst>
                <a:path w="11022" h="12232" extrusionOk="0">
                  <a:moveTo>
                    <a:pt x="1748" y="1"/>
                  </a:moveTo>
                  <a:lnTo>
                    <a:pt x="0" y="2957"/>
                  </a:lnTo>
                  <a:lnTo>
                    <a:pt x="9274" y="12232"/>
                  </a:lnTo>
                  <a:lnTo>
                    <a:pt x="11022" y="9275"/>
                  </a:lnTo>
                  <a:lnTo>
                    <a:pt x="1748" y="1"/>
                  </a:lnTo>
                  <a:close/>
                </a:path>
              </a:pathLst>
            </a:custGeom>
            <a:solidFill>
              <a:srgbClr val="0DCDCE"/>
            </a:solidFill>
            <a:ln>
              <a:noFill/>
            </a:ln>
          </p:spPr>
          <p:txBody>
            <a:bodyPr lIns="91425" tIns="91425" rIns="91425" bIns="91425" anchor="ctr" anchorCtr="0">
              <a:noAutofit/>
            </a:bodyPr>
            <a:lstStyle/>
            <a:p>
              <a:pPr lvl="0">
                <a:spcBef>
                  <a:spcPts val="0"/>
                </a:spcBef>
                <a:buNone/>
              </a:pPr>
              <a:endParaRPr/>
            </a:p>
          </p:txBody>
        </p:sp>
        <p:sp>
          <p:nvSpPr>
            <p:cNvPr id="1020" name="Shape 1020"/>
            <p:cNvSpPr/>
            <p:nvPr/>
          </p:nvSpPr>
          <p:spPr>
            <a:xfrm>
              <a:off x="1871150" y="3964650"/>
              <a:ext cx="433500" cy="319225"/>
            </a:xfrm>
            <a:custGeom>
              <a:avLst/>
              <a:gdLst/>
              <a:ahLst/>
              <a:cxnLst/>
              <a:rect l="0" t="0" r="0" b="0"/>
              <a:pathLst>
                <a:path w="17340" h="12769" extrusionOk="0">
                  <a:moveTo>
                    <a:pt x="1" y="0"/>
                  </a:moveTo>
                  <a:lnTo>
                    <a:pt x="12635" y="12769"/>
                  </a:lnTo>
                  <a:lnTo>
                    <a:pt x="17340" y="12769"/>
                  </a:lnTo>
                  <a:lnTo>
                    <a:pt x="4571" y="0"/>
                  </a:lnTo>
                  <a:close/>
                </a:path>
              </a:pathLst>
            </a:custGeom>
            <a:solidFill>
              <a:srgbClr val="0DCDCE"/>
            </a:solidFill>
            <a:ln>
              <a:noFill/>
            </a:ln>
          </p:spPr>
          <p:txBody>
            <a:bodyPr lIns="91425" tIns="91425" rIns="91425" bIns="91425" anchor="ctr" anchorCtr="0">
              <a:noAutofit/>
            </a:bodyPr>
            <a:lstStyle/>
            <a:p>
              <a:pPr lvl="0">
                <a:spcBef>
                  <a:spcPts val="0"/>
                </a:spcBef>
                <a:buNone/>
              </a:pPr>
              <a:endParaRPr/>
            </a:p>
          </p:txBody>
        </p:sp>
        <p:sp>
          <p:nvSpPr>
            <p:cNvPr id="1021" name="Shape 1021"/>
            <p:cNvSpPr/>
            <p:nvPr/>
          </p:nvSpPr>
          <p:spPr>
            <a:xfrm>
              <a:off x="1965250" y="3964650"/>
              <a:ext cx="436850" cy="319225"/>
            </a:xfrm>
            <a:custGeom>
              <a:avLst/>
              <a:gdLst/>
              <a:ahLst/>
              <a:cxnLst/>
              <a:rect l="0" t="0" r="0" b="0"/>
              <a:pathLst>
                <a:path w="17474" h="12769" extrusionOk="0">
                  <a:moveTo>
                    <a:pt x="0" y="0"/>
                  </a:moveTo>
                  <a:lnTo>
                    <a:pt x="12769" y="12769"/>
                  </a:lnTo>
                  <a:lnTo>
                    <a:pt x="17473" y="12769"/>
                  </a:lnTo>
                  <a:lnTo>
                    <a:pt x="4705" y="0"/>
                  </a:lnTo>
                  <a:close/>
                </a:path>
              </a:pathLst>
            </a:custGeom>
            <a:solidFill>
              <a:srgbClr val="0ECCCF"/>
            </a:solidFill>
            <a:ln>
              <a:noFill/>
            </a:ln>
          </p:spPr>
          <p:txBody>
            <a:bodyPr lIns="91425" tIns="91425" rIns="91425" bIns="91425" anchor="ctr" anchorCtr="0">
              <a:noAutofit/>
            </a:bodyPr>
            <a:lstStyle/>
            <a:p>
              <a:pPr lvl="0">
                <a:spcBef>
                  <a:spcPts val="0"/>
                </a:spcBef>
                <a:buNone/>
              </a:pPr>
              <a:endParaRPr/>
            </a:p>
          </p:txBody>
        </p:sp>
        <p:sp>
          <p:nvSpPr>
            <p:cNvPr id="1022" name="Shape 1022"/>
            <p:cNvSpPr/>
            <p:nvPr/>
          </p:nvSpPr>
          <p:spPr>
            <a:xfrm>
              <a:off x="466600" y="2392100"/>
              <a:ext cx="272200" cy="305800"/>
            </a:xfrm>
            <a:custGeom>
              <a:avLst/>
              <a:gdLst/>
              <a:ahLst/>
              <a:cxnLst/>
              <a:rect l="0" t="0" r="0" b="0"/>
              <a:pathLst>
                <a:path w="10888" h="12232" extrusionOk="0">
                  <a:moveTo>
                    <a:pt x="1614" y="0"/>
                  </a:moveTo>
                  <a:lnTo>
                    <a:pt x="1" y="2957"/>
                  </a:lnTo>
                  <a:lnTo>
                    <a:pt x="9275" y="12231"/>
                  </a:lnTo>
                  <a:lnTo>
                    <a:pt x="10888" y="9274"/>
                  </a:lnTo>
                  <a:lnTo>
                    <a:pt x="1614" y="0"/>
                  </a:lnTo>
                  <a:close/>
                </a:path>
              </a:pathLst>
            </a:custGeom>
            <a:solidFill>
              <a:srgbClr val="0ECCCF"/>
            </a:solidFill>
            <a:ln>
              <a:noFill/>
            </a:ln>
          </p:spPr>
          <p:txBody>
            <a:bodyPr lIns="91425" tIns="91425" rIns="91425" bIns="91425" anchor="ctr" anchorCtr="0">
              <a:noAutofit/>
            </a:bodyPr>
            <a:lstStyle/>
            <a:p>
              <a:pPr lvl="0">
                <a:spcBef>
                  <a:spcPts val="0"/>
                </a:spcBef>
                <a:buNone/>
              </a:pPr>
              <a:endParaRPr/>
            </a:p>
          </p:txBody>
        </p:sp>
        <p:sp>
          <p:nvSpPr>
            <p:cNvPr id="1023" name="Shape 1023"/>
            <p:cNvSpPr/>
            <p:nvPr/>
          </p:nvSpPr>
          <p:spPr>
            <a:xfrm>
              <a:off x="2062700" y="3964650"/>
              <a:ext cx="433475" cy="319225"/>
            </a:xfrm>
            <a:custGeom>
              <a:avLst/>
              <a:gdLst/>
              <a:ahLst/>
              <a:cxnLst/>
              <a:rect l="0" t="0" r="0" b="0"/>
              <a:pathLst>
                <a:path w="17339" h="12769" extrusionOk="0">
                  <a:moveTo>
                    <a:pt x="0" y="0"/>
                  </a:moveTo>
                  <a:lnTo>
                    <a:pt x="12769" y="12769"/>
                  </a:lnTo>
                  <a:lnTo>
                    <a:pt x="17339" y="12769"/>
                  </a:lnTo>
                  <a:lnTo>
                    <a:pt x="4704" y="0"/>
                  </a:lnTo>
                  <a:close/>
                </a:path>
              </a:pathLst>
            </a:custGeom>
            <a:solidFill>
              <a:srgbClr val="10CACF"/>
            </a:solidFill>
            <a:ln>
              <a:noFill/>
            </a:ln>
          </p:spPr>
          <p:txBody>
            <a:bodyPr lIns="91425" tIns="91425" rIns="91425" bIns="91425" anchor="ctr" anchorCtr="0">
              <a:noAutofit/>
            </a:bodyPr>
            <a:lstStyle/>
            <a:p>
              <a:pPr lvl="0">
                <a:spcBef>
                  <a:spcPts val="0"/>
                </a:spcBef>
                <a:buNone/>
              </a:pPr>
              <a:endParaRPr/>
            </a:p>
          </p:txBody>
        </p:sp>
        <p:sp>
          <p:nvSpPr>
            <p:cNvPr id="1024" name="Shape 1024"/>
            <p:cNvSpPr/>
            <p:nvPr/>
          </p:nvSpPr>
          <p:spPr>
            <a:xfrm>
              <a:off x="500200" y="2328250"/>
              <a:ext cx="275575" cy="309150"/>
            </a:xfrm>
            <a:custGeom>
              <a:avLst/>
              <a:gdLst/>
              <a:ahLst/>
              <a:cxnLst/>
              <a:rect l="0" t="0" r="0" b="0"/>
              <a:pathLst>
                <a:path w="11023" h="12366" extrusionOk="0">
                  <a:moveTo>
                    <a:pt x="1748" y="1"/>
                  </a:moveTo>
                  <a:lnTo>
                    <a:pt x="1" y="2957"/>
                  </a:lnTo>
                  <a:lnTo>
                    <a:pt x="9275" y="12366"/>
                  </a:lnTo>
                  <a:lnTo>
                    <a:pt x="11022" y="9409"/>
                  </a:lnTo>
                  <a:lnTo>
                    <a:pt x="1748" y="1"/>
                  </a:lnTo>
                  <a:close/>
                </a:path>
              </a:pathLst>
            </a:custGeom>
            <a:solidFill>
              <a:srgbClr val="10CACF"/>
            </a:solidFill>
            <a:ln>
              <a:noFill/>
            </a:ln>
          </p:spPr>
          <p:txBody>
            <a:bodyPr lIns="91425" tIns="91425" rIns="91425" bIns="91425" anchor="ctr" anchorCtr="0">
              <a:noAutofit/>
            </a:bodyPr>
            <a:lstStyle/>
            <a:p>
              <a:pPr lvl="0">
                <a:spcBef>
                  <a:spcPts val="0"/>
                </a:spcBef>
                <a:buNone/>
              </a:pPr>
              <a:endParaRPr/>
            </a:p>
          </p:txBody>
        </p:sp>
        <p:sp>
          <p:nvSpPr>
            <p:cNvPr id="1025" name="Shape 1025"/>
            <p:cNvSpPr/>
            <p:nvPr/>
          </p:nvSpPr>
          <p:spPr>
            <a:xfrm>
              <a:off x="537175" y="2267775"/>
              <a:ext cx="275550" cy="305800"/>
            </a:xfrm>
            <a:custGeom>
              <a:avLst/>
              <a:gdLst/>
              <a:ahLst/>
              <a:cxnLst/>
              <a:rect l="0" t="0" r="0" b="0"/>
              <a:pathLst>
                <a:path w="11022" h="12232" extrusionOk="0">
                  <a:moveTo>
                    <a:pt x="1613" y="0"/>
                  </a:moveTo>
                  <a:lnTo>
                    <a:pt x="0" y="2957"/>
                  </a:lnTo>
                  <a:lnTo>
                    <a:pt x="9274" y="12231"/>
                  </a:lnTo>
                  <a:lnTo>
                    <a:pt x="11022" y="9274"/>
                  </a:lnTo>
                  <a:lnTo>
                    <a:pt x="1613" y="0"/>
                  </a:lnTo>
                  <a:close/>
                </a:path>
              </a:pathLst>
            </a:custGeom>
            <a:solidFill>
              <a:srgbClr val="11C8D0"/>
            </a:solidFill>
            <a:ln>
              <a:noFill/>
            </a:ln>
          </p:spPr>
          <p:txBody>
            <a:bodyPr lIns="91425" tIns="91425" rIns="91425" bIns="91425" anchor="ctr" anchorCtr="0">
              <a:noAutofit/>
            </a:bodyPr>
            <a:lstStyle/>
            <a:p>
              <a:pPr lvl="0">
                <a:spcBef>
                  <a:spcPts val="0"/>
                </a:spcBef>
                <a:buNone/>
              </a:pPr>
              <a:endParaRPr/>
            </a:p>
          </p:txBody>
        </p:sp>
        <p:sp>
          <p:nvSpPr>
            <p:cNvPr id="1026" name="Shape 1026"/>
            <p:cNvSpPr/>
            <p:nvPr/>
          </p:nvSpPr>
          <p:spPr>
            <a:xfrm>
              <a:off x="2160150" y="3964650"/>
              <a:ext cx="433475" cy="319225"/>
            </a:xfrm>
            <a:custGeom>
              <a:avLst/>
              <a:gdLst/>
              <a:ahLst/>
              <a:cxnLst/>
              <a:rect l="0" t="0" r="0" b="0"/>
              <a:pathLst>
                <a:path w="17339" h="12769" extrusionOk="0">
                  <a:moveTo>
                    <a:pt x="0" y="0"/>
                  </a:moveTo>
                  <a:lnTo>
                    <a:pt x="12769" y="12769"/>
                  </a:lnTo>
                  <a:lnTo>
                    <a:pt x="17339" y="12769"/>
                  </a:lnTo>
                  <a:lnTo>
                    <a:pt x="4704" y="0"/>
                  </a:lnTo>
                  <a:close/>
                </a:path>
              </a:pathLst>
            </a:custGeom>
            <a:solidFill>
              <a:srgbClr val="11C8D0"/>
            </a:solidFill>
            <a:ln>
              <a:noFill/>
            </a:ln>
          </p:spPr>
          <p:txBody>
            <a:bodyPr lIns="91425" tIns="91425" rIns="91425" bIns="91425" anchor="ctr" anchorCtr="0">
              <a:noAutofit/>
            </a:bodyPr>
            <a:lstStyle/>
            <a:p>
              <a:pPr lvl="0">
                <a:spcBef>
                  <a:spcPts val="0"/>
                </a:spcBef>
                <a:buNone/>
              </a:pPr>
              <a:endParaRPr/>
            </a:p>
          </p:txBody>
        </p:sp>
        <p:sp>
          <p:nvSpPr>
            <p:cNvPr id="1027" name="Shape 1027"/>
            <p:cNvSpPr/>
            <p:nvPr/>
          </p:nvSpPr>
          <p:spPr>
            <a:xfrm>
              <a:off x="570775" y="2207275"/>
              <a:ext cx="275550" cy="305800"/>
            </a:xfrm>
            <a:custGeom>
              <a:avLst/>
              <a:gdLst/>
              <a:ahLst/>
              <a:cxnLst/>
              <a:rect l="0" t="0" r="0" b="0"/>
              <a:pathLst>
                <a:path w="11022" h="12232" extrusionOk="0">
                  <a:moveTo>
                    <a:pt x="1748" y="1"/>
                  </a:moveTo>
                  <a:lnTo>
                    <a:pt x="0" y="2958"/>
                  </a:lnTo>
                  <a:lnTo>
                    <a:pt x="9409" y="12232"/>
                  </a:lnTo>
                  <a:lnTo>
                    <a:pt x="11022" y="9275"/>
                  </a:lnTo>
                  <a:lnTo>
                    <a:pt x="1748" y="1"/>
                  </a:lnTo>
                  <a:close/>
                </a:path>
              </a:pathLst>
            </a:custGeom>
            <a:solidFill>
              <a:srgbClr val="12C7D0"/>
            </a:solidFill>
            <a:ln>
              <a:noFill/>
            </a:ln>
          </p:spPr>
          <p:txBody>
            <a:bodyPr lIns="91425" tIns="91425" rIns="91425" bIns="91425" anchor="ctr" anchorCtr="0">
              <a:noAutofit/>
            </a:bodyPr>
            <a:lstStyle/>
            <a:p>
              <a:pPr lvl="0">
                <a:spcBef>
                  <a:spcPts val="0"/>
                </a:spcBef>
                <a:buNone/>
              </a:pPr>
              <a:endParaRPr/>
            </a:p>
          </p:txBody>
        </p:sp>
        <p:sp>
          <p:nvSpPr>
            <p:cNvPr id="1028" name="Shape 1028"/>
            <p:cNvSpPr/>
            <p:nvPr/>
          </p:nvSpPr>
          <p:spPr>
            <a:xfrm>
              <a:off x="2257575" y="3964650"/>
              <a:ext cx="433500" cy="319225"/>
            </a:xfrm>
            <a:custGeom>
              <a:avLst/>
              <a:gdLst/>
              <a:ahLst/>
              <a:cxnLst/>
              <a:rect l="0" t="0" r="0" b="0"/>
              <a:pathLst>
                <a:path w="17340" h="12769" extrusionOk="0">
                  <a:moveTo>
                    <a:pt x="1" y="0"/>
                  </a:moveTo>
                  <a:lnTo>
                    <a:pt x="12770" y="12769"/>
                  </a:lnTo>
                  <a:lnTo>
                    <a:pt x="17339" y="12769"/>
                  </a:lnTo>
                  <a:lnTo>
                    <a:pt x="4705" y="0"/>
                  </a:lnTo>
                  <a:close/>
                </a:path>
              </a:pathLst>
            </a:custGeom>
            <a:solidFill>
              <a:srgbClr val="12C7D0"/>
            </a:solidFill>
            <a:ln>
              <a:noFill/>
            </a:ln>
          </p:spPr>
          <p:txBody>
            <a:bodyPr lIns="91425" tIns="91425" rIns="91425" bIns="91425" anchor="ctr" anchorCtr="0">
              <a:noAutofit/>
            </a:bodyPr>
            <a:lstStyle/>
            <a:p>
              <a:pPr lvl="0">
                <a:spcBef>
                  <a:spcPts val="0"/>
                </a:spcBef>
                <a:buNone/>
              </a:pPr>
              <a:endParaRPr/>
            </a:p>
          </p:txBody>
        </p:sp>
        <p:sp>
          <p:nvSpPr>
            <p:cNvPr id="1029" name="Shape 1029"/>
            <p:cNvSpPr/>
            <p:nvPr/>
          </p:nvSpPr>
          <p:spPr>
            <a:xfrm>
              <a:off x="2355025" y="3964650"/>
              <a:ext cx="383100" cy="319225"/>
            </a:xfrm>
            <a:custGeom>
              <a:avLst/>
              <a:gdLst/>
              <a:ahLst/>
              <a:cxnLst/>
              <a:rect l="0" t="0" r="0" b="0"/>
              <a:pathLst>
                <a:path w="15324" h="12769" extrusionOk="0">
                  <a:moveTo>
                    <a:pt x="1" y="0"/>
                  </a:moveTo>
                  <a:lnTo>
                    <a:pt x="12769" y="12769"/>
                  </a:lnTo>
                  <a:lnTo>
                    <a:pt x="14248" y="12769"/>
                  </a:lnTo>
                  <a:lnTo>
                    <a:pt x="15323" y="10753"/>
                  </a:lnTo>
                  <a:lnTo>
                    <a:pt x="4570" y="0"/>
                  </a:lnTo>
                  <a:close/>
                </a:path>
              </a:pathLst>
            </a:custGeom>
            <a:solidFill>
              <a:srgbClr val="13C5D1"/>
            </a:solidFill>
            <a:ln>
              <a:noFill/>
            </a:ln>
          </p:spPr>
          <p:txBody>
            <a:bodyPr lIns="91425" tIns="91425" rIns="91425" bIns="91425" anchor="ctr" anchorCtr="0">
              <a:noAutofit/>
            </a:bodyPr>
            <a:lstStyle/>
            <a:p>
              <a:pPr lvl="0">
                <a:spcBef>
                  <a:spcPts val="0"/>
                </a:spcBef>
                <a:buNone/>
              </a:pPr>
              <a:endParaRPr/>
            </a:p>
          </p:txBody>
        </p:sp>
        <p:sp>
          <p:nvSpPr>
            <p:cNvPr id="1030" name="Shape 1030"/>
            <p:cNvSpPr/>
            <p:nvPr/>
          </p:nvSpPr>
          <p:spPr>
            <a:xfrm>
              <a:off x="607725" y="2146800"/>
              <a:ext cx="275575" cy="305800"/>
            </a:xfrm>
            <a:custGeom>
              <a:avLst/>
              <a:gdLst/>
              <a:ahLst/>
              <a:cxnLst/>
              <a:rect l="0" t="0" r="0" b="0"/>
              <a:pathLst>
                <a:path w="11023" h="12232" extrusionOk="0">
                  <a:moveTo>
                    <a:pt x="1614" y="1"/>
                  </a:moveTo>
                  <a:lnTo>
                    <a:pt x="1" y="2823"/>
                  </a:lnTo>
                  <a:lnTo>
                    <a:pt x="9275" y="12232"/>
                  </a:lnTo>
                  <a:lnTo>
                    <a:pt x="11022" y="9275"/>
                  </a:lnTo>
                  <a:lnTo>
                    <a:pt x="1614" y="1"/>
                  </a:lnTo>
                  <a:close/>
                </a:path>
              </a:pathLst>
            </a:custGeom>
            <a:solidFill>
              <a:srgbClr val="13C5D1"/>
            </a:solidFill>
            <a:ln>
              <a:noFill/>
            </a:ln>
          </p:spPr>
          <p:txBody>
            <a:bodyPr lIns="91425" tIns="91425" rIns="91425" bIns="91425" anchor="ctr" anchorCtr="0">
              <a:noAutofit/>
            </a:bodyPr>
            <a:lstStyle/>
            <a:p>
              <a:pPr lvl="0">
                <a:spcBef>
                  <a:spcPts val="0"/>
                </a:spcBef>
                <a:buNone/>
              </a:pPr>
              <a:endParaRPr/>
            </a:p>
          </p:txBody>
        </p:sp>
        <p:sp>
          <p:nvSpPr>
            <p:cNvPr id="1031" name="Shape 1031"/>
            <p:cNvSpPr/>
            <p:nvPr/>
          </p:nvSpPr>
          <p:spPr>
            <a:xfrm>
              <a:off x="2452475" y="3941125"/>
              <a:ext cx="322600" cy="305800"/>
            </a:xfrm>
            <a:custGeom>
              <a:avLst/>
              <a:gdLst/>
              <a:ahLst/>
              <a:cxnLst/>
              <a:rect l="0" t="0" r="0" b="0"/>
              <a:pathLst>
                <a:path w="12904" h="12232" extrusionOk="0">
                  <a:moveTo>
                    <a:pt x="3495" y="1"/>
                  </a:moveTo>
                  <a:lnTo>
                    <a:pt x="2957" y="941"/>
                  </a:lnTo>
                  <a:lnTo>
                    <a:pt x="0" y="941"/>
                  </a:lnTo>
                  <a:lnTo>
                    <a:pt x="11156" y="12232"/>
                  </a:lnTo>
                  <a:lnTo>
                    <a:pt x="12904" y="9275"/>
                  </a:lnTo>
                  <a:lnTo>
                    <a:pt x="3495" y="1"/>
                  </a:lnTo>
                  <a:close/>
                </a:path>
              </a:pathLst>
            </a:custGeom>
            <a:solidFill>
              <a:srgbClr val="14C3D2"/>
            </a:solidFill>
            <a:ln>
              <a:noFill/>
            </a:ln>
          </p:spPr>
          <p:txBody>
            <a:bodyPr lIns="91425" tIns="91425" rIns="91425" bIns="91425" anchor="ctr" anchorCtr="0">
              <a:noAutofit/>
            </a:bodyPr>
            <a:lstStyle/>
            <a:p>
              <a:pPr lvl="0">
                <a:spcBef>
                  <a:spcPts val="0"/>
                </a:spcBef>
                <a:buNone/>
              </a:pPr>
              <a:endParaRPr/>
            </a:p>
          </p:txBody>
        </p:sp>
        <p:sp>
          <p:nvSpPr>
            <p:cNvPr id="1032" name="Shape 1032"/>
            <p:cNvSpPr/>
            <p:nvPr/>
          </p:nvSpPr>
          <p:spPr>
            <a:xfrm>
              <a:off x="641325" y="2082950"/>
              <a:ext cx="275575" cy="305800"/>
            </a:xfrm>
            <a:custGeom>
              <a:avLst/>
              <a:gdLst/>
              <a:ahLst/>
              <a:cxnLst/>
              <a:rect l="0" t="0" r="0" b="0"/>
              <a:pathLst>
                <a:path w="11023" h="12232" extrusionOk="0">
                  <a:moveTo>
                    <a:pt x="1748" y="1"/>
                  </a:moveTo>
                  <a:lnTo>
                    <a:pt x="1" y="2958"/>
                  </a:lnTo>
                  <a:lnTo>
                    <a:pt x="9409" y="12232"/>
                  </a:lnTo>
                  <a:lnTo>
                    <a:pt x="11022" y="9409"/>
                  </a:lnTo>
                  <a:lnTo>
                    <a:pt x="1748" y="1"/>
                  </a:lnTo>
                  <a:close/>
                </a:path>
              </a:pathLst>
            </a:custGeom>
            <a:solidFill>
              <a:srgbClr val="14C3D2"/>
            </a:solidFill>
            <a:ln>
              <a:noFill/>
            </a:ln>
          </p:spPr>
          <p:txBody>
            <a:bodyPr lIns="91425" tIns="91425" rIns="91425" bIns="91425" anchor="ctr" anchorCtr="0">
              <a:noAutofit/>
            </a:bodyPr>
            <a:lstStyle/>
            <a:p>
              <a:pPr lvl="0">
                <a:spcBef>
                  <a:spcPts val="0"/>
                </a:spcBef>
                <a:buNone/>
              </a:pPr>
              <a:endParaRPr/>
            </a:p>
          </p:txBody>
        </p:sp>
        <p:sp>
          <p:nvSpPr>
            <p:cNvPr id="1033" name="Shape 1033"/>
            <p:cNvSpPr/>
            <p:nvPr/>
          </p:nvSpPr>
          <p:spPr>
            <a:xfrm>
              <a:off x="678300" y="2022475"/>
              <a:ext cx="275550" cy="305800"/>
            </a:xfrm>
            <a:custGeom>
              <a:avLst/>
              <a:gdLst/>
              <a:ahLst/>
              <a:cxnLst/>
              <a:rect l="0" t="0" r="0" b="0"/>
              <a:pathLst>
                <a:path w="11022" h="12232" extrusionOk="0">
                  <a:moveTo>
                    <a:pt x="1748" y="1"/>
                  </a:moveTo>
                  <a:lnTo>
                    <a:pt x="0" y="2957"/>
                  </a:lnTo>
                  <a:lnTo>
                    <a:pt x="9274" y="12232"/>
                  </a:lnTo>
                  <a:lnTo>
                    <a:pt x="11022" y="9275"/>
                  </a:lnTo>
                  <a:lnTo>
                    <a:pt x="1748" y="1"/>
                  </a:lnTo>
                  <a:close/>
                </a:path>
              </a:pathLst>
            </a:custGeom>
            <a:solidFill>
              <a:srgbClr val="15C1D2"/>
            </a:solidFill>
            <a:ln>
              <a:noFill/>
            </a:ln>
          </p:spPr>
          <p:txBody>
            <a:bodyPr lIns="91425" tIns="91425" rIns="91425" bIns="91425" anchor="ctr" anchorCtr="0">
              <a:noAutofit/>
            </a:bodyPr>
            <a:lstStyle/>
            <a:p>
              <a:pPr lvl="0">
                <a:spcBef>
                  <a:spcPts val="0"/>
                </a:spcBef>
                <a:buNone/>
              </a:pPr>
              <a:endParaRPr/>
            </a:p>
          </p:txBody>
        </p:sp>
        <p:sp>
          <p:nvSpPr>
            <p:cNvPr id="1034" name="Shape 1034"/>
            <p:cNvSpPr/>
            <p:nvPr/>
          </p:nvSpPr>
          <p:spPr>
            <a:xfrm>
              <a:off x="2533125" y="3877275"/>
              <a:ext cx="275550" cy="309175"/>
            </a:xfrm>
            <a:custGeom>
              <a:avLst/>
              <a:gdLst/>
              <a:ahLst/>
              <a:cxnLst/>
              <a:rect l="0" t="0" r="0" b="0"/>
              <a:pathLst>
                <a:path w="11022" h="12367" extrusionOk="0">
                  <a:moveTo>
                    <a:pt x="1748" y="1"/>
                  </a:moveTo>
                  <a:lnTo>
                    <a:pt x="0" y="2958"/>
                  </a:lnTo>
                  <a:lnTo>
                    <a:pt x="9409" y="12366"/>
                  </a:lnTo>
                  <a:lnTo>
                    <a:pt x="11022" y="9409"/>
                  </a:lnTo>
                  <a:lnTo>
                    <a:pt x="1748" y="1"/>
                  </a:lnTo>
                  <a:close/>
                </a:path>
              </a:pathLst>
            </a:custGeom>
            <a:solidFill>
              <a:srgbClr val="15C1D2"/>
            </a:solidFill>
            <a:ln>
              <a:noFill/>
            </a:ln>
          </p:spPr>
          <p:txBody>
            <a:bodyPr lIns="91425" tIns="91425" rIns="91425" bIns="91425" anchor="ctr" anchorCtr="0">
              <a:noAutofit/>
            </a:bodyPr>
            <a:lstStyle/>
            <a:p>
              <a:pPr lvl="0">
                <a:spcBef>
                  <a:spcPts val="0"/>
                </a:spcBef>
                <a:buNone/>
              </a:pPr>
              <a:endParaRPr/>
            </a:p>
          </p:txBody>
        </p:sp>
        <p:sp>
          <p:nvSpPr>
            <p:cNvPr id="1035" name="Shape 1035"/>
            <p:cNvSpPr/>
            <p:nvPr/>
          </p:nvSpPr>
          <p:spPr>
            <a:xfrm>
              <a:off x="2570075" y="3816800"/>
              <a:ext cx="275575" cy="305800"/>
            </a:xfrm>
            <a:custGeom>
              <a:avLst/>
              <a:gdLst/>
              <a:ahLst/>
              <a:cxnLst/>
              <a:rect l="0" t="0" r="0" b="0"/>
              <a:pathLst>
                <a:path w="11023" h="12232" extrusionOk="0">
                  <a:moveTo>
                    <a:pt x="1614" y="1"/>
                  </a:moveTo>
                  <a:lnTo>
                    <a:pt x="1" y="2957"/>
                  </a:lnTo>
                  <a:lnTo>
                    <a:pt x="9275" y="12232"/>
                  </a:lnTo>
                  <a:lnTo>
                    <a:pt x="11022" y="9275"/>
                  </a:lnTo>
                  <a:lnTo>
                    <a:pt x="1614" y="1"/>
                  </a:lnTo>
                  <a:close/>
                </a:path>
              </a:pathLst>
            </a:custGeom>
            <a:solidFill>
              <a:srgbClr val="16C0D3"/>
            </a:solidFill>
            <a:ln>
              <a:noFill/>
            </a:ln>
          </p:spPr>
          <p:txBody>
            <a:bodyPr lIns="91425" tIns="91425" rIns="91425" bIns="91425" anchor="ctr" anchorCtr="0">
              <a:noAutofit/>
            </a:bodyPr>
            <a:lstStyle/>
            <a:p>
              <a:pPr lvl="0">
                <a:spcBef>
                  <a:spcPts val="0"/>
                </a:spcBef>
                <a:buNone/>
              </a:pPr>
              <a:endParaRPr/>
            </a:p>
          </p:txBody>
        </p:sp>
        <p:sp>
          <p:nvSpPr>
            <p:cNvPr id="1036" name="Shape 1036"/>
            <p:cNvSpPr/>
            <p:nvPr/>
          </p:nvSpPr>
          <p:spPr>
            <a:xfrm>
              <a:off x="711900" y="1962000"/>
              <a:ext cx="275550" cy="305800"/>
            </a:xfrm>
            <a:custGeom>
              <a:avLst/>
              <a:gdLst/>
              <a:ahLst/>
              <a:cxnLst/>
              <a:rect l="0" t="0" r="0" b="0"/>
              <a:pathLst>
                <a:path w="11022" h="12232" extrusionOk="0">
                  <a:moveTo>
                    <a:pt x="1748" y="0"/>
                  </a:moveTo>
                  <a:lnTo>
                    <a:pt x="0" y="2957"/>
                  </a:lnTo>
                  <a:lnTo>
                    <a:pt x="9409" y="12231"/>
                  </a:lnTo>
                  <a:lnTo>
                    <a:pt x="11022" y="9274"/>
                  </a:lnTo>
                  <a:lnTo>
                    <a:pt x="1748" y="0"/>
                  </a:lnTo>
                  <a:close/>
                </a:path>
              </a:pathLst>
            </a:custGeom>
            <a:solidFill>
              <a:srgbClr val="16C0D3"/>
            </a:solidFill>
            <a:ln>
              <a:noFill/>
            </a:ln>
          </p:spPr>
          <p:txBody>
            <a:bodyPr lIns="91425" tIns="91425" rIns="91425" bIns="91425" anchor="ctr" anchorCtr="0">
              <a:noAutofit/>
            </a:bodyPr>
            <a:lstStyle/>
            <a:p>
              <a:pPr lvl="0">
                <a:spcBef>
                  <a:spcPts val="0"/>
                </a:spcBef>
                <a:buNone/>
              </a:pPr>
              <a:endParaRPr/>
            </a:p>
          </p:txBody>
        </p:sp>
        <p:sp>
          <p:nvSpPr>
            <p:cNvPr id="1037" name="Shape 1037"/>
            <p:cNvSpPr/>
            <p:nvPr/>
          </p:nvSpPr>
          <p:spPr>
            <a:xfrm>
              <a:off x="2603675" y="3756325"/>
              <a:ext cx="275575" cy="305800"/>
            </a:xfrm>
            <a:custGeom>
              <a:avLst/>
              <a:gdLst/>
              <a:ahLst/>
              <a:cxnLst/>
              <a:rect l="0" t="0" r="0" b="0"/>
              <a:pathLst>
                <a:path w="11023" h="12232" extrusionOk="0">
                  <a:moveTo>
                    <a:pt x="1748" y="0"/>
                  </a:moveTo>
                  <a:lnTo>
                    <a:pt x="1" y="2957"/>
                  </a:lnTo>
                  <a:lnTo>
                    <a:pt x="9409" y="12231"/>
                  </a:lnTo>
                  <a:lnTo>
                    <a:pt x="11022" y="9274"/>
                  </a:lnTo>
                  <a:lnTo>
                    <a:pt x="1748" y="0"/>
                  </a:lnTo>
                  <a:close/>
                </a:path>
              </a:pathLst>
            </a:custGeom>
            <a:solidFill>
              <a:srgbClr val="17BED3"/>
            </a:solidFill>
            <a:ln>
              <a:noFill/>
            </a:ln>
          </p:spPr>
          <p:txBody>
            <a:bodyPr lIns="91425" tIns="91425" rIns="91425" bIns="91425" anchor="ctr" anchorCtr="0">
              <a:noAutofit/>
            </a:bodyPr>
            <a:lstStyle/>
            <a:p>
              <a:pPr lvl="0">
                <a:spcBef>
                  <a:spcPts val="0"/>
                </a:spcBef>
                <a:buNone/>
              </a:pPr>
              <a:endParaRPr/>
            </a:p>
          </p:txBody>
        </p:sp>
        <p:sp>
          <p:nvSpPr>
            <p:cNvPr id="1038" name="Shape 1038"/>
            <p:cNvSpPr/>
            <p:nvPr/>
          </p:nvSpPr>
          <p:spPr>
            <a:xfrm>
              <a:off x="748850" y="1898150"/>
              <a:ext cx="275575" cy="309150"/>
            </a:xfrm>
            <a:custGeom>
              <a:avLst/>
              <a:gdLst/>
              <a:ahLst/>
              <a:cxnLst/>
              <a:rect l="0" t="0" r="0" b="0"/>
              <a:pathLst>
                <a:path w="11023" h="12366" extrusionOk="0">
                  <a:moveTo>
                    <a:pt x="1748" y="0"/>
                  </a:moveTo>
                  <a:lnTo>
                    <a:pt x="1" y="2957"/>
                  </a:lnTo>
                  <a:lnTo>
                    <a:pt x="9275" y="12366"/>
                  </a:lnTo>
                  <a:lnTo>
                    <a:pt x="11022" y="9409"/>
                  </a:lnTo>
                  <a:lnTo>
                    <a:pt x="1748" y="0"/>
                  </a:lnTo>
                  <a:close/>
                </a:path>
              </a:pathLst>
            </a:custGeom>
            <a:solidFill>
              <a:srgbClr val="17BED3"/>
            </a:solidFill>
            <a:ln>
              <a:noFill/>
            </a:ln>
          </p:spPr>
          <p:txBody>
            <a:bodyPr lIns="91425" tIns="91425" rIns="91425" bIns="91425" anchor="ctr" anchorCtr="0">
              <a:noAutofit/>
            </a:bodyPr>
            <a:lstStyle/>
            <a:p>
              <a:pPr lvl="0">
                <a:spcBef>
                  <a:spcPts val="0"/>
                </a:spcBef>
                <a:buNone/>
              </a:pPr>
              <a:endParaRPr/>
            </a:p>
          </p:txBody>
        </p:sp>
        <p:sp>
          <p:nvSpPr>
            <p:cNvPr id="1039" name="Shape 1039"/>
            <p:cNvSpPr/>
            <p:nvPr/>
          </p:nvSpPr>
          <p:spPr>
            <a:xfrm>
              <a:off x="2640650" y="3692475"/>
              <a:ext cx="275550" cy="309150"/>
            </a:xfrm>
            <a:custGeom>
              <a:avLst/>
              <a:gdLst/>
              <a:ahLst/>
              <a:cxnLst/>
              <a:rect l="0" t="0" r="0" b="0"/>
              <a:pathLst>
                <a:path w="11022" h="12366" extrusionOk="0">
                  <a:moveTo>
                    <a:pt x="1748" y="0"/>
                  </a:moveTo>
                  <a:lnTo>
                    <a:pt x="0" y="2957"/>
                  </a:lnTo>
                  <a:lnTo>
                    <a:pt x="9274" y="12366"/>
                  </a:lnTo>
                  <a:lnTo>
                    <a:pt x="11022" y="9409"/>
                  </a:lnTo>
                  <a:lnTo>
                    <a:pt x="1748" y="0"/>
                  </a:lnTo>
                  <a:close/>
                </a:path>
              </a:pathLst>
            </a:custGeom>
            <a:solidFill>
              <a:srgbClr val="18BCD4"/>
            </a:solidFill>
            <a:ln>
              <a:noFill/>
            </a:ln>
          </p:spPr>
          <p:txBody>
            <a:bodyPr lIns="91425" tIns="91425" rIns="91425" bIns="91425" anchor="ctr" anchorCtr="0">
              <a:noAutofit/>
            </a:bodyPr>
            <a:lstStyle/>
            <a:p>
              <a:pPr lvl="0">
                <a:spcBef>
                  <a:spcPts val="0"/>
                </a:spcBef>
                <a:buNone/>
              </a:pPr>
              <a:endParaRPr/>
            </a:p>
          </p:txBody>
        </p:sp>
        <p:sp>
          <p:nvSpPr>
            <p:cNvPr id="1040" name="Shape 1040"/>
            <p:cNvSpPr/>
            <p:nvPr/>
          </p:nvSpPr>
          <p:spPr>
            <a:xfrm>
              <a:off x="785825" y="1837675"/>
              <a:ext cx="275550" cy="305800"/>
            </a:xfrm>
            <a:custGeom>
              <a:avLst/>
              <a:gdLst/>
              <a:ahLst/>
              <a:cxnLst/>
              <a:rect l="0" t="0" r="0" b="0"/>
              <a:pathLst>
                <a:path w="11022" h="12232" extrusionOk="0">
                  <a:moveTo>
                    <a:pt x="1613" y="0"/>
                  </a:moveTo>
                  <a:lnTo>
                    <a:pt x="0" y="2957"/>
                  </a:lnTo>
                  <a:lnTo>
                    <a:pt x="9275" y="12231"/>
                  </a:lnTo>
                  <a:lnTo>
                    <a:pt x="11022" y="9274"/>
                  </a:lnTo>
                  <a:lnTo>
                    <a:pt x="1613" y="0"/>
                  </a:lnTo>
                  <a:close/>
                </a:path>
              </a:pathLst>
            </a:custGeom>
            <a:solidFill>
              <a:srgbClr val="18BCD4"/>
            </a:solidFill>
            <a:ln>
              <a:noFill/>
            </a:ln>
          </p:spPr>
          <p:txBody>
            <a:bodyPr lIns="91425" tIns="91425" rIns="91425" bIns="91425" anchor="ctr" anchorCtr="0">
              <a:noAutofit/>
            </a:bodyPr>
            <a:lstStyle/>
            <a:p>
              <a:pPr lvl="0">
                <a:spcBef>
                  <a:spcPts val="0"/>
                </a:spcBef>
                <a:buNone/>
              </a:pPr>
              <a:endParaRPr/>
            </a:p>
          </p:txBody>
        </p:sp>
        <p:sp>
          <p:nvSpPr>
            <p:cNvPr id="1041" name="Shape 1041"/>
            <p:cNvSpPr/>
            <p:nvPr/>
          </p:nvSpPr>
          <p:spPr>
            <a:xfrm>
              <a:off x="2677600" y="3632000"/>
              <a:ext cx="275575" cy="305800"/>
            </a:xfrm>
            <a:custGeom>
              <a:avLst/>
              <a:gdLst/>
              <a:ahLst/>
              <a:cxnLst/>
              <a:rect l="0" t="0" r="0" b="0"/>
              <a:pathLst>
                <a:path w="11023" h="12232" extrusionOk="0">
                  <a:moveTo>
                    <a:pt x="1614" y="0"/>
                  </a:moveTo>
                  <a:lnTo>
                    <a:pt x="1" y="2957"/>
                  </a:lnTo>
                  <a:lnTo>
                    <a:pt x="9275" y="12231"/>
                  </a:lnTo>
                  <a:lnTo>
                    <a:pt x="11022" y="9274"/>
                  </a:lnTo>
                  <a:lnTo>
                    <a:pt x="1614" y="0"/>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sp>
          <p:nvSpPr>
            <p:cNvPr id="1042" name="Shape 1042"/>
            <p:cNvSpPr/>
            <p:nvPr/>
          </p:nvSpPr>
          <p:spPr>
            <a:xfrm>
              <a:off x="819425" y="1777175"/>
              <a:ext cx="275550" cy="305800"/>
            </a:xfrm>
            <a:custGeom>
              <a:avLst/>
              <a:gdLst/>
              <a:ahLst/>
              <a:cxnLst/>
              <a:rect l="0" t="0" r="0" b="0"/>
              <a:pathLst>
                <a:path w="11022" h="12232" extrusionOk="0">
                  <a:moveTo>
                    <a:pt x="1748" y="1"/>
                  </a:moveTo>
                  <a:lnTo>
                    <a:pt x="0" y="2958"/>
                  </a:lnTo>
                  <a:lnTo>
                    <a:pt x="9275" y="12232"/>
                  </a:lnTo>
                  <a:lnTo>
                    <a:pt x="11022" y="9275"/>
                  </a:lnTo>
                  <a:lnTo>
                    <a:pt x="1748" y="1"/>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sp>
          <p:nvSpPr>
            <p:cNvPr id="1043" name="Shape 1043"/>
            <p:cNvSpPr/>
            <p:nvPr/>
          </p:nvSpPr>
          <p:spPr>
            <a:xfrm>
              <a:off x="2711200" y="3571500"/>
              <a:ext cx="275575" cy="305800"/>
            </a:xfrm>
            <a:custGeom>
              <a:avLst/>
              <a:gdLst/>
              <a:ahLst/>
              <a:cxnLst/>
              <a:rect l="0" t="0" r="0" b="0"/>
              <a:pathLst>
                <a:path w="11023" h="12232" extrusionOk="0">
                  <a:moveTo>
                    <a:pt x="1748" y="1"/>
                  </a:moveTo>
                  <a:lnTo>
                    <a:pt x="1" y="2958"/>
                  </a:lnTo>
                  <a:lnTo>
                    <a:pt x="9275" y="12232"/>
                  </a:lnTo>
                  <a:lnTo>
                    <a:pt x="11022" y="9275"/>
                  </a:lnTo>
                  <a:lnTo>
                    <a:pt x="1748" y="1"/>
                  </a:lnTo>
                  <a:close/>
                </a:path>
              </a:pathLst>
            </a:custGeom>
            <a:solidFill>
              <a:srgbClr val="1BB9D5"/>
            </a:solidFill>
            <a:ln>
              <a:noFill/>
            </a:ln>
          </p:spPr>
          <p:txBody>
            <a:bodyPr lIns="91425" tIns="91425" rIns="91425" bIns="91425" anchor="ctr" anchorCtr="0">
              <a:noAutofit/>
            </a:bodyPr>
            <a:lstStyle/>
            <a:p>
              <a:pPr lvl="0">
                <a:spcBef>
                  <a:spcPts val="0"/>
                </a:spcBef>
                <a:buNone/>
              </a:pPr>
              <a:endParaRPr/>
            </a:p>
          </p:txBody>
        </p:sp>
        <p:sp>
          <p:nvSpPr>
            <p:cNvPr id="1044" name="Shape 1044"/>
            <p:cNvSpPr/>
            <p:nvPr/>
          </p:nvSpPr>
          <p:spPr>
            <a:xfrm>
              <a:off x="856375" y="1713350"/>
              <a:ext cx="275575" cy="309150"/>
            </a:xfrm>
            <a:custGeom>
              <a:avLst/>
              <a:gdLst/>
              <a:ahLst/>
              <a:cxnLst/>
              <a:rect l="0" t="0" r="0" b="0"/>
              <a:pathLst>
                <a:path w="11023" h="12366" extrusionOk="0">
                  <a:moveTo>
                    <a:pt x="1614" y="0"/>
                  </a:moveTo>
                  <a:lnTo>
                    <a:pt x="1" y="2957"/>
                  </a:lnTo>
                  <a:lnTo>
                    <a:pt x="9275" y="12366"/>
                  </a:lnTo>
                  <a:lnTo>
                    <a:pt x="11022" y="9409"/>
                  </a:lnTo>
                  <a:lnTo>
                    <a:pt x="1614" y="0"/>
                  </a:lnTo>
                  <a:close/>
                </a:path>
              </a:pathLst>
            </a:custGeom>
            <a:solidFill>
              <a:srgbClr val="1BB9D5"/>
            </a:solidFill>
            <a:ln>
              <a:noFill/>
            </a:ln>
          </p:spPr>
          <p:txBody>
            <a:bodyPr lIns="91425" tIns="91425" rIns="91425" bIns="91425" anchor="ctr" anchorCtr="0">
              <a:noAutofit/>
            </a:bodyPr>
            <a:lstStyle/>
            <a:p>
              <a:pPr lvl="0">
                <a:spcBef>
                  <a:spcPts val="0"/>
                </a:spcBef>
                <a:buNone/>
              </a:pPr>
              <a:endParaRPr/>
            </a:p>
          </p:txBody>
        </p:sp>
        <p:sp>
          <p:nvSpPr>
            <p:cNvPr id="1045" name="Shape 1045"/>
            <p:cNvSpPr/>
            <p:nvPr/>
          </p:nvSpPr>
          <p:spPr>
            <a:xfrm>
              <a:off x="890000" y="1652850"/>
              <a:ext cx="275550" cy="305800"/>
            </a:xfrm>
            <a:custGeom>
              <a:avLst/>
              <a:gdLst/>
              <a:ahLst/>
              <a:cxnLst/>
              <a:rect l="0" t="0" r="0" b="0"/>
              <a:pathLst>
                <a:path w="11022" h="12232" extrusionOk="0">
                  <a:moveTo>
                    <a:pt x="1747" y="1"/>
                  </a:moveTo>
                  <a:lnTo>
                    <a:pt x="0" y="2958"/>
                  </a:lnTo>
                  <a:lnTo>
                    <a:pt x="9409" y="12232"/>
                  </a:lnTo>
                  <a:lnTo>
                    <a:pt x="11021" y="9275"/>
                  </a:lnTo>
                  <a:lnTo>
                    <a:pt x="1747" y="1"/>
                  </a:lnTo>
                  <a:close/>
                </a:path>
              </a:pathLst>
            </a:custGeom>
            <a:solidFill>
              <a:srgbClr val="1CB7D6"/>
            </a:solidFill>
            <a:ln>
              <a:noFill/>
            </a:ln>
          </p:spPr>
          <p:txBody>
            <a:bodyPr lIns="91425" tIns="91425" rIns="91425" bIns="91425" anchor="ctr" anchorCtr="0">
              <a:noAutofit/>
            </a:bodyPr>
            <a:lstStyle/>
            <a:p>
              <a:pPr lvl="0">
                <a:spcBef>
                  <a:spcPts val="0"/>
                </a:spcBef>
                <a:buNone/>
              </a:pPr>
              <a:endParaRPr/>
            </a:p>
          </p:txBody>
        </p:sp>
        <p:sp>
          <p:nvSpPr>
            <p:cNvPr id="1046" name="Shape 1046"/>
            <p:cNvSpPr/>
            <p:nvPr/>
          </p:nvSpPr>
          <p:spPr>
            <a:xfrm>
              <a:off x="2748175" y="3511025"/>
              <a:ext cx="275550" cy="305800"/>
            </a:xfrm>
            <a:custGeom>
              <a:avLst/>
              <a:gdLst/>
              <a:ahLst/>
              <a:cxnLst/>
              <a:rect l="0" t="0" r="0" b="0"/>
              <a:pathLst>
                <a:path w="11022" h="12232" extrusionOk="0">
                  <a:moveTo>
                    <a:pt x="1613" y="1"/>
                  </a:moveTo>
                  <a:lnTo>
                    <a:pt x="0" y="2823"/>
                  </a:lnTo>
                  <a:lnTo>
                    <a:pt x="9274" y="12232"/>
                  </a:lnTo>
                  <a:lnTo>
                    <a:pt x="11022" y="9275"/>
                  </a:lnTo>
                  <a:lnTo>
                    <a:pt x="1613" y="1"/>
                  </a:lnTo>
                  <a:close/>
                </a:path>
              </a:pathLst>
            </a:custGeom>
            <a:solidFill>
              <a:srgbClr val="1CB7D6"/>
            </a:solidFill>
            <a:ln>
              <a:noFill/>
            </a:ln>
          </p:spPr>
          <p:txBody>
            <a:bodyPr lIns="91425" tIns="91425" rIns="91425" bIns="91425" anchor="ctr" anchorCtr="0">
              <a:noAutofit/>
            </a:bodyPr>
            <a:lstStyle/>
            <a:p>
              <a:pPr lvl="0">
                <a:spcBef>
                  <a:spcPts val="0"/>
                </a:spcBef>
                <a:buNone/>
              </a:pPr>
              <a:endParaRPr/>
            </a:p>
          </p:txBody>
        </p:sp>
        <p:sp>
          <p:nvSpPr>
            <p:cNvPr id="1047" name="Shape 1047"/>
            <p:cNvSpPr/>
            <p:nvPr/>
          </p:nvSpPr>
          <p:spPr>
            <a:xfrm>
              <a:off x="2781775" y="3447175"/>
              <a:ext cx="275550" cy="305800"/>
            </a:xfrm>
            <a:custGeom>
              <a:avLst/>
              <a:gdLst/>
              <a:ahLst/>
              <a:cxnLst/>
              <a:rect l="0" t="0" r="0" b="0"/>
              <a:pathLst>
                <a:path w="11022" h="12232" extrusionOk="0">
                  <a:moveTo>
                    <a:pt x="1748" y="1"/>
                  </a:moveTo>
                  <a:lnTo>
                    <a:pt x="0" y="2958"/>
                  </a:lnTo>
                  <a:lnTo>
                    <a:pt x="9409" y="12232"/>
                  </a:lnTo>
                  <a:lnTo>
                    <a:pt x="11022" y="9409"/>
                  </a:lnTo>
                  <a:lnTo>
                    <a:pt x="1748" y="1"/>
                  </a:lnTo>
                  <a:close/>
                </a:path>
              </a:pathLst>
            </a:custGeom>
            <a:solidFill>
              <a:srgbClr val="1DB5D6"/>
            </a:solidFill>
            <a:ln>
              <a:noFill/>
            </a:ln>
          </p:spPr>
          <p:txBody>
            <a:bodyPr lIns="91425" tIns="91425" rIns="91425" bIns="91425" anchor="ctr" anchorCtr="0">
              <a:noAutofit/>
            </a:bodyPr>
            <a:lstStyle/>
            <a:p>
              <a:pPr lvl="0">
                <a:spcBef>
                  <a:spcPts val="0"/>
                </a:spcBef>
                <a:buNone/>
              </a:pPr>
              <a:endParaRPr/>
            </a:p>
          </p:txBody>
        </p:sp>
        <p:sp>
          <p:nvSpPr>
            <p:cNvPr id="1048" name="Shape 1048"/>
            <p:cNvSpPr/>
            <p:nvPr/>
          </p:nvSpPr>
          <p:spPr>
            <a:xfrm>
              <a:off x="926950" y="1592375"/>
              <a:ext cx="275550" cy="305800"/>
            </a:xfrm>
            <a:custGeom>
              <a:avLst/>
              <a:gdLst/>
              <a:ahLst/>
              <a:cxnLst/>
              <a:rect l="0" t="0" r="0" b="0"/>
              <a:pathLst>
                <a:path w="11022" h="12232" extrusionOk="0">
                  <a:moveTo>
                    <a:pt x="1613" y="1"/>
                  </a:moveTo>
                  <a:lnTo>
                    <a:pt x="1" y="2957"/>
                  </a:lnTo>
                  <a:lnTo>
                    <a:pt x="9275" y="12231"/>
                  </a:lnTo>
                  <a:lnTo>
                    <a:pt x="11022" y="9275"/>
                  </a:lnTo>
                  <a:lnTo>
                    <a:pt x="1613" y="1"/>
                  </a:lnTo>
                  <a:close/>
                </a:path>
              </a:pathLst>
            </a:custGeom>
            <a:solidFill>
              <a:srgbClr val="1DB5D6"/>
            </a:solidFill>
            <a:ln>
              <a:noFill/>
            </a:ln>
          </p:spPr>
          <p:txBody>
            <a:bodyPr lIns="91425" tIns="91425" rIns="91425" bIns="91425" anchor="ctr" anchorCtr="0">
              <a:noAutofit/>
            </a:bodyPr>
            <a:lstStyle/>
            <a:p>
              <a:pPr lvl="0">
                <a:spcBef>
                  <a:spcPts val="0"/>
                </a:spcBef>
                <a:buNone/>
              </a:pPr>
              <a:endParaRPr/>
            </a:p>
          </p:txBody>
        </p:sp>
        <p:sp>
          <p:nvSpPr>
            <p:cNvPr id="1049" name="Shape 1049"/>
            <p:cNvSpPr/>
            <p:nvPr/>
          </p:nvSpPr>
          <p:spPr>
            <a:xfrm>
              <a:off x="960550" y="1531900"/>
              <a:ext cx="275550" cy="305800"/>
            </a:xfrm>
            <a:custGeom>
              <a:avLst/>
              <a:gdLst/>
              <a:ahLst/>
              <a:cxnLst/>
              <a:rect l="0" t="0" r="0" b="0"/>
              <a:pathLst>
                <a:path w="11022" h="12232" extrusionOk="0">
                  <a:moveTo>
                    <a:pt x="1748" y="0"/>
                  </a:moveTo>
                  <a:lnTo>
                    <a:pt x="1" y="2823"/>
                  </a:lnTo>
                  <a:lnTo>
                    <a:pt x="9409" y="12231"/>
                  </a:lnTo>
                  <a:lnTo>
                    <a:pt x="11022" y="9274"/>
                  </a:lnTo>
                  <a:lnTo>
                    <a:pt x="1748" y="0"/>
                  </a:lnTo>
                  <a:close/>
                </a:path>
              </a:pathLst>
            </a:custGeom>
            <a:solidFill>
              <a:srgbClr val="1EB4D7"/>
            </a:solidFill>
            <a:ln>
              <a:noFill/>
            </a:ln>
          </p:spPr>
          <p:txBody>
            <a:bodyPr lIns="91425" tIns="91425" rIns="91425" bIns="91425" anchor="ctr" anchorCtr="0">
              <a:noAutofit/>
            </a:bodyPr>
            <a:lstStyle/>
            <a:p>
              <a:pPr lvl="0">
                <a:spcBef>
                  <a:spcPts val="0"/>
                </a:spcBef>
                <a:buNone/>
              </a:pPr>
              <a:endParaRPr/>
            </a:p>
          </p:txBody>
        </p:sp>
        <p:sp>
          <p:nvSpPr>
            <p:cNvPr id="1050" name="Shape 1050"/>
            <p:cNvSpPr/>
            <p:nvPr/>
          </p:nvSpPr>
          <p:spPr>
            <a:xfrm>
              <a:off x="2818725" y="3386700"/>
              <a:ext cx="275575" cy="305800"/>
            </a:xfrm>
            <a:custGeom>
              <a:avLst/>
              <a:gdLst/>
              <a:ahLst/>
              <a:cxnLst/>
              <a:rect l="0" t="0" r="0" b="0"/>
              <a:pathLst>
                <a:path w="11023" h="12232" extrusionOk="0">
                  <a:moveTo>
                    <a:pt x="1614" y="1"/>
                  </a:moveTo>
                  <a:lnTo>
                    <a:pt x="1" y="2957"/>
                  </a:lnTo>
                  <a:lnTo>
                    <a:pt x="9275" y="12231"/>
                  </a:lnTo>
                  <a:lnTo>
                    <a:pt x="11022" y="9275"/>
                  </a:lnTo>
                  <a:lnTo>
                    <a:pt x="1614" y="1"/>
                  </a:lnTo>
                  <a:close/>
                </a:path>
              </a:pathLst>
            </a:custGeom>
            <a:solidFill>
              <a:srgbClr val="1EB4D7"/>
            </a:solidFill>
            <a:ln>
              <a:noFill/>
            </a:ln>
          </p:spPr>
          <p:txBody>
            <a:bodyPr lIns="91425" tIns="91425" rIns="91425" bIns="91425" anchor="ctr" anchorCtr="0">
              <a:noAutofit/>
            </a:bodyPr>
            <a:lstStyle/>
            <a:p>
              <a:pPr lvl="0">
                <a:spcBef>
                  <a:spcPts val="0"/>
                </a:spcBef>
                <a:buNone/>
              </a:pPr>
              <a:endParaRPr/>
            </a:p>
          </p:txBody>
        </p:sp>
        <p:sp>
          <p:nvSpPr>
            <p:cNvPr id="1051" name="Shape 1051"/>
            <p:cNvSpPr/>
            <p:nvPr/>
          </p:nvSpPr>
          <p:spPr>
            <a:xfrm>
              <a:off x="997525" y="1468050"/>
              <a:ext cx="322600" cy="305800"/>
            </a:xfrm>
            <a:custGeom>
              <a:avLst/>
              <a:gdLst/>
              <a:ahLst/>
              <a:cxnLst/>
              <a:rect l="0" t="0" r="0" b="0"/>
              <a:pathLst>
                <a:path w="12904" h="12232" extrusionOk="0">
                  <a:moveTo>
                    <a:pt x="1747" y="0"/>
                  </a:moveTo>
                  <a:lnTo>
                    <a:pt x="0" y="2957"/>
                  </a:lnTo>
                  <a:lnTo>
                    <a:pt x="9274" y="12231"/>
                  </a:lnTo>
                  <a:lnTo>
                    <a:pt x="9946" y="11291"/>
                  </a:lnTo>
                  <a:lnTo>
                    <a:pt x="12903" y="11291"/>
                  </a:lnTo>
                  <a:lnTo>
                    <a:pt x="1747" y="0"/>
                  </a:lnTo>
                  <a:close/>
                </a:path>
              </a:pathLst>
            </a:custGeom>
            <a:solidFill>
              <a:srgbClr val="1FB2D7"/>
            </a:solidFill>
            <a:ln>
              <a:noFill/>
            </a:ln>
          </p:spPr>
          <p:txBody>
            <a:bodyPr lIns="91425" tIns="91425" rIns="91425" bIns="91425" anchor="ctr" anchorCtr="0">
              <a:noAutofit/>
            </a:bodyPr>
            <a:lstStyle/>
            <a:p>
              <a:pPr lvl="0">
                <a:spcBef>
                  <a:spcPts val="0"/>
                </a:spcBef>
                <a:buNone/>
              </a:pPr>
              <a:endParaRPr/>
            </a:p>
          </p:txBody>
        </p:sp>
        <p:sp>
          <p:nvSpPr>
            <p:cNvPr id="1052" name="Shape 1052"/>
            <p:cNvSpPr/>
            <p:nvPr/>
          </p:nvSpPr>
          <p:spPr>
            <a:xfrm>
              <a:off x="2852325" y="3326225"/>
              <a:ext cx="275575" cy="305800"/>
            </a:xfrm>
            <a:custGeom>
              <a:avLst/>
              <a:gdLst/>
              <a:ahLst/>
              <a:cxnLst/>
              <a:rect l="0" t="0" r="0" b="0"/>
              <a:pathLst>
                <a:path w="11023" h="12232" extrusionOk="0">
                  <a:moveTo>
                    <a:pt x="1748" y="0"/>
                  </a:moveTo>
                  <a:lnTo>
                    <a:pt x="1" y="2957"/>
                  </a:lnTo>
                  <a:lnTo>
                    <a:pt x="9409" y="12231"/>
                  </a:lnTo>
                  <a:lnTo>
                    <a:pt x="11022" y="9274"/>
                  </a:lnTo>
                  <a:lnTo>
                    <a:pt x="1748" y="0"/>
                  </a:lnTo>
                  <a:close/>
                </a:path>
              </a:pathLst>
            </a:custGeom>
            <a:solidFill>
              <a:srgbClr val="1FB2D7"/>
            </a:solidFill>
            <a:ln>
              <a:noFill/>
            </a:ln>
          </p:spPr>
          <p:txBody>
            <a:bodyPr lIns="91425" tIns="91425" rIns="91425" bIns="91425" anchor="ctr" anchorCtr="0">
              <a:noAutofit/>
            </a:bodyPr>
            <a:lstStyle/>
            <a:p>
              <a:pPr lvl="0">
                <a:spcBef>
                  <a:spcPts val="0"/>
                </a:spcBef>
                <a:buNone/>
              </a:pPr>
              <a:endParaRPr/>
            </a:p>
          </p:txBody>
        </p:sp>
        <p:sp>
          <p:nvSpPr>
            <p:cNvPr id="1053" name="Shape 1053"/>
            <p:cNvSpPr/>
            <p:nvPr/>
          </p:nvSpPr>
          <p:spPr>
            <a:xfrm>
              <a:off x="1034475" y="1431100"/>
              <a:ext cx="383075" cy="319225"/>
            </a:xfrm>
            <a:custGeom>
              <a:avLst/>
              <a:gdLst/>
              <a:ahLst/>
              <a:cxnLst/>
              <a:rect l="0" t="0" r="0" b="0"/>
              <a:pathLst>
                <a:path w="15323" h="12769" extrusionOk="0">
                  <a:moveTo>
                    <a:pt x="1076" y="0"/>
                  </a:moveTo>
                  <a:lnTo>
                    <a:pt x="1" y="2016"/>
                  </a:lnTo>
                  <a:lnTo>
                    <a:pt x="10619" y="12769"/>
                  </a:lnTo>
                  <a:lnTo>
                    <a:pt x="15323" y="12769"/>
                  </a:lnTo>
                  <a:lnTo>
                    <a:pt x="2554" y="0"/>
                  </a:lnTo>
                  <a:close/>
                </a:path>
              </a:pathLst>
            </a:custGeom>
            <a:solidFill>
              <a:srgbClr val="20B0D8"/>
            </a:solidFill>
            <a:ln>
              <a:noFill/>
            </a:ln>
          </p:spPr>
          <p:txBody>
            <a:bodyPr lIns="91425" tIns="91425" rIns="91425" bIns="91425" anchor="ctr" anchorCtr="0">
              <a:noAutofit/>
            </a:bodyPr>
            <a:lstStyle/>
            <a:p>
              <a:pPr lvl="0">
                <a:spcBef>
                  <a:spcPts val="0"/>
                </a:spcBef>
                <a:buNone/>
              </a:pPr>
              <a:endParaRPr/>
            </a:p>
          </p:txBody>
        </p:sp>
        <p:sp>
          <p:nvSpPr>
            <p:cNvPr id="1054" name="Shape 1054"/>
            <p:cNvSpPr/>
            <p:nvPr/>
          </p:nvSpPr>
          <p:spPr>
            <a:xfrm>
              <a:off x="2889300" y="3262375"/>
              <a:ext cx="275550" cy="309150"/>
            </a:xfrm>
            <a:custGeom>
              <a:avLst/>
              <a:gdLst/>
              <a:ahLst/>
              <a:cxnLst/>
              <a:rect l="0" t="0" r="0" b="0"/>
              <a:pathLst>
                <a:path w="11022" h="12366" extrusionOk="0">
                  <a:moveTo>
                    <a:pt x="1748" y="0"/>
                  </a:moveTo>
                  <a:lnTo>
                    <a:pt x="0" y="2957"/>
                  </a:lnTo>
                  <a:lnTo>
                    <a:pt x="9274" y="12366"/>
                  </a:lnTo>
                  <a:lnTo>
                    <a:pt x="11022" y="9409"/>
                  </a:lnTo>
                  <a:lnTo>
                    <a:pt x="1748" y="0"/>
                  </a:lnTo>
                  <a:close/>
                </a:path>
              </a:pathLst>
            </a:custGeom>
            <a:solidFill>
              <a:srgbClr val="20B0D8"/>
            </a:solidFill>
            <a:ln>
              <a:noFill/>
            </a:ln>
          </p:spPr>
          <p:txBody>
            <a:bodyPr lIns="91425" tIns="91425" rIns="91425" bIns="91425" anchor="ctr" anchorCtr="0">
              <a:noAutofit/>
            </a:bodyPr>
            <a:lstStyle/>
            <a:p>
              <a:pPr lvl="0">
                <a:spcBef>
                  <a:spcPts val="0"/>
                </a:spcBef>
                <a:buNone/>
              </a:pPr>
              <a:endParaRPr/>
            </a:p>
          </p:txBody>
        </p:sp>
        <p:sp>
          <p:nvSpPr>
            <p:cNvPr id="1055" name="Shape 1055"/>
            <p:cNvSpPr/>
            <p:nvPr/>
          </p:nvSpPr>
          <p:spPr>
            <a:xfrm>
              <a:off x="1078150" y="1431100"/>
              <a:ext cx="436850" cy="319225"/>
            </a:xfrm>
            <a:custGeom>
              <a:avLst/>
              <a:gdLst/>
              <a:ahLst/>
              <a:cxnLst/>
              <a:rect l="0" t="0" r="0" b="0"/>
              <a:pathLst>
                <a:path w="17474" h="12769" extrusionOk="0">
                  <a:moveTo>
                    <a:pt x="1" y="0"/>
                  </a:moveTo>
                  <a:lnTo>
                    <a:pt x="12770" y="12769"/>
                  </a:lnTo>
                  <a:lnTo>
                    <a:pt x="17474" y="12769"/>
                  </a:lnTo>
                  <a:lnTo>
                    <a:pt x="4705" y="0"/>
                  </a:lnTo>
                  <a:close/>
                </a:path>
              </a:pathLst>
            </a:custGeom>
            <a:solidFill>
              <a:srgbClr val="21AED9"/>
            </a:solidFill>
            <a:ln>
              <a:noFill/>
            </a:ln>
          </p:spPr>
          <p:txBody>
            <a:bodyPr lIns="91425" tIns="91425" rIns="91425" bIns="91425" anchor="ctr" anchorCtr="0">
              <a:noAutofit/>
            </a:bodyPr>
            <a:lstStyle/>
            <a:p>
              <a:pPr lvl="0">
                <a:spcBef>
                  <a:spcPts val="0"/>
                </a:spcBef>
                <a:buNone/>
              </a:pPr>
              <a:endParaRPr/>
            </a:p>
          </p:txBody>
        </p:sp>
        <p:sp>
          <p:nvSpPr>
            <p:cNvPr id="1056" name="Shape 1056"/>
            <p:cNvSpPr/>
            <p:nvPr/>
          </p:nvSpPr>
          <p:spPr>
            <a:xfrm>
              <a:off x="2926250" y="3201900"/>
              <a:ext cx="272200" cy="305800"/>
            </a:xfrm>
            <a:custGeom>
              <a:avLst/>
              <a:gdLst/>
              <a:ahLst/>
              <a:cxnLst/>
              <a:rect l="0" t="0" r="0" b="0"/>
              <a:pathLst>
                <a:path w="10888" h="12232" extrusionOk="0">
                  <a:moveTo>
                    <a:pt x="1614" y="0"/>
                  </a:moveTo>
                  <a:lnTo>
                    <a:pt x="1" y="2957"/>
                  </a:lnTo>
                  <a:lnTo>
                    <a:pt x="9275" y="12231"/>
                  </a:lnTo>
                  <a:lnTo>
                    <a:pt x="10888" y="9274"/>
                  </a:lnTo>
                  <a:lnTo>
                    <a:pt x="1614" y="0"/>
                  </a:lnTo>
                  <a:close/>
                </a:path>
              </a:pathLst>
            </a:custGeom>
            <a:solidFill>
              <a:srgbClr val="21AED9"/>
            </a:solidFill>
            <a:ln>
              <a:noFill/>
            </a:ln>
          </p:spPr>
          <p:txBody>
            <a:bodyPr lIns="91425" tIns="91425" rIns="91425" bIns="91425" anchor="ctr" anchorCtr="0">
              <a:noAutofit/>
            </a:bodyPr>
            <a:lstStyle/>
            <a:p>
              <a:pPr lvl="0">
                <a:spcBef>
                  <a:spcPts val="0"/>
                </a:spcBef>
                <a:buNone/>
              </a:pPr>
              <a:endParaRPr/>
            </a:p>
          </p:txBody>
        </p:sp>
        <p:sp>
          <p:nvSpPr>
            <p:cNvPr id="1057" name="Shape 1057"/>
            <p:cNvSpPr/>
            <p:nvPr/>
          </p:nvSpPr>
          <p:spPr>
            <a:xfrm>
              <a:off x="1175600" y="1431100"/>
              <a:ext cx="436850" cy="319225"/>
            </a:xfrm>
            <a:custGeom>
              <a:avLst/>
              <a:gdLst/>
              <a:ahLst/>
              <a:cxnLst/>
              <a:rect l="0" t="0" r="0" b="0"/>
              <a:pathLst>
                <a:path w="17474" h="12769" extrusionOk="0">
                  <a:moveTo>
                    <a:pt x="1" y="0"/>
                  </a:moveTo>
                  <a:lnTo>
                    <a:pt x="12769" y="12769"/>
                  </a:lnTo>
                  <a:lnTo>
                    <a:pt x="17474" y="12769"/>
                  </a:lnTo>
                  <a:lnTo>
                    <a:pt x="4705" y="0"/>
                  </a:lnTo>
                  <a:close/>
                </a:path>
              </a:pathLst>
            </a:custGeom>
            <a:solidFill>
              <a:srgbClr val="22ADD9"/>
            </a:solidFill>
            <a:ln>
              <a:noFill/>
            </a:ln>
          </p:spPr>
          <p:txBody>
            <a:bodyPr lIns="91425" tIns="91425" rIns="91425" bIns="91425" anchor="ctr" anchorCtr="0">
              <a:noAutofit/>
            </a:bodyPr>
            <a:lstStyle/>
            <a:p>
              <a:pPr lvl="0">
                <a:spcBef>
                  <a:spcPts val="0"/>
                </a:spcBef>
                <a:buNone/>
              </a:pPr>
              <a:endParaRPr/>
            </a:p>
          </p:txBody>
        </p:sp>
        <p:sp>
          <p:nvSpPr>
            <p:cNvPr id="1058" name="Shape 1058"/>
            <p:cNvSpPr/>
            <p:nvPr/>
          </p:nvSpPr>
          <p:spPr>
            <a:xfrm>
              <a:off x="2959850" y="3141400"/>
              <a:ext cx="275575" cy="305800"/>
            </a:xfrm>
            <a:custGeom>
              <a:avLst/>
              <a:gdLst/>
              <a:ahLst/>
              <a:cxnLst/>
              <a:rect l="0" t="0" r="0" b="0"/>
              <a:pathLst>
                <a:path w="11023" h="12232" extrusionOk="0">
                  <a:moveTo>
                    <a:pt x="1748" y="1"/>
                  </a:moveTo>
                  <a:lnTo>
                    <a:pt x="1" y="2958"/>
                  </a:lnTo>
                  <a:lnTo>
                    <a:pt x="9275" y="12232"/>
                  </a:lnTo>
                  <a:lnTo>
                    <a:pt x="11022" y="9275"/>
                  </a:lnTo>
                  <a:lnTo>
                    <a:pt x="1748" y="1"/>
                  </a:lnTo>
                  <a:close/>
                </a:path>
              </a:pathLst>
            </a:custGeom>
            <a:solidFill>
              <a:srgbClr val="22ADD9"/>
            </a:solidFill>
            <a:ln>
              <a:noFill/>
            </a:ln>
          </p:spPr>
          <p:txBody>
            <a:bodyPr lIns="91425" tIns="91425" rIns="91425" bIns="91425" anchor="ctr" anchorCtr="0">
              <a:noAutofit/>
            </a:bodyPr>
            <a:lstStyle/>
            <a:p>
              <a:pPr lvl="0">
                <a:spcBef>
                  <a:spcPts val="0"/>
                </a:spcBef>
                <a:buNone/>
              </a:pPr>
              <a:endParaRPr/>
            </a:p>
          </p:txBody>
        </p:sp>
        <p:sp>
          <p:nvSpPr>
            <p:cNvPr id="1059" name="Shape 1059"/>
            <p:cNvSpPr/>
            <p:nvPr/>
          </p:nvSpPr>
          <p:spPr>
            <a:xfrm>
              <a:off x="2996825" y="3077575"/>
              <a:ext cx="275550" cy="309150"/>
            </a:xfrm>
            <a:custGeom>
              <a:avLst/>
              <a:gdLst/>
              <a:ahLst/>
              <a:cxnLst/>
              <a:rect l="0" t="0" r="0" b="0"/>
              <a:pathLst>
                <a:path w="11022" h="12366" extrusionOk="0">
                  <a:moveTo>
                    <a:pt x="1613" y="0"/>
                  </a:moveTo>
                  <a:lnTo>
                    <a:pt x="0" y="2957"/>
                  </a:lnTo>
                  <a:lnTo>
                    <a:pt x="9275" y="12366"/>
                  </a:lnTo>
                  <a:lnTo>
                    <a:pt x="11022" y="9409"/>
                  </a:lnTo>
                  <a:lnTo>
                    <a:pt x="1613" y="0"/>
                  </a:lnTo>
                  <a:close/>
                </a:path>
              </a:pathLst>
            </a:custGeom>
            <a:solidFill>
              <a:srgbClr val="23ABDA"/>
            </a:solidFill>
            <a:ln>
              <a:noFill/>
            </a:ln>
          </p:spPr>
          <p:txBody>
            <a:bodyPr lIns="91425" tIns="91425" rIns="91425" bIns="91425" anchor="ctr" anchorCtr="0">
              <a:noAutofit/>
            </a:bodyPr>
            <a:lstStyle/>
            <a:p>
              <a:pPr lvl="0">
                <a:spcBef>
                  <a:spcPts val="0"/>
                </a:spcBef>
                <a:buNone/>
              </a:pPr>
              <a:endParaRPr/>
            </a:p>
          </p:txBody>
        </p:sp>
        <p:sp>
          <p:nvSpPr>
            <p:cNvPr id="1060" name="Shape 1060"/>
            <p:cNvSpPr/>
            <p:nvPr/>
          </p:nvSpPr>
          <p:spPr>
            <a:xfrm>
              <a:off x="1273050" y="1431100"/>
              <a:ext cx="433500" cy="319225"/>
            </a:xfrm>
            <a:custGeom>
              <a:avLst/>
              <a:gdLst/>
              <a:ahLst/>
              <a:cxnLst/>
              <a:rect l="0" t="0" r="0" b="0"/>
              <a:pathLst>
                <a:path w="17340" h="12769" extrusionOk="0">
                  <a:moveTo>
                    <a:pt x="0" y="0"/>
                  </a:moveTo>
                  <a:lnTo>
                    <a:pt x="12769" y="12769"/>
                  </a:lnTo>
                  <a:lnTo>
                    <a:pt x="17339" y="12769"/>
                  </a:lnTo>
                  <a:lnTo>
                    <a:pt x="4705" y="0"/>
                  </a:lnTo>
                  <a:close/>
                </a:path>
              </a:pathLst>
            </a:custGeom>
            <a:solidFill>
              <a:srgbClr val="23ABDA"/>
            </a:solidFill>
            <a:ln>
              <a:noFill/>
            </a:ln>
          </p:spPr>
          <p:txBody>
            <a:bodyPr lIns="91425" tIns="91425" rIns="91425" bIns="91425" anchor="ctr" anchorCtr="0">
              <a:noAutofit/>
            </a:bodyPr>
            <a:lstStyle/>
            <a:p>
              <a:pPr lvl="0">
                <a:spcBef>
                  <a:spcPts val="0"/>
                </a:spcBef>
                <a:buNone/>
              </a:pPr>
              <a:endParaRPr/>
            </a:p>
          </p:txBody>
        </p:sp>
        <p:sp>
          <p:nvSpPr>
            <p:cNvPr id="1061" name="Shape 1061"/>
            <p:cNvSpPr/>
            <p:nvPr/>
          </p:nvSpPr>
          <p:spPr>
            <a:xfrm>
              <a:off x="1370500" y="1431100"/>
              <a:ext cx="433475" cy="319225"/>
            </a:xfrm>
            <a:custGeom>
              <a:avLst/>
              <a:gdLst/>
              <a:ahLst/>
              <a:cxnLst/>
              <a:rect l="0" t="0" r="0" b="0"/>
              <a:pathLst>
                <a:path w="17339" h="12769" extrusionOk="0">
                  <a:moveTo>
                    <a:pt x="0" y="0"/>
                  </a:moveTo>
                  <a:lnTo>
                    <a:pt x="12769" y="12769"/>
                  </a:lnTo>
                  <a:lnTo>
                    <a:pt x="17339" y="12769"/>
                  </a:lnTo>
                  <a:lnTo>
                    <a:pt x="4705" y="0"/>
                  </a:lnTo>
                  <a:close/>
                </a:path>
              </a:pathLst>
            </a:custGeom>
            <a:solidFill>
              <a:srgbClr val="25A9DA"/>
            </a:solidFill>
            <a:ln>
              <a:noFill/>
            </a:ln>
          </p:spPr>
          <p:txBody>
            <a:bodyPr lIns="91425" tIns="91425" rIns="91425" bIns="91425" anchor="ctr" anchorCtr="0">
              <a:noAutofit/>
            </a:bodyPr>
            <a:lstStyle/>
            <a:p>
              <a:pPr lvl="0">
                <a:spcBef>
                  <a:spcPts val="0"/>
                </a:spcBef>
                <a:buNone/>
              </a:pPr>
              <a:endParaRPr/>
            </a:p>
          </p:txBody>
        </p:sp>
        <p:sp>
          <p:nvSpPr>
            <p:cNvPr id="1062" name="Shape 1062"/>
            <p:cNvSpPr/>
            <p:nvPr/>
          </p:nvSpPr>
          <p:spPr>
            <a:xfrm>
              <a:off x="3030425" y="3017075"/>
              <a:ext cx="275550" cy="305800"/>
            </a:xfrm>
            <a:custGeom>
              <a:avLst/>
              <a:gdLst/>
              <a:ahLst/>
              <a:cxnLst/>
              <a:rect l="0" t="0" r="0" b="0"/>
              <a:pathLst>
                <a:path w="11022" h="12232" extrusionOk="0">
                  <a:moveTo>
                    <a:pt x="1748" y="1"/>
                  </a:moveTo>
                  <a:lnTo>
                    <a:pt x="1" y="2958"/>
                  </a:lnTo>
                  <a:lnTo>
                    <a:pt x="9409" y="12232"/>
                  </a:lnTo>
                  <a:lnTo>
                    <a:pt x="11022" y="9275"/>
                  </a:lnTo>
                  <a:lnTo>
                    <a:pt x="1748" y="1"/>
                  </a:lnTo>
                  <a:close/>
                </a:path>
              </a:pathLst>
            </a:custGeom>
            <a:solidFill>
              <a:srgbClr val="25A9DA"/>
            </a:solidFill>
            <a:ln>
              <a:noFill/>
            </a:ln>
          </p:spPr>
          <p:txBody>
            <a:bodyPr lIns="91425" tIns="91425" rIns="91425" bIns="91425" anchor="ctr" anchorCtr="0">
              <a:noAutofit/>
            </a:bodyPr>
            <a:lstStyle/>
            <a:p>
              <a:pPr lvl="0">
                <a:spcBef>
                  <a:spcPts val="0"/>
                </a:spcBef>
                <a:buNone/>
              </a:pPr>
              <a:endParaRPr/>
            </a:p>
          </p:txBody>
        </p:sp>
        <p:sp>
          <p:nvSpPr>
            <p:cNvPr id="1063" name="Shape 1063"/>
            <p:cNvSpPr/>
            <p:nvPr/>
          </p:nvSpPr>
          <p:spPr>
            <a:xfrm>
              <a:off x="1467950" y="1431100"/>
              <a:ext cx="433475" cy="319225"/>
            </a:xfrm>
            <a:custGeom>
              <a:avLst/>
              <a:gdLst/>
              <a:ahLst/>
              <a:cxnLst/>
              <a:rect l="0" t="0" r="0" b="0"/>
              <a:pathLst>
                <a:path w="17339" h="12769" extrusionOk="0">
                  <a:moveTo>
                    <a:pt x="0" y="0"/>
                  </a:moveTo>
                  <a:lnTo>
                    <a:pt x="12769" y="12769"/>
                  </a:lnTo>
                  <a:lnTo>
                    <a:pt x="17339" y="12769"/>
                  </a:lnTo>
                  <a:lnTo>
                    <a:pt x="4570" y="0"/>
                  </a:lnTo>
                  <a:close/>
                </a:path>
              </a:pathLst>
            </a:custGeom>
            <a:solidFill>
              <a:srgbClr val="26A8DB"/>
            </a:solidFill>
            <a:ln>
              <a:noFill/>
            </a:ln>
          </p:spPr>
          <p:txBody>
            <a:bodyPr lIns="91425" tIns="91425" rIns="91425" bIns="91425" anchor="ctr" anchorCtr="0">
              <a:noAutofit/>
            </a:bodyPr>
            <a:lstStyle/>
            <a:p>
              <a:pPr lvl="0">
                <a:spcBef>
                  <a:spcPts val="0"/>
                </a:spcBef>
                <a:buNone/>
              </a:pPr>
              <a:endParaRPr/>
            </a:p>
          </p:txBody>
        </p:sp>
        <p:sp>
          <p:nvSpPr>
            <p:cNvPr id="1064" name="Shape 1064"/>
            <p:cNvSpPr/>
            <p:nvPr/>
          </p:nvSpPr>
          <p:spPr>
            <a:xfrm>
              <a:off x="3067375" y="2956600"/>
              <a:ext cx="275575" cy="305800"/>
            </a:xfrm>
            <a:custGeom>
              <a:avLst/>
              <a:gdLst/>
              <a:ahLst/>
              <a:cxnLst/>
              <a:rect l="0" t="0" r="0" b="0"/>
              <a:pathLst>
                <a:path w="11023" h="12232" extrusionOk="0">
                  <a:moveTo>
                    <a:pt x="1614" y="0"/>
                  </a:moveTo>
                  <a:lnTo>
                    <a:pt x="1" y="2957"/>
                  </a:lnTo>
                  <a:lnTo>
                    <a:pt x="9275" y="12231"/>
                  </a:lnTo>
                  <a:lnTo>
                    <a:pt x="11022" y="9275"/>
                  </a:lnTo>
                  <a:lnTo>
                    <a:pt x="1614" y="0"/>
                  </a:lnTo>
                  <a:close/>
                </a:path>
              </a:pathLst>
            </a:custGeom>
            <a:solidFill>
              <a:srgbClr val="26A8DB"/>
            </a:solidFill>
            <a:ln>
              <a:noFill/>
            </a:ln>
          </p:spPr>
          <p:txBody>
            <a:bodyPr lIns="91425" tIns="91425" rIns="91425" bIns="91425" anchor="ctr" anchorCtr="0">
              <a:noAutofit/>
            </a:bodyPr>
            <a:lstStyle/>
            <a:p>
              <a:pPr lvl="0">
                <a:spcBef>
                  <a:spcPts val="0"/>
                </a:spcBef>
                <a:buNone/>
              </a:pPr>
              <a:endParaRPr/>
            </a:p>
          </p:txBody>
        </p:sp>
        <p:sp>
          <p:nvSpPr>
            <p:cNvPr id="1065" name="Shape 1065"/>
            <p:cNvSpPr/>
            <p:nvPr/>
          </p:nvSpPr>
          <p:spPr>
            <a:xfrm>
              <a:off x="1565375" y="1431100"/>
              <a:ext cx="433500" cy="319225"/>
            </a:xfrm>
            <a:custGeom>
              <a:avLst/>
              <a:gdLst/>
              <a:ahLst/>
              <a:cxnLst/>
              <a:rect l="0" t="0" r="0" b="0"/>
              <a:pathLst>
                <a:path w="17340" h="12769" extrusionOk="0">
                  <a:moveTo>
                    <a:pt x="1" y="0"/>
                  </a:moveTo>
                  <a:lnTo>
                    <a:pt x="12635" y="12769"/>
                  </a:lnTo>
                  <a:lnTo>
                    <a:pt x="17339" y="12769"/>
                  </a:lnTo>
                  <a:lnTo>
                    <a:pt x="4571" y="0"/>
                  </a:lnTo>
                  <a:close/>
                </a:path>
              </a:pathLst>
            </a:custGeom>
            <a:solidFill>
              <a:srgbClr val="27A6DC"/>
            </a:solidFill>
            <a:ln>
              <a:noFill/>
            </a:ln>
          </p:spPr>
          <p:txBody>
            <a:bodyPr lIns="91425" tIns="91425" rIns="91425" bIns="91425" anchor="ctr" anchorCtr="0">
              <a:noAutofit/>
            </a:bodyPr>
            <a:lstStyle/>
            <a:p>
              <a:pPr lvl="0">
                <a:spcBef>
                  <a:spcPts val="0"/>
                </a:spcBef>
                <a:buNone/>
              </a:pPr>
              <a:endParaRPr/>
            </a:p>
          </p:txBody>
        </p:sp>
        <p:sp>
          <p:nvSpPr>
            <p:cNvPr id="1066" name="Shape 1066"/>
            <p:cNvSpPr/>
            <p:nvPr/>
          </p:nvSpPr>
          <p:spPr>
            <a:xfrm>
              <a:off x="3101000" y="2896125"/>
              <a:ext cx="275550" cy="305800"/>
            </a:xfrm>
            <a:custGeom>
              <a:avLst/>
              <a:gdLst/>
              <a:ahLst/>
              <a:cxnLst/>
              <a:rect l="0" t="0" r="0" b="0"/>
              <a:pathLst>
                <a:path w="11022" h="12232" extrusionOk="0">
                  <a:moveTo>
                    <a:pt x="1747" y="0"/>
                  </a:moveTo>
                  <a:lnTo>
                    <a:pt x="0" y="2823"/>
                  </a:lnTo>
                  <a:lnTo>
                    <a:pt x="9409" y="12231"/>
                  </a:lnTo>
                  <a:lnTo>
                    <a:pt x="11021" y="9274"/>
                  </a:lnTo>
                  <a:lnTo>
                    <a:pt x="1747" y="0"/>
                  </a:lnTo>
                  <a:close/>
                </a:path>
              </a:pathLst>
            </a:custGeom>
            <a:solidFill>
              <a:srgbClr val="27A6DC"/>
            </a:solidFill>
            <a:ln>
              <a:noFill/>
            </a:ln>
          </p:spPr>
          <p:txBody>
            <a:bodyPr lIns="91425" tIns="91425" rIns="91425" bIns="91425" anchor="ctr" anchorCtr="0">
              <a:noAutofit/>
            </a:bodyPr>
            <a:lstStyle/>
            <a:p>
              <a:pPr lvl="0">
                <a:spcBef>
                  <a:spcPts val="0"/>
                </a:spcBef>
                <a:buNone/>
              </a:pPr>
              <a:endParaRPr/>
            </a:p>
          </p:txBody>
        </p:sp>
        <p:sp>
          <p:nvSpPr>
            <p:cNvPr id="1067" name="Shape 1067"/>
            <p:cNvSpPr/>
            <p:nvPr/>
          </p:nvSpPr>
          <p:spPr>
            <a:xfrm>
              <a:off x="3137950" y="2802025"/>
              <a:ext cx="275550" cy="336050"/>
            </a:xfrm>
            <a:custGeom>
              <a:avLst/>
              <a:gdLst/>
              <a:ahLst/>
              <a:cxnLst/>
              <a:rect l="0" t="0" r="0" b="0"/>
              <a:pathLst>
                <a:path w="11022" h="13442" extrusionOk="0">
                  <a:moveTo>
                    <a:pt x="404" y="1"/>
                  </a:moveTo>
                  <a:lnTo>
                    <a:pt x="1" y="404"/>
                  </a:lnTo>
                  <a:lnTo>
                    <a:pt x="1076" y="2286"/>
                  </a:lnTo>
                  <a:lnTo>
                    <a:pt x="1" y="4167"/>
                  </a:lnTo>
                  <a:lnTo>
                    <a:pt x="9275" y="13441"/>
                  </a:lnTo>
                  <a:lnTo>
                    <a:pt x="11022" y="10619"/>
                  </a:lnTo>
                  <a:lnTo>
                    <a:pt x="404" y="1"/>
                  </a:lnTo>
                  <a:close/>
                </a:path>
              </a:pathLst>
            </a:custGeom>
            <a:solidFill>
              <a:srgbClr val="28A4DC"/>
            </a:solidFill>
            <a:ln>
              <a:noFill/>
            </a:ln>
          </p:spPr>
          <p:txBody>
            <a:bodyPr lIns="91425" tIns="91425" rIns="91425" bIns="91425" anchor="ctr" anchorCtr="0">
              <a:noAutofit/>
            </a:bodyPr>
            <a:lstStyle/>
            <a:p>
              <a:pPr lvl="0">
                <a:spcBef>
                  <a:spcPts val="0"/>
                </a:spcBef>
                <a:buNone/>
              </a:pPr>
              <a:endParaRPr/>
            </a:p>
          </p:txBody>
        </p:sp>
        <p:sp>
          <p:nvSpPr>
            <p:cNvPr id="1068" name="Shape 1068"/>
            <p:cNvSpPr/>
            <p:nvPr/>
          </p:nvSpPr>
          <p:spPr>
            <a:xfrm>
              <a:off x="1662825" y="1431100"/>
              <a:ext cx="433500" cy="319225"/>
            </a:xfrm>
            <a:custGeom>
              <a:avLst/>
              <a:gdLst/>
              <a:ahLst/>
              <a:cxnLst/>
              <a:rect l="0" t="0" r="0" b="0"/>
              <a:pathLst>
                <a:path w="17340" h="12769" extrusionOk="0">
                  <a:moveTo>
                    <a:pt x="1" y="0"/>
                  </a:moveTo>
                  <a:lnTo>
                    <a:pt x="12635" y="12769"/>
                  </a:lnTo>
                  <a:lnTo>
                    <a:pt x="17339" y="12769"/>
                  </a:lnTo>
                  <a:lnTo>
                    <a:pt x="4571" y="0"/>
                  </a:lnTo>
                  <a:close/>
                </a:path>
              </a:pathLst>
            </a:custGeom>
            <a:solidFill>
              <a:srgbClr val="28A4DC"/>
            </a:solidFill>
            <a:ln>
              <a:noFill/>
            </a:ln>
          </p:spPr>
          <p:txBody>
            <a:bodyPr lIns="91425" tIns="91425" rIns="91425" bIns="91425" anchor="ctr" anchorCtr="0">
              <a:noAutofit/>
            </a:bodyPr>
            <a:lstStyle/>
            <a:p>
              <a:pPr lvl="0">
                <a:spcBef>
                  <a:spcPts val="0"/>
                </a:spcBef>
                <a:buNone/>
              </a:pPr>
              <a:endParaRPr/>
            </a:p>
          </p:txBody>
        </p:sp>
        <p:sp>
          <p:nvSpPr>
            <p:cNvPr id="1069" name="Shape 1069"/>
            <p:cNvSpPr/>
            <p:nvPr/>
          </p:nvSpPr>
          <p:spPr>
            <a:xfrm>
              <a:off x="3006900" y="2573550"/>
              <a:ext cx="440200" cy="504050"/>
            </a:xfrm>
            <a:custGeom>
              <a:avLst/>
              <a:gdLst/>
              <a:ahLst/>
              <a:cxnLst/>
              <a:rect l="0" t="0" r="0" b="0"/>
              <a:pathLst>
                <a:path w="17608" h="20162" extrusionOk="0">
                  <a:moveTo>
                    <a:pt x="404" y="0"/>
                  </a:moveTo>
                  <a:lnTo>
                    <a:pt x="1" y="269"/>
                  </a:lnTo>
                  <a:lnTo>
                    <a:pt x="5243" y="9543"/>
                  </a:lnTo>
                  <a:lnTo>
                    <a:pt x="15995" y="20161"/>
                  </a:lnTo>
                  <a:lnTo>
                    <a:pt x="17608" y="17204"/>
                  </a:lnTo>
                  <a:lnTo>
                    <a:pt x="404" y="0"/>
                  </a:lnTo>
                  <a:close/>
                </a:path>
              </a:pathLst>
            </a:custGeom>
            <a:solidFill>
              <a:srgbClr val="29A2DD"/>
            </a:solidFill>
            <a:ln>
              <a:noFill/>
            </a:ln>
          </p:spPr>
          <p:txBody>
            <a:bodyPr lIns="91425" tIns="91425" rIns="91425" bIns="91425" anchor="ctr" anchorCtr="0">
              <a:noAutofit/>
            </a:bodyPr>
            <a:lstStyle/>
            <a:p>
              <a:pPr lvl="0">
                <a:spcBef>
                  <a:spcPts val="0"/>
                </a:spcBef>
                <a:buNone/>
              </a:pPr>
              <a:endParaRPr/>
            </a:p>
          </p:txBody>
        </p:sp>
        <p:sp>
          <p:nvSpPr>
            <p:cNvPr id="1070" name="Shape 1070"/>
            <p:cNvSpPr/>
            <p:nvPr/>
          </p:nvSpPr>
          <p:spPr>
            <a:xfrm>
              <a:off x="1760275" y="1431100"/>
              <a:ext cx="433500" cy="319225"/>
            </a:xfrm>
            <a:custGeom>
              <a:avLst/>
              <a:gdLst/>
              <a:ahLst/>
              <a:cxnLst/>
              <a:rect l="0" t="0" r="0" b="0"/>
              <a:pathLst>
                <a:path w="17340" h="12769" extrusionOk="0">
                  <a:moveTo>
                    <a:pt x="1" y="0"/>
                  </a:moveTo>
                  <a:lnTo>
                    <a:pt x="12635" y="12769"/>
                  </a:lnTo>
                  <a:lnTo>
                    <a:pt x="17339" y="12769"/>
                  </a:lnTo>
                  <a:lnTo>
                    <a:pt x="4570" y="0"/>
                  </a:lnTo>
                  <a:close/>
                </a:path>
              </a:pathLst>
            </a:custGeom>
            <a:solidFill>
              <a:srgbClr val="29A2DD"/>
            </a:solidFill>
            <a:ln>
              <a:noFill/>
            </a:ln>
          </p:spPr>
          <p:txBody>
            <a:bodyPr lIns="91425" tIns="91425" rIns="91425" bIns="91425" anchor="ctr" anchorCtr="0">
              <a:noAutofit/>
            </a:bodyPr>
            <a:lstStyle/>
            <a:p>
              <a:pPr lvl="0">
                <a:spcBef>
                  <a:spcPts val="0"/>
                </a:spcBef>
                <a:buNone/>
              </a:pPr>
              <a:endParaRPr/>
            </a:p>
          </p:txBody>
        </p:sp>
        <p:sp>
          <p:nvSpPr>
            <p:cNvPr id="1071" name="Shape 1071"/>
            <p:cNvSpPr/>
            <p:nvPr/>
          </p:nvSpPr>
          <p:spPr>
            <a:xfrm>
              <a:off x="1854350" y="1431100"/>
              <a:ext cx="436850" cy="319225"/>
            </a:xfrm>
            <a:custGeom>
              <a:avLst/>
              <a:gdLst/>
              <a:ahLst/>
              <a:cxnLst/>
              <a:rect l="0" t="0" r="0" b="0"/>
              <a:pathLst>
                <a:path w="17474" h="12769" extrusionOk="0">
                  <a:moveTo>
                    <a:pt x="1" y="0"/>
                  </a:moveTo>
                  <a:lnTo>
                    <a:pt x="12770" y="12769"/>
                  </a:lnTo>
                  <a:lnTo>
                    <a:pt x="17474" y="12769"/>
                  </a:lnTo>
                  <a:lnTo>
                    <a:pt x="4705" y="0"/>
                  </a:lnTo>
                  <a:close/>
                </a:path>
              </a:pathLst>
            </a:custGeom>
            <a:solidFill>
              <a:srgbClr val="2AA1DD"/>
            </a:solidFill>
            <a:ln>
              <a:noFill/>
            </a:ln>
          </p:spPr>
          <p:txBody>
            <a:bodyPr lIns="91425" tIns="91425" rIns="91425" bIns="91425" anchor="ctr" anchorCtr="0">
              <a:noAutofit/>
            </a:bodyPr>
            <a:lstStyle/>
            <a:p>
              <a:pPr lvl="0">
                <a:spcBef>
                  <a:spcPts val="0"/>
                </a:spcBef>
                <a:buNone/>
              </a:pPr>
              <a:endParaRPr/>
            </a:p>
          </p:txBody>
        </p:sp>
        <p:sp>
          <p:nvSpPr>
            <p:cNvPr id="1072" name="Shape 1072"/>
            <p:cNvSpPr/>
            <p:nvPr/>
          </p:nvSpPr>
          <p:spPr>
            <a:xfrm>
              <a:off x="2872500" y="2345050"/>
              <a:ext cx="611575" cy="672050"/>
            </a:xfrm>
            <a:custGeom>
              <a:avLst/>
              <a:gdLst/>
              <a:ahLst/>
              <a:cxnLst/>
              <a:rect l="0" t="0" r="0" b="0"/>
              <a:pathLst>
                <a:path w="24463" h="26882" extrusionOk="0">
                  <a:moveTo>
                    <a:pt x="538" y="1"/>
                  </a:moveTo>
                  <a:lnTo>
                    <a:pt x="0" y="269"/>
                  </a:lnTo>
                  <a:lnTo>
                    <a:pt x="5377" y="9409"/>
                  </a:lnTo>
                  <a:lnTo>
                    <a:pt x="22715" y="26882"/>
                  </a:lnTo>
                  <a:lnTo>
                    <a:pt x="24462" y="23925"/>
                  </a:lnTo>
                  <a:lnTo>
                    <a:pt x="538" y="1"/>
                  </a:lnTo>
                  <a:close/>
                </a:path>
              </a:pathLst>
            </a:custGeom>
            <a:solidFill>
              <a:srgbClr val="2AA1DD"/>
            </a:solidFill>
            <a:ln>
              <a:noFill/>
            </a:ln>
          </p:spPr>
          <p:txBody>
            <a:bodyPr lIns="91425" tIns="91425" rIns="91425" bIns="91425" anchor="ctr" anchorCtr="0">
              <a:noAutofit/>
            </a:bodyPr>
            <a:lstStyle/>
            <a:p>
              <a:pPr lvl="0">
                <a:spcBef>
                  <a:spcPts val="0"/>
                </a:spcBef>
                <a:buNone/>
              </a:pPr>
              <a:endParaRPr/>
            </a:p>
          </p:txBody>
        </p:sp>
        <p:sp>
          <p:nvSpPr>
            <p:cNvPr id="1073" name="Shape 1073"/>
            <p:cNvSpPr/>
            <p:nvPr/>
          </p:nvSpPr>
          <p:spPr>
            <a:xfrm>
              <a:off x="2741450" y="2113200"/>
              <a:ext cx="779575" cy="843425"/>
            </a:xfrm>
            <a:custGeom>
              <a:avLst/>
              <a:gdLst/>
              <a:ahLst/>
              <a:cxnLst/>
              <a:rect l="0" t="0" r="0" b="0"/>
              <a:pathLst>
                <a:path w="31183" h="33737" extrusionOk="0">
                  <a:moveTo>
                    <a:pt x="404" y="0"/>
                  </a:moveTo>
                  <a:lnTo>
                    <a:pt x="0" y="404"/>
                  </a:lnTo>
                  <a:lnTo>
                    <a:pt x="5242" y="9543"/>
                  </a:lnTo>
                  <a:lnTo>
                    <a:pt x="29436" y="33736"/>
                  </a:lnTo>
                  <a:lnTo>
                    <a:pt x="31183" y="30780"/>
                  </a:lnTo>
                  <a:lnTo>
                    <a:pt x="404" y="0"/>
                  </a:lnTo>
                  <a:close/>
                </a:path>
              </a:pathLst>
            </a:custGeom>
            <a:solidFill>
              <a:srgbClr val="2B9FDE"/>
            </a:solidFill>
            <a:ln>
              <a:noFill/>
            </a:ln>
          </p:spPr>
          <p:txBody>
            <a:bodyPr lIns="91425" tIns="91425" rIns="91425" bIns="91425" anchor="ctr" anchorCtr="0">
              <a:noAutofit/>
            </a:bodyPr>
            <a:lstStyle/>
            <a:p>
              <a:pPr lvl="0">
                <a:spcBef>
                  <a:spcPts val="0"/>
                </a:spcBef>
                <a:buNone/>
              </a:pPr>
              <a:endParaRPr/>
            </a:p>
          </p:txBody>
        </p:sp>
        <p:sp>
          <p:nvSpPr>
            <p:cNvPr id="1074" name="Shape 1074"/>
            <p:cNvSpPr/>
            <p:nvPr/>
          </p:nvSpPr>
          <p:spPr>
            <a:xfrm>
              <a:off x="1951800" y="1431100"/>
              <a:ext cx="433500" cy="319225"/>
            </a:xfrm>
            <a:custGeom>
              <a:avLst/>
              <a:gdLst/>
              <a:ahLst/>
              <a:cxnLst/>
              <a:rect l="0" t="0" r="0" b="0"/>
              <a:pathLst>
                <a:path w="17340" h="12769" extrusionOk="0">
                  <a:moveTo>
                    <a:pt x="1" y="0"/>
                  </a:moveTo>
                  <a:lnTo>
                    <a:pt x="12769" y="12769"/>
                  </a:lnTo>
                  <a:lnTo>
                    <a:pt x="17339" y="12769"/>
                  </a:lnTo>
                  <a:lnTo>
                    <a:pt x="4705" y="0"/>
                  </a:lnTo>
                  <a:close/>
                </a:path>
              </a:pathLst>
            </a:custGeom>
            <a:solidFill>
              <a:srgbClr val="2B9FDE"/>
            </a:solidFill>
            <a:ln>
              <a:noFill/>
            </a:ln>
          </p:spPr>
          <p:txBody>
            <a:bodyPr lIns="91425" tIns="91425" rIns="91425" bIns="91425" anchor="ctr" anchorCtr="0">
              <a:noAutofit/>
            </a:bodyPr>
            <a:lstStyle/>
            <a:p>
              <a:pPr lvl="0">
                <a:spcBef>
                  <a:spcPts val="0"/>
                </a:spcBef>
                <a:buNone/>
              </a:pPr>
              <a:endParaRPr/>
            </a:p>
          </p:txBody>
        </p:sp>
        <p:sp>
          <p:nvSpPr>
            <p:cNvPr id="1075" name="Shape 1075"/>
            <p:cNvSpPr/>
            <p:nvPr/>
          </p:nvSpPr>
          <p:spPr>
            <a:xfrm>
              <a:off x="2049250" y="1431100"/>
              <a:ext cx="433500" cy="319225"/>
            </a:xfrm>
            <a:custGeom>
              <a:avLst/>
              <a:gdLst/>
              <a:ahLst/>
              <a:cxnLst/>
              <a:rect l="0" t="0" r="0" b="0"/>
              <a:pathLst>
                <a:path w="17340" h="12769" extrusionOk="0">
                  <a:moveTo>
                    <a:pt x="1" y="0"/>
                  </a:moveTo>
                  <a:lnTo>
                    <a:pt x="12769" y="12769"/>
                  </a:lnTo>
                  <a:lnTo>
                    <a:pt x="17339" y="12769"/>
                  </a:lnTo>
                  <a:lnTo>
                    <a:pt x="4705" y="0"/>
                  </a:lnTo>
                  <a:close/>
                </a:path>
              </a:pathLst>
            </a:custGeom>
            <a:solidFill>
              <a:srgbClr val="2C9DDE"/>
            </a:solidFill>
            <a:ln>
              <a:noFill/>
            </a:ln>
          </p:spPr>
          <p:txBody>
            <a:bodyPr lIns="91425" tIns="91425" rIns="91425" bIns="91425" anchor="ctr" anchorCtr="0">
              <a:noAutofit/>
            </a:bodyPr>
            <a:lstStyle/>
            <a:p>
              <a:pPr lvl="0">
                <a:spcBef>
                  <a:spcPts val="0"/>
                </a:spcBef>
                <a:buNone/>
              </a:pPr>
              <a:endParaRPr/>
            </a:p>
          </p:txBody>
        </p:sp>
        <p:sp>
          <p:nvSpPr>
            <p:cNvPr id="1076" name="Shape 1076"/>
            <p:cNvSpPr/>
            <p:nvPr/>
          </p:nvSpPr>
          <p:spPr>
            <a:xfrm>
              <a:off x="2610400" y="1884700"/>
              <a:ext cx="924075" cy="1008075"/>
            </a:xfrm>
            <a:custGeom>
              <a:avLst/>
              <a:gdLst/>
              <a:ahLst/>
              <a:cxnLst/>
              <a:rect l="0" t="0" r="0" b="0"/>
              <a:pathLst>
                <a:path w="36963" h="40323" extrusionOk="0">
                  <a:moveTo>
                    <a:pt x="404" y="1"/>
                  </a:moveTo>
                  <a:lnTo>
                    <a:pt x="1" y="270"/>
                  </a:lnTo>
                  <a:lnTo>
                    <a:pt x="5242" y="9544"/>
                  </a:lnTo>
                  <a:lnTo>
                    <a:pt x="36022" y="40323"/>
                  </a:lnTo>
                  <a:lnTo>
                    <a:pt x="36963" y="38979"/>
                  </a:lnTo>
                  <a:lnTo>
                    <a:pt x="33737" y="33334"/>
                  </a:lnTo>
                  <a:lnTo>
                    <a:pt x="404" y="1"/>
                  </a:lnTo>
                  <a:close/>
                </a:path>
              </a:pathLst>
            </a:custGeom>
            <a:solidFill>
              <a:srgbClr val="2C9DDE"/>
            </a:solidFill>
            <a:ln>
              <a:noFill/>
            </a:ln>
          </p:spPr>
          <p:txBody>
            <a:bodyPr lIns="91425" tIns="91425" rIns="91425" bIns="91425" anchor="ctr" anchorCtr="0">
              <a:noAutofit/>
            </a:bodyPr>
            <a:lstStyle/>
            <a:p>
              <a:pPr lvl="0">
                <a:spcBef>
                  <a:spcPts val="0"/>
                </a:spcBef>
                <a:buNone/>
              </a:pPr>
              <a:endParaRPr/>
            </a:p>
          </p:txBody>
        </p:sp>
        <p:sp>
          <p:nvSpPr>
            <p:cNvPr id="1077" name="Shape 1077"/>
            <p:cNvSpPr/>
            <p:nvPr/>
          </p:nvSpPr>
          <p:spPr>
            <a:xfrm>
              <a:off x="2146700" y="1431100"/>
              <a:ext cx="1307125" cy="1297025"/>
            </a:xfrm>
            <a:custGeom>
              <a:avLst/>
              <a:gdLst/>
              <a:ahLst/>
              <a:cxnLst/>
              <a:rect l="0" t="0" r="0" b="0"/>
              <a:pathLst>
                <a:path w="52285" h="51881" extrusionOk="0">
                  <a:moveTo>
                    <a:pt x="0" y="0"/>
                  </a:moveTo>
                  <a:lnTo>
                    <a:pt x="12769" y="12769"/>
                  </a:lnTo>
                  <a:lnTo>
                    <a:pt x="15188" y="12769"/>
                  </a:lnTo>
                  <a:lnTo>
                    <a:pt x="18549" y="18548"/>
                  </a:lnTo>
                  <a:lnTo>
                    <a:pt x="51882" y="51881"/>
                  </a:lnTo>
                  <a:lnTo>
                    <a:pt x="52285" y="51478"/>
                  </a:lnTo>
                  <a:lnTo>
                    <a:pt x="46909" y="42338"/>
                  </a:lnTo>
                  <a:lnTo>
                    <a:pt x="4570" y="0"/>
                  </a:lnTo>
                  <a:close/>
                </a:path>
              </a:pathLst>
            </a:custGeom>
            <a:solidFill>
              <a:srgbClr val="2D9CDF"/>
            </a:solidFill>
            <a:ln>
              <a:noFill/>
            </a:ln>
          </p:spPr>
          <p:txBody>
            <a:bodyPr lIns="91425" tIns="91425" rIns="91425" bIns="91425" anchor="ctr" anchorCtr="0">
              <a:noAutofit/>
            </a:bodyPr>
            <a:lstStyle/>
            <a:p>
              <a:pPr lvl="0">
                <a:spcBef>
                  <a:spcPts val="0"/>
                </a:spcBef>
                <a:buNone/>
              </a:pPr>
              <a:endParaRPr/>
            </a:p>
          </p:txBody>
        </p:sp>
        <p:sp>
          <p:nvSpPr>
            <p:cNvPr id="1078" name="Shape 1078"/>
            <p:cNvSpPr/>
            <p:nvPr/>
          </p:nvSpPr>
          <p:spPr>
            <a:xfrm>
              <a:off x="2244150" y="1431100"/>
              <a:ext cx="1075275" cy="1065175"/>
            </a:xfrm>
            <a:custGeom>
              <a:avLst/>
              <a:gdLst/>
              <a:ahLst/>
              <a:cxnLst/>
              <a:rect l="0" t="0" r="0" b="0"/>
              <a:pathLst>
                <a:path w="43011" h="42607" extrusionOk="0">
                  <a:moveTo>
                    <a:pt x="0" y="0"/>
                  </a:moveTo>
                  <a:lnTo>
                    <a:pt x="42607" y="42607"/>
                  </a:lnTo>
                  <a:lnTo>
                    <a:pt x="43011" y="42338"/>
                  </a:lnTo>
                  <a:lnTo>
                    <a:pt x="37769" y="33064"/>
                  </a:lnTo>
                  <a:lnTo>
                    <a:pt x="4570" y="0"/>
                  </a:lnTo>
                  <a:close/>
                </a:path>
              </a:pathLst>
            </a:custGeom>
            <a:solidFill>
              <a:srgbClr val="2F9AE0"/>
            </a:solidFill>
            <a:ln>
              <a:noFill/>
            </a:ln>
          </p:spPr>
          <p:txBody>
            <a:bodyPr lIns="91425" tIns="91425" rIns="91425" bIns="91425" anchor="ctr" anchorCtr="0">
              <a:noAutofit/>
            </a:bodyPr>
            <a:lstStyle/>
            <a:p>
              <a:pPr lvl="0">
                <a:spcBef>
                  <a:spcPts val="0"/>
                </a:spcBef>
                <a:buNone/>
              </a:pPr>
              <a:endParaRPr/>
            </a:p>
          </p:txBody>
        </p:sp>
        <p:sp>
          <p:nvSpPr>
            <p:cNvPr id="1079" name="Shape 1079"/>
            <p:cNvSpPr/>
            <p:nvPr/>
          </p:nvSpPr>
          <p:spPr>
            <a:xfrm>
              <a:off x="2341575" y="1431100"/>
              <a:ext cx="846800" cy="836700"/>
            </a:xfrm>
            <a:custGeom>
              <a:avLst/>
              <a:gdLst/>
              <a:ahLst/>
              <a:cxnLst/>
              <a:rect l="0" t="0" r="0" b="0"/>
              <a:pathLst>
                <a:path w="33872" h="33468" extrusionOk="0">
                  <a:moveTo>
                    <a:pt x="1" y="0"/>
                  </a:moveTo>
                  <a:lnTo>
                    <a:pt x="33468" y="33467"/>
                  </a:lnTo>
                  <a:lnTo>
                    <a:pt x="33872" y="33198"/>
                  </a:lnTo>
                  <a:lnTo>
                    <a:pt x="28495" y="23924"/>
                  </a:lnTo>
                  <a:lnTo>
                    <a:pt x="4571" y="0"/>
                  </a:lnTo>
                  <a:close/>
                </a:path>
              </a:pathLst>
            </a:custGeom>
            <a:solidFill>
              <a:srgbClr val="3098E0"/>
            </a:solidFill>
            <a:ln>
              <a:noFill/>
            </a:ln>
          </p:spPr>
          <p:txBody>
            <a:bodyPr lIns="91425" tIns="91425" rIns="91425" bIns="91425" anchor="ctr" anchorCtr="0">
              <a:noAutofit/>
            </a:bodyPr>
            <a:lstStyle/>
            <a:p>
              <a:pPr lvl="0">
                <a:spcBef>
                  <a:spcPts val="0"/>
                </a:spcBef>
                <a:buNone/>
              </a:pPr>
              <a:endParaRPr/>
            </a:p>
          </p:txBody>
        </p:sp>
        <p:sp>
          <p:nvSpPr>
            <p:cNvPr id="1080" name="Shape 1080"/>
            <p:cNvSpPr/>
            <p:nvPr/>
          </p:nvSpPr>
          <p:spPr>
            <a:xfrm>
              <a:off x="2439025" y="1431100"/>
              <a:ext cx="618300" cy="608200"/>
            </a:xfrm>
            <a:custGeom>
              <a:avLst/>
              <a:gdLst/>
              <a:ahLst/>
              <a:cxnLst/>
              <a:rect l="0" t="0" r="0" b="0"/>
              <a:pathLst>
                <a:path w="24732" h="24328" extrusionOk="0">
                  <a:moveTo>
                    <a:pt x="1" y="0"/>
                  </a:moveTo>
                  <a:lnTo>
                    <a:pt x="24194" y="24328"/>
                  </a:lnTo>
                  <a:lnTo>
                    <a:pt x="24732" y="23924"/>
                  </a:lnTo>
                  <a:lnTo>
                    <a:pt x="19355" y="14785"/>
                  </a:lnTo>
                  <a:lnTo>
                    <a:pt x="4571" y="0"/>
                  </a:lnTo>
                  <a:close/>
                </a:path>
              </a:pathLst>
            </a:custGeom>
            <a:solidFill>
              <a:srgbClr val="3196E1"/>
            </a:solidFill>
            <a:ln>
              <a:noFill/>
            </a:ln>
          </p:spPr>
          <p:txBody>
            <a:bodyPr lIns="91425" tIns="91425" rIns="91425" bIns="91425" anchor="ctr" anchorCtr="0">
              <a:noAutofit/>
            </a:bodyPr>
            <a:lstStyle/>
            <a:p>
              <a:pPr lvl="0">
                <a:spcBef>
                  <a:spcPts val="0"/>
                </a:spcBef>
                <a:buNone/>
              </a:pPr>
              <a:endParaRPr/>
            </a:p>
          </p:txBody>
        </p:sp>
        <p:sp>
          <p:nvSpPr>
            <p:cNvPr id="1081" name="Shape 1081"/>
            <p:cNvSpPr/>
            <p:nvPr/>
          </p:nvSpPr>
          <p:spPr>
            <a:xfrm>
              <a:off x="2533125" y="1431100"/>
              <a:ext cx="389800" cy="376350"/>
            </a:xfrm>
            <a:custGeom>
              <a:avLst/>
              <a:gdLst/>
              <a:ahLst/>
              <a:cxnLst/>
              <a:rect l="0" t="0" r="0" b="0"/>
              <a:pathLst>
                <a:path w="15592" h="15054" extrusionOk="0">
                  <a:moveTo>
                    <a:pt x="0" y="0"/>
                  </a:moveTo>
                  <a:lnTo>
                    <a:pt x="15188" y="15054"/>
                  </a:lnTo>
                  <a:lnTo>
                    <a:pt x="15591" y="14785"/>
                  </a:lnTo>
                  <a:lnTo>
                    <a:pt x="10350" y="5645"/>
                  </a:lnTo>
                  <a:lnTo>
                    <a:pt x="4704" y="0"/>
                  </a:lnTo>
                  <a:close/>
                </a:path>
              </a:pathLst>
            </a:custGeom>
            <a:solidFill>
              <a:srgbClr val="3295E1"/>
            </a:solidFill>
            <a:ln>
              <a:noFill/>
            </a:ln>
          </p:spPr>
          <p:txBody>
            <a:bodyPr lIns="91425" tIns="91425" rIns="91425" bIns="91425" anchor="ctr" anchorCtr="0">
              <a:noAutofit/>
            </a:bodyPr>
            <a:lstStyle/>
            <a:p>
              <a:pPr lvl="0">
                <a:spcBef>
                  <a:spcPts val="0"/>
                </a:spcBef>
                <a:buNone/>
              </a:pPr>
              <a:endParaRPr/>
            </a:p>
          </p:txBody>
        </p:sp>
        <p:sp>
          <p:nvSpPr>
            <p:cNvPr id="1082" name="Shape 1082"/>
            <p:cNvSpPr/>
            <p:nvPr/>
          </p:nvSpPr>
          <p:spPr>
            <a:xfrm>
              <a:off x="2630575" y="1431100"/>
              <a:ext cx="161300" cy="147850"/>
            </a:xfrm>
            <a:custGeom>
              <a:avLst/>
              <a:gdLst/>
              <a:ahLst/>
              <a:cxnLst/>
              <a:rect l="0" t="0" r="0" b="0"/>
              <a:pathLst>
                <a:path w="6452" h="5914" extrusionOk="0">
                  <a:moveTo>
                    <a:pt x="0" y="0"/>
                  </a:moveTo>
                  <a:lnTo>
                    <a:pt x="6048" y="5914"/>
                  </a:lnTo>
                  <a:lnTo>
                    <a:pt x="6452" y="5645"/>
                  </a:lnTo>
                  <a:lnTo>
                    <a:pt x="3226" y="0"/>
                  </a:lnTo>
                  <a:close/>
                </a:path>
              </a:pathLst>
            </a:custGeom>
            <a:solidFill>
              <a:srgbClr val="3393E2"/>
            </a:solidFill>
            <a:ln>
              <a:noFill/>
            </a:ln>
          </p:spPr>
          <p:txBody>
            <a:bodyPr lIns="91425" tIns="91425" rIns="91425" bIns="91425" anchor="ctr" anchorCtr="0">
              <a:noAutofit/>
            </a:bodyPr>
            <a:lstStyle/>
            <a:p>
              <a:pPr lvl="0">
                <a:spcBef>
                  <a:spcPts val="0"/>
                </a:spcBef>
                <a:buNone/>
              </a:pPr>
              <a:endParaRPr/>
            </a:p>
          </p:txBody>
        </p:sp>
      </p:grpSp>
      <p:sp>
        <p:nvSpPr>
          <p:cNvPr id="1083" name="Shape 1083"/>
          <p:cNvSpPr/>
          <p:nvPr/>
        </p:nvSpPr>
        <p:spPr>
          <a:xfrm rot="10800000" flipH="1">
            <a:off x="8486774" y="4230775"/>
            <a:ext cx="819899" cy="710099"/>
          </a:xfrm>
          <a:prstGeom prst="hexagon">
            <a:avLst>
              <a:gd name="adj" fmla="val 28678"/>
              <a:gd name="vf" fmla="val 115470"/>
            </a:avLst>
          </a:prstGeom>
          <a:noFill/>
          <a:ln w="9525" cap="flat"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084" name="Shape 1084"/>
          <p:cNvSpPr/>
          <p:nvPr/>
        </p:nvSpPr>
        <p:spPr>
          <a:xfrm rot="10800000" flipH="1">
            <a:off x="8124824" y="4615699"/>
            <a:ext cx="428700" cy="371100"/>
          </a:xfrm>
          <a:prstGeom prst="hexagon">
            <a:avLst>
              <a:gd name="adj" fmla="val 28678"/>
              <a:gd name="vf" fmla="val 115470"/>
            </a:avLst>
          </a:prstGeom>
          <a:solidFill>
            <a:srgbClr val="3292E1"/>
          </a:solidFill>
          <a:ln>
            <a:noFill/>
          </a:ln>
        </p:spPr>
        <p:txBody>
          <a:bodyPr lIns="91425" tIns="91425" rIns="91425" bIns="91425" anchor="ctr" anchorCtr="0">
            <a:noAutofit/>
          </a:bodyPr>
          <a:lstStyle/>
          <a:p>
            <a:pPr lvl="0">
              <a:spcBef>
                <a:spcPts val="0"/>
              </a:spcBef>
              <a:buNone/>
            </a:pPr>
            <a:endParaRPr/>
          </a:p>
        </p:txBody>
      </p:sp>
      <p:sp>
        <p:nvSpPr>
          <p:cNvPr id="1085" name="Shape 1085"/>
          <p:cNvSpPr/>
          <p:nvPr/>
        </p:nvSpPr>
        <p:spPr>
          <a:xfrm rot="10800000" flipH="1">
            <a:off x="7821347" y="2935400"/>
            <a:ext cx="819899" cy="709799"/>
          </a:xfrm>
          <a:prstGeom prst="hexagon">
            <a:avLst>
              <a:gd name="adj" fmla="val 28678"/>
              <a:gd name="vf" fmla="val 115470"/>
            </a:avLst>
          </a:prstGeom>
          <a:solidFill>
            <a:srgbClr val="184769"/>
          </a:solidFill>
          <a:ln>
            <a:noFill/>
          </a:ln>
        </p:spPr>
        <p:txBody>
          <a:bodyPr lIns="91425" tIns="91425" rIns="91425" bIns="91425" anchor="ctr" anchorCtr="0">
            <a:noAutofit/>
          </a:bodyPr>
          <a:lstStyle/>
          <a:p>
            <a:pPr lvl="0">
              <a:spcBef>
                <a:spcPts val="0"/>
              </a:spcBef>
              <a:buNone/>
            </a:pPr>
            <a:endParaRPr/>
          </a:p>
        </p:txBody>
      </p:sp>
      <p:sp>
        <p:nvSpPr>
          <p:cNvPr id="1086" name="Shape 1086"/>
          <p:cNvSpPr/>
          <p:nvPr/>
        </p:nvSpPr>
        <p:spPr>
          <a:xfrm rot="10800000" flipH="1">
            <a:off x="8486775" y="3512174"/>
            <a:ext cx="358799" cy="310500"/>
          </a:xfrm>
          <a:prstGeom prst="hexagon">
            <a:avLst>
              <a:gd name="adj" fmla="val 28678"/>
              <a:gd name="vf" fmla="val 115470"/>
            </a:avLst>
          </a:prstGeom>
          <a:noFill/>
          <a:ln w="19050" cap="flat" cmpd="sng">
            <a:solidFill>
              <a:srgbClr val="00E1C6"/>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087" name="Shape 1087"/>
          <p:cNvSpPr/>
          <p:nvPr/>
        </p:nvSpPr>
        <p:spPr>
          <a:xfrm>
            <a:off x="8772688" y="4461807"/>
            <a:ext cx="248072" cy="248057"/>
          </a:xfrm>
          <a:custGeom>
            <a:avLst/>
            <a:gdLst/>
            <a:ahLst/>
            <a:cxnLst/>
            <a:rect l="0" t="0" r="0" b="0"/>
            <a:pathLst>
              <a:path w="17000" h="16999" extrusionOk="0">
                <a:moveTo>
                  <a:pt x="8769" y="5740"/>
                </a:moveTo>
                <a:lnTo>
                  <a:pt x="9037" y="5788"/>
                </a:lnTo>
                <a:lnTo>
                  <a:pt x="9282" y="5862"/>
                </a:lnTo>
                <a:lnTo>
                  <a:pt x="9550" y="5935"/>
                </a:lnTo>
                <a:lnTo>
                  <a:pt x="9794" y="6057"/>
                </a:lnTo>
                <a:lnTo>
                  <a:pt x="10014" y="6204"/>
                </a:lnTo>
                <a:lnTo>
                  <a:pt x="10234" y="6350"/>
                </a:lnTo>
                <a:lnTo>
                  <a:pt x="10454" y="6546"/>
                </a:lnTo>
                <a:lnTo>
                  <a:pt x="10649" y="6765"/>
                </a:lnTo>
                <a:lnTo>
                  <a:pt x="10796" y="6985"/>
                </a:lnTo>
                <a:lnTo>
                  <a:pt x="10942" y="7205"/>
                </a:lnTo>
                <a:lnTo>
                  <a:pt x="11064" y="7449"/>
                </a:lnTo>
                <a:lnTo>
                  <a:pt x="11138" y="7718"/>
                </a:lnTo>
                <a:lnTo>
                  <a:pt x="11211" y="7962"/>
                </a:lnTo>
                <a:lnTo>
                  <a:pt x="11260" y="8231"/>
                </a:lnTo>
                <a:lnTo>
                  <a:pt x="11260" y="8499"/>
                </a:lnTo>
                <a:lnTo>
                  <a:pt x="11260" y="8768"/>
                </a:lnTo>
                <a:lnTo>
                  <a:pt x="11211" y="9037"/>
                </a:lnTo>
                <a:lnTo>
                  <a:pt x="11138" y="9281"/>
                </a:lnTo>
                <a:lnTo>
                  <a:pt x="11064" y="9550"/>
                </a:lnTo>
                <a:lnTo>
                  <a:pt x="10942" y="9794"/>
                </a:lnTo>
                <a:lnTo>
                  <a:pt x="10796" y="10014"/>
                </a:lnTo>
                <a:lnTo>
                  <a:pt x="10649" y="10233"/>
                </a:lnTo>
                <a:lnTo>
                  <a:pt x="10454" y="10453"/>
                </a:lnTo>
                <a:lnTo>
                  <a:pt x="10234" y="10649"/>
                </a:lnTo>
                <a:lnTo>
                  <a:pt x="10014" y="10795"/>
                </a:lnTo>
                <a:lnTo>
                  <a:pt x="9794" y="10942"/>
                </a:lnTo>
                <a:lnTo>
                  <a:pt x="9550" y="11064"/>
                </a:lnTo>
                <a:lnTo>
                  <a:pt x="9282" y="11137"/>
                </a:lnTo>
                <a:lnTo>
                  <a:pt x="9037" y="11210"/>
                </a:lnTo>
                <a:lnTo>
                  <a:pt x="8769" y="11259"/>
                </a:lnTo>
                <a:lnTo>
                  <a:pt x="8231" y="11259"/>
                </a:lnTo>
                <a:lnTo>
                  <a:pt x="7963" y="11210"/>
                </a:lnTo>
                <a:lnTo>
                  <a:pt x="7719" y="11137"/>
                </a:lnTo>
                <a:lnTo>
                  <a:pt x="7450" y="11064"/>
                </a:lnTo>
                <a:lnTo>
                  <a:pt x="7206" y="10942"/>
                </a:lnTo>
                <a:lnTo>
                  <a:pt x="6986" y="10795"/>
                </a:lnTo>
                <a:lnTo>
                  <a:pt x="6766" y="10649"/>
                </a:lnTo>
                <a:lnTo>
                  <a:pt x="6546" y="10453"/>
                </a:lnTo>
                <a:lnTo>
                  <a:pt x="6351" y="10233"/>
                </a:lnTo>
                <a:lnTo>
                  <a:pt x="6204" y="10014"/>
                </a:lnTo>
                <a:lnTo>
                  <a:pt x="6058" y="9794"/>
                </a:lnTo>
                <a:lnTo>
                  <a:pt x="5936" y="9550"/>
                </a:lnTo>
                <a:lnTo>
                  <a:pt x="5862" y="9281"/>
                </a:lnTo>
                <a:lnTo>
                  <a:pt x="5789" y="9037"/>
                </a:lnTo>
                <a:lnTo>
                  <a:pt x="5740" y="8768"/>
                </a:lnTo>
                <a:lnTo>
                  <a:pt x="5740" y="8499"/>
                </a:lnTo>
                <a:lnTo>
                  <a:pt x="5740" y="8231"/>
                </a:lnTo>
                <a:lnTo>
                  <a:pt x="5789" y="7962"/>
                </a:lnTo>
                <a:lnTo>
                  <a:pt x="5862" y="7718"/>
                </a:lnTo>
                <a:lnTo>
                  <a:pt x="5936" y="7449"/>
                </a:lnTo>
                <a:lnTo>
                  <a:pt x="6058" y="7205"/>
                </a:lnTo>
                <a:lnTo>
                  <a:pt x="6204" y="6985"/>
                </a:lnTo>
                <a:lnTo>
                  <a:pt x="6351" y="6765"/>
                </a:lnTo>
                <a:lnTo>
                  <a:pt x="6546" y="6546"/>
                </a:lnTo>
                <a:lnTo>
                  <a:pt x="6766" y="6350"/>
                </a:lnTo>
                <a:lnTo>
                  <a:pt x="6986" y="6204"/>
                </a:lnTo>
                <a:lnTo>
                  <a:pt x="7206" y="6057"/>
                </a:lnTo>
                <a:lnTo>
                  <a:pt x="7450" y="5935"/>
                </a:lnTo>
                <a:lnTo>
                  <a:pt x="7719" y="5862"/>
                </a:lnTo>
                <a:lnTo>
                  <a:pt x="7963" y="5788"/>
                </a:lnTo>
                <a:lnTo>
                  <a:pt x="8231" y="5740"/>
                </a:lnTo>
                <a:close/>
                <a:moveTo>
                  <a:pt x="7914" y="0"/>
                </a:moveTo>
                <a:lnTo>
                  <a:pt x="7743" y="25"/>
                </a:lnTo>
                <a:lnTo>
                  <a:pt x="7596" y="73"/>
                </a:lnTo>
                <a:lnTo>
                  <a:pt x="7474" y="147"/>
                </a:lnTo>
                <a:lnTo>
                  <a:pt x="7328" y="244"/>
                </a:lnTo>
                <a:lnTo>
                  <a:pt x="7230" y="342"/>
                </a:lnTo>
                <a:lnTo>
                  <a:pt x="7132" y="489"/>
                </a:lnTo>
                <a:lnTo>
                  <a:pt x="7084" y="635"/>
                </a:lnTo>
                <a:lnTo>
                  <a:pt x="7035" y="782"/>
                </a:lnTo>
                <a:lnTo>
                  <a:pt x="6839" y="2540"/>
                </a:lnTo>
                <a:lnTo>
                  <a:pt x="6497" y="2638"/>
                </a:lnTo>
                <a:lnTo>
                  <a:pt x="6131" y="2784"/>
                </a:lnTo>
                <a:lnTo>
                  <a:pt x="5789" y="2931"/>
                </a:lnTo>
                <a:lnTo>
                  <a:pt x="5447" y="3102"/>
                </a:lnTo>
                <a:lnTo>
                  <a:pt x="4079" y="2027"/>
                </a:lnTo>
                <a:lnTo>
                  <a:pt x="3933" y="1930"/>
                </a:lnTo>
                <a:lnTo>
                  <a:pt x="3786" y="1881"/>
                </a:lnTo>
                <a:lnTo>
                  <a:pt x="3640" y="1832"/>
                </a:lnTo>
                <a:lnTo>
                  <a:pt x="3493" y="1832"/>
                </a:lnTo>
                <a:lnTo>
                  <a:pt x="3322" y="1856"/>
                </a:lnTo>
                <a:lnTo>
                  <a:pt x="3176" y="1905"/>
                </a:lnTo>
                <a:lnTo>
                  <a:pt x="3029" y="1978"/>
                </a:lnTo>
                <a:lnTo>
                  <a:pt x="2907" y="2076"/>
                </a:lnTo>
                <a:lnTo>
                  <a:pt x="2077" y="2907"/>
                </a:lnTo>
                <a:lnTo>
                  <a:pt x="1979" y="3029"/>
                </a:lnTo>
                <a:lnTo>
                  <a:pt x="1906" y="3175"/>
                </a:lnTo>
                <a:lnTo>
                  <a:pt x="1857" y="3322"/>
                </a:lnTo>
                <a:lnTo>
                  <a:pt x="1833" y="3493"/>
                </a:lnTo>
                <a:lnTo>
                  <a:pt x="1833" y="3639"/>
                </a:lnTo>
                <a:lnTo>
                  <a:pt x="1881" y="3786"/>
                </a:lnTo>
                <a:lnTo>
                  <a:pt x="1930" y="3932"/>
                </a:lnTo>
                <a:lnTo>
                  <a:pt x="2028" y="4079"/>
                </a:lnTo>
                <a:lnTo>
                  <a:pt x="3103" y="5447"/>
                </a:lnTo>
                <a:lnTo>
                  <a:pt x="2932" y="5788"/>
                </a:lnTo>
                <a:lnTo>
                  <a:pt x="2785" y="6130"/>
                </a:lnTo>
                <a:lnTo>
                  <a:pt x="2639" y="6497"/>
                </a:lnTo>
                <a:lnTo>
                  <a:pt x="2541" y="6839"/>
                </a:lnTo>
                <a:lnTo>
                  <a:pt x="782" y="7034"/>
                </a:lnTo>
                <a:lnTo>
                  <a:pt x="636" y="7083"/>
                </a:lnTo>
                <a:lnTo>
                  <a:pt x="489" y="7132"/>
                </a:lnTo>
                <a:lnTo>
                  <a:pt x="343" y="7229"/>
                </a:lnTo>
                <a:lnTo>
                  <a:pt x="245" y="7327"/>
                </a:lnTo>
                <a:lnTo>
                  <a:pt x="147" y="7474"/>
                </a:lnTo>
                <a:lnTo>
                  <a:pt x="74" y="7596"/>
                </a:lnTo>
                <a:lnTo>
                  <a:pt x="25" y="7742"/>
                </a:lnTo>
                <a:lnTo>
                  <a:pt x="1" y="7913"/>
                </a:lnTo>
                <a:lnTo>
                  <a:pt x="1" y="9086"/>
                </a:lnTo>
                <a:lnTo>
                  <a:pt x="25" y="9257"/>
                </a:lnTo>
                <a:lnTo>
                  <a:pt x="74" y="9403"/>
                </a:lnTo>
                <a:lnTo>
                  <a:pt x="147" y="9525"/>
                </a:lnTo>
                <a:lnTo>
                  <a:pt x="245" y="9672"/>
                </a:lnTo>
                <a:lnTo>
                  <a:pt x="343" y="9769"/>
                </a:lnTo>
                <a:lnTo>
                  <a:pt x="489" y="9867"/>
                </a:lnTo>
                <a:lnTo>
                  <a:pt x="636" y="9916"/>
                </a:lnTo>
                <a:lnTo>
                  <a:pt x="782" y="9965"/>
                </a:lnTo>
                <a:lnTo>
                  <a:pt x="2541" y="10160"/>
                </a:lnTo>
                <a:lnTo>
                  <a:pt x="2639" y="10502"/>
                </a:lnTo>
                <a:lnTo>
                  <a:pt x="2785" y="10868"/>
                </a:lnTo>
                <a:lnTo>
                  <a:pt x="2932" y="11210"/>
                </a:lnTo>
                <a:lnTo>
                  <a:pt x="3103" y="11552"/>
                </a:lnTo>
                <a:lnTo>
                  <a:pt x="2028" y="12920"/>
                </a:lnTo>
                <a:lnTo>
                  <a:pt x="1930" y="13067"/>
                </a:lnTo>
                <a:lnTo>
                  <a:pt x="1881" y="13213"/>
                </a:lnTo>
                <a:lnTo>
                  <a:pt x="1833" y="13360"/>
                </a:lnTo>
                <a:lnTo>
                  <a:pt x="1833" y="13506"/>
                </a:lnTo>
                <a:lnTo>
                  <a:pt x="1857" y="13677"/>
                </a:lnTo>
                <a:lnTo>
                  <a:pt x="1906" y="13824"/>
                </a:lnTo>
                <a:lnTo>
                  <a:pt x="1979" y="13970"/>
                </a:lnTo>
                <a:lnTo>
                  <a:pt x="2077" y="14092"/>
                </a:lnTo>
                <a:lnTo>
                  <a:pt x="2907" y="14923"/>
                </a:lnTo>
                <a:lnTo>
                  <a:pt x="3029" y="15020"/>
                </a:lnTo>
                <a:lnTo>
                  <a:pt x="3176" y="15094"/>
                </a:lnTo>
                <a:lnTo>
                  <a:pt x="3322" y="15142"/>
                </a:lnTo>
                <a:lnTo>
                  <a:pt x="3493" y="15167"/>
                </a:lnTo>
                <a:lnTo>
                  <a:pt x="3640" y="15167"/>
                </a:lnTo>
                <a:lnTo>
                  <a:pt x="3786" y="15118"/>
                </a:lnTo>
                <a:lnTo>
                  <a:pt x="3933" y="15069"/>
                </a:lnTo>
                <a:lnTo>
                  <a:pt x="4079" y="14996"/>
                </a:lnTo>
                <a:lnTo>
                  <a:pt x="5447" y="13897"/>
                </a:lnTo>
                <a:lnTo>
                  <a:pt x="5789" y="14068"/>
                </a:lnTo>
                <a:lnTo>
                  <a:pt x="6131" y="14214"/>
                </a:lnTo>
                <a:lnTo>
                  <a:pt x="6497" y="14361"/>
                </a:lnTo>
                <a:lnTo>
                  <a:pt x="6839" y="14459"/>
                </a:lnTo>
                <a:lnTo>
                  <a:pt x="7035" y="16217"/>
                </a:lnTo>
                <a:lnTo>
                  <a:pt x="7084" y="16364"/>
                </a:lnTo>
                <a:lnTo>
                  <a:pt x="7132" y="16510"/>
                </a:lnTo>
                <a:lnTo>
                  <a:pt x="7230" y="16657"/>
                </a:lnTo>
                <a:lnTo>
                  <a:pt x="7328" y="16754"/>
                </a:lnTo>
                <a:lnTo>
                  <a:pt x="7474" y="16852"/>
                </a:lnTo>
                <a:lnTo>
                  <a:pt x="7596" y="16925"/>
                </a:lnTo>
                <a:lnTo>
                  <a:pt x="7743" y="16974"/>
                </a:lnTo>
                <a:lnTo>
                  <a:pt x="7914" y="16999"/>
                </a:lnTo>
                <a:lnTo>
                  <a:pt x="9086" y="16999"/>
                </a:lnTo>
                <a:lnTo>
                  <a:pt x="9257" y="16974"/>
                </a:lnTo>
                <a:lnTo>
                  <a:pt x="9404" y="16925"/>
                </a:lnTo>
                <a:lnTo>
                  <a:pt x="9526" y="16852"/>
                </a:lnTo>
                <a:lnTo>
                  <a:pt x="9672" y="16754"/>
                </a:lnTo>
                <a:lnTo>
                  <a:pt x="9770" y="16657"/>
                </a:lnTo>
                <a:lnTo>
                  <a:pt x="9868" y="16510"/>
                </a:lnTo>
                <a:lnTo>
                  <a:pt x="9917" y="16364"/>
                </a:lnTo>
                <a:lnTo>
                  <a:pt x="9965" y="16217"/>
                </a:lnTo>
                <a:lnTo>
                  <a:pt x="10161" y="14459"/>
                </a:lnTo>
                <a:lnTo>
                  <a:pt x="10503" y="14361"/>
                </a:lnTo>
                <a:lnTo>
                  <a:pt x="10869" y="14214"/>
                </a:lnTo>
                <a:lnTo>
                  <a:pt x="11211" y="14068"/>
                </a:lnTo>
                <a:lnTo>
                  <a:pt x="11553" y="13897"/>
                </a:lnTo>
                <a:lnTo>
                  <a:pt x="12921" y="14996"/>
                </a:lnTo>
                <a:lnTo>
                  <a:pt x="13067" y="15069"/>
                </a:lnTo>
                <a:lnTo>
                  <a:pt x="13214" y="15118"/>
                </a:lnTo>
                <a:lnTo>
                  <a:pt x="13360" y="15167"/>
                </a:lnTo>
                <a:lnTo>
                  <a:pt x="13507" y="15167"/>
                </a:lnTo>
                <a:lnTo>
                  <a:pt x="13678" y="15142"/>
                </a:lnTo>
                <a:lnTo>
                  <a:pt x="13824" y="15094"/>
                </a:lnTo>
                <a:lnTo>
                  <a:pt x="13971" y="15020"/>
                </a:lnTo>
                <a:lnTo>
                  <a:pt x="14093" y="14923"/>
                </a:lnTo>
                <a:lnTo>
                  <a:pt x="14923" y="14092"/>
                </a:lnTo>
                <a:lnTo>
                  <a:pt x="15021" y="13970"/>
                </a:lnTo>
                <a:lnTo>
                  <a:pt x="15094" y="13824"/>
                </a:lnTo>
                <a:lnTo>
                  <a:pt x="15143" y="13677"/>
                </a:lnTo>
                <a:lnTo>
                  <a:pt x="15168" y="13506"/>
                </a:lnTo>
                <a:lnTo>
                  <a:pt x="15168" y="13360"/>
                </a:lnTo>
                <a:lnTo>
                  <a:pt x="15119" y="13213"/>
                </a:lnTo>
                <a:lnTo>
                  <a:pt x="15070" y="13067"/>
                </a:lnTo>
                <a:lnTo>
                  <a:pt x="14997" y="12920"/>
                </a:lnTo>
                <a:lnTo>
                  <a:pt x="13898" y="11552"/>
                </a:lnTo>
                <a:lnTo>
                  <a:pt x="14068" y="11210"/>
                </a:lnTo>
                <a:lnTo>
                  <a:pt x="14215" y="10868"/>
                </a:lnTo>
                <a:lnTo>
                  <a:pt x="14362" y="10502"/>
                </a:lnTo>
                <a:lnTo>
                  <a:pt x="14459" y="10160"/>
                </a:lnTo>
                <a:lnTo>
                  <a:pt x="16218" y="9965"/>
                </a:lnTo>
                <a:lnTo>
                  <a:pt x="16364" y="9916"/>
                </a:lnTo>
                <a:lnTo>
                  <a:pt x="16511" y="9867"/>
                </a:lnTo>
                <a:lnTo>
                  <a:pt x="16657" y="9769"/>
                </a:lnTo>
                <a:lnTo>
                  <a:pt x="16755" y="9672"/>
                </a:lnTo>
                <a:lnTo>
                  <a:pt x="16853" y="9525"/>
                </a:lnTo>
                <a:lnTo>
                  <a:pt x="16926" y="9403"/>
                </a:lnTo>
                <a:lnTo>
                  <a:pt x="16975" y="9257"/>
                </a:lnTo>
                <a:lnTo>
                  <a:pt x="16999" y="9086"/>
                </a:lnTo>
                <a:lnTo>
                  <a:pt x="16999" y="7913"/>
                </a:lnTo>
                <a:lnTo>
                  <a:pt x="16975" y="7742"/>
                </a:lnTo>
                <a:lnTo>
                  <a:pt x="16926" y="7596"/>
                </a:lnTo>
                <a:lnTo>
                  <a:pt x="16853" y="7474"/>
                </a:lnTo>
                <a:lnTo>
                  <a:pt x="16755" y="7327"/>
                </a:lnTo>
                <a:lnTo>
                  <a:pt x="16657" y="7229"/>
                </a:lnTo>
                <a:lnTo>
                  <a:pt x="16511" y="7132"/>
                </a:lnTo>
                <a:lnTo>
                  <a:pt x="16364" y="7083"/>
                </a:lnTo>
                <a:lnTo>
                  <a:pt x="16218" y="7034"/>
                </a:lnTo>
                <a:lnTo>
                  <a:pt x="14459" y="6839"/>
                </a:lnTo>
                <a:lnTo>
                  <a:pt x="14362" y="6497"/>
                </a:lnTo>
                <a:lnTo>
                  <a:pt x="14215" y="6130"/>
                </a:lnTo>
                <a:lnTo>
                  <a:pt x="14068" y="5788"/>
                </a:lnTo>
                <a:lnTo>
                  <a:pt x="13898" y="5447"/>
                </a:lnTo>
                <a:lnTo>
                  <a:pt x="14997" y="4079"/>
                </a:lnTo>
                <a:lnTo>
                  <a:pt x="15070" y="3932"/>
                </a:lnTo>
                <a:lnTo>
                  <a:pt x="15119" y="3786"/>
                </a:lnTo>
                <a:lnTo>
                  <a:pt x="15168" y="3639"/>
                </a:lnTo>
                <a:lnTo>
                  <a:pt x="15168" y="3493"/>
                </a:lnTo>
                <a:lnTo>
                  <a:pt x="15143" y="3322"/>
                </a:lnTo>
                <a:lnTo>
                  <a:pt x="15094" y="3175"/>
                </a:lnTo>
                <a:lnTo>
                  <a:pt x="15021" y="3029"/>
                </a:lnTo>
                <a:lnTo>
                  <a:pt x="14923" y="2907"/>
                </a:lnTo>
                <a:lnTo>
                  <a:pt x="14093" y="2076"/>
                </a:lnTo>
                <a:lnTo>
                  <a:pt x="13971" y="1978"/>
                </a:lnTo>
                <a:lnTo>
                  <a:pt x="13824" y="1905"/>
                </a:lnTo>
                <a:lnTo>
                  <a:pt x="13678" y="1856"/>
                </a:lnTo>
                <a:lnTo>
                  <a:pt x="13507" y="1832"/>
                </a:lnTo>
                <a:lnTo>
                  <a:pt x="13360" y="1832"/>
                </a:lnTo>
                <a:lnTo>
                  <a:pt x="13214" y="1881"/>
                </a:lnTo>
                <a:lnTo>
                  <a:pt x="13067" y="1930"/>
                </a:lnTo>
                <a:lnTo>
                  <a:pt x="12921" y="2027"/>
                </a:lnTo>
                <a:lnTo>
                  <a:pt x="11553" y="3102"/>
                </a:lnTo>
                <a:lnTo>
                  <a:pt x="11211" y="2931"/>
                </a:lnTo>
                <a:lnTo>
                  <a:pt x="10869" y="2784"/>
                </a:lnTo>
                <a:lnTo>
                  <a:pt x="10503" y="2638"/>
                </a:lnTo>
                <a:lnTo>
                  <a:pt x="10161" y="2540"/>
                </a:lnTo>
                <a:lnTo>
                  <a:pt x="9965" y="782"/>
                </a:lnTo>
                <a:lnTo>
                  <a:pt x="9917" y="635"/>
                </a:lnTo>
                <a:lnTo>
                  <a:pt x="9868" y="489"/>
                </a:lnTo>
                <a:lnTo>
                  <a:pt x="9770" y="342"/>
                </a:lnTo>
                <a:lnTo>
                  <a:pt x="9672" y="244"/>
                </a:lnTo>
                <a:lnTo>
                  <a:pt x="9526" y="147"/>
                </a:lnTo>
                <a:lnTo>
                  <a:pt x="9404" y="73"/>
                </a:lnTo>
                <a:lnTo>
                  <a:pt x="9257" y="25"/>
                </a:lnTo>
                <a:lnTo>
                  <a:pt x="9086"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grpSp>
        <p:nvGrpSpPr>
          <p:cNvPr id="7" name="Shape 1088"/>
          <p:cNvGrpSpPr/>
          <p:nvPr/>
        </p:nvGrpSpPr>
        <p:grpSpPr>
          <a:xfrm>
            <a:off x="7354067" y="3426714"/>
            <a:ext cx="455624" cy="437053"/>
            <a:chOff x="5241175" y="4959100"/>
            <a:chExt cx="539775" cy="517775"/>
          </a:xfrm>
        </p:grpSpPr>
        <p:sp>
          <p:nvSpPr>
            <p:cNvPr id="1089" name="Shape 1089"/>
            <p:cNvSpPr/>
            <p:nvPr/>
          </p:nvSpPr>
          <p:spPr>
            <a:xfrm>
              <a:off x="5575150" y="4959100"/>
              <a:ext cx="161225" cy="178300"/>
            </a:xfrm>
            <a:custGeom>
              <a:avLst/>
              <a:gdLst/>
              <a:ahLst/>
              <a:cxnLst/>
              <a:rect l="0" t="0" r="0" b="0"/>
              <a:pathLst>
                <a:path w="6449" h="7132" extrusionOk="0">
                  <a:moveTo>
                    <a:pt x="4641" y="0"/>
                  </a:moveTo>
                  <a:lnTo>
                    <a:pt x="4470" y="25"/>
                  </a:lnTo>
                  <a:lnTo>
                    <a:pt x="4299" y="49"/>
                  </a:lnTo>
                  <a:lnTo>
                    <a:pt x="4128" y="98"/>
                  </a:lnTo>
                  <a:lnTo>
                    <a:pt x="3957" y="147"/>
                  </a:lnTo>
                  <a:lnTo>
                    <a:pt x="3786" y="220"/>
                  </a:lnTo>
                  <a:lnTo>
                    <a:pt x="3640" y="318"/>
                  </a:lnTo>
                  <a:lnTo>
                    <a:pt x="3517" y="415"/>
                  </a:lnTo>
                  <a:lnTo>
                    <a:pt x="3395" y="538"/>
                  </a:lnTo>
                  <a:lnTo>
                    <a:pt x="3273" y="660"/>
                  </a:lnTo>
                  <a:lnTo>
                    <a:pt x="3175" y="806"/>
                  </a:lnTo>
                  <a:lnTo>
                    <a:pt x="3078" y="953"/>
                  </a:lnTo>
                  <a:lnTo>
                    <a:pt x="3005" y="1099"/>
                  </a:lnTo>
                  <a:lnTo>
                    <a:pt x="2931" y="1270"/>
                  </a:lnTo>
                  <a:lnTo>
                    <a:pt x="2907" y="1441"/>
                  </a:lnTo>
                  <a:lnTo>
                    <a:pt x="2882" y="1612"/>
                  </a:lnTo>
                  <a:lnTo>
                    <a:pt x="2858" y="1808"/>
                  </a:lnTo>
                  <a:lnTo>
                    <a:pt x="2882" y="2076"/>
                  </a:lnTo>
                  <a:lnTo>
                    <a:pt x="2956" y="2345"/>
                  </a:lnTo>
                  <a:lnTo>
                    <a:pt x="3053" y="2589"/>
                  </a:lnTo>
                  <a:lnTo>
                    <a:pt x="3175" y="2809"/>
                  </a:lnTo>
                  <a:lnTo>
                    <a:pt x="0" y="6546"/>
                  </a:lnTo>
                  <a:lnTo>
                    <a:pt x="367" y="6814"/>
                  </a:lnTo>
                  <a:lnTo>
                    <a:pt x="709" y="7132"/>
                  </a:lnTo>
                  <a:lnTo>
                    <a:pt x="3884" y="3419"/>
                  </a:lnTo>
                  <a:lnTo>
                    <a:pt x="4055" y="3493"/>
                  </a:lnTo>
                  <a:lnTo>
                    <a:pt x="4250" y="3542"/>
                  </a:lnTo>
                  <a:lnTo>
                    <a:pt x="4445" y="3566"/>
                  </a:lnTo>
                  <a:lnTo>
                    <a:pt x="4641" y="3590"/>
                  </a:lnTo>
                  <a:lnTo>
                    <a:pt x="4836" y="3566"/>
                  </a:lnTo>
                  <a:lnTo>
                    <a:pt x="5007" y="3542"/>
                  </a:lnTo>
                  <a:lnTo>
                    <a:pt x="5178" y="3517"/>
                  </a:lnTo>
                  <a:lnTo>
                    <a:pt x="5349" y="3444"/>
                  </a:lnTo>
                  <a:lnTo>
                    <a:pt x="5496" y="3371"/>
                  </a:lnTo>
                  <a:lnTo>
                    <a:pt x="5642" y="3273"/>
                  </a:lnTo>
                  <a:lnTo>
                    <a:pt x="5789" y="3175"/>
                  </a:lnTo>
                  <a:lnTo>
                    <a:pt x="5911" y="3053"/>
                  </a:lnTo>
                  <a:lnTo>
                    <a:pt x="6033" y="2931"/>
                  </a:lnTo>
                  <a:lnTo>
                    <a:pt x="6131" y="2809"/>
                  </a:lnTo>
                  <a:lnTo>
                    <a:pt x="6228" y="2638"/>
                  </a:lnTo>
                  <a:lnTo>
                    <a:pt x="6302" y="2491"/>
                  </a:lnTo>
                  <a:lnTo>
                    <a:pt x="6350" y="2320"/>
                  </a:lnTo>
                  <a:lnTo>
                    <a:pt x="6399" y="2149"/>
                  </a:lnTo>
                  <a:lnTo>
                    <a:pt x="6424" y="1979"/>
                  </a:lnTo>
                  <a:lnTo>
                    <a:pt x="6448" y="1808"/>
                  </a:lnTo>
                  <a:lnTo>
                    <a:pt x="6424" y="1612"/>
                  </a:lnTo>
                  <a:lnTo>
                    <a:pt x="6399" y="1441"/>
                  </a:lnTo>
                  <a:lnTo>
                    <a:pt x="6350" y="1270"/>
                  </a:lnTo>
                  <a:lnTo>
                    <a:pt x="6302" y="1099"/>
                  </a:lnTo>
                  <a:lnTo>
                    <a:pt x="6228" y="953"/>
                  </a:lnTo>
                  <a:lnTo>
                    <a:pt x="6131" y="806"/>
                  </a:lnTo>
                  <a:lnTo>
                    <a:pt x="6033" y="660"/>
                  </a:lnTo>
                  <a:lnTo>
                    <a:pt x="5911" y="538"/>
                  </a:lnTo>
                  <a:lnTo>
                    <a:pt x="5789" y="415"/>
                  </a:lnTo>
                  <a:lnTo>
                    <a:pt x="5642" y="318"/>
                  </a:lnTo>
                  <a:lnTo>
                    <a:pt x="5496" y="220"/>
                  </a:lnTo>
                  <a:lnTo>
                    <a:pt x="5349" y="147"/>
                  </a:lnTo>
                  <a:lnTo>
                    <a:pt x="5178" y="98"/>
                  </a:lnTo>
                  <a:lnTo>
                    <a:pt x="5007" y="49"/>
                  </a:lnTo>
                  <a:lnTo>
                    <a:pt x="4836" y="25"/>
                  </a:lnTo>
                  <a:lnTo>
                    <a:pt x="4641"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1090" name="Shape 1090"/>
            <p:cNvSpPr/>
            <p:nvPr/>
          </p:nvSpPr>
          <p:spPr>
            <a:xfrm>
              <a:off x="5330925" y="4985350"/>
              <a:ext cx="128250" cy="148400"/>
            </a:xfrm>
            <a:custGeom>
              <a:avLst/>
              <a:gdLst/>
              <a:ahLst/>
              <a:cxnLst/>
              <a:rect l="0" t="0" r="0" b="0"/>
              <a:pathLst>
                <a:path w="5130" h="5936" extrusionOk="0">
                  <a:moveTo>
                    <a:pt x="1563" y="0"/>
                  </a:moveTo>
                  <a:lnTo>
                    <a:pt x="1392" y="25"/>
                  </a:lnTo>
                  <a:lnTo>
                    <a:pt x="1221" y="74"/>
                  </a:lnTo>
                  <a:lnTo>
                    <a:pt x="1075" y="147"/>
                  </a:lnTo>
                  <a:lnTo>
                    <a:pt x="904" y="220"/>
                  </a:lnTo>
                  <a:lnTo>
                    <a:pt x="757" y="318"/>
                  </a:lnTo>
                  <a:lnTo>
                    <a:pt x="635" y="416"/>
                  </a:lnTo>
                  <a:lnTo>
                    <a:pt x="513" y="538"/>
                  </a:lnTo>
                  <a:lnTo>
                    <a:pt x="391" y="660"/>
                  </a:lnTo>
                  <a:lnTo>
                    <a:pt x="293" y="806"/>
                  </a:lnTo>
                  <a:lnTo>
                    <a:pt x="196" y="953"/>
                  </a:lnTo>
                  <a:lnTo>
                    <a:pt x="122" y="1099"/>
                  </a:lnTo>
                  <a:lnTo>
                    <a:pt x="74" y="1270"/>
                  </a:lnTo>
                  <a:lnTo>
                    <a:pt x="25" y="1466"/>
                  </a:lnTo>
                  <a:lnTo>
                    <a:pt x="0" y="1637"/>
                  </a:lnTo>
                  <a:lnTo>
                    <a:pt x="0" y="1808"/>
                  </a:lnTo>
                  <a:lnTo>
                    <a:pt x="0" y="2003"/>
                  </a:lnTo>
                  <a:lnTo>
                    <a:pt x="25" y="2174"/>
                  </a:lnTo>
                  <a:lnTo>
                    <a:pt x="74" y="2345"/>
                  </a:lnTo>
                  <a:lnTo>
                    <a:pt x="147" y="2492"/>
                  </a:lnTo>
                  <a:lnTo>
                    <a:pt x="220" y="2663"/>
                  </a:lnTo>
                  <a:lnTo>
                    <a:pt x="318" y="2785"/>
                  </a:lnTo>
                  <a:lnTo>
                    <a:pt x="415" y="2931"/>
                  </a:lnTo>
                  <a:lnTo>
                    <a:pt x="538" y="3053"/>
                  </a:lnTo>
                  <a:lnTo>
                    <a:pt x="660" y="3175"/>
                  </a:lnTo>
                  <a:lnTo>
                    <a:pt x="806" y="3273"/>
                  </a:lnTo>
                  <a:lnTo>
                    <a:pt x="953" y="3371"/>
                  </a:lnTo>
                  <a:lnTo>
                    <a:pt x="1099" y="3444"/>
                  </a:lnTo>
                  <a:lnTo>
                    <a:pt x="1270" y="3493"/>
                  </a:lnTo>
                  <a:lnTo>
                    <a:pt x="1466" y="3542"/>
                  </a:lnTo>
                  <a:lnTo>
                    <a:pt x="1710" y="3566"/>
                  </a:lnTo>
                  <a:lnTo>
                    <a:pt x="1979" y="3566"/>
                  </a:lnTo>
                  <a:lnTo>
                    <a:pt x="2223" y="3517"/>
                  </a:lnTo>
                  <a:lnTo>
                    <a:pt x="2467" y="3444"/>
                  </a:lnTo>
                  <a:lnTo>
                    <a:pt x="4396" y="5935"/>
                  </a:lnTo>
                  <a:lnTo>
                    <a:pt x="4738" y="5642"/>
                  </a:lnTo>
                  <a:lnTo>
                    <a:pt x="5129" y="5374"/>
                  </a:lnTo>
                  <a:lnTo>
                    <a:pt x="3200" y="2858"/>
                  </a:lnTo>
                  <a:lnTo>
                    <a:pt x="3322" y="2687"/>
                  </a:lnTo>
                  <a:lnTo>
                    <a:pt x="3419" y="2516"/>
                  </a:lnTo>
                  <a:lnTo>
                    <a:pt x="3493" y="2321"/>
                  </a:lnTo>
                  <a:lnTo>
                    <a:pt x="3542" y="2101"/>
                  </a:lnTo>
                  <a:lnTo>
                    <a:pt x="3566" y="1930"/>
                  </a:lnTo>
                  <a:lnTo>
                    <a:pt x="3566" y="1734"/>
                  </a:lnTo>
                  <a:lnTo>
                    <a:pt x="3566" y="1564"/>
                  </a:lnTo>
                  <a:lnTo>
                    <a:pt x="3517" y="1393"/>
                  </a:lnTo>
                  <a:lnTo>
                    <a:pt x="3468" y="1222"/>
                  </a:lnTo>
                  <a:lnTo>
                    <a:pt x="3419" y="1075"/>
                  </a:lnTo>
                  <a:lnTo>
                    <a:pt x="3346" y="904"/>
                  </a:lnTo>
                  <a:lnTo>
                    <a:pt x="3249" y="758"/>
                  </a:lnTo>
                  <a:lnTo>
                    <a:pt x="3151" y="635"/>
                  </a:lnTo>
                  <a:lnTo>
                    <a:pt x="3029" y="513"/>
                  </a:lnTo>
                  <a:lnTo>
                    <a:pt x="2907" y="391"/>
                  </a:lnTo>
                  <a:lnTo>
                    <a:pt x="2760" y="294"/>
                  </a:lnTo>
                  <a:lnTo>
                    <a:pt x="2614" y="196"/>
                  </a:lnTo>
                  <a:lnTo>
                    <a:pt x="2443" y="123"/>
                  </a:lnTo>
                  <a:lnTo>
                    <a:pt x="2272" y="74"/>
                  </a:lnTo>
                  <a:lnTo>
                    <a:pt x="2101" y="25"/>
                  </a:lnTo>
                  <a:lnTo>
                    <a:pt x="1930"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1091" name="Shape 1091"/>
            <p:cNvSpPr/>
            <p:nvPr/>
          </p:nvSpPr>
          <p:spPr>
            <a:xfrm>
              <a:off x="5241175" y="5241175"/>
              <a:ext cx="180125" cy="109325"/>
            </a:xfrm>
            <a:custGeom>
              <a:avLst/>
              <a:gdLst/>
              <a:ahLst/>
              <a:cxnLst/>
              <a:rect l="0" t="0" r="0" b="0"/>
              <a:pathLst>
                <a:path w="7205" h="4373" extrusionOk="0">
                  <a:moveTo>
                    <a:pt x="6839" y="1"/>
                  </a:moveTo>
                  <a:lnTo>
                    <a:pt x="3224" y="1491"/>
                  </a:lnTo>
                  <a:lnTo>
                    <a:pt x="3102" y="1368"/>
                  </a:lnTo>
                  <a:lnTo>
                    <a:pt x="2980" y="1246"/>
                  </a:lnTo>
                  <a:lnTo>
                    <a:pt x="2858" y="1124"/>
                  </a:lnTo>
                  <a:lnTo>
                    <a:pt x="2687" y="1026"/>
                  </a:lnTo>
                  <a:lnTo>
                    <a:pt x="2540" y="953"/>
                  </a:lnTo>
                  <a:lnTo>
                    <a:pt x="2369" y="880"/>
                  </a:lnTo>
                  <a:lnTo>
                    <a:pt x="2198" y="831"/>
                  </a:lnTo>
                  <a:lnTo>
                    <a:pt x="2027" y="807"/>
                  </a:lnTo>
                  <a:lnTo>
                    <a:pt x="1856" y="782"/>
                  </a:lnTo>
                  <a:lnTo>
                    <a:pt x="1685" y="807"/>
                  </a:lnTo>
                  <a:lnTo>
                    <a:pt x="1514" y="807"/>
                  </a:lnTo>
                  <a:lnTo>
                    <a:pt x="1343" y="856"/>
                  </a:lnTo>
                  <a:lnTo>
                    <a:pt x="1172" y="904"/>
                  </a:lnTo>
                  <a:lnTo>
                    <a:pt x="1026" y="978"/>
                  </a:lnTo>
                  <a:lnTo>
                    <a:pt x="879" y="1051"/>
                  </a:lnTo>
                  <a:lnTo>
                    <a:pt x="733" y="1149"/>
                  </a:lnTo>
                  <a:lnTo>
                    <a:pt x="586" y="1271"/>
                  </a:lnTo>
                  <a:lnTo>
                    <a:pt x="464" y="1393"/>
                  </a:lnTo>
                  <a:lnTo>
                    <a:pt x="342" y="1515"/>
                  </a:lnTo>
                  <a:lnTo>
                    <a:pt x="244" y="1686"/>
                  </a:lnTo>
                  <a:lnTo>
                    <a:pt x="171" y="1832"/>
                  </a:lnTo>
                  <a:lnTo>
                    <a:pt x="98" y="2003"/>
                  </a:lnTo>
                  <a:lnTo>
                    <a:pt x="49" y="2174"/>
                  </a:lnTo>
                  <a:lnTo>
                    <a:pt x="25" y="2345"/>
                  </a:lnTo>
                  <a:lnTo>
                    <a:pt x="0" y="2516"/>
                  </a:lnTo>
                  <a:lnTo>
                    <a:pt x="0" y="2687"/>
                  </a:lnTo>
                  <a:lnTo>
                    <a:pt x="25" y="2858"/>
                  </a:lnTo>
                  <a:lnTo>
                    <a:pt x="73" y="3029"/>
                  </a:lnTo>
                  <a:lnTo>
                    <a:pt x="122" y="3200"/>
                  </a:lnTo>
                  <a:lnTo>
                    <a:pt x="195" y="3347"/>
                  </a:lnTo>
                  <a:lnTo>
                    <a:pt x="269" y="3518"/>
                  </a:lnTo>
                  <a:lnTo>
                    <a:pt x="366" y="3640"/>
                  </a:lnTo>
                  <a:lnTo>
                    <a:pt x="464" y="3786"/>
                  </a:lnTo>
                  <a:lnTo>
                    <a:pt x="611" y="3908"/>
                  </a:lnTo>
                  <a:lnTo>
                    <a:pt x="733" y="4031"/>
                  </a:lnTo>
                  <a:lnTo>
                    <a:pt x="904" y="4128"/>
                  </a:lnTo>
                  <a:lnTo>
                    <a:pt x="1050" y="4201"/>
                  </a:lnTo>
                  <a:lnTo>
                    <a:pt x="1221" y="4275"/>
                  </a:lnTo>
                  <a:lnTo>
                    <a:pt x="1392" y="4324"/>
                  </a:lnTo>
                  <a:lnTo>
                    <a:pt x="1563" y="4348"/>
                  </a:lnTo>
                  <a:lnTo>
                    <a:pt x="1734" y="4372"/>
                  </a:lnTo>
                  <a:lnTo>
                    <a:pt x="1905" y="4372"/>
                  </a:lnTo>
                  <a:lnTo>
                    <a:pt x="2076" y="4348"/>
                  </a:lnTo>
                  <a:lnTo>
                    <a:pt x="2247" y="4299"/>
                  </a:lnTo>
                  <a:lnTo>
                    <a:pt x="2418" y="4250"/>
                  </a:lnTo>
                  <a:lnTo>
                    <a:pt x="2565" y="4201"/>
                  </a:lnTo>
                  <a:lnTo>
                    <a:pt x="2711" y="4104"/>
                  </a:lnTo>
                  <a:lnTo>
                    <a:pt x="2858" y="4006"/>
                  </a:lnTo>
                  <a:lnTo>
                    <a:pt x="3004" y="3908"/>
                  </a:lnTo>
                  <a:lnTo>
                    <a:pt x="3126" y="3786"/>
                  </a:lnTo>
                  <a:lnTo>
                    <a:pt x="3248" y="3640"/>
                  </a:lnTo>
                  <a:lnTo>
                    <a:pt x="3346" y="3493"/>
                  </a:lnTo>
                  <a:lnTo>
                    <a:pt x="3468" y="3200"/>
                  </a:lnTo>
                  <a:lnTo>
                    <a:pt x="3541" y="2931"/>
                  </a:lnTo>
                  <a:lnTo>
                    <a:pt x="3590" y="2638"/>
                  </a:lnTo>
                  <a:lnTo>
                    <a:pt x="3566" y="2345"/>
                  </a:lnTo>
                  <a:lnTo>
                    <a:pt x="7205" y="856"/>
                  </a:lnTo>
                  <a:lnTo>
                    <a:pt x="6985" y="440"/>
                  </a:lnTo>
                  <a:lnTo>
                    <a:pt x="6839"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1092" name="Shape 1092"/>
            <p:cNvSpPr/>
            <p:nvPr/>
          </p:nvSpPr>
          <p:spPr>
            <a:xfrm>
              <a:off x="5461575" y="5316900"/>
              <a:ext cx="89175" cy="159975"/>
            </a:xfrm>
            <a:custGeom>
              <a:avLst/>
              <a:gdLst/>
              <a:ahLst/>
              <a:cxnLst/>
              <a:rect l="0" t="0" r="0" b="0"/>
              <a:pathLst>
                <a:path w="3567" h="6399" extrusionOk="0">
                  <a:moveTo>
                    <a:pt x="1491" y="0"/>
                  </a:moveTo>
                  <a:lnTo>
                    <a:pt x="1393" y="2858"/>
                  </a:lnTo>
                  <a:lnTo>
                    <a:pt x="1198" y="2907"/>
                  </a:lnTo>
                  <a:lnTo>
                    <a:pt x="1002" y="3004"/>
                  </a:lnTo>
                  <a:lnTo>
                    <a:pt x="807" y="3102"/>
                  </a:lnTo>
                  <a:lnTo>
                    <a:pt x="636" y="3224"/>
                  </a:lnTo>
                  <a:lnTo>
                    <a:pt x="489" y="3346"/>
                  </a:lnTo>
                  <a:lnTo>
                    <a:pt x="392" y="3493"/>
                  </a:lnTo>
                  <a:lnTo>
                    <a:pt x="269" y="3639"/>
                  </a:lnTo>
                  <a:lnTo>
                    <a:pt x="196" y="3786"/>
                  </a:lnTo>
                  <a:lnTo>
                    <a:pt x="123" y="3932"/>
                  </a:lnTo>
                  <a:lnTo>
                    <a:pt x="74" y="4103"/>
                  </a:lnTo>
                  <a:lnTo>
                    <a:pt x="25" y="4274"/>
                  </a:lnTo>
                  <a:lnTo>
                    <a:pt x="1" y="4445"/>
                  </a:lnTo>
                  <a:lnTo>
                    <a:pt x="1" y="4616"/>
                  </a:lnTo>
                  <a:lnTo>
                    <a:pt x="1" y="4787"/>
                  </a:lnTo>
                  <a:lnTo>
                    <a:pt x="25" y="4958"/>
                  </a:lnTo>
                  <a:lnTo>
                    <a:pt x="74" y="5129"/>
                  </a:lnTo>
                  <a:lnTo>
                    <a:pt x="123" y="5276"/>
                  </a:lnTo>
                  <a:lnTo>
                    <a:pt x="196" y="5447"/>
                  </a:lnTo>
                  <a:lnTo>
                    <a:pt x="294" y="5593"/>
                  </a:lnTo>
                  <a:lnTo>
                    <a:pt x="416" y="5740"/>
                  </a:lnTo>
                  <a:lnTo>
                    <a:pt x="538" y="5886"/>
                  </a:lnTo>
                  <a:lnTo>
                    <a:pt x="660" y="6008"/>
                  </a:lnTo>
                  <a:lnTo>
                    <a:pt x="807" y="6106"/>
                  </a:lnTo>
                  <a:lnTo>
                    <a:pt x="953" y="6179"/>
                  </a:lnTo>
                  <a:lnTo>
                    <a:pt x="1124" y="6252"/>
                  </a:lnTo>
                  <a:lnTo>
                    <a:pt x="1271" y="6326"/>
                  </a:lnTo>
                  <a:lnTo>
                    <a:pt x="1442" y="6350"/>
                  </a:lnTo>
                  <a:lnTo>
                    <a:pt x="1613" y="6375"/>
                  </a:lnTo>
                  <a:lnTo>
                    <a:pt x="1784" y="6399"/>
                  </a:lnTo>
                  <a:lnTo>
                    <a:pt x="1955" y="6375"/>
                  </a:lnTo>
                  <a:lnTo>
                    <a:pt x="2126" y="6350"/>
                  </a:lnTo>
                  <a:lnTo>
                    <a:pt x="2297" y="6301"/>
                  </a:lnTo>
                  <a:lnTo>
                    <a:pt x="2468" y="6252"/>
                  </a:lnTo>
                  <a:lnTo>
                    <a:pt x="2614" y="6179"/>
                  </a:lnTo>
                  <a:lnTo>
                    <a:pt x="2785" y="6082"/>
                  </a:lnTo>
                  <a:lnTo>
                    <a:pt x="2932" y="5984"/>
                  </a:lnTo>
                  <a:lnTo>
                    <a:pt x="3054" y="5862"/>
                  </a:lnTo>
                  <a:lnTo>
                    <a:pt x="3176" y="5715"/>
                  </a:lnTo>
                  <a:lnTo>
                    <a:pt x="3273" y="5569"/>
                  </a:lnTo>
                  <a:lnTo>
                    <a:pt x="3371" y="5422"/>
                  </a:lnTo>
                  <a:lnTo>
                    <a:pt x="3444" y="5276"/>
                  </a:lnTo>
                  <a:lnTo>
                    <a:pt x="3493" y="5105"/>
                  </a:lnTo>
                  <a:lnTo>
                    <a:pt x="3542" y="4934"/>
                  </a:lnTo>
                  <a:lnTo>
                    <a:pt x="3567" y="4763"/>
                  </a:lnTo>
                  <a:lnTo>
                    <a:pt x="3567" y="4592"/>
                  </a:lnTo>
                  <a:lnTo>
                    <a:pt x="3567" y="4421"/>
                  </a:lnTo>
                  <a:lnTo>
                    <a:pt x="3542" y="4250"/>
                  </a:lnTo>
                  <a:lnTo>
                    <a:pt x="3493" y="4079"/>
                  </a:lnTo>
                  <a:lnTo>
                    <a:pt x="3420" y="3908"/>
                  </a:lnTo>
                  <a:lnTo>
                    <a:pt x="3347" y="3761"/>
                  </a:lnTo>
                  <a:lnTo>
                    <a:pt x="3273" y="3615"/>
                  </a:lnTo>
                  <a:lnTo>
                    <a:pt x="3151" y="3468"/>
                  </a:lnTo>
                  <a:lnTo>
                    <a:pt x="2980" y="3273"/>
                  </a:lnTo>
                  <a:lnTo>
                    <a:pt x="2761" y="3102"/>
                  </a:lnTo>
                  <a:lnTo>
                    <a:pt x="2541" y="2980"/>
                  </a:lnTo>
                  <a:lnTo>
                    <a:pt x="2321" y="2907"/>
                  </a:lnTo>
                  <a:lnTo>
                    <a:pt x="2419" y="25"/>
                  </a:lnTo>
                  <a:lnTo>
                    <a:pt x="2419" y="25"/>
                  </a:lnTo>
                  <a:lnTo>
                    <a:pt x="2126" y="49"/>
                  </a:lnTo>
                  <a:lnTo>
                    <a:pt x="1808" y="25"/>
                  </a:lnTo>
                  <a:lnTo>
                    <a:pt x="1491"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1093" name="Shape 1093"/>
            <p:cNvSpPr/>
            <p:nvPr/>
          </p:nvSpPr>
          <p:spPr>
            <a:xfrm>
              <a:off x="5619100" y="5194175"/>
              <a:ext cx="161850" cy="89775"/>
            </a:xfrm>
            <a:custGeom>
              <a:avLst/>
              <a:gdLst/>
              <a:ahLst/>
              <a:cxnLst/>
              <a:rect l="0" t="0" r="0" b="0"/>
              <a:pathLst>
                <a:path w="6474" h="3591" extrusionOk="0">
                  <a:moveTo>
                    <a:pt x="4592" y="0"/>
                  </a:moveTo>
                  <a:lnTo>
                    <a:pt x="4422" y="25"/>
                  </a:lnTo>
                  <a:lnTo>
                    <a:pt x="4251" y="73"/>
                  </a:lnTo>
                  <a:lnTo>
                    <a:pt x="4080" y="122"/>
                  </a:lnTo>
                  <a:lnTo>
                    <a:pt x="3884" y="196"/>
                  </a:lnTo>
                  <a:lnTo>
                    <a:pt x="3713" y="293"/>
                  </a:lnTo>
                  <a:lnTo>
                    <a:pt x="3567" y="391"/>
                  </a:lnTo>
                  <a:lnTo>
                    <a:pt x="3420" y="513"/>
                  </a:lnTo>
                  <a:lnTo>
                    <a:pt x="3298" y="660"/>
                  </a:lnTo>
                  <a:lnTo>
                    <a:pt x="3200" y="806"/>
                  </a:lnTo>
                  <a:lnTo>
                    <a:pt x="3103" y="953"/>
                  </a:lnTo>
                  <a:lnTo>
                    <a:pt x="3029" y="1124"/>
                  </a:lnTo>
                  <a:lnTo>
                    <a:pt x="99" y="757"/>
                  </a:lnTo>
                  <a:lnTo>
                    <a:pt x="74" y="1221"/>
                  </a:lnTo>
                  <a:lnTo>
                    <a:pt x="1" y="1661"/>
                  </a:lnTo>
                  <a:lnTo>
                    <a:pt x="2907" y="2027"/>
                  </a:lnTo>
                  <a:lnTo>
                    <a:pt x="2932" y="2223"/>
                  </a:lnTo>
                  <a:lnTo>
                    <a:pt x="3005" y="2418"/>
                  </a:lnTo>
                  <a:lnTo>
                    <a:pt x="3078" y="2565"/>
                  </a:lnTo>
                  <a:lnTo>
                    <a:pt x="3152" y="2736"/>
                  </a:lnTo>
                  <a:lnTo>
                    <a:pt x="3249" y="2882"/>
                  </a:lnTo>
                  <a:lnTo>
                    <a:pt x="3371" y="3004"/>
                  </a:lnTo>
                  <a:lnTo>
                    <a:pt x="3493" y="3126"/>
                  </a:lnTo>
                  <a:lnTo>
                    <a:pt x="3616" y="3248"/>
                  </a:lnTo>
                  <a:lnTo>
                    <a:pt x="3762" y="3346"/>
                  </a:lnTo>
                  <a:lnTo>
                    <a:pt x="3909" y="3419"/>
                  </a:lnTo>
                  <a:lnTo>
                    <a:pt x="4080" y="3493"/>
                  </a:lnTo>
                  <a:lnTo>
                    <a:pt x="4251" y="3541"/>
                  </a:lnTo>
                  <a:lnTo>
                    <a:pt x="4422" y="3566"/>
                  </a:lnTo>
                  <a:lnTo>
                    <a:pt x="4592" y="3590"/>
                  </a:lnTo>
                  <a:lnTo>
                    <a:pt x="4763" y="3590"/>
                  </a:lnTo>
                  <a:lnTo>
                    <a:pt x="4934" y="3566"/>
                  </a:lnTo>
                  <a:lnTo>
                    <a:pt x="5105" y="3541"/>
                  </a:lnTo>
                  <a:lnTo>
                    <a:pt x="5276" y="3468"/>
                  </a:lnTo>
                  <a:lnTo>
                    <a:pt x="5447" y="3419"/>
                  </a:lnTo>
                  <a:lnTo>
                    <a:pt x="5618" y="3322"/>
                  </a:lnTo>
                  <a:lnTo>
                    <a:pt x="5765" y="3224"/>
                  </a:lnTo>
                  <a:lnTo>
                    <a:pt x="5887" y="3102"/>
                  </a:lnTo>
                  <a:lnTo>
                    <a:pt x="6009" y="2980"/>
                  </a:lnTo>
                  <a:lnTo>
                    <a:pt x="6131" y="2858"/>
                  </a:lnTo>
                  <a:lnTo>
                    <a:pt x="6204" y="2711"/>
                  </a:lnTo>
                  <a:lnTo>
                    <a:pt x="6302" y="2565"/>
                  </a:lnTo>
                  <a:lnTo>
                    <a:pt x="6351" y="2394"/>
                  </a:lnTo>
                  <a:lnTo>
                    <a:pt x="6400" y="2223"/>
                  </a:lnTo>
                  <a:lnTo>
                    <a:pt x="6449" y="2076"/>
                  </a:lnTo>
                  <a:lnTo>
                    <a:pt x="6473" y="1881"/>
                  </a:lnTo>
                  <a:lnTo>
                    <a:pt x="6473" y="1710"/>
                  </a:lnTo>
                  <a:lnTo>
                    <a:pt x="6449" y="1539"/>
                  </a:lnTo>
                  <a:lnTo>
                    <a:pt x="6424" y="1368"/>
                  </a:lnTo>
                  <a:lnTo>
                    <a:pt x="6351" y="1197"/>
                  </a:lnTo>
                  <a:lnTo>
                    <a:pt x="6278" y="1026"/>
                  </a:lnTo>
                  <a:lnTo>
                    <a:pt x="6204" y="855"/>
                  </a:lnTo>
                  <a:lnTo>
                    <a:pt x="6107" y="708"/>
                  </a:lnTo>
                  <a:lnTo>
                    <a:pt x="5985" y="586"/>
                  </a:lnTo>
                  <a:lnTo>
                    <a:pt x="5862" y="464"/>
                  </a:lnTo>
                  <a:lnTo>
                    <a:pt x="5740" y="342"/>
                  </a:lnTo>
                  <a:lnTo>
                    <a:pt x="5594" y="269"/>
                  </a:lnTo>
                  <a:lnTo>
                    <a:pt x="5447" y="171"/>
                  </a:lnTo>
                  <a:lnTo>
                    <a:pt x="5276" y="122"/>
                  </a:lnTo>
                  <a:lnTo>
                    <a:pt x="5105" y="73"/>
                  </a:lnTo>
                  <a:lnTo>
                    <a:pt x="4934" y="25"/>
                  </a:lnTo>
                  <a:lnTo>
                    <a:pt x="4763" y="25"/>
                  </a:lnTo>
                  <a:lnTo>
                    <a:pt x="4592"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1094" name="Shape 1094"/>
            <p:cNvSpPr/>
            <p:nvPr/>
          </p:nvSpPr>
          <p:spPr>
            <a:xfrm>
              <a:off x="5420075" y="5116000"/>
              <a:ext cx="189300" cy="189925"/>
            </a:xfrm>
            <a:custGeom>
              <a:avLst/>
              <a:gdLst/>
              <a:ahLst/>
              <a:cxnLst/>
              <a:rect l="0" t="0" r="0" b="0"/>
              <a:pathLst>
                <a:path w="7572" h="7597" extrusionOk="0">
                  <a:moveTo>
                    <a:pt x="3786" y="1"/>
                  </a:moveTo>
                  <a:lnTo>
                    <a:pt x="3395" y="25"/>
                  </a:lnTo>
                  <a:lnTo>
                    <a:pt x="3028" y="74"/>
                  </a:lnTo>
                  <a:lnTo>
                    <a:pt x="2662" y="172"/>
                  </a:lnTo>
                  <a:lnTo>
                    <a:pt x="2320" y="294"/>
                  </a:lnTo>
                  <a:lnTo>
                    <a:pt x="1978" y="465"/>
                  </a:lnTo>
                  <a:lnTo>
                    <a:pt x="1661" y="660"/>
                  </a:lnTo>
                  <a:lnTo>
                    <a:pt x="1392" y="880"/>
                  </a:lnTo>
                  <a:lnTo>
                    <a:pt x="1123" y="1124"/>
                  </a:lnTo>
                  <a:lnTo>
                    <a:pt x="879" y="1393"/>
                  </a:lnTo>
                  <a:lnTo>
                    <a:pt x="659" y="1686"/>
                  </a:lnTo>
                  <a:lnTo>
                    <a:pt x="464" y="1979"/>
                  </a:lnTo>
                  <a:lnTo>
                    <a:pt x="293" y="2321"/>
                  </a:lnTo>
                  <a:lnTo>
                    <a:pt x="171" y="2663"/>
                  </a:lnTo>
                  <a:lnTo>
                    <a:pt x="73" y="3029"/>
                  </a:lnTo>
                  <a:lnTo>
                    <a:pt x="24" y="3420"/>
                  </a:lnTo>
                  <a:lnTo>
                    <a:pt x="0" y="3787"/>
                  </a:lnTo>
                  <a:lnTo>
                    <a:pt x="24" y="4177"/>
                  </a:lnTo>
                  <a:lnTo>
                    <a:pt x="73" y="4568"/>
                  </a:lnTo>
                  <a:lnTo>
                    <a:pt x="171" y="4934"/>
                  </a:lnTo>
                  <a:lnTo>
                    <a:pt x="293" y="5276"/>
                  </a:lnTo>
                  <a:lnTo>
                    <a:pt x="464" y="5594"/>
                  </a:lnTo>
                  <a:lnTo>
                    <a:pt x="659" y="5911"/>
                  </a:lnTo>
                  <a:lnTo>
                    <a:pt x="879" y="6204"/>
                  </a:lnTo>
                  <a:lnTo>
                    <a:pt x="1123" y="6473"/>
                  </a:lnTo>
                  <a:lnTo>
                    <a:pt x="1392" y="6717"/>
                  </a:lnTo>
                  <a:lnTo>
                    <a:pt x="1661" y="6937"/>
                  </a:lnTo>
                  <a:lnTo>
                    <a:pt x="1978" y="7133"/>
                  </a:lnTo>
                  <a:lnTo>
                    <a:pt x="2320" y="7279"/>
                  </a:lnTo>
                  <a:lnTo>
                    <a:pt x="2662" y="7426"/>
                  </a:lnTo>
                  <a:lnTo>
                    <a:pt x="3028" y="7499"/>
                  </a:lnTo>
                  <a:lnTo>
                    <a:pt x="3395" y="7572"/>
                  </a:lnTo>
                  <a:lnTo>
                    <a:pt x="3786" y="7597"/>
                  </a:lnTo>
                  <a:lnTo>
                    <a:pt x="4176" y="7572"/>
                  </a:lnTo>
                  <a:lnTo>
                    <a:pt x="4567" y="7499"/>
                  </a:lnTo>
                  <a:lnTo>
                    <a:pt x="4909" y="7426"/>
                  </a:lnTo>
                  <a:lnTo>
                    <a:pt x="5275" y="7279"/>
                  </a:lnTo>
                  <a:lnTo>
                    <a:pt x="5593" y="7133"/>
                  </a:lnTo>
                  <a:lnTo>
                    <a:pt x="5910" y="6937"/>
                  </a:lnTo>
                  <a:lnTo>
                    <a:pt x="6203" y="6717"/>
                  </a:lnTo>
                  <a:lnTo>
                    <a:pt x="6472" y="6473"/>
                  </a:lnTo>
                  <a:lnTo>
                    <a:pt x="6716" y="6204"/>
                  </a:lnTo>
                  <a:lnTo>
                    <a:pt x="6936" y="5911"/>
                  </a:lnTo>
                  <a:lnTo>
                    <a:pt x="7132" y="5594"/>
                  </a:lnTo>
                  <a:lnTo>
                    <a:pt x="7278" y="5276"/>
                  </a:lnTo>
                  <a:lnTo>
                    <a:pt x="7425" y="4934"/>
                  </a:lnTo>
                  <a:lnTo>
                    <a:pt x="7498" y="4568"/>
                  </a:lnTo>
                  <a:lnTo>
                    <a:pt x="7571" y="4177"/>
                  </a:lnTo>
                  <a:lnTo>
                    <a:pt x="7571" y="3787"/>
                  </a:lnTo>
                  <a:lnTo>
                    <a:pt x="7571" y="3420"/>
                  </a:lnTo>
                  <a:lnTo>
                    <a:pt x="7498" y="3029"/>
                  </a:lnTo>
                  <a:lnTo>
                    <a:pt x="7425" y="2663"/>
                  </a:lnTo>
                  <a:lnTo>
                    <a:pt x="7278" y="2321"/>
                  </a:lnTo>
                  <a:lnTo>
                    <a:pt x="7132" y="1979"/>
                  </a:lnTo>
                  <a:lnTo>
                    <a:pt x="6936" y="1686"/>
                  </a:lnTo>
                  <a:lnTo>
                    <a:pt x="6716" y="1393"/>
                  </a:lnTo>
                  <a:lnTo>
                    <a:pt x="6472" y="1124"/>
                  </a:lnTo>
                  <a:lnTo>
                    <a:pt x="6203" y="880"/>
                  </a:lnTo>
                  <a:lnTo>
                    <a:pt x="5910" y="660"/>
                  </a:lnTo>
                  <a:lnTo>
                    <a:pt x="5593" y="465"/>
                  </a:lnTo>
                  <a:lnTo>
                    <a:pt x="5275" y="294"/>
                  </a:lnTo>
                  <a:lnTo>
                    <a:pt x="4909" y="172"/>
                  </a:lnTo>
                  <a:lnTo>
                    <a:pt x="4567" y="74"/>
                  </a:lnTo>
                  <a:lnTo>
                    <a:pt x="4176" y="25"/>
                  </a:lnTo>
                  <a:lnTo>
                    <a:pt x="3786"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grpSp>
      <p:sp>
        <p:nvSpPr>
          <p:cNvPr id="1095" name="Shape 1095"/>
          <p:cNvSpPr/>
          <p:nvPr/>
        </p:nvSpPr>
        <p:spPr>
          <a:xfrm>
            <a:off x="8081325" y="3153875"/>
            <a:ext cx="299951" cy="272838"/>
          </a:xfrm>
          <a:custGeom>
            <a:avLst/>
            <a:gdLst/>
            <a:ahLst/>
            <a:cxnLst/>
            <a:rect l="0" t="0" r="0" b="0"/>
            <a:pathLst>
              <a:path w="16218" h="14752" extrusionOk="0">
                <a:moveTo>
                  <a:pt x="7694" y="0"/>
                </a:moveTo>
                <a:lnTo>
                  <a:pt x="7279" y="25"/>
                </a:lnTo>
                <a:lnTo>
                  <a:pt x="6863" y="74"/>
                </a:lnTo>
                <a:lnTo>
                  <a:pt x="6473" y="123"/>
                </a:lnTo>
                <a:lnTo>
                  <a:pt x="6082" y="196"/>
                </a:lnTo>
                <a:lnTo>
                  <a:pt x="5691" y="293"/>
                </a:lnTo>
                <a:lnTo>
                  <a:pt x="5325" y="416"/>
                </a:lnTo>
                <a:lnTo>
                  <a:pt x="4958" y="538"/>
                </a:lnTo>
                <a:lnTo>
                  <a:pt x="4592" y="660"/>
                </a:lnTo>
                <a:lnTo>
                  <a:pt x="4250" y="831"/>
                </a:lnTo>
                <a:lnTo>
                  <a:pt x="3908" y="977"/>
                </a:lnTo>
                <a:lnTo>
                  <a:pt x="3566" y="1173"/>
                </a:lnTo>
                <a:lnTo>
                  <a:pt x="3249" y="1368"/>
                </a:lnTo>
                <a:lnTo>
                  <a:pt x="2956" y="1563"/>
                </a:lnTo>
                <a:lnTo>
                  <a:pt x="2663" y="1783"/>
                </a:lnTo>
                <a:lnTo>
                  <a:pt x="2370" y="2003"/>
                </a:lnTo>
                <a:lnTo>
                  <a:pt x="2101" y="2247"/>
                </a:lnTo>
                <a:lnTo>
                  <a:pt x="1857" y="2492"/>
                </a:lnTo>
                <a:lnTo>
                  <a:pt x="1612" y="2760"/>
                </a:lnTo>
                <a:lnTo>
                  <a:pt x="1393" y="3029"/>
                </a:lnTo>
                <a:lnTo>
                  <a:pt x="1173" y="3298"/>
                </a:lnTo>
                <a:lnTo>
                  <a:pt x="977" y="3591"/>
                </a:lnTo>
                <a:lnTo>
                  <a:pt x="807" y="3884"/>
                </a:lnTo>
                <a:lnTo>
                  <a:pt x="636" y="4201"/>
                </a:lnTo>
                <a:lnTo>
                  <a:pt x="489" y="4519"/>
                </a:lnTo>
                <a:lnTo>
                  <a:pt x="367" y="4836"/>
                </a:lnTo>
                <a:lnTo>
                  <a:pt x="245" y="5154"/>
                </a:lnTo>
                <a:lnTo>
                  <a:pt x="172" y="5496"/>
                </a:lnTo>
                <a:lnTo>
                  <a:pt x="98" y="5838"/>
                </a:lnTo>
                <a:lnTo>
                  <a:pt x="49" y="6179"/>
                </a:lnTo>
                <a:lnTo>
                  <a:pt x="1" y="6521"/>
                </a:lnTo>
                <a:lnTo>
                  <a:pt x="1" y="6888"/>
                </a:lnTo>
                <a:lnTo>
                  <a:pt x="1" y="7254"/>
                </a:lnTo>
                <a:lnTo>
                  <a:pt x="49" y="7645"/>
                </a:lnTo>
                <a:lnTo>
                  <a:pt x="98" y="8011"/>
                </a:lnTo>
                <a:lnTo>
                  <a:pt x="196" y="8353"/>
                </a:lnTo>
                <a:lnTo>
                  <a:pt x="294" y="8719"/>
                </a:lnTo>
                <a:lnTo>
                  <a:pt x="416" y="9061"/>
                </a:lnTo>
                <a:lnTo>
                  <a:pt x="562" y="9403"/>
                </a:lnTo>
                <a:lnTo>
                  <a:pt x="733" y="9745"/>
                </a:lnTo>
                <a:lnTo>
                  <a:pt x="904" y="10063"/>
                </a:lnTo>
                <a:lnTo>
                  <a:pt x="1100" y="10356"/>
                </a:lnTo>
                <a:lnTo>
                  <a:pt x="1344" y="10673"/>
                </a:lnTo>
                <a:lnTo>
                  <a:pt x="1564" y="10966"/>
                </a:lnTo>
                <a:lnTo>
                  <a:pt x="1832" y="11235"/>
                </a:lnTo>
                <a:lnTo>
                  <a:pt x="2101" y="11504"/>
                </a:lnTo>
                <a:lnTo>
                  <a:pt x="2394" y="11772"/>
                </a:lnTo>
                <a:lnTo>
                  <a:pt x="2687" y="12017"/>
                </a:lnTo>
                <a:lnTo>
                  <a:pt x="2492" y="12383"/>
                </a:lnTo>
                <a:lnTo>
                  <a:pt x="2272" y="12749"/>
                </a:lnTo>
                <a:lnTo>
                  <a:pt x="2028" y="13140"/>
                </a:lnTo>
                <a:lnTo>
                  <a:pt x="1710" y="13506"/>
                </a:lnTo>
                <a:lnTo>
                  <a:pt x="1368" y="13873"/>
                </a:lnTo>
                <a:lnTo>
                  <a:pt x="1173" y="14044"/>
                </a:lnTo>
                <a:lnTo>
                  <a:pt x="953" y="14190"/>
                </a:lnTo>
                <a:lnTo>
                  <a:pt x="733" y="14337"/>
                </a:lnTo>
                <a:lnTo>
                  <a:pt x="513" y="14483"/>
                </a:lnTo>
                <a:lnTo>
                  <a:pt x="269" y="14581"/>
                </a:lnTo>
                <a:lnTo>
                  <a:pt x="1" y="14703"/>
                </a:lnTo>
                <a:lnTo>
                  <a:pt x="123" y="14703"/>
                </a:lnTo>
                <a:lnTo>
                  <a:pt x="489" y="14752"/>
                </a:lnTo>
                <a:lnTo>
                  <a:pt x="1368" y="14752"/>
                </a:lnTo>
                <a:lnTo>
                  <a:pt x="1710" y="14728"/>
                </a:lnTo>
                <a:lnTo>
                  <a:pt x="2101" y="14654"/>
                </a:lnTo>
                <a:lnTo>
                  <a:pt x="2492" y="14581"/>
                </a:lnTo>
                <a:lnTo>
                  <a:pt x="2907" y="14459"/>
                </a:lnTo>
                <a:lnTo>
                  <a:pt x="3322" y="14312"/>
                </a:lnTo>
                <a:lnTo>
                  <a:pt x="3762" y="14117"/>
                </a:lnTo>
                <a:lnTo>
                  <a:pt x="4177" y="13873"/>
                </a:lnTo>
                <a:lnTo>
                  <a:pt x="4592" y="13604"/>
                </a:lnTo>
                <a:lnTo>
                  <a:pt x="4983" y="13238"/>
                </a:lnTo>
                <a:lnTo>
                  <a:pt x="5349" y="13360"/>
                </a:lnTo>
                <a:lnTo>
                  <a:pt x="5716" y="13482"/>
                </a:lnTo>
                <a:lnTo>
                  <a:pt x="6106" y="13555"/>
                </a:lnTo>
                <a:lnTo>
                  <a:pt x="6497" y="13628"/>
                </a:lnTo>
                <a:lnTo>
                  <a:pt x="6888" y="13702"/>
                </a:lnTo>
                <a:lnTo>
                  <a:pt x="7279" y="13751"/>
                </a:lnTo>
                <a:lnTo>
                  <a:pt x="7694" y="13775"/>
                </a:lnTo>
                <a:lnTo>
                  <a:pt x="8524" y="13775"/>
                </a:lnTo>
                <a:lnTo>
                  <a:pt x="8939" y="13751"/>
                </a:lnTo>
                <a:lnTo>
                  <a:pt x="9355" y="13702"/>
                </a:lnTo>
                <a:lnTo>
                  <a:pt x="9745" y="13628"/>
                </a:lnTo>
                <a:lnTo>
                  <a:pt x="10136" y="13555"/>
                </a:lnTo>
                <a:lnTo>
                  <a:pt x="10527" y="13458"/>
                </a:lnTo>
                <a:lnTo>
                  <a:pt x="10893" y="13360"/>
                </a:lnTo>
                <a:lnTo>
                  <a:pt x="11260" y="13238"/>
                </a:lnTo>
                <a:lnTo>
                  <a:pt x="11626" y="13091"/>
                </a:lnTo>
                <a:lnTo>
                  <a:pt x="11968" y="12945"/>
                </a:lnTo>
                <a:lnTo>
                  <a:pt x="12310" y="12774"/>
                </a:lnTo>
                <a:lnTo>
                  <a:pt x="12652" y="12603"/>
                </a:lnTo>
                <a:lnTo>
                  <a:pt x="12969" y="12407"/>
                </a:lnTo>
                <a:lnTo>
                  <a:pt x="13262" y="12212"/>
                </a:lnTo>
                <a:lnTo>
                  <a:pt x="13555" y="11992"/>
                </a:lnTo>
                <a:lnTo>
                  <a:pt x="13848" y="11748"/>
                </a:lnTo>
                <a:lnTo>
                  <a:pt x="14117" y="11528"/>
                </a:lnTo>
                <a:lnTo>
                  <a:pt x="14361" y="11259"/>
                </a:lnTo>
                <a:lnTo>
                  <a:pt x="14606" y="11015"/>
                </a:lnTo>
                <a:lnTo>
                  <a:pt x="14825" y="10747"/>
                </a:lnTo>
                <a:lnTo>
                  <a:pt x="15045" y="10453"/>
                </a:lnTo>
                <a:lnTo>
                  <a:pt x="15241" y="10160"/>
                </a:lnTo>
                <a:lnTo>
                  <a:pt x="15412" y="9867"/>
                </a:lnTo>
                <a:lnTo>
                  <a:pt x="15582" y="9574"/>
                </a:lnTo>
                <a:lnTo>
                  <a:pt x="15729" y="9257"/>
                </a:lnTo>
                <a:lnTo>
                  <a:pt x="15851" y="8939"/>
                </a:lnTo>
                <a:lnTo>
                  <a:pt x="15973" y="8597"/>
                </a:lnTo>
                <a:lnTo>
                  <a:pt x="16047" y="8280"/>
                </a:lnTo>
                <a:lnTo>
                  <a:pt x="16120" y="7938"/>
                </a:lnTo>
                <a:lnTo>
                  <a:pt x="16169" y="7596"/>
                </a:lnTo>
                <a:lnTo>
                  <a:pt x="16217" y="7230"/>
                </a:lnTo>
                <a:lnTo>
                  <a:pt x="16217" y="6888"/>
                </a:lnTo>
                <a:lnTo>
                  <a:pt x="16217" y="6521"/>
                </a:lnTo>
                <a:lnTo>
                  <a:pt x="16169" y="6179"/>
                </a:lnTo>
                <a:lnTo>
                  <a:pt x="16120" y="5838"/>
                </a:lnTo>
                <a:lnTo>
                  <a:pt x="16047" y="5496"/>
                </a:lnTo>
                <a:lnTo>
                  <a:pt x="15973" y="5154"/>
                </a:lnTo>
                <a:lnTo>
                  <a:pt x="15851" y="4836"/>
                </a:lnTo>
                <a:lnTo>
                  <a:pt x="15729" y="4519"/>
                </a:lnTo>
                <a:lnTo>
                  <a:pt x="15582" y="4201"/>
                </a:lnTo>
                <a:lnTo>
                  <a:pt x="15412" y="3884"/>
                </a:lnTo>
                <a:lnTo>
                  <a:pt x="15241" y="3591"/>
                </a:lnTo>
                <a:lnTo>
                  <a:pt x="15045" y="3298"/>
                </a:lnTo>
                <a:lnTo>
                  <a:pt x="14825" y="3029"/>
                </a:lnTo>
                <a:lnTo>
                  <a:pt x="14606" y="2760"/>
                </a:lnTo>
                <a:lnTo>
                  <a:pt x="14361" y="2492"/>
                </a:lnTo>
                <a:lnTo>
                  <a:pt x="14117" y="2247"/>
                </a:lnTo>
                <a:lnTo>
                  <a:pt x="13848" y="2003"/>
                </a:lnTo>
                <a:lnTo>
                  <a:pt x="13555" y="1783"/>
                </a:lnTo>
                <a:lnTo>
                  <a:pt x="13262" y="1563"/>
                </a:lnTo>
                <a:lnTo>
                  <a:pt x="12969" y="1368"/>
                </a:lnTo>
                <a:lnTo>
                  <a:pt x="12652" y="1173"/>
                </a:lnTo>
                <a:lnTo>
                  <a:pt x="12310" y="977"/>
                </a:lnTo>
                <a:lnTo>
                  <a:pt x="11968" y="831"/>
                </a:lnTo>
                <a:lnTo>
                  <a:pt x="11626" y="660"/>
                </a:lnTo>
                <a:lnTo>
                  <a:pt x="11260" y="538"/>
                </a:lnTo>
                <a:lnTo>
                  <a:pt x="10893" y="416"/>
                </a:lnTo>
                <a:lnTo>
                  <a:pt x="10527" y="293"/>
                </a:lnTo>
                <a:lnTo>
                  <a:pt x="10136" y="196"/>
                </a:lnTo>
                <a:lnTo>
                  <a:pt x="9745" y="123"/>
                </a:lnTo>
                <a:lnTo>
                  <a:pt x="9355" y="74"/>
                </a:lnTo>
                <a:lnTo>
                  <a:pt x="8939" y="25"/>
                </a:lnTo>
                <a:lnTo>
                  <a:pt x="8524" y="0"/>
                </a:lnTo>
                <a:close/>
              </a:path>
            </a:pathLst>
          </a:custGeom>
          <a:solidFill>
            <a:srgbClr val="3292E1"/>
          </a:solidFill>
          <a:ln>
            <a:noFill/>
          </a:ln>
        </p:spPr>
        <p:txBody>
          <a:bodyPr lIns="91425" tIns="91425" rIns="91425" bIns="91425" anchor="ctr" anchorCtr="0">
            <a:noAutofit/>
          </a:bodyPr>
          <a:lstStyle/>
          <a:p>
            <a:pPr lvl="0">
              <a:spcBef>
                <a:spcPts val="0"/>
              </a:spcBef>
              <a:buNone/>
            </a:pPr>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Caption">
    <p:spTree>
      <p:nvGrpSpPr>
        <p:cNvPr id="1" name="Shape 1096"/>
        <p:cNvGrpSpPr/>
        <p:nvPr/>
      </p:nvGrpSpPr>
      <p:grpSpPr>
        <a:xfrm>
          <a:off x="0" y="0"/>
          <a:ext cx="0" cy="0"/>
          <a:chOff x="0" y="0"/>
          <a:chExt cx="0" cy="0"/>
        </a:xfrm>
      </p:grpSpPr>
      <p:sp>
        <p:nvSpPr>
          <p:cNvPr id="1097" name="Shape 1097"/>
          <p:cNvSpPr txBox="1">
            <a:spLocks noGrp="1"/>
          </p:cNvSpPr>
          <p:nvPr>
            <p:ph type="body" idx="1"/>
          </p:nvPr>
        </p:nvSpPr>
        <p:spPr>
          <a:xfrm>
            <a:off x="457200" y="4406309"/>
            <a:ext cx="8229600" cy="519599"/>
          </a:xfrm>
          <a:prstGeom prst="rect">
            <a:avLst/>
          </a:prstGeom>
        </p:spPr>
        <p:txBody>
          <a:bodyPr lIns="91425" tIns="91425" rIns="91425" bIns="91425" anchor="t" anchorCtr="0"/>
          <a:lstStyle>
            <a:lvl1pPr lvl="0" algn="ctr">
              <a:spcBef>
                <a:spcPts val="360"/>
              </a:spcBef>
              <a:buNone/>
              <a:defRPr/>
            </a:lvl1pPr>
          </a:lstStyle>
          <a:p>
            <a:endParaRPr/>
          </a:p>
        </p:txBody>
      </p:sp>
      <p:grpSp>
        <p:nvGrpSpPr>
          <p:cNvPr id="2" name="Shape 1098"/>
          <p:cNvGrpSpPr/>
          <p:nvPr/>
        </p:nvGrpSpPr>
        <p:grpSpPr>
          <a:xfrm rot="10800000" flipH="1">
            <a:off x="411206" y="245768"/>
            <a:ext cx="1322798" cy="1145959"/>
            <a:chOff x="4088875" y="1431100"/>
            <a:chExt cx="3293000" cy="2852775"/>
          </a:xfrm>
        </p:grpSpPr>
        <p:sp>
          <p:nvSpPr>
            <p:cNvPr id="1099" name="Shape 1099"/>
            <p:cNvSpPr/>
            <p:nvPr/>
          </p:nvSpPr>
          <p:spPr>
            <a:xfrm>
              <a:off x="4831475" y="4136025"/>
              <a:ext cx="157950" cy="147850"/>
            </a:xfrm>
            <a:custGeom>
              <a:avLst/>
              <a:gdLst/>
              <a:ahLst/>
              <a:cxnLst/>
              <a:rect l="0" t="0" r="0" b="0"/>
              <a:pathLst>
                <a:path w="6318" h="5914" extrusionOk="0">
                  <a:moveTo>
                    <a:pt x="404" y="0"/>
                  </a:moveTo>
                  <a:lnTo>
                    <a:pt x="1" y="269"/>
                  </a:lnTo>
                  <a:lnTo>
                    <a:pt x="3227" y="5914"/>
                  </a:lnTo>
                  <a:lnTo>
                    <a:pt x="6318" y="5914"/>
                  </a:lnTo>
                  <a:lnTo>
                    <a:pt x="404" y="0"/>
                  </a:lnTo>
                  <a:close/>
                </a:path>
              </a:pathLst>
            </a:custGeom>
            <a:solidFill>
              <a:srgbClr val="00E2C7"/>
            </a:solidFill>
            <a:ln>
              <a:noFill/>
            </a:ln>
          </p:spPr>
          <p:txBody>
            <a:bodyPr lIns="91425" tIns="91425" rIns="91425" bIns="91425" anchor="ctr" anchorCtr="0">
              <a:noAutofit/>
            </a:bodyPr>
            <a:lstStyle/>
            <a:p>
              <a:pPr lvl="0">
                <a:spcBef>
                  <a:spcPts val="0"/>
                </a:spcBef>
                <a:buNone/>
              </a:pPr>
              <a:endParaRPr/>
            </a:p>
          </p:txBody>
        </p:sp>
        <p:sp>
          <p:nvSpPr>
            <p:cNvPr id="1100" name="Shape 1100"/>
            <p:cNvSpPr/>
            <p:nvPr/>
          </p:nvSpPr>
          <p:spPr>
            <a:xfrm>
              <a:off x="4697075" y="3907525"/>
              <a:ext cx="389800" cy="376350"/>
            </a:xfrm>
            <a:custGeom>
              <a:avLst/>
              <a:gdLst/>
              <a:ahLst/>
              <a:cxnLst/>
              <a:rect l="0" t="0" r="0" b="0"/>
              <a:pathLst>
                <a:path w="15592" h="15054" extrusionOk="0">
                  <a:moveTo>
                    <a:pt x="538" y="0"/>
                  </a:moveTo>
                  <a:lnTo>
                    <a:pt x="1" y="269"/>
                  </a:lnTo>
                  <a:lnTo>
                    <a:pt x="5377" y="9543"/>
                  </a:lnTo>
                  <a:lnTo>
                    <a:pt x="11022" y="15054"/>
                  </a:lnTo>
                  <a:lnTo>
                    <a:pt x="15592" y="15054"/>
                  </a:lnTo>
                  <a:lnTo>
                    <a:pt x="538" y="0"/>
                  </a:lnTo>
                  <a:close/>
                </a:path>
              </a:pathLst>
            </a:custGeom>
            <a:solidFill>
              <a:srgbClr val="01E0C8"/>
            </a:solidFill>
            <a:ln>
              <a:noFill/>
            </a:ln>
          </p:spPr>
          <p:txBody>
            <a:bodyPr lIns="91425" tIns="91425" rIns="91425" bIns="91425" anchor="ctr" anchorCtr="0">
              <a:noAutofit/>
            </a:bodyPr>
            <a:lstStyle/>
            <a:p>
              <a:pPr lvl="0">
                <a:spcBef>
                  <a:spcPts val="0"/>
                </a:spcBef>
                <a:buNone/>
              </a:pPr>
              <a:endParaRPr/>
            </a:p>
          </p:txBody>
        </p:sp>
        <p:sp>
          <p:nvSpPr>
            <p:cNvPr id="1101" name="Shape 1101"/>
            <p:cNvSpPr/>
            <p:nvPr/>
          </p:nvSpPr>
          <p:spPr>
            <a:xfrm>
              <a:off x="4566025" y="3675675"/>
              <a:ext cx="618300" cy="608200"/>
            </a:xfrm>
            <a:custGeom>
              <a:avLst/>
              <a:gdLst/>
              <a:ahLst/>
              <a:cxnLst/>
              <a:rect l="0" t="0" r="0" b="0"/>
              <a:pathLst>
                <a:path w="24732" h="24328" extrusionOk="0">
                  <a:moveTo>
                    <a:pt x="404" y="0"/>
                  </a:moveTo>
                  <a:lnTo>
                    <a:pt x="1" y="404"/>
                  </a:lnTo>
                  <a:lnTo>
                    <a:pt x="5377" y="9543"/>
                  </a:lnTo>
                  <a:lnTo>
                    <a:pt x="20027" y="24328"/>
                  </a:lnTo>
                  <a:lnTo>
                    <a:pt x="24732" y="24328"/>
                  </a:lnTo>
                  <a:lnTo>
                    <a:pt x="404" y="0"/>
                  </a:lnTo>
                  <a:close/>
                </a:path>
              </a:pathLst>
            </a:custGeom>
            <a:solidFill>
              <a:srgbClr val="02DFC8"/>
            </a:solidFill>
            <a:ln>
              <a:noFill/>
            </a:ln>
          </p:spPr>
          <p:txBody>
            <a:bodyPr lIns="91425" tIns="91425" rIns="91425" bIns="91425" anchor="ctr" anchorCtr="0">
              <a:noAutofit/>
            </a:bodyPr>
            <a:lstStyle/>
            <a:p>
              <a:pPr lvl="0">
                <a:spcBef>
                  <a:spcPts val="0"/>
                </a:spcBef>
                <a:buNone/>
              </a:pPr>
              <a:endParaRPr/>
            </a:p>
          </p:txBody>
        </p:sp>
        <p:sp>
          <p:nvSpPr>
            <p:cNvPr id="1102" name="Shape 1102"/>
            <p:cNvSpPr/>
            <p:nvPr/>
          </p:nvSpPr>
          <p:spPr>
            <a:xfrm>
              <a:off x="4434975" y="3447175"/>
              <a:ext cx="846800" cy="836700"/>
            </a:xfrm>
            <a:custGeom>
              <a:avLst/>
              <a:gdLst/>
              <a:ahLst/>
              <a:cxnLst/>
              <a:rect l="0" t="0" r="0" b="0"/>
              <a:pathLst>
                <a:path w="33872" h="33468" extrusionOk="0">
                  <a:moveTo>
                    <a:pt x="404" y="1"/>
                  </a:moveTo>
                  <a:lnTo>
                    <a:pt x="1" y="270"/>
                  </a:lnTo>
                  <a:lnTo>
                    <a:pt x="5243" y="9544"/>
                  </a:lnTo>
                  <a:lnTo>
                    <a:pt x="29167" y="33468"/>
                  </a:lnTo>
                  <a:lnTo>
                    <a:pt x="33871" y="33468"/>
                  </a:lnTo>
                  <a:lnTo>
                    <a:pt x="404" y="1"/>
                  </a:lnTo>
                  <a:close/>
                </a:path>
              </a:pathLst>
            </a:custGeom>
            <a:solidFill>
              <a:srgbClr val="03DDC9"/>
            </a:solidFill>
            <a:ln>
              <a:noFill/>
            </a:ln>
          </p:spPr>
          <p:txBody>
            <a:bodyPr lIns="91425" tIns="91425" rIns="91425" bIns="91425" anchor="ctr" anchorCtr="0">
              <a:noAutofit/>
            </a:bodyPr>
            <a:lstStyle/>
            <a:p>
              <a:pPr lvl="0">
                <a:spcBef>
                  <a:spcPts val="0"/>
                </a:spcBef>
                <a:buNone/>
              </a:pPr>
              <a:endParaRPr/>
            </a:p>
          </p:txBody>
        </p:sp>
        <p:sp>
          <p:nvSpPr>
            <p:cNvPr id="1103" name="Shape 1103"/>
            <p:cNvSpPr/>
            <p:nvPr/>
          </p:nvSpPr>
          <p:spPr>
            <a:xfrm>
              <a:off x="4300575" y="3218700"/>
              <a:ext cx="1078650" cy="1065175"/>
            </a:xfrm>
            <a:custGeom>
              <a:avLst/>
              <a:gdLst/>
              <a:ahLst/>
              <a:cxnLst/>
              <a:rect l="0" t="0" r="0" b="0"/>
              <a:pathLst>
                <a:path w="43146" h="42607" extrusionOk="0">
                  <a:moveTo>
                    <a:pt x="404" y="0"/>
                  </a:moveTo>
                  <a:lnTo>
                    <a:pt x="0" y="269"/>
                  </a:lnTo>
                  <a:lnTo>
                    <a:pt x="5377" y="9543"/>
                  </a:lnTo>
                  <a:lnTo>
                    <a:pt x="38441" y="42607"/>
                  </a:lnTo>
                  <a:lnTo>
                    <a:pt x="43145" y="42607"/>
                  </a:lnTo>
                  <a:lnTo>
                    <a:pt x="404" y="0"/>
                  </a:lnTo>
                  <a:close/>
                </a:path>
              </a:pathLst>
            </a:custGeom>
            <a:solidFill>
              <a:srgbClr val="04DBC9"/>
            </a:solidFill>
            <a:ln>
              <a:noFill/>
            </a:ln>
          </p:spPr>
          <p:txBody>
            <a:bodyPr lIns="91425" tIns="91425" rIns="91425" bIns="91425" anchor="ctr" anchorCtr="0">
              <a:noAutofit/>
            </a:bodyPr>
            <a:lstStyle/>
            <a:p>
              <a:pPr lvl="0">
                <a:spcBef>
                  <a:spcPts val="0"/>
                </a:spcBef>
                <a:buNone/>
              </a:pPr>
              <a:endParaRPr/>
            </a:p>
          </p:txBody>
        </p:sp>
        <p:sp>
          <p:nvSpPr>
            <p:cNvPr id="1104" name="Shape 1104"/>
            <p:cNvSpPr/>
            <p:nvPr/>
          </p:nvSpPr>
          <p:spPr>
            <a:xfrm>
              <a:off x="4169525" y="2990200"/>
              <a:ext cx="1307150" cy="1293675"/>
            </a:xfrm>
            <a:custGeom>
              <a:avLst/>
              <a:gdLst/>
              <a:ahLst/>
              <a:cxnLst/>
              <a:rect l="0" t="0" r="0" b="0"/>
              <a:pathLst>
                <a:path w="52286" h="51747" extrusionOk="0">
                  <a:moveTo>
                    <a:pt x="404" y="1"/>
                  </a:moveTo>
                  <a:lnTo>
                    <a:pt x="1" y="269"/>
                  </a:lnTo>
                  <a:lnTo>
                    <a:pt x="5242" y="9409"/>
                  </a:lnTo>
                  <a:lnTo>
                    <a:pt x="47581" y="51747"/>
                  </a:lnTo>
                  <a:lnTo>
                    <a:pt x="52285" y="51747"/>
                  </a:lnTo>
                  <a:lnTo>
                    <a:pt x="404" y="1"/>
                  </a:lnTo>
                  <a:close/>
                </a:path>
              </a:pathLst>
            </a:custGeom>
            <a:solidFill>
              <a:srgbClr val="06D9CA"/>
            </a:solidFill>
            <a:ln>
              <a:noFill/>
            </a:ln>
          </p:spPr>
          <p:txBody>
            <a:bodyPr lIns="91425" tIns="91425" rIns="91425" bIns="91425" anchor="ctr" anchorCtr="0">
              <a:noAutofit/>
            </a:bodyPr>
            <a:lstStyle/>
            <a:p>
              <a:pPr lvl="0">
                <a:spcBef>
                  <a:spcPts val="0"/>
                </a:spcBef>
                <a:buNone/>
              </a:pPr>
              <a:endParaRPr/>
            </a:p>
          </p:txBody>
        </p:sp>
        <p:sp>
          <p:nvSpPr>
            <p:cNvPr id="1105" name="Shape 1105"/>
            <p:cNvSpPr/>
            <p:nvPr/>
          </p:nvSpPr>
          <p:spPr>
            <a:xfrm>
              <a:off x="4088875" y="2822200"/>
              <a:ext cx="1481875" cy="1461675"/>
            </a:xfrm>
            <a:custGeom>
              <a:avLst/>
              <a:gdLst/>
              <a:ahLst/>
              <a:cxnLst/>
              <a:rect l="0" t="0" r="0" b="0"/>
              <a:pathLst>
                <a:path w="59275" h="58467" extrusionOk="0">
                  <a:moveTo>
                    <a:pt x="807" y="0"/>
                  </a:moveTo>
                  <a:lnTo>
                    <a:pt x="1" y="1479"/>
                  </a:lnTo>
                  <a:lnTo>
                    <a:pt x="3227" y="6989"/>
                  </a:lnTo>
                  <a:lnTo>
                    <a:pt x="54705" y="58467"/>
                  </a:lnTo>
                  <a:lnTo>
                    <a:pt x="59274" y="58467"/>
                  </a:lnTo>
                  <a:lnTo>
                    <a:pt x="807" y="0"/>
                  </a:lnTo>
                  <a:close/>
                </a:path>
              </a:pathLst>
            </a:custGeom>
            <a:solidFill>
              <a:srgbClr val="07D8CB"/>
            </a:solidFill>
            <a:ln>
              <a:noFill/>
            </a:ln>
          </p:spPr>
          <p:txBody>
            <a:bodyPr lIns="91425" tIns="91425" rIns="91425" bIns="91425" anchor="ctr" anchorCtr="0">
              <a:noAutofit/>
            </a:bodyPr>
            <a:lstStyle/>
            <a:p>
              <a:pPr lvl="0">
                <a:spcBef>
                  <a:spcPts val="0"/>
                </a:spcBef>
                <a:buNone/>
              </a:pPr>
              <a:endParaRPr/>
            </a:p>
          </p:txBody>
        </p:sp>
        <p:sp>
          <p:nvSpPr>
            <p:cNvPr id="1106" name="Shape 1106"/>
            <p:cNvSpPr/>
            <p:nvPr/>
          </p:nvSpPr>
          <p:spPr>
            <a:xfrm>
              <a:off x="4102325" y="2761700"/>
              <a:ext cx="1565875" cy="1522175"/>
            </a:xfrm>
            <a:custGeom>
              <a:avLst/>
              <a:gdLst/>
              <a:ahLst/>
              <a:cxnLst/>
              <a:rect l="0" t="0" r="0" b="0"/>
              <a:pathLst>
                <a:path w="62635" h="60887" extrusionOk="0">
                  <a:moveTo>
                    <a:pt x="1748" y="1"/>
                  </a:moveTo>
                  <a:lnTo>
                    <a:pt x="0" y="2823"/>
                  </a:lnTo>
                  <a:lnTo>
                    <a:pt x="58064" y="60887"/>
                  </a:lnTo>
                  <a:lnTo>
                    <a:pt x="62634" y="60887"/>
                  </a:lnTo>
                  <a:lnTo>
                    <a:pt x="1748" y="1"/>
                  </a:lnTo>
                  <a:close/>
                </a:path>
              </a:pathLst>
            </a:custGeom>
            <a:solidFill>
              <a:srgbClr val="08D6CB"/>
            </a:solidFill>
            <a:ln>
              <a:noFill/>
            </a:ln>
          </p:spPr>
          <p:txBody>
            <a:bodyPr lIns="91425" tIns="91425" rIns="91425" bIns="91425" anchor="ctr" anchorCtr="0">
              <a:noAutofit/>
            </a:bodyPr>
            <a:lstStyle/>
            <a:p>
              <a:pPr lvl="0">
                <a:spcBef>
                  <a:spcPts val="0"/>
                </a:spcBef>
                <a:buNone/>
              </a:pPr>
              <a:endParaRPr/>
            </a:p>
          </p:txBody>
        </p:sp>
        <p:sp>
          <p:nvSpPr>
            <p:cNvPr id="1107" name="Shape 1107"/>
            <p:cNvSpPr/>
            <p:nvPr/>
          </p:nvSpPr>
          <p:spPr>
            <a:xfrm>
              <a:off x="4139275" y="2697875"/>
              <a:ext cx="1626375" cy="1586000"/>
            </a:xfrm>
            <a:custGeom>
              <a:avLst/>
              <a:gdLst/>
              <a:ahLst/>
              <a:cxnLst/>
              <a:rect l="0" t="0" r="0" b="0"/>
              <a:pathLst>
                <a:path w="65055" h="63440" extrusionOk="0">
                  <a:moveTo>
                    <a:pt x="1614" y="0"/>
                  </a:moveTo>
                  <a:lnTo>
                    <a:pt x="1" y="2957"/>
                  </a:lnTo>
                  <a:lnTo>
                    <a:pt x="60484" y="63440"/>
                  </a:lnTo>
                  <a:lnTo>
                    <a:pt x="65054" y="63440"/>
                  </a:lnTo>
                  <a:lnTo>
                    <a:pt x="1614" y="0"/>
                  </a:lnTo>
                  <a:close/>
                </a:path>
              </a:pathLst>
            </a:custGeom>
            <a:solidFill>
              <a:srgbClr val="09D4CC"/>
            </a:solidFill>
            <a:ln>
              <a:noFill/>
            </a:ln>
          </p:spPr>
          <p:txBody>
            <a:bodyPr lIns="91425" tIns="91425" rIns="91425" bIns="91425" anchor="ctr" anchorCtr="0">
              <a:noAutofit/>
            </a:bodyPr>
            <a:lstStyle/>
            <a:p>
              <a:pPr lvl="0">
                <a:spcBef>
                  <a:spcPts val="0"/>
                </a:spcBef>
                <a:buNone/>
              </a:pPr>
              <a:endParaRPr/>
            </a:p>
          </p:txBody>
        </p:sp>
        <p:sp>
          <p:nvSpPr>
            <p:cNvPr id="1108" name="Shape 1108"/>
            <p:cNvSpPr/>
            <p:nvPr/>
          </p:nvSpPr>
          <p:spPr>
            <a:xfrm>
              <a:off x="4172900" y="2637375"/>
              <a:ext cx="1690175" cy="1646500"/>
            </a:xfrm>
            <a:custGeom>
              <a:avLst/>
              <a:gdLst/>
              <a:ahLst/>
              <a:cxnLst/>
              <a:rect l="0" t="0" r="0" b="0"/>
              <a:pathLst>
                <a:path w="67607" h="65860" extrusionOk="0">
                  <a:moveTo>
                    <a:pt x="1747" y="1"/>
                  </a:moveTo>
                  <a:lnTo>
                    <a:pt x="0" y="2958"/>
                  </a:lnTo>
                  <a:lnTo>
                    <a:pt x="62903" y="65860"/>
                  </a:lnTo>
                  <a:lnTo>
                    <a:pt x="67607" y="65860"/>
                  </a:lnTo>
                  <a:lnTo>
                    <a:pt x="1747" y="1"/>
                  </a:lnTo>
                  <a:close/>
                </a:path>
              </a:pathLst>
            </a:custGeom>
            <a:solidFill>
              <a:srgbClr val="0AD3CC"/>
            </a:solidFill>
            <a:ln>
              <a:noFill/>
            </a:ln>
          </p:spPr>
          <p:txBody>
            <a:bodyPr lIns="91425" tIns="91425" rIns="91425" bIns="91425" anchor="ctr" anchorCtr="0">
              <a:noAutofit/>
            </a:bodyPr>
            <a:lstStyle/>
            <a:p>
              <a:pPr lvl="0">
                <a:spcBef>
                  <a:spcPts val="0"/>
                </a:spcBef>
                <a:buNone/>
              </a:pPr>
              <a:endParaRPr/>
            </a:p>
          </p:txBody>
        </p:sp>
        <p:sp>
          <p:nvSpPr>
            <p:cNvPr id="1109" name="Shape 1109"/>
            <p:cNvSpPr/>
            <p:nvPr/>
          </p:nvSpPr>
          <p:spPr>
            <a:xfrm>
              <a:off x="4209850" y="2576900"/>
              <a:ext cx="1750675" cy="1706975"/>
            </a:xfrm>
            <a:custGeom>
              <a:avLst/>
              <a:gdLst/>
              <a:ahLst/>
              <a:cxnLst/>
              <a:rect l="0" t="0" r="0" b="0"/>
              <a:pathLst>
                <a:path w="70027" h="68279" extrusionOk="0">
                  <a:moveTo>
                    <a:pt x="1613" y="1"/>
                  </a:moveTo>
                  <a:lnTo>
                    <a:pt x="0" y="2823"/>
                  </a:lnTo>
                  <a:lnTo>
                    <a:pt x="65322" y="68279"/>
                  </a:lnTo>
                  <a:lnTo>
                    <a:pt x="70027" y="68279"/>
                  </a:lnTo>
                  <a:lnTo>
                    <a:pt x="1613" y="1"/>
                  </a:lnTo>
                  <a:close/>
                </a:path>
              </a:pathLst>
            </a:custGeom>
            <a:solidFill>
              <a:srgbClr val="0BD1CD"/>
            </a:solidFill>
            <a:ln>
              <a:noFill/>
            </a:ln>
          </p:spPr>
          <p:txBody>
            <a:bodyPr lIns="91425" tIns="91425" rIns="91425" bIns="91425" anchor="ctr" anchorCtr="0">
              <a:noAutofit/>
            </a:bodyPr>
            <a:lstStyle/>
            <a:p>
              <a:pPr lvl="0">
                <a:spcBef>
                  <a:spcPts val="0"/>
                </a:spcBef>
                <a:buNone/>
              </a:pPr>
              <a:endParaRPr/>
            </a:p>
          </p:txBody>
        </p:sp>
        <p:sp>
          <p:nvSpPr>
            <p:cNvPr id="1110" name="Shape 1110"/>
            <p:cNvSpPr/>
            <p:nvPr/>
          </p:nvSpPr>
          <p:spPr>
            <a:xfrm>
              <a:off x="4243450" y="2513050"/>
              <a:ext cx="1814525" cy="1770825"/>
            </a:xfrm>
            <a:custGeom>
              <a:avLst/>
              <a:gdLst/>
              <a:ahLst/>
              <a:cxnLst/>
              <a:rect l="0" t="0" r="0" b="0"/>
              <a:pathLst>
                <a:path w="72581" h="70833" extrusionOk="0">
                  <a:moveTo>
                    <a:pt x="1748" y="1"/>
                  </a:moveTo>
                  <a:lnTo>
                    <a:pt x="1" y="2958"/>
                  </a:lnTo>
                  <a:lnTo>
                    <a:pt x="67876" y="70833"/>
                  </a:lnTo>
                  <a:lnTo>
                    <a:pt x="72581" y="70833"/>
                  </a:lnTo>
                  <a:lnTo>
                    <a:pt x="1748" y="1"/>
                  </a:lnTo>
                  <a:close/>
                </a:path>
              </a:pathLst>
            </a:custGeom>
            <a:solidFill>
              <a:srgbClr val="0CCFCD"/>
            </a:solidFill>
            <a:ln>
              <a:noFill/>
            </a:ln>
          </p:spPr>
          <p:txBody>
            <a:bodyPr lIns="91425" tIns="91425" rIns="91425" bIns="91425" anchor="ctr" anchorCtr="0">
              <a:noAutofit/>
            </a:bodyPr>
            <a:lstStyle/>
            <a:p>
              <a:pPr lvl="0">
                <a:spcBef>
                  <a:spcPts val="0"/>
                </a:spcBef>
                <a:buNone/>
              </a:pPr>
              <a:endParaRPr/>
            </a:p>
          </p:txBody>
        </p:sp>
        <p:sp>
          <p:nvSpPr>
            <p:cNvPr id="1111" name="Shape 1111"/>
            <p:cNvSpPr/>
            <p:nvPr/>
          </p:nvSpPr>
          <p:spPr>
            <a:xfrm>
              <a:off x="4280425" y="2452575"/>
              <a:ext cx="1875000" cy="1831300"/>
            </a:xfrm>
            <a:custGeom>
              <a:avLst/>
              <a:gdLst/>
              <a:ahLst/>
              <a:cxnLst/>
              <a:rect l="0" t="0" r="0" b="0"/>
              <a:pathLst>
                <a:path w="75000" h="73252" extrusionOk="0">
                  <a:moveTo>
                    <a:pt x="1613" y="1"/>
                  </a:moveTo>
                  <a:lnTo>
                    <a:pt x="0" y="2957"/>
                  </a:lnTo>
                  <a:lnTo>
                    <a:pt x="70295" y="73252"/>
                  </a:lnTo>
                  <a:lnTo>
                    <a:pt x="74999" y="73252"/>
                  </a:lnTo>
                  <a:lnTo>
                    <a:pt x="1613" y="1"/>
                  </a:lnTo>
                  <a:close/>
                </a:path>
              </a:pathLst>
            </a:custGeom>
            <a:solidFill>
              <a:srgbClr val="0DCDCE"/>
            </a:solidFill>
            <a:ln>
              <a:noFill/>
            </a:ln>
          </p:spPr>
          <p:txBody>
            <a:bodyPr lIns="91425" tIns="91425" rIns="91425" bIns="91425" anchor="ctr" anchorCtr="0">
              <a:noAutofit/>
            </a:bodyPr>
            <a:lstStyle/>
            <a:p>
              <a:pPr lvl="0">
                <a:spcBef>
                  <a:spcPts val="0"/>
                </a:spcBef>
                <a:buNone/>
              </a:pPr>
              <a:endParaRPr/>
            </a:p>
          </p:txBody>
        </p:sp>
        <p:sp>
          <p:nvSpPr>
            <p:cNvPr id="1112" name="Shape 1112"/>
            <p:cNvSpPr/>
            <p:nvPr/>
          </p:nvSpPr>
          <p:spPr>
            <a:xfrm>
              <a:off x="4314025" y="2392100"/>
              <a:ext cx="1935475" cy="1891775"/>
            </a:xfrm>
            <a:custGeom>
              <a:avLst/>
              <a:gdLst/>
              <a:ahLst/>
              <a:cxnLst/>
              <a:rect l="0" t="0" r="0" b="0"/>
              <a:pathLst>
                <a:path w="77419" h="75671" extrusionOk="0">
                  <a:moveTo>
                    <a:pt x="1747" y="0"/>
                  </a:moveTo>
                  <a:lnTo>
                    <a:pt x="0" y="2957"/>
                  </a:lnTo>
                  <a:lnTo>
                    <a:pt x="72849" y="75671"/>
                  </a:lnTo>
                  <a:lnTo>
                    <a:pt x="77419" y="75671"/>
                  </a:lnTo>
                  <a:lnTo>
                    <a:pt x="1747" y="0"/>
                  </a:lnTo>
                  <a:close/>
                </a:path>
              </a:pathLst>
            </a:custGeom>
            <a:solidFill>
              <a:srgbClr val="0ECCCF"/>
            </a:solidFill>
            <a:ln>
              <a:noFill/>
            </a:ln>
          </p:spPr>
          <p:txBody>
            <a:bodyPr lIns="91425" tIns="91425" rIns="91425" bIns="91425" anchor="ctr" anchorCtr="0">
              <a:noAutofit/>
            </a:bodyPr>
            <a:lstStyle/>
            <a:p>
              <a:pPr lvl="0">
                <a:spcBef>
                  <a:spcPts val="0"/>
                </a:spcBef>
                <a:buNone/>
              </a:pPr>
              <a:endParaRPr/>
            </a:p>
          </p:txBody>
        </p:sp>
        <p:sp>
          <p:nvSpPr>
            <p:cNvPr id="1113" name="Shape 1113"/>
            <p:cNvSpPr/>
            <p:nvPr/>
          </p:nvSpPr>
          <p:spPr>
            <a:xfrm>
              <a:off x="4350975" y="2328250"/>
              <a:ext cx="1995975" cy="1955625"/>
            </a:xfrm>
            <a:custGeom>
              <a:avLst/>
              <a:gdLst/>
              <a:ahLst/>
              <a:cxnLst/>
              <a:rect l="0" t="0" r="0" b="0"/>
              <a:pathLst>
                <a:path w="79839" h="78225" extrusionOk="0">
                  <a:moveTo>
                    <a:pt x="1748" y="1"/>
                  </a:moveTo>
                  <a:lnTo>
                    <a:pt x="1" y="2957"/>
                  </a:lnTo>
                  <a:lnTo>
                    <a:pt x="75269" y="78225"/>
                  </a:lnTo>
                  <a:lnTo>
                    <a:pt x="79839" y="78225"/>
                  </a:lnTo>
                  <a:lnTo>
                    <a:pt x="1748" y="1"/>
                  </a:lnTo>
                  <a:close/>
                </a:path>
              </a:pathLst>
            </a:custGeom>
            <a:solidFill>
              <a:srgbClr val="10CACF"/>
            </a:solidFill>
            <a:ln>
              <a:noFill/>
            </a:ln>
          </p:spPr>
          <p:txBody>
            <a:bodyPr lIns="91425" tIns="91425" rIns="91425" bIns="91425" anchor="ctr" anchorCtr="0">
              <a:noAutofit/>
            </a:bodyPr>
            <a:lstStyle/>
            <a:p>
              <a:pPr lvl="0">
                <a:spcBef>
                  <a:spcPts val="0"/>
                </a:spcBef>
                <a:buNone/>
              </a:pPr>
              <a:endParaRPr/>
            </a:p>
          </p:txBody>
        </p:sp>
        <p:sp>
          <p:nvSpPr>
            <p:cNvPr id="1114" name="Shape 1114"/>
            <p:cNvSpPr/>
            <p:nvPr/>
          </p:nvSpPr>
          <p:spPr>
            <a:xfrm>
              <a:off x="4384575" y="2267775"/>
              <a:ext cx="2059825" cy="2016100"/>
            </a:xfrm>
            <a:custGeom>
              <a:avLst/>
              <a:gdLst/>
              <a:ahLst/>
              <a:cxnLst/>
              <a:rect l="0" t="0" r="0" b="0"/>
              <a:pathLst>
                <a:path w="82393" h="80644" extrusionOk="0">
                  <a:moveTo>
                    <a:pt x="1748" y="0"/>
                  </a:moveTo>
                  <a:lnTo>
                    <a:pt x="1" y="2957"/>
                  </a:lnTo>
                  <a:lnTo>
                    <a:pt x="77823" y="80644"/>
                  </a:lnTo>
                  <a:lnTo>
                    <a:pt x="82392" y="80644"/>
                  </a:lnTo>
                  <a:lnTo>
                    <a:pt x="1748" y="0"/>
                  </a:lnTo>
                  <a:close/>
                </a:path>
              </a:pathLst>
            </a:custGeom>
            <a:solidFill>
              <a:srgbClr val="11C8D0"/>
            </a:solidFill>
            <a:ln>
              <a:noFill/>
            </a:ln>
          </p:spPr>
          <p:txBody>
            <a:bodyPr lIns="91425" tIns="91425" rIns="91425" bIns="91425" anchor="ctr" anchorCtr="0">
              <a:noAutofit/>
            </a:bodyPr>
            <a:lstStyle/>
            <a:p>
              <a:pPr lvl="0">
                <a:spcBef>
                  <a:spcPts val="0"/>
                </a:spcBef>
                <a:buNone/>
              </a:pPr>
              <a:endParaRPr/>
            </a:p>
          </p:txBody>
        </p:sp>
        <p:sp>
          <p:nvSpPr>
            <p:cNvPr id="1115" name="Shape 1115"/>
            <p:cNvSpPr/>
            <p:nvPr/>
          </p:nvSpPr>
          <p:spPr>
            <a:xfrm>
              <a:off x="4421550" y="2207275"/>
              <a:ext cx="2120300" cy="2076600"/>
            </a:xfrm>
            <a:custGeom>
              <a:avLst/>
              <a:gdLst/>
              <a:ahLst/>
              <a:cxnLst/>
              <a:rect l="0" t="0" r="0" b="0"/>
              <a:pathLst>
                <a:path w="84812" h="83064" extrusionOk="0">
                  <a:moveTo>
                    <a:pt x="1747" y="1"/>
                  </a:moveTo>
                  <a:lnTo>
                    <a:pt x="0" y="2958"/>
                  </a:lnTo>
                  <a:lnTo>
                    <a:pt x="80107" y="83064"/>
                  </a:lnTo>
                  <a:lnTo>
                    <a:pt x="84811" y="83064"/>
                  </a:lnTo>
                  <a:lnTo>
                    <a:pt x="1747" y="1"/>
                  </a:lnTo>
                  <a:close/>
                </a:path>
              </a:pathLst>
            </a:custGeom>
            <a:solidFill>
              <a:srgbClr val="12C7D0"/>
            </a:solidFill>
            <a:ln>
              <a:noFill/>
            </a:ln>
          </p:spPr>
          <p:txBody>
            <a:bodyPr lIns="91425" tIns="91425" rIns="91425" bIns="91425" anchor="ctr" anchorCtr="0">
              <a:noAutofit/>
            </a:bodyPr>
            <a:lstStyle/>
            <a:p>
              <a:pPr lvl="0">
                <a:spcBef>
                  <a:spcPts val="0"/>
                </a:spcBef>
                <a:buNone/>
              </a:pPr>
              <a:endParaRPr/>
            </a:p>
          </p:txBody>
        </p:sp>
        <p:sp>
          <p:nvSpPr>
            <p:cNvPr id="1116" name="Shape 1116"/>
            <p:cNvSpPr/>
            <p:nvPr/>
          </p:nvSpPr>
          <p:spPr>
            <a:xfrm>
              <a:off x="4458500" y="2146800"/>
              <a:ext cx="2130375" cy="2137075"/>
            </a:xfrm>
            <a:custGeom>
              <a:avLst/>
              <a:gdLst/>
              <a:ahLst/>
              <a:cxnLst/>
              <a:rect l="0" t="0" r="0" b="0"/>
              <a:pathLst>
                <a:path w="85215" h="85483" extrusionOk="0">
                  <a:moveTo>
                    <a:pt x="1614" y="1"/>
                  </a:moveTo>
                  <a:lnTo>
                    <a:pt x="1" y="2823"/>
                  </a:lnTo>
                  <a:lnTo>
                    <a:pt x="82527" y="85483"/>
                  </a:lnTo>
                  <a:lnTo>
                    <a:pt x="84005" y="85483"/>
                  </a:lnTo>
                  <a:lnTo>
                    <a:pt x="85215" y="83467"/>
                  </a:lnTo>
                  <a:lnTo>
                    <a:pt x="1614" y="1"/>
                  </a:lnTo>
                  <a:close/>
                </a:path>
              </a:pathLst>
            </a:custGeom>
            <a:solidFill>
              <a:srgbClr val="13C5D1"/>
            </a:solidFill>
            <a:ln>
              <a:noFill/>
            </a:ln>
          </p:spPr>
          <p:txBody>
            <a:bodyPr lIns="91425" tIns="91425" rIns="91425" bIns="91425" anchor="ctr" anchorCtr="0">
              <a:noAutofit/>
            </a:bodyPr>
            <a:lstStyle/>
            <a:p>
              <a:pPr lvl="0">
                <a:spcBef>
                  <a:spcPts val="0"/>
                </a:spcBef>
                <a:buNone/>
              </a:pPr>
              <a:endParaRPr/>
            </a:p>
          </p:txBody>
        </p:sp>
        <p:sp>
          <p:nvSpPr>
            <p:cNvPr id="1117" name="Shape 1117"/>
            <p:cNvSpPr/>
            <p:nvPr/>
          </p:nvSpPr>
          <p:spPr>
            <a:xfrm>
              <a:off x="4492100" y="2082950"/>
              <a:ext cx="2133750" cy="2163975"/>
            </a:xfrm>
            <a:custGeom>
              <a:avLst/>
              <a:gdLst/>
              <a:ahLst/>
              <a:cxnLst/>
              <a:rect l="0" t="0" r="0" b="0"/>
              <a:pathLst>
                <a:path w="85350" h="86559" extrusionOk="0">
                  <a:moveTo>
                    <a:pt x="1748" y="1"/>
                  </a:moveTo>
                  <a:lnTo>
                    <a:pt x="1" y="2958"/>
                  </a:lnTo>
                  <a:lnTo>
                    <a:pt x="83602" y="86559"/>
                  </a:lnTo>
                  <a:lnTo>
                    <a:pt x="85349" y="83602"/>
                  </a:lnTo>
                  <a:lnTo>
                    <a:pt x="1748" y="1"/>
                  </a:lnTo>
                  <a:close/>
                </a:path>
              </a:pathLst>
            </a:custGeom>
            <a:solidFill>
              <a:srgbClr val="14C3D2"/>
            </a:solidFill>
            <a:ln>
              <a:noFill/>
            </a:ln>
          </p:spPr>
          <p:txBody>
            <a:bodyPr lIns="91425" tIns="91425" rIns="91425" bIns="91425" anchor="ctr" anchorCtr="0">
              <a:noAutofit/>
            </a:bodyPr>
            <a:lstStyle/>
            <a:p>
              <a:pPr lvl="0">
                <a:spcBef>
                  <a:spcPts val="0"/>
                </a:spcBef>
                <a:buNone/>
              </a:pPr>
              <a:endParaRPr/>
            </a:p>
          </p:txBody>
        </p:sp>
        <p:sp>
          <p:nvSpPr>
            <p:cNvPr id="1118" name="Shape 1118"/>
            <p:cNvSpPr/>
            <p:nvPr/>
          </p:nvSpPr>
          <p:spPr>
            <a:xfrm>
              <a:off x="4529075" y="2022475"/>
              <a:ext cx="2130375" cy="2163975"/>
            </a:xfrm>
            <a:custGeom>
              <a:avLst/>
              <a:gdLst/>
              <a:ahLst/>
              <a:cxnLst/>
              <a:rect l="0" t="0" r="0" b="0"/>
              <a:pathLst>
                <a:path w="85215" h="86559" extrusionOk="0">
                  <a:moveTo>
                    <a:pt x="1613" y="1"/>
                  </a:moveTo>
                  <a:lnTo>
                    <a:pt x="0" y="2957"/>
                  </a:lnTo>
                  <a:lnTo>
                    <a:pt x="83467" y="86558"/>
                  </a:lnTo>
                  <a:lnTo>
                    <a:pt x="85214" y="83601"/>
                  </a:lnTo>
                  <a:lnTo>
                    <a:pt x="1613" y="1"/>
                  </a:lnTo>
                  <a:close/>
                </a:path>
              </a:pathLst>
            </a:custGeom>
            <a:solidFill>
              <a:srgbClr val="15C1D2"/>
            </a:solidFill>
            <a:ln>
              <a:noFill/>
            </a:ln>
          </p:spPr>
          <p:txBody>
            <a:bodyPr lIns="91425" tIns="91425" rIns="91425" bIns="91425" anchor="ctr" anchorCtr="0">
              <a:noAutofit/>
            </a:bodyPr>
            <a:lstStyle/>
            <a:p>
              <a:pPr lvl="0">
                <a:spcBef>
                  <a:spcPts val="0"/>
                </a:spcBef>
                <a:buNone/>
              </a:pPr>
              <a:endParaRPr/>
            </a:p>
          </p:txBody>
        </p:sp>
        <p:sp>
          <p:nvSpPr>
            <p:cNvPr id="1119" name="Shape 1119"/>
            <p:cNvSpPr/>
            <p:nvPr/>
          </p:nvSpPr>
          <p:spPr>
            <a:xfrm>
              <a:off x="4562675" y="1962000"/>
              <a:ext cx="2133725" cy="2160600"/>
            </a:xfrm>
            <a:custGeom>
              <a:avLst/>
              <a:gdLst/>
              <a:ahLst/>
              <a:cxnLst/>
              <a:rect l="0" t="0" r="0" b="0"/>
              <a:pathLst>
                <a:path w="85349" h="86424" extrusionOk="0">
                  <a:moveTo>
                    <a:pt x="1748" y="0"/>
                  </a:moveTo>
                  <a:lnTo>
                    <a:pt x="0" y="2957"/>
                  </a:lnTo>
                  <a:lnTo>
                    <a:pt x="83602" y="86424"/>
                  </a:lnTo>
                  <a:lnTo>
                    <a:pt x="85349" y="83467"/>
                  </a:lnTo>
                  <a:lnTo>
                    <a:pt x="1748" y="0"/>
                  </a:lnTo>
                  <a:close/>
                </a:path>
              </a:pathLst>
            </a:custGeom>
            <a:solidFill>
              <a:srgbClr val="16C0D3"/>
            </a:solidFill>
            <a:ln>
              <a:noFill/>
            </a:ln>
          </p:spPr>
          <p:txBody>
            <a:bodyPr lIns="91425" tIns="91425" rIns="91425" bIns="91425" anchor="ctr" anchorCtr="0">
              <a:noAutofit/>
            </a:bodyPr>
            <a:lstStyle/>
            <a:p>
              <a:pPr lvl="0">
                <a:spcBef>
                  <a:spcPts val="0"/>
                </a:spcBef>
                <a:buNone/>
              </a:pPr>
              <a:endParaRPr/>
            </a:p>
          </p:txBody>
        </p:sp>
        <p:sp>
          <p:nvSpPr>
            <p:cNvPr id="1120" name="Shape 1120"/>
            <p:cNvSpPr/>
            <p:nvPr/>
          </p:nvSpPr>
          <p:spPr>
            <a:xfrm>
              <a:off x="4599625" y="1898150"/>
              <a:ext cx="2130375" cy="2163975"/>
            </a:xfrm>
            <a:custGeom>
              <a:avLst/>
              <a:gdLst/>
              <a:ahLst/>
              <a:cxnLst/>
              <a:rect l="0" t="0" r="0" b="0"/>
              <a:pathLst>
                <a:path w="85215" h="86559" extrusionOk="0">
                  <a:moveTo>
                    <a:pt x="1614" y="0"/>
                  </a:moveTo>
                  <a:lnTo>
                    <a:pt x="1" y="2957"/>
                  </a:lnTo>
                  <a:lnTo>
                    <a:pt x="83602" y="86558"/>
                  </a:lnTo>
                  <a:lnTo>
                    <a:pt x="85215" y="83601"/>
                  </a:lnTo>
                  <a:lnTo>
                    <a:pt x="1614" y="0"/>
                  </a:lnTo>
                  <a:close/>
                </a:path>
              </a:pathLst>
            </a:custGeom>
            <a:solidFill>
              <a:srgbClr val="17BED3"/>
            </a:solidFill>
            <a:ln>
              <a:noFill/>
            </a:ln>
          </p:spPr>
          <p:txBody>
            <a:bodyPr lIns="91425" tIns="91425" rIns="91425" bIns="91425" anchor="ctr" anchorCtr="0">
              <a:noAutofit/>
            </a:bodyPr>
            <a:lstStyle/>
            <a:p>
              <a:pPr lvl="0">
                <a:spcBef>
                  <a:spcPts val="0"/>
                </a:spcBef>
                <a:buNone/>
              </a:pPr>
              <a:endParaRPr/>
            </a:p>
          </p:txBody>
        </p:sp>
        <p:sp>
          <p:nvSpPr>
            <p:cNvPr id="1121" name="Shape 1121"/>
            <p:cNvSpPr/>
            <p:nvPr/>
          </p:nvSpPr>
          <p:spPr>
            <a:xfrm>
              <a:off x="4633225" y="1837675"/>
              <a:ext cx="2133750" cy="2163950"/>
            </a:xfrm>
            <a:custGeom>
              <a:avLst/>
              <a:gdLst/>
              <a:ahLst/>
              <a:cxnLst/>
              <a:rect l="0" t="0" r="0" b="0"/>
              <a:pathLst>
                <a:path w="85350" h="86558" extrusionOk="0">
                  <a:moveTo>
                    <a:pt x="1748" y="0"/>
                  </a:moveTo>
                  <a:lnTo>
                    <a:pt x="1" y="2957"/>
                  </a:lnTo>
                  <a:lnTo>
                    <a:pt x="83602" y="86558"/>
                  </a:lnTo>
                  <a:lnTo>
                    <a:pt x="85349" y="83601"/>
                  </a:lnTo>
                  <a:lnTo>
                    <a:pt x="1748" y="0"/>
                  </a:lnTo>
                  <a:close/>
                </a:path>
              </a:pathLst>
            </a:custGeom>
            <a:solidFill>
              <a:srgbClr val="18BCD4"/>
            </a:solidFill>
            <a:ln>
              <a:noFill/>
            </a:ln>
          </p:spPr>
          <p:txBody>
            <a:bodyPr lIns="91425" tIns="91425" rIns="91425" bIns="91425" anchor="ctr" anchorCtr="0">
              <a:noAutofit/>
            </a:bodyPr>
            <a:lstStyle/>
            <a:p>
              <a:pPr lvl="0">
                <a:spcBef>
                  <a:spcPts val="0"/>
                </a:spcBef>
                <a:buNone/>
              </a:pPr>
              <a:endParaRPr/>
            </a:p>
          </p:txBody>
        </p:sp>
        <p:sp>
          <p:nvSpPr>
            <p:cNvPr id="1122" name="Shape 1122"/>
            <p:cNvSpPr/>
            <p:nvPr/>
          </p:nvSpPr>
          <p:spPr>
            <a:xfrm>
              <a:off x="4670200" y="1777175"/>
              <a:ext cx="2130375" cy="2160625"/>
            </a:xfrm>
            <a:custGeom>
              <a:avLst/>
              <a:gdLst/>
              <a:ahLst/>
              <a:cxnLst/>
              <a:rect l="0" t="0" r="0" b="0"/>
              <a:pathLst>
                <a:path w="85215" h="86425" extrusionOk="0">
                  <a:moveTo>
                    <a:pt x="1748" y="1"/>
                  </a:moveTo>
                  <a:lnTo>
                    <a:pt x="0" y="2958"/>
                  </a:lnTo>
                  <a:lnTo>
                    <a:pt x="83602" y="86424"/>
                  </a:lnTo>
                  <a:lnTo>
                    <a:pt x="85215" y="83467"/>
                  </a:lnTo>
                  <a:lnTo>
                    <a:pt x="1748" y="1"/>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sp>
          <p:nvSpPr>
            <p:cNvPr id="1123" name="Shape 1123"/>
            <p:cNvSpPr/>
            <p:nvPr/>
          </p:nvSpPr>
          <p:spPr>
            <a:xfrm>
              <a:off x="4707150" y="1713350"/>
              <a:ext cx="2130375" cy="2163950"/>
            </a:xfrm>
            <a:custGeom>
              <a:avLst/>
              <a:gdLst/>
              <a:ahLst/>
              <a:cxnLst/>
              <a:rect l="0" t="0" r="0" b="0"/>
              <a:pathLst>
                <a:path w="85215" h="86558" extrusionOk="0">
                  <a:moveTo>
                    <a:pt x="1614" y="0"/>
                  </a:moveTo>
                  <a:lnTo>
                    <a:pt x="1" y="2957"/>
                  </a:lnTo>
                  <a:lnTo>
                    <a:pt x="83468" y="86558"/>
                  </a:lnTo>
                  <a:lnTo>
                    <a:pt x="85215" y="83601"/>
                  </a:lnTo>
                  <a:lnTo>
                    <a:pt x="1614" y="0"/>
                  </a:lnTo>
                  <a:close/>
                </a:path>
              </a:pathLst>
            </a:custGeom>
            <a:solidFill>
              <a:srgbClr val="1BB9D5"/>
            </a:solidFill>
            <a:ln>
              <a:noFill/>
            </a:ln>
          </p:spPr>
          <p:txBody>
            <a:bodyPr lIns="91425" tIns="91425" rIns="91425" bIns="91425" anchor="ctr" anchorCtr="0">
              <a:noAutofit/>
            </a:bodyPr>
            <a:lstStyle/>
            <a:p>
              <a:pPr lvl="0">
                <a:spcBef>
                  <a:spcPts val="0"/>
                </a:spcBef>
                <a:buNone/>
              </a:pPr>
              <a:endParaRPr/>
            </a:p>
          </p:txBody>
        </p:sp>
        <p:sp>
          <p:nvSpPr>
            <p:cNvPr id="1124" name="Shape 1124"/>
            <p:cNvSpPr/>
            <p:nvPr/>
          </p:nvSpPr>
          <p:spPr>
            <a:xfrm>
              <a:off x="4740750" y="1652850"/>
              <a:ext cx="2130400" cy="2163975"/>
            </a:xfrm>
            <a:custGeom>
              <a:avLst/>
              <a:gdLst/>
              <a:ahLst/>
              <a:cxnLst/>
              <a:rect l="0" t="0" r="0" b="0"/>
              <a:pathLst>
                <a:path w="85216" h="86559" extrusionOk="0">
                  <a:moveTo>
                    <a:pt x="1748" y="1"/>
                  </a:moveTo>
                  <a:lnTo>
                    <a:pt x="1" y="2958"/>
                  </a:lnTo>
                  <a:lnTo>
                    <a:pt x="83602" y="86559"/>
                  </a:lnTo>
                  <a:lnTo>
                    <a:pt x="85215" y="83602"/>
                  </a:lnTo>
                  <a:lnTo>
                    <a:pt x="1748" y="1"/>
                  </a:lnTo>
                  <a:close/>
                </a:path>
              </a:pathLst>
            </a:custGeom>
            <a:solidFill>
              <a:srgbClr val="1CB7D6"/>
            </a:solidFill>
            <a:ln>
              <a:noFill/>
            </a:ln>
          </p:spPr>
          <p:txBody>
            <a:bodyPr lIns="91425" tIns="91425" rIns="91425" bIns="91425" anchor="ctr" anchorCtr="0">
              <a:noAutofit/>
            </a:bodyPr>
            <a:lstStyle/>
            <a:p>
              <a:pPr lvl="0">
                <a:spcBef>
                  <a:spcPts val="0"/>
                </a:spcBef>
                <a:buNone/>
              </a:pPr>
              <a:endParaRPr/>
            </a:p>
          </p:txBody>
        </p:sp>
        <p:sp>
          <p:nvSpPr>
            <p:cNvPr id="1125" name="Shape 1125"/>
            <p:cNvSpPr/>
            <p:nvPr/>
          </p:nvSpPr>
          <p:spPr>
            <a:xfrm>
              <a:off x="4777725" y="1592375"/>
              <a:ext cx="2130375" cy="2160600"/>
            </a:xfrm>
            <a:custGeom>
              <a:avLst/>
              <a:gdLst/>
              <a:ahLst/>
              <a:cxnLst/>
              <a:rect l="0" t="0" r="0" b="0"/>
              <a:pathLst>
                <a:path w="85215" h="86424" extrusionOk="0">
                  <a:moveTo>
                    <a:pt x="1613" y="1"/>
                  </a:moveTo>
                  <a:lnTo>
                    <a:pt x="0" y="2957"/>
                  </a:lnTo>
                  <a:lnTo>
                    <a:pt x="83467" y="86424"/>
                  </a:lnTo>
                  <a:lnTo>
                    <a:pt x="85215" y="83601"/>
                  </a:lnTo>
                  <a:lnTo>
                    <a:pt x="1613" y="1"/>
                  </a:lnTo>
                  <a:close/>
                </a:path>
              </a:pathLst>
            </a:custGeom>
            <a:solidFill>
              <a:srgbClr val="1DB5D6"/>
            </a:solidFill>
            <a:ln>
              <a:noFill/>
            </a:ln>
          </p:spPr>
          <p:txBody>
            <a:bodyPr lIns="91425" tIns="91425" rIns="91425" bIns="91425" anchor="ctr" anchorCtr="0">
              <a:noAutofit/>
            </a:bodyPr>
            <a:lstStyle/>
            <a:p>
              <a:pPr lvl="0">
                <a:spcBef>
                  <a:spcPts val="0"/>
                </a:spcBef>
                <a:buNone/>
              </a:pPr>
              <a:endParaRPr/>
            </a:p>
          </p:txBody>
        </p:sp>
        <p:sp>
          <p:nvSpPr>
            <p:cNvPr id="1126" name="Shape 1126"/>
            <p:cNvSpPr/>
            <p:nvPr/>
          </p:nvSpPr>
          <p:spPr>
            <a:xfrm>
              <a:off x="4811325" y="1531900"/>
              <a:ext cx="2133750" cy="2160600"/>
            </a:xfrm>
            <a:custGeom>
              <a:avLst/>
              <a:gdLst/>
              <a:ahLst/>
              <a:cxnLst/>
              <a:rect l="0" t="0" r="0" b="0"/>
              <a:pathLst>
                <a:path w="85350" h="86424" extrusionOk="0">
                  <a:moveTo>
                    <a:pt x="1748" y="0"/>
                  </a:moveTo>
                  <a:lnTo>
                    <a:pt x="0" y="2823"/>
                  </a:lnTo>
                  <a:lnTo>
                    <a:pt x="83602" y="86423"/>
                  </a:lnTo>
                  <a:lnTo>
                    <a:pt x="85349" y="83467"/>
                  </a:lnTo>
                  <a:lnTo>
                    <a:pt x="1748" y="0"/>
                  </a:lnTo>
                  <a:close/>
                </a:path>
              </a:pathLst>
            </a:custGeom>
            <a:solidFill>
              <a:srgbClr val="1EB4D7"/>
            </a:solidFill>
            <a:ln>
              <a:noFill/>
            </a:ln>
          </p:spPr>
          <p:txBody>
            <a:bodyPr lIns="91425" tIns="91425" rIns="91425" bIns="91425" anchor="ctr" anchorCtr="0">
              <a:noAutofit/>
            </a:bodyPr>
            <a:lstStyle/>
            <a:p>
              <a:pPr lvl="0">
                <a:spcBef>
                  <a:spcPts val="0"/>
                </a:spcBef>
                <a:buNone/>
              </a:pPr>
              <a:endParaRPr/>
            </a:p>
          </p:txBody>
        </p:sp>
        <p:sp>
          <p:nvSpPr>
            <p:cNvPr id="1127" name="Shape 1127"/>
            <p:cNvSpPr/>
            <p:nvPr/>
          </p:nvSpPr>
          <p:spPr>
            <a:xfrm>
              <a:off x="4848275" y="1468050"/>
              <a:ext cx="2130400" cy="2163975"/>
            </a:xfrm>
            <a:custGeom>
              <a:avLst/>
              <a:gdLst/>
              <a:ahLst/>
              <a:cxnLst/>
              <a:rect l="0" t="0" r="0" b="0"/>
              <a:pathLst>
                <a:path w="85216" h="86559" extrusionOk="0">
                  <a:moveTo>
                    <a:pt x="1614" y="0"/>
                  </a:moveTo>
                  <a:lnTo>
                    <a:pt x="1" y="2957"/>
                  </a:lnTo>
                  <a:lnTo>
                    <a:pt x="83602" y="86558"/>
                  </a:lnTo>
                  <a:lnTo>
                    <a:pt x="85215" y="83601"/>
                  </a:lnTo>
                  <a:lnTo>
                    <a:pt x="1614" y="0"/>
                  </a:lnTo>
                  <a:close/>
                </a:path>
              </a:pathLst>
            </a:custGeom>
            <a:solidFill>
              <a:srgbClr val="1FB2D7"/>
            </a:solidFill>
            <a:ln>
              <a:noFill/>
            </a:ln>
          </p:spPr>
          <p:txBody>
            <a:bodyPr lIns="91425" tIns="91425" rIns="91425" bIns="91425" anchor="ctr" anchorCtr="0">
              <a:noAutofit/>
            </a:bodyPr>
            <a:lstStyle/>
            <a:p>
              <a:pPr lvl="0">
                <a:spcBef>
                  <a:spcPts val="0"/>
                </a:spcBef>
                <a:buNone/>
              </a:pPr>
              <a:endParaRPr/>
            </a:p>
          </p:txBody>
        </p:sp>
        <p:sp>
          <p:nvSpPr>
            <p:cNvPr id="1128" name="Shape 1128"/>
            <p:cNvSpPr/>
            <p:nvPr/>
          </p:nvSpPr>
          <p:spPr>
            <a:xfrm>
              <a:off x="4881875" y="1431100"/>
              <a:ext cx="2133750" cy="2140425"/>
            </a:xfrm>
            <a:custGeom>
              <a:avLst/>
              <a:gdLst/>
              <a:ahLst/>
              <a:cxnLst/>
              <a:rect l="0" t="0" r="0" b="0"/>
              <a:pathLst>
                <a:path w="85350" h="85617" extrusionOk="0">
                  <a:moveTo>
                    <a:pt x="1211" y="0"/>
                  </a:moveTo>
                  <a:lnTo>
                    <a:pt x="1" y="2016"/>
                  </a:lnTo>
                  <a:lnTo>
                    <a:pt x="83602" y="85617"/>
                  </a:lnTo>
                  <a:lnTo>
                    <a:pt x="85350" y="82660"/>
                  </a:lnTo>
                  <a:lnTo>
                    <a:pt x="2689" y="0"/>
                  </a:lnTo>
                  <a:close/>
                </a:path>
              </a:pathLst>
            </a:custGeom>
            <a:solidFill>
              <a:srgbClr val="20B0D8"/>
            </a:solidFill>
            <a:ln>
              <a:noFill/>
            </a:ln>
          </p:spPr>
          <p:txBody>
            <a:bodyPr lIns="91425" tIns="91425" rIns="91425" bIns="91425" anchor="ctr" anchorCtr="0">
              <a:noAutofit/>
            </a:bodyPr>
            <a:lstStyle/>
            <a:p>
              <a:pPr lvl="0">
                <a:spcBef>
                  <a:spcPts val="0"/>
                </a:spcBef>
                <a:buNone/>
              </a:pPr>
              <a:endParaRPr/>
            </a:p>
          </p:txBody>
        </p:sp>
        <p:sp>
          <p:nvSpPr>
            <p:cNvPr id="1129" name="Shape 1129"/>
            <p:cNvSpPr/>
            <p:nvPr/>
          </p:nvSpPr>
          <p:spPr>
            <a:xfrm>
              <a:off x="4928925" y="1431100"/>
              <a:ext cx="2120300" cy="2076600"/>
            </a:xfrm>
            <a:custGeom>
              <a:avLst/>
              <a:gdLst/>
              <a:ahLst/>
              <a:cxnLst/>
              <a:rect l="0" t="0" r="0" b="0"/>
              <a:pathLst>
                <a:path w="84812" h="83064" extrusionOk="0">
                  <a:moveTo>
                    <a:pt x="1" y="0"/>
                  </a:moveTo>
                  <a:lnTo>
                    <a:pt x="83199" y="83063"/>
                  </a:lnTo>
                  <a:lnTo>
                    <a:pt x="84812" y="80106"/>
                  </a:lnTo>
                  <a:lnTo>
                    <a:pt x="4705" y="0"/>
                  </a:lnTo>
                  <a:close/>
                </a:path>
              </a:pathLst>
            </a:custGeom>
            <a:solidFill>
              <a:srgbClr val="21AED9"/>
            </a:solidFill>
            <a:ln>
              <a:noFill/>
            </a:ln>
          </p:spPr>
          <p:txBody>
            <a:bodyPr lIns="91425" tIns="91425" rIns="91425" bIns="91425" anchor="ctr" anchorCtr="0">
              <a:noAutofit/>
            </a:bodyPr>
            <a:lstStyle/>
            <a:p>
              <a:pPr lvl="0">
                <a:spcBef>
                  <a:spcPts val="0"/>
                </a:spcBef>
                <a:buNone/>
              </a:pPr>
              <a:endParaRPr/>
            </a:p>
          </p:txBody>
        </p:sp>
        <p:sp>
          <p:nvSpPr>
            <p:cNvPr id="1130" name="Shape 1130"/>
            <p:cNvSpPr/>
            <p:nvPr/>
          </p:nvSpPr>
          <p:spPr>
            <a:xfrm>
              <a:off x="5026375" y="1431100"/>
              <a:ext cx="2059825" cy="2016100"/>
            </a:xfrm>
            <a:custGeom>
              <a:avLst/>
              <a:gdLst/>
              <a:ahLst/>
              <a:cxnLst/>
              <a:rect l="0" t="0" r="0" b="0"/>
              <a:pathLst>
                <a:path w="82393" h="80644" extrusionOk="0">
                  <a:moveTo>
                    <a:pt x="0" y="0"/>
                  </a:moveTo>
                  <a:lnTo>
                    <a:pt x="80645" y="80644"/>
                  </a:lnTo>
                  <a:lnTo>
                    <a:pt x="82392" y="77687"/>
                  </a:lnTo>
                  <a:lnTo>
                    <a:pt x="4705" y="0"/>
                  </a:lnTo>
                  <a:close/>
                </a:path>
              </a:pathLst>
            </a:custGeom>
            <a:solidFill>
              <a:srgbClr val="22ADD9"/>
            </a:solidFill>
            <a:ln>
              <a:noFill/>
            </a:ln>
          </p:spPr>
          <p:txBody>
            <a:bodyPr lIns="91425" tIns="91425" rIns="91425" bIns="91425" anchor="ctr" anchorCtr="0">
              <a:noAutofit/>
            </a:bodyPr>
            <a:lstStyle/>
            <a:p>
              <a:pPr lvl="0">
                <a:spcBef>
                  <a:spcPts val="0"/>
                </a:spcBef>
                <a:buNone/>
              </a:pPr>
              <a:endParaRPr/>
            </a:p>
          </p:txBody>
        </p:sp>
        <p:sp>
          <p:nvSpPr>
            <p:cNvPr id="1131" name="Shape 1131"/>
            <p:cNvSpPr/>
            <p:nvPr/>
          </p:nvSpPr>
          <p:spPr>
            <a:xfrm>
              <a:off x="5123825" y="1431100"/>
              <a:ext cx="1995975" cy="1955625"/>
            </a:xfrm>
            <a:custGeom>
              <a:avLst/>
              <a:gdLst/>
              <a:ahLst/>
              <a:cxnLst/>
              <a:rect l="0" t="0" r="0" b="0"/>
              <a:pathLst>
                <a:path w="79839" h="78225" extrusionOk="0">
                  <a:moveTo>
                    <a:pt x="0" y="0"/>
                  </a:moveTo>
                  <a:lnTo>
                    <a:pt x="78225" y="78225"/>
                  </a:lnTo>
                  <a:lnTo>
                    <a:pt x="79838" y="75268"/>
                  </a:lnTo>
                  <a:lnTo>
                    <a:pt x="4705" y="0"/>
                  </a:lnTo>
                  <a:close/>
                </a:path>
              </a:pathLst>
            </a:custGeom>
            <a:solidFill>
              <a:srgbClr val="23ABDA"/>
            </a:solidFill>
            <a:ln>
              <a:noFill/>
            </a:ln>
          </p:spPr>
          <p:txBody>
            <a:bodyPr lIns="91425" tIns="91425" rIns="91425" bIns="91425" anchor="ctr" anchorCtr="0">
              <a:noAutofit/>
            </a:bodyPr>
            <a:lstStyle/>
            <a:p>
              <a:pPr lvl="0">
                <a:spcBef>
                  <a:spcPts val="0"/>
                </a:spcBef>
                <a:buNone/>
              </a:pPr>
              <a:endParaRPr/>
            </a:p>
          </p:txBody>
        </p:sp>
        <p:sp>
          <p:nvSpPr>
            <p:cNvPr id="1132" name="Shape 1132"/>
            <p:cNvSpPr/>
            <p:nvPr/>
          </p:nvSpPr>
          <p:spPr>
            <a:xfrm>
              <a:off x="5221275" y="1431100"/>
              <a:ext cx="1935475" cy="1891775"/>
            </a:xfrm>
            <a:custGeom>
              <a:avLst/>
              <a:gdLst/>
              <a:ahLst/>
              <a:cxnLst/>
              <a:rect l="0" t="0" r="0" b="0"/>
              <a:pathLst>
                <a:path w="77419" h="75671" extrusionOk="0">
                  <a:moveTo>
                    <a:pt x="0" y="0"/>
                  </a:moveTo>
                  <a:lnTo>
                    <a:pt x="75671" y="75671"/>
                  </a:lnTo>
                  <a:lnTo>
                    <a:pt x="77419" y="72714"/>
                  </a:lnTo>
                  <a:lnTo>
                    <a:pt x="4570" y="0"/>
                  </a:lnTo>
                  <a:close/>
                </a:path>
              </a:pathLst>
            </a:custGeom>
            <a:solidFill>
              <a:srgbClr val="25A9DA"/>
            </a:solidFill>
            <a:ln>
              <a:noFill/>
            </a:ln>
          </p:spPr>
          <p:txBody>
            <a:bodyPr lIns="91425" tIns="91425" rIns="91425" bIns="91425" anchor="ctr" anchorCtr="0">
              <a:noAutofit/>
            </a:bodyPr>
            <a:lstStyle/>
            <a:p>
              <a:pPr lvl="0">
                <a:spcBef>
                  <a:spcPts val="0"/>
                </a:spcBef>
                <a:buNone/>
              </a:pPr>
              <a:endParaRPr/>
            </a:p>
          </p:txBody>
        </p:sp>
        <p:sp>
          <p:nvSpPr>
            <p:cNvPr id="1133" name="Shape 1133"/>
            <p:cNvSpPr/>
            <p:nvPr/>
          </p:nvSpPr>
          <p:spPr>
            <a:xfrm>
              <a:off x="5318700" y="1431100"/>
              <a:ext cx="1875025" cy="1831300"/>
            </a:xfrm>
            <a:custGeom>
              <a:avLst/>
              <a:gdLst/>
              <a:ahLst/>
              <a:cxnLst/>
              <a:rect l="0" t="0" r="0" b="0"/>
              <a:pathLst>
                <a:path w="75001" h="73252" extrusionOk="0">
                  <a:moveTo>
                    <a:pt x="1" y="0"/>
                  </a:moveTo>
                  <a:lnTo>
                    <a:pt x="73253" y="73251"/>
                  </a:lnTo>
                  <a:lnTo>
                    <a:pt x="75000" y="70295"/>
                  </a:lnTo>
                  <a:lnTo>
                    <a:pt x="4571" y="0"/>
                  </a:lnTo>
                  <a:close/>
                </a:path>
              </a:pathLst>
            </a:custGeom>
            <a:solidFill>
              <a:srgbClr val="26A8DB"/>
            </a:solidFill>
            <a:ln>
              <a:noFill/>
            </a:ln>
          </p:spPr>
          <p:txBody>
            <a:bodyPr lIns="91425" tIns="91425" rIns="91425" bIns="91425" anchor="ctr" anchorCtr="0">
              <a:noAutofit/>
            </a:bodyPr>
            <a:lstStyle/>
            <a:p>
              <a:pPr lvl="0">
                <a:spcBef>
                  <a:spcPts val="0"/>
                </a:spcBef>
                <a:buNone/>
              </a:pPr>
              <a:endParaRPr/>
            </a:p>
          </p:txBody>
        </p:sp>
        <p:sp>
          <p:nvSpPr>
            <p:cNvPr id="1134" name="Shape 1134"/>
            <p:cNvSpPr/>
            <p:nvPr/>
          </p:nvSpPr>
          <p:spPr>
            <a:xfrm>
              <a:off x="5416150" y="1431100"/>
              <a:ext cx="1811175" cy="1770825"/>
            </a:xfrm>
            <a:custGeom>
              <a:avLst/>
              <a:gdLst/>
              <a:ahLst/>
              <a:cxnLst/>
              <a:rect l="0" t="0" r="0" b="0"/>
              <a:pathLst>
                <a:path w="72447" h="70833" extrusionOk="0">
                  <a:moveTo>
                    <a:pt x="1" y="0"/>
                  </a:moveTo>
                  <a:lnTo>
                    <a:pt x="70699" y="70832"/>
                  </a:lnTo>
                  <a:lnTo>
                    <a:pt x="72446" y="67875"/>
                  </a:lnTo>
                  <a:lnTo>
                    <a:pt x="4571" y="0"/>
                  </a:lnTo>
                  <a:close/>
                </a:path>
              </a:pathLst>
            </a:custGeom>
            <a:solidFill>
              <a:srgbClr val="27A6DC"/>
            </a:solidFill>
            <a:ln>
              <a:noFill/>
            </a:ln>
          </p:spPr>
          <p:txBody>
            <a:bodyPr lIns="91425" tIns="91425" rIns="91425" bIns="91425" anchor="ctr" anchorCtr="0">
              <a:noAutofit/>
            </a:bodyPr>
            <a:lstStyle/>
            <a:p>
              <a:pPr lvl="0">
                <a:spcBef>
                  <a:spcPts val="0"/>
                </a:spcBef>
                <a:buNone/>
              </a:pPr>
              <a:endParaRPr/>
            </a:p>
          </p:txBody>
        </p:sp>
        <p:sp>
          <p:nvSpPr>
            <p:cNvPr id="1135" name="Shape 1135"/>
            <p:cNvSpPr/>
            <p:nvPr/>
          </p:nvSpPr>
          <p:spPr>
            <a:xfrm>
              <a:off x="5510250" y="1431100"/>
              <a:ext cx="1754025" cy="1706975"/>
            </a:xfrm>
            <a:custGeom>
              <a:avLst/>
              <a:gdLst/>
              <a:ahLst/>
              <a:cxnLst/>
              <a:rect l="0" t="0" r="0" b="0"/>
              <a:pathLst>
                <a:path w="70161" h="68279" extrusionOk="0">
                  <a:moveTo>
                    <a:pt x="0" y="0"/>
                  </a:moveTo>
                  <a:lnTo>
                    <a:pt x="68413" y="68278"/>
                  </a:lnTo>
                  <a:lnTo>
                    <a:pt x="70161" y="65456"/>
                  </a:lnTo>
                  <a:lnTo>
                    <a:pt x="4704" y="0"/>
                  </a:lnTo>
                  <a:close/>
                </a:path>
              </a:pathLst>
            </a:custGeom>
            <a:solidFill>
              <a:srgbClr val="28A4DC"/>
            </a:solidFill>
            <a:ln>
              <a:noFill/>
            </a:ln>
          </p:spPr>
          <p:txBody>
            <a:bodyPr lIns="91425" tIns="91425" rIns="91425" bIns="91425" anchor="ctr" anchorCtr="0">
              <a:noAutofit/>
            </a:bodyPr>
            <a:lstStyle/>
            <a:p>
              <a:pPr lvl="0">
                <a:spcBef>
                  <a:spcPts val="0"/>
                </a:spcBef>
                <a:buNone/>
              </a:pPr>
              <a:endParaRPr/>
            </a:p>
          </p:txBody>
        </p:sp>
        <p:sp>
          <p:nvSpPr>
            <p:cNvPr id="1136" name="Shape 1136"/>
            <p:cNvSpPr/>
            <p:nvPr/>
          </p:nvSpPr>
          <p:spPr>
            <a:xfrm>
              <a:off x="5607675" y="1431100"/>
              <a:ext cx="1690200" cy="1646500"/>
            </a:xfrm>
            <a:custGeom>
              <a:avLst/>
              <a:gdLst/>
              <a:ahLst/>
              <a:cxnLst/>
              <a:rect l="0" t="0" r="0" b="0"/>
              <a:pathLst>
                <a:path w="67608" h="65860" extrusionOk="0">
                  <a:moveTo>
                    <a:pt x="1" y="0"/>
                  </a:moveTo>
                  <a:lnTo>
                    <a:pt x="65995" y="65859"/>
                  </a:lnTo>
                  <a:lnTo>
                    <a:pt x="67608" y="62902"/>
                  </a:lnTo>
                  <a:lnTo>
                    <a:pt x="4705" y="0"/>
                  </a:lnTo>
                  <a:close/>
                </a:path>
              </a:pathLst>
            </a:custGeom>
            <a:solidFill>
              <a:srgbClr val="29A2DD"/>
            </a:solidFill>
            <a:ln>
              <a:noFill/>
            </a:ln>
          </p:spPr>
          <p:txBody>
            <a:bodyPr lIns="91425" tIns="91425" rIns="91425" bIns="91425" anchor="ctr" anchorCtr="0">
              <a:noAutofit/>
            </a:bodyPr>
            <a:lstStyle/>
            <a:p>
              <a:pPr lvl="0">
                <a:spcBef>
                  <a:spcPts val="0"/>
                </a:spcBef>
                <a:buNone/>
              </a:pPr>
              <a:endParaRPr/>
            </a:p>
          </p:txBody>
        </p:sp>
        <p:sp>
          <p:nvSpPr>
            <p:cNvPr id="1137" name="Shape 1137"/>
            <p:cNvSpPr/>
            <p:nvPr/>
          </p:nvSpPr>
          <p:spPr>
            <a:xfrm>
              <a:off x="5705125" y="1431100"/>
              <a:ext cx="1629725" cy="1586000"/>
            </a:xfrm>
            <a:custGeom>
              <a:avLst/>
              <a:gdLst/>
              <a:ahLst/>
              <a:cxnLst/>
              <a:rect l="0" t="0" r="0" b="0"/>
              <a:pathLst>
                <a:path w="65189" h="63440" extrusionOk="0">
                  <a:moveTo>
                    <a:pt x="1" y="0"/>
                  </a:moveTo>
                  <a:lnTo>
                    <a:pt x="63441" y="63440"/>
                  </a:lnTo>
                  <a:lnTo>
                    <a:pt x="65188" y="60483"/>
                  </a:lnTo>
                  <a:lnTo>
                    <a:pt x="4705" y="0"/>
                  </a:lnTo>
                  <a:close/>
                </a:path>
              </a:pathLst>
            </a:custGeom>
            <a:solidFill>
              <a:srgbClr val="2AA1DD"/>
            </a:solidFill>
            <a:ln>
              <a:noFill/>
            </a:ln>
          </p:spPr>
          <p:txBody>
            <a:bodyPr lIns="91425" tIns="91425" rIns="91425" bIns="91425" anchor="ctr" anchorCtr="0">
              <a:noAutofit/>
            </a:bodyPr>
            <a:lstStyle/>
            <a:p>
              <a:pPr lvl="0">
                <a:spcBef>
                  <a:spcPts val="0"/>
                </a:spcBef>
                <a:buNone/>
              </a:pPr>
              <a:endParaRPr/>
            </a:p>
          </p:txBody>
        </p:sp>
        <p:sp>
          <p:nvSpPr>
            <p:cNvPr id="1138" name="Shape 1138"/>
            <p:cNvSpPr/>
            <p:nvPr/>
          </p:nvSpPr>
          <p:spPr>
            <a:xfrm>
              <a:off x="5802575" y="1431100"/>
              <a:ext cx="1565875" cy="1525525"/>
            </a:xfrm>
            <a:custGeom>
              <a:avLst/>
              <a:gdLst/>
              <a:ahLst/>
              <a:cxnLst/>
              <a:rect l="0" t="0" r="0" b="0"/>
              <a:pathLst>
                <a:path w="62635" h="61021" extrusionOk="0">
                  <a:moveTo>
                    <a:pt x="1" y="0"/>
                  </a:moveTo>
                  <a:lnTo>
                    <a:pt x="61021" y="61020"/>
                  </a:lnTo>
                  <a:lnTo>
                    <a:pt x="62634" y="58064"/>
                  </a:lnTo>
                  <a:lnTo>
                    <a:pt x="4705" y="0"/>
                  </a:lnTo>
                  <a:close/>
                </a:path>
              </a:pathLst>
            </a:custGeom>
            <a:solidFill>
              <a:srgbClr val="2B9FDE"/>
            </a:solidFill>
            <a:ln>
              <a:noFill/>
            </a:ln>
          </p:spPr>
          <p:txBody>
            <a:bodyPr lIns="91425" tIns="91425" rIns="91425" bIns="91425" anchor="ctr" anchorCtr="0">
              <a:noAutofit/>
            </a:bodyPr>
            <a:lstStyle/>
            <a:p>
              <a:pPr lvl="0">
                <a:spcBef>
                  <a:spcPts val="0"/>
                </a:spcBef>
                <a:buNone/>
              </a:pPr>
              <a:endParaRPr/>
            </a:p>
          </p:txBody>
        </p:sp>
        <p:sp>
          <p:nvSpPr>
            <p:cNvPr id="1139" name="Shape 1139"/>
            <p:cNvSpPr/>
            <p:nvPr/>
          </p:nvSpPr>
          <p:spPr>
            <a:xfrm>
              <a:off x="5900025" y="1431100"/>
              <a:ext cx="1481850" cy="1461675"/>
            </a:xfrm>
            <a:custGeom>
              <a:avLst/>
              <a:gdLst/>
              <a:ahLst/>
              <a:cxnLst/>
              <a:rect l="0" t="0" r="0" b="0"/>
              <a:pathLst>
                <a:path w="59274" h="58467" extrusionOk="0">
                  <a:moveTo>
                    <a:pt x="0" y="0"/>
                  </a:moveTo>
                  <a:lnTo>
                    <a:pt x="58468" y="58467"/>
                  </a:lnTo>
                  <a:lnTo>
                    <a:pt x="59274" y="57123"/>
                  </a:lnTo>
                  <a:lnTo>
                    <a:pt x="56048" y="51478"/>
                  </a:lnTo>
                  <a:lnTo>
                    <a:pt x="4570" y="0"/>
                  </a:lnTo>
                  <a:close/>
                </a:path>
              </a:pathLst>
            </a:custGeom>
            <a:solidFill>
              <a:srgbClr val="2C9DDE"/>
            </a:solidFill>
            <a:ln>
              <a:noFill/>
            </a:ln>
          </p:spPr>
          <p:txBody>
            <a:bodyPr lIns="91425" tIns="91425" rIns="91425" bIns="91425" anchor="ctr" anchorCtr="0">
              <a:noAutofit/>
            </a:bodyPr>
            <a:lstStyle/>
            <a:p>
              <a:pPr lvl="0">
                <a:spcBef>
                  <a:spcPts val="0"/>
                </a:spcBef>
                <a:buNone/>
              </a:pPr>
              <a:endParaRPr/>
            </a:p>
          </p:txBody>
        </p:sp>
        <p:sp>
          <p:nvSpPr>
            <p:cNvPr id="1140" name="Shape 1140"/>
            <p:cNvSpPr/>
            <p:nvPr/>
          </p:nvSpPr>
          <p:spPr>
            <a:xfrm>
              <a:off x="5997475" y="1431100"/>
              <a:ext cx="1307125" cy="1297025"/>
            </a:xfrm>
            <a:custGeom>
              <a:avLst/>
              <a:gdLst/>
              <a:ahLst/>
              <a:cxnLst/>
              <a:rect l="0" t="0" r="0" b="0"/>
              <a:pathLst>
                <a:path w="52285" h="51881" extrusionOk="0">
                  <a:moveTo>
                    <a:pt x="0" y="0"/>
                  </a:moveTo>
                  <a:lnTo>
                    <a:pt x="51747" y="51881"/>
                  </a:lnTo>
                  <a:lnTo>
                    <a:pt x="52285" y="51478"/>
                  </a:lnTo>
                  <a:lnTo>
                    <a:pt x="46908" y="42338"/>
                  </a:lnTo>
                  <a:lnTo>
                    <a:pt x="4570" y="0"/>
                  </a:lnTo>
                  <a:close/>
                </a:path>
              </a:pathLst>
            </a:custGeom>
            <a:solidFill>
              <a:srgbClr val="2D9CDF"/>
            </a:solidFill>
            <a:ln>
              <a:noFill/>
            </a:ln>
          </p:spPr>
          <p:txBody>
            <a:bodyPr lIns="91425" tIns="91425" rIns="91425" bIns="91425" anchor="ctr" anchorCtr="0">
              <a:noAutofit/>
            </a:bodyPr>
            <a:lstStyle/>
            <a:p>
              <a:pPr lvl="0">
                <a:spcBef>
                  <a:spcPts val="0"/>
                </a:spcBef>
                <a:buNone/>
              </a:pPr>
              <a:endParaRPr/>
            </a:p>
          </p:txBody>
        </p:sp>
        <p:sp>
          <p:nvSpPr>
            <p:cNvPr id="1141" name="Shape 1141"/>
            <p:cNvSpPr/>
            <p:nvPr/>
          </p:nvSpPr>
          <p:spPr>
            <a:xfrm>
              <a:off x="6094900" y="1431100"/>
              <a:ext cx="1075300" cy="1065175"/>
            </a:xfrm>
            <a:custGeom>
              <a:avLst/>
              <a:gdLst/>
              <a:ahLst/>
              <a:cxnLst/>
              <a:rect l="0" t="0" r="0" b="0"/>
              <a:pathLst>
                <a:path w="43012" h="42607" extrusionOk="0">
                  <a:moveTo>
                    <a:pt x="1" y="0"/>
                  </a:moveTo>
                  <a:lnTo>
                    <a:pt x="42608" y="42607"/>
                  </a:lnTo>
                  <a:lnTo>
                    <a:pt x="43011" y="42338"/>
                  </a:lnTo>
                  <a:lnTo>
                    <a:pt x="37769" y="33064"/>
                  </a:lnTo>
                  <a:lnTo>
                    <a:pt x="4571" y="0"/>
                  </a:lnTo>
                  <a:close/>
                </a:path>
              </a:pathLst>
            </a:custGeom>
            <a:solidFill>
              <a:srgbClr val="2F9AE0"/>
            </a:solidFill>
            <a:ln>
              <a:noFill/>
            </a:ln>
          </p:spPr>
          <p:txBody>
            <a:bodyPr lIns="91425" tIns="91425" rIns="91425" bIns="91425" anchor="ctr" anchorCtr="0">
              <a:noAutofit/>
            </a:bodyPr>
            <a:lstStyle/>
            <a:p>
              <a:pPr lvl="0">
                <a:spcBef>
                  <a:spcPts val="0"/>
                </a:spcBef>
                <a:buNone/>
              </a:pPr>
              <a:endParaRPr/>
            </a:p>
          </p:txBody>
        </p:sp>
        <p:sp>
          <p:nvSpPr>
            <p:cNvPr id="1142" name="Shape 1142"/>
            <p:cNvSpPr/>
            <p:nvPr/>
          </p:nvSpPr>
          <p:spPr>
            <a:xfrm>
              <a:off x="6189000" y="1431100"/>
              <a:ext cx="850150" cy="836700"/>
            </a:xfrm>
            <a:custGeom>
              <a:avLst/>
              <a:gdLst/>
              <a:ahLst/>
              <a:cxnLst/>
              <a:rect l="0" t="0" r="0" b="0"/>
              <a:pathLst>
                <a:path w="34006" h="33468" extrusionOk="0">
                  <a:moveTo>
                    <a:pt x="0" y="0"/>
                  </a:moveTo>
                  <a:lnTo>
                    <a:pt x="33602" y="33467"/>
                  </a:lnTo>
                  <a:lnTo>
                    <a:pt x="34005" y="33198"/>
                  </a:lnTo>
                  <a:lnTo>
                    <a:pt x="28629" y="23924"/>
                  </a:lnTo>
                  <a:lnTo>
                    <a:pt x="4705" y="0"/>
                  </a:lnTo>
                  <a:close/>
                </a:path>
              </a:pathLst>
            </a:custGeom>
            <a:solidFill>
              <a:srgbClr val="3098E0"/>
            </a:solidFill>
            <a:ln>
              <a:noFill/>
            </a:ln>
          </p:spPr>
          <p:txBody>
            <a:bodyPr lIns="91425" tIns="91425" rIns="91425" bIns="91425" anchor="ctr" anchorCtr="0">
              <a:noAutofit/>
            </a:bodyPr>
            <a:lstStyle/>
            <a:p>
              <a:pPr lvl="0">
                <a:spcBef>
                  <a:spcPts val="0"/>
                </a:spcBef>
                <a:buNone/>
              </a:pPr>
              <a:endParaRPr/>
            </a:p>
          </p:txBody>
        </p:sp>
        <p:sp>
          <p:nvSpPr>
            <p:cNvPr id="1143" name="Shape 1143"/>
            <p:cNvSpPr/>
            <p:nvPr/>
          </p:nvSpPr>
          <p:spPr>
            <a:xfrm>
              <a:off x="6286450" y="1431100"/>
              <a:ext cx="618300" cy="608200"/>
            </a:xfrm>
            <a:custGeom>
              <a:avLst/>
              <a:gdLst/>
              <a:ahLst/>
              <a:cxnLst/>
              <a:rect l="0" t="0" r="0" b="0"/>
              <a:pathLst>
                <a:path w="24732" h="24328" extrusionOk="0">
                  <a:moveTo>
                    <a:pt x="0" y="0"/>
                  </a:moveTo>
                  <a:lnTo>
                    <a:pt x="24328" y="24328"/>
                  </a:lnTo>
                  <a:lnTo>
                    <a:pt x="24731" y="23924"/>
                  </a:lnTo>
                  <a:lnTo>
                    <a:pt x="19489" y="14785"/>
                  </a:lnTo>
                  <a:lnTo>
                    <a:pt x="4704" y="0"/>
                  </a:lnTo>
                  <a:close/>
                </a:path>
              </a:pathLst>
            </a:custGeom>
            <a:solidFill>
              <a:srgbClr val="3196E1"/>
            </a:solidFill>
            <a:ln>
              <a:noFill/>
            </a:ln>
          </p:spPr>
          <p:txBody>
            <a:bodyPr lIns="91425" tIns="91425" rIns="91425" bIns="91425" anchor="ctr" anchorCtr="0">
              <a:noAutofit/>
            </a:bodyPr>
            <a:lstStyle/>
            <a:p>
              <a:pPr lvl="0">
                <a:spcBef>
                  <a:spcPts val="0"/>
                </a:spcBef>
                <a:buNone/>
              </a:pPr>
              <a:endParaRPr/>
            </a:p>
          </p:txBody>
        </p:sp>
        <p:sp>
          <p:nvSpPr>
            <p:cNvPr id="1144" name="Shape 1144"/>
            <p:cNvSpPr/>
            <p:nvPr/>
          </p:nvSpPr>
          <p:spPr>
            <a:xfrm>
              <a:off x="6383900" y="1431100"/>
              <a:ext cx="389800" cy="376350"/>
            </a:xfrm>
            <a:custGeom>
              <a:avLst/>
              <a:gdLst/>
              <a:ahLst/>
              <a:cxnLst/>
              <a:rect l="0" t="0" r="0" b="0"/>
              <a:pathLst>
                <a:path w="15592" h="15054" extrusionOk="0">
                  <a:moveTo>
                    <a:pt x="0" y="0"/>
                  </a:moveTo>
                  <a:lnTo>
                    <a:pt x="15188" y="15054"/>
                  </a:lnTo>
                  <a:lnTo>
                    <a:pt x="15591" y="14785"/>
                  </a:lnTo>
                  <a:lnTo>
                    <a:pt x="10215" y="5645"/>
                  </a:lnTo>
                  <a:lnTo>
                    <a:pt x="4704" y="0"/>
                  </a:lnTo>
                  <a:close/>
                </a:path>
              </a:pathLst>
            </a:custGeom>
            <a:solidFill>
              <a:srgbClr val="3295E1"/>
            </a:solidFill>
            <a:ln>
              <a:noFill/>
            </a:ln>
          </p:spPr>
          <p:txBody>
            <a:bodyPr lIns="91425" tIns="91425" rIns="91425" bIns="91425" anchor="ctr" anchorCtr="0">
              <a:noAutofit/>
            </a:bodyPr>
            <a:lstStyle/>
            <a:p>
              <a:pPr lvl="0">
                <a:spcBef>
                  <a:spcPts val="0"/>
                </a:spcBef>
                <a:buNone/>
              </a:pPr>
              <a:endParaRPr/>
            </a:p>
          </p:txBody>
        </p:sp>
        <p:sp>
          <p:nvSpPr>
            <p:cNvPr id="1145" name="Shape 1145"/>
            <p:cNvSpPr/>
            <p:nvPr/>
          </p:nvSpPr>
          <p:spPr>
            <a:xfrm>
              <a:off x="6481325" y="1431100"/>
              <a:ext cx="157950" cy="147850"/>
            </a:xfrm>
            <a:custGeom>
              <a:avLst/>
              <a:gdLst/>
              <a:ahLst/>
              <a:cxnLst/>
              <a:rect l="0" t="0" r="0" b="0"/>
              <a:pathLst>
                <a:path w="6318" h="5914" extrusionOk="0">
                  <a:moveTo>
                    <a:pt x="1" y="0"/>
                  </a:moveTo>
                  <a:lnTo>
                    <a:pt x="5915" y="5914"/>
                  </a:lnTo>
                  <a:lnTo>
                    <a:pt x="6318" y="5645"/>
                  </a:lnTo>
                  <a:lnTo>
                    <a:pt x="3092" y="0"/>
                  </a:lnTo>
                  <a:close/>
                </a:path>
              </a:pathLst>
            </a:custGeom>
            <a:solidFill>
              <a:srgbClr val="3393E2"/>
            </a:solidFill>
            <a:ln>
              <a:noFill/>
            </a:ln>
          </p:spPr>
          <p:txBody>
            <a:bodyPr lIns="91425" tIns="91425" rIns="91425" bIns="91425" anchor="ctr" anchorCtr="0">
              <a:noAutofit/>
            </a:bodyPr>
            <a:lstStyle/>
            <a:p>
              <a:pPr lvl="0">
                <a:spcBef>
                  <a:spcPts val="0"/>
                </a:spcBef>
                <a:buNone/>
              </a:pPr>
              <a:endParaRPr/>
            </a:p>
          </p:txBody>
        </p:sp>
      </p:grpSp>
      <p:sp>
        <p:nvSpPr>
          <p:cNvPr id="1146" name="Shape 1146"/>
          <p:cNvSpPr/>
          <p:nvPr/>
        </p:nvSpPr>
        <p:spPr>
          <a:xfrm rot="10800000" flipH="1">
            <a:off x="-123825" y="1058975"/>
            <a:ext cx="819899" cy="710099"/>
          </a:xfrm>
          <a:prstGeom prst="hexagon">
            <a:avLst>
              <a:gd name="adj" fmla="val 28678"/>
              <a:gd name="vf" fmla="val 115470"/>
            </a:avLst>
          </a:prstGeom>
          <a:noFill/>
          <a:ln w="9525" cap="flat" cmpd="sng">
            <a:solidFill>
              <a:srgbClr val="19BBD5"/>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147" name="Shape 1147"/>
          <p:cNvSpPr/>
          <p:nvPr/>
        </p:nvSpPr>
        <p:spPr>
          <a:xfrm rot="10800000" flipH="1">
            <a:off x="638174" y="1440099"/>
            <a:ext cx="428700" cy="371100"/>
          </a:xfrm>
          <a:prstGeom prst="hexagon">
            <a:avLst>
              <a:gd name="adj" fmla="val 28678"/>
              <a:gd name="vf" fmla="val 115470"/>
            </a:avLst>
          </a:prstGeom>
          <a:solidFill>
            <a:srgbClr val="184769"/>
          </a:solidFill>
          <a:ln>
            <a:noFill/>
          </a:ln>
        </p:spPr>
        <p:txBody>
          <a:bodyPr lIns="91425" tIns="91425" rIns="91425" bIns="91425" anchor="ctr" anchorCtr="0">
            <a:noAutofit/>
          </a:bodyPr>
          <a:lstStyle/>
          <a:p>
            <a:pPr lvl="0">
              <a:spcBef>
                <a:spcPts val="0"/>
              </a:spcBef>
              <a:buNone/>
            </a:pPr>
            <a:endParaRPr/>
          </a:p>
        </p:txBody>
      </p:sp>
      <p:sp>
        <p:nvSpPr>
          <p:cNvPr id="1148" name="Shape 1148"/>
          <p:cNvSpPr/>
          <p:nvPr/>
        </p:nvSpPr>
        <p:spPr>
          <a:xfrm rot="10800000" flipH="1">
            <a:off x="1495424" y="-131649"/>
            <a:ext cx="819899" cy="710099"/>
          </a:xfrm>
          <a:prstGeom prst="hexagon">
            <a:avLst>
              <a:gd name="adj" fmla="val 28678"/>
              <a:gd name="vf" fmla="val 115470"/>
            </a:avLst>
          </a:prstGeom>
          <a:noFill/>
          <a:ln w="76200" cap="flat" cmpd="sng">
            <a:solidFill>
              <a:srgbClr val="184769"/>
            </a:solidFill>
            <a:prstDash val="solid"/>
            <a:miter/>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149" name="Shape 1149"/>
          <p:cNvSpPr/>
          <p:nvPr/>
        </p:nvSpPr>
        <p:spPr>
          <a:xfrm rot="10800000" flipH="1">
            <a:off x="327799" y="88924"/>
            <a:ext cx="358799" cy="310500"/>
          </a:xfrm>
          <a:prstGeom prst="hexagon">
            <a:avLst>
              <a:gd name="adj" fmla="val 28678"/>
              <a:gd name="vf" fmla="val 115470"/>
            </a:avLst>
          </a:prstGeom>
          <a:solidFill>
            <a:srgbClr val="00E1C6"/>
          </a:solidFill>
          <a:ln>
            <a:noFill/>
          </a:ln>
        </p:spPr>
        <p:txBody>
          <a:bodyPr lIns="91425" tIns="91425" rIns="91425" bIns="91425" anchor="ctr" anchorCtr="0">
            <a:noAutofit/>
          </a:bodyPr>
          <a:lstStyle/>
          <a:p>
            <a:pPr lvl="0">
              <a:spcBef>
                <a:spcPts val="0"/>
              </a:spcBef>
              <a:buNone/>
            </a:pPr>
            <a:endParaRPr/>
          </a:p>
        </p:txBody>
      </p:sp>
      <p:grpSp>
        <p:nvGrpSpPr>
          <p:cNvPr id="3" name="Shape 1150"/>
          <p:cNvGrpSpPr/>
          <p:nvPr/>
        </p:nvGrpSpPr>
        <p:grpSpPr>
          <a:xfrm>
            <a:off x="1729783" y="61067"/>
            <a:ext cx="351203" cy="324660"/>
            <a:chOff x="5975075" y="2327500"/>
            <a:chExt cx="420100" cy="388350"/>
          </a:xfrm>
        </p:grpSpPr>
        <p:sp>
          <p:nvSpPr>
            <p:cNvPr id="1151" name="Shape 1151"/>
            <p:cNvSpPr/>
            <p:nvPr/>
          </p:nvSpPr>
          <p:spPr>
            <a:xfrm>
              <a:off x="5975075" y="2474650"/>
              <a:ext cx="98325" cy="220450"/>
            </a:xfrm>
            <a:custGeom>
              <a:avLst/>
              <a:gdLst/>
              <a:ahLst/>
              <a:cxnLst/>
              <a:rect l="0" t="0" r="0" b="0"/>
              <a:pathLst>
                <a:path w="3933" h="8818" extrusionOk="0">
                  <a:moveTo>
                    <a:pt x="2418" y="1002"/>
                  </a:moveTo>
                  <a:lnTo>
                    <a:pt x="2565" y="1027"/>
                  </a:lnTo>
                  <a:lnTo>
                    <a:pt x="2687" y="1075"/>
                  </a:lnTo>
                  <a:lnTo>
                    <a:pt x="2809" y="1124"/>
                  </a:lnTo>
                  <a:lnTo>
                    <a:pt x="2907" y="1222"/>
                  </a:lnTo>
                  <a:lnTo>
                    <a:pt x="3005" y="1320"/>
                  </a:lnTo>
                  <a:lnTo>
                    <a:pt x="3078" y="1442"/>
                  </a:lnTo>
                  <a:lnTo>
                    <a:pt x="3102" y="1564"/>
                  </a:lnTo>
                  <a:lnTo>
                    <a:pt x="3127" y="1710"/>
                  </a:lnTo>
                  <a:lnTo>
                    <a:pt x="3102" y="1857"/>
                  </a:lnTo>
                  <a:lnTo>
                    <a:pt x="3078" y="1979"/>
                  </a:lnTo>
                  <a:lnTo>
                    <a:pt x="3005" y="2101"/>
                  </a:lnTo>
                  <a:lnTo>
                    <a:pt x="2907" y="2223"/>
                  </a:lnTo>
                  <a:lnTo>
                    <a:pt x="2809" y="2297"/>
                  </a:lnTo>
                  <a:lnTo>
                    <a:pt x="2687" y="2370"/>
                  </a:lnTo>
                  <a:lnTo>
                    <a:pt x="2565" y="2394"/>
                  </a:lnTo>
                  <a:lnTo>
                    <a:pt x="2418" y="2419"/>
                  </a:lnTo>
                  <a:lnTo>
                    <a:pt x="2272" y="2394"/>
                  </a:lnTo>
                  <a:lnTo>
                    <a:pt x="2150" y="2370"/>
                  </a:lnTo>
                  <a:lnTo>
                    <a:pt x="2028" y="2297"/>
                  </a:lnTo>
                  <a:lnTo>
                    <a:pt x="1930" y="2223"/>
                  </a:lnTo>
                  <a:lnTo>
                    <a:pt x="1832" y="2101"/>
                  </a:lnTo>
                  <a:lnTo>
                    <a:pt x="1759" y="1979"/>
                  </a:lnTo>
                  <a:lnTo>
                    <a:pt x="1735" y="1857"/>
                  </a:lnTo>
                  <a:lnTo>
                    <a:pt x="1710" y="1710"/>
                  </a:lnTo>
                  <a:lnTo>
                    <a:pt x="1735" y="1564"/>
                  </a:lnTo>
                  <a:lnTo>
                    <a:pt x="1759" y="1442"/>
                  </a:lnTo>
                  <a:lnTo>
                    <a:pt x="1832" y="1320"/>
                  </a:lnTo>
                  <a:lnTo>
                    <a:pt x="1930" y="1222"/>
                  </a:lnTo>
                  <a:lnTo>
                    <a:pt x="2028" y="1124"/>
                  </a:lnTo>
                  <a:lnTo>
                    <a:pt x="2150" y="1075"/>
                  </a:lnTo>
                  <a:lnTo>
                    <a:pt x="2272" y="1027"/>
                  </a:lnTo>
                  <a:lnTo>
                    <a:pt x="2418" y="1002"/>
                  </a:lnTo>
                  <a:close/>
                  <a:moveTo>
                    <a:pt x="1" y="1"/>
                  </a:moveTo>
                  <a:lnTo>
                    <a:pt x="1" y="8817"/>
                  </a:lnTo>
                  <a:lnTo>
                    <a:pt x="3933" y="8817"/>
                  </a:lnTo>
                  <a:lnTo>
                    <a:pt x="3933"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1152" name="Shape 1152"/>
            <p:cNvSpPr/>
            <p:nvPr/>
          </p:nvSpPr>
          <p:spPr>
            <a:xfrm>
              <a:off x="6088025" y="2327500"/>
              <a:ext cx="307150" cy="388350"/>
            </a:xfrm>
            <a:custGeom>
              <a:avLst/>
              <a:gdLst/>
              <a:ahLst/>
              <a:cxnLst/>
              <a:rect l="0" t="0" r="0" b="0"/>
              <a:pathLst>
                <a:path w="12286" h="15534" extrusionOk="0">
                  <a:moveTo>
                    <a:pt x="6326" y="1"/>
                  </a:moveTo>
                  <a:lnTo>
                    <a:pt x="5960" y="25"/>
                  </a:lnTo>
                  <a:lnTo>
                    <a:pt x="5716" y="74"/>
                  </a:lnTo>
                  <a:lnTo>
                    <a:pt x="5520" y="147"/>
                  </a:lnTo>
                  <a:lnTo>
                    <a:pt x="5374" y="221"/>
                  </a:lnTo>
                  <a:lnTo>
                    <a:pt x="4983" y="1466"/>
                  </a:lnTo>
                  <a:lnTo>
                    <a:pt x="4788" y="2028"/>
                  </a:lnTo>
                  <a:lnTo>
                    <a:pt x="4592" y="2541"/>
                  </a:lnTo>
                  <a:lnTo>
                    <a:pt x="4397" y="3005"/>
                  </a:lnTo>
                  <a:lnTo>
                    <a:pt x="4202" y="3396"/>
                  </a:lnTo>
                  <a:lnTo>
                    <a:pt x="4031" y="3689"/>
                  </a:lnTo>
                  <a:lnTo>
                    <a:pt x="3884" y="3933"/>
                  </a:lnTo>
                  <a:lnTo>
                    <a:pt x="3664" y="4153"/>
                  </a:lnTo>
                  <a:lnTo>
                    <a:pt x="3322" y="4495"/>
                  </a:lnTo>
                  <a:lnTo>
                    <a:pt x="2516" y="5252"/>
                  </a:lnTo>
                  <a:lnTo>
                    <a:pt x="1442" y="6229"/>
                  </a:lnTo>
                  <a:lnTo>
                    <a:pt x="1" y="6229"/>
                  </a:lnTo>
                  <a:lnTo>
                    <a:pt x="1" y="13433"/>
                  </a:lnTo>
                  <a:lnTo>
                    <a:pt x="1515" y="13433"/>
                  </a:lnTo>
                  <a:lnTo>
                    <a:pt x="2004" y="13678"/>
                  </a:lnTo>
                  <a:lnTo>
                    <a:pt x="2687" y="13971"/>
                  </a:lnTo>
                  <a:lnTo>
                    <a:pt x="3567" y="14313"/>
                  </a:lnTo>
                  <a:lnTo>
                    <a:pt x="4544" y="14679"/>
                  </a:lnTo>
                  <a:lnTo>
                    <a:pt x="5594" y="14997"/>
                  </a:lnTo>
                  <a:lnTo>
                    <a:pt x="6131" y="15143"/>
                  </a:lnTo>
                  <a:lnTo>
                    <a:pt x="6668" y="15265"/>
                  </a:lnTo>
                  <a:lnTo>
                    <a:pt x="7181" y="15387"/>
                  </a:lnTo>
                  <a:lnTo>
                    <a:pt x="7694" y="15461"/>
                  </a:lnTo>
                  <a:lnTo>
                    <a:pt x="8158" y="15509"/>
                  </a:lnTo>
                  <a:lnTo>
                    <a:pt x="8622" y="15534"/>
                  </a:lnTo>
                  <a:lnTo>
                    <a:pt x="9404" y="15534"/>
                  </a:lnTo>
                  <a:lnTo>
                    <a:pt x="9819" y="15509"/>
                  </a:lnTo>
                  <a:lnTo>
                    <a:pt x="10210" y="15461"/>
                  </a:lnTo>
                  <a:lnTo>
                    <a:pt x="10552" y="15363"/>
                  </a:lnTo>
                  <a:lnTo>
                    <a:pt x="10723" y="15314"/>
                  </a:lnTo>
                  <a:lnTo>
                    <a:pt x="10845" y="15265"/>
                  </a:lnTo>
                  <a:lnTo>
                    <a:pt x="10967" y="15192"/>
                  </a:lnTo>
                  <a:lnTo>
                    <a:pt x="11064" y="15094"/>
                  </a:lnTo>
                  <a:lnTo>
                    <a:pt x="11113" y="14997"/>
                  </a:lnTo>
                  <a:lnTo>
                    <a:pt x="11162" y="14874"/>
                  </a:lnTo>
                  <a:lnTo>
                    <a:pt x="11235" y="14166"/>
                  </a:lnTo>
                  <a:lnTo>
                    <a:pt x="11211" y="13995"/>
                  </a:lnTo>
                  <a:lnTo>
                    <a:pt x="11162" y="13849"/>
                  </a:lnTo>
                  <a:lnTo>
                    <a:pt x="11064" y="13702"/>
                  </a:lnTo>
                  <a:lnTo>
                    <a:pt x="10918" y="13580"/>
                  </a:lnTo>
                  <a:lnTo>
                    <a:pt x="11040" y="13556"/>
                  </a:lnTo>
                  <a:lnTo>
                    <a:pt x="11162" y="13507"/>
                  </a:lnTo>
                  <a:lnTo>
                    <a:pt x="11284" y="13458"/>
                  </a:lnTo>
                  <a:lnTo>
                    <a:pt x="11382" y="13360"/>
                  </a:lnTo>
                  <a:lnTo>
                    <a:pt x="11455" y="13263"/>
                  </a:lnTo>
                  <a:lnTo>
                    <a:pt x="11528" y="13140"/>
                  </a:lnTo>
                  <a:lnTo>
                    <a:pt x="11577" y="12994"/>
                  </a:lnTo>
                  <a:lnTo>
                    <a:pt x="11602" y="12872"/>
                  </a:lnTo>
                  <a:lnTo>
                    <a:pt x="11675" y="11993"/>
                  </a:lnTo>
                  <a:lnTo>
                    <a:pt x="11675" y="11870"/>
                  </a:lnTo>
                  <a:lnTo>
                    <a:pt x="11675" y="11773"/>
                  </a:lnTo>
                  <a:lnTo>
                    <a:pt x="11651" y="11651"/>
                  </a:lnTo>
                  <a:lnTo>
                    <a:pt x="11602" y="11553"/>
                  </a:lnTo>
                  <a:lnTo>
                    <a:pt x="11480" y="11382"/>
                  </a:lnTo>
                  <a:lnTo>
                    <a:pt x="11406" y="11309"/>
                  </a:lnTo>
                  <a:lnTo>
                    <a:pt x="11333" y="11235"/>
                  </a:lnTo>
                  <a:lnTo>
                    <a:pt x="11455" y="11211"/>
                  </a:lnTo>
                  <a:lnTo>
                    <a:pt x="11553" y="11162"/>
                  </a:lnTo>
                  <a:lnTo>
                    <a:pt x="11651" y="11089"/>
                  </a:lnTo>
                  <a:lnTo>
                    <a:pt x="11748" y="10991"/>
                  </a:lnTo>
                  <a:lnTo>
                    <a:pt x="11822" y="10893"/>
                  </a:lnTo>
                  <a:lnTo>
                    <a:pt x="11870" y="10796"/>
                  </a:lnTo>
                  <a:lnTo>
                    <a:pt x="11919" y="10674"/>
                  </a:lnTo>
                  <a:lnTo>
                    <a:pt x="11944" y="10527"/>
                  </a:lnTo>
                  <a:lnTo>
                    <a:pt x="12017" y="9672"/>
                  </a:lnTo>
                  <a:lnTo>
                    <a:pt x="12017" y="9550"/>
                  </a:lnTo>
                  <a:lnTo>
                    <a:pt x="12017" y="9428"/>
                  </a:lnTo>
                  <a:lnTo>
                    <a:pt x="11993" y="9306"/>
                  </a:lnTo>
                  <a:lnTo>
                    <a:pt x="11944" y="9208"/>
                  </a:lnTo>
                  <a:lnTo>
                    <a:pt x="11895" y="9111"/>
                  </a:lnTo>
                  <a:lnTo>
                    <a:pt x="11822" y="9037"/>
                  </a:lnTo>
                  <a:lnTo>
                    <a:pt x="11748" y="8964"/>
                  </a:lnTo>
                  <a:lnTo>
                    <a:pt x="11651" y="8891"/>
                  </a:lnTo>
                  <a:lnTo>
                    <a:pt x="11748" y="8866"/>
                  </a:lnTo>
                  <a:lnTo>
                    <a:pt x="11846" y="8793"/>
                  </a:lnTo>
                  <a:lnTo>
                    <a:pt x="11944" y="8720"/>
                  </a:lnTo>
                  <a:lnTo>
                    <a:pt x="12017" y="8647"/>
                  </a:lnTo>
                  <a:lnTo>
                    <a:pt x="12090" y="8549"/>
                  </a:lnTo>
                  <a:lnTo>
                    <a:pt x="12139" y="8451"/>
                  </a:lnTo>
                  <a:lnTo>
                    <a:pt x="12163" y="8329"/>
                  </a:lnTo>
                  <a:lnTo>
                    <a:pt x="12188" y="8207"/>
                  </a:lnTo>
                  <a:lnTo>
                    <a:pt x="12286" y="7328"/>
                  </a:lnTo>
                  <a:lnTo>
                    <a:pt x="12261" y="7206"/>
                  </a:lnTo>
                  <a:lnTo>
                    <a:pt x="12237" y="7083"/>
                  </a:lnTo>
                  <a:lnTo>
                    <a:pt x="12188" y="6986"/>
                  </a:lnTo>
                  <a:lnTo>
                    <a:pt x="12139" y="6888"/>
                  </a:lnTo>
                  <a:lnTo>
                    <a:pt x="12066" y="6790"/>
                  </a:lnTo>
                  <a:lnTo>
                    <a:pt x="11968" y="6717"/>
                  </a:lnTo>
                  <a:lnTo>
                    <a:pt x="11748" y="6571"/>
                  </a:lnTo>
                  <a:lnTo>
                    <a:pt x="11504" y="6448"/>
                  </a:lnTo>
                  <a:lnTo>
                    <a:pt x="11211" y="6351"/>
                  </a:lnTo>
                  <a:lnTo>
                    <a:pt x="10893" y="6278"/>
                  </a:lnTo>
                  <a:lnTo>
                    <a:pt x="10576" y="6229"/>
                  </a:lnTo>
                  <a:lnTo>
                    <a:pt x="9892" y="6131"/>
                  </a:lnTo>
                  <a:lnTo>
                    <a:pt x="8842" y="6033"/>
                  </a:lnTo>
                  <a:lnTo>
                    <a:pt x="7596" y="5960"/>
                  </a:lnTo>
                  <a:lnTo>
                    <a:pt x="6326" y="5887"/>
                  </a:lnTo>
                  <a:lnTo>
                    <a:pt x="6497" y="5594"/>
                  </a:lnTo>
                  <a:lnTo>
                    <a:pt x="6644" y="5252"/>
                  </a:lnTo>
                  <a:lnTo>
                    <a:pt x="6790" y="4885"/>
                  </a:lnTo>
                  <a:lnTo>
                    <a:pt x="6888" y="4495"/>
                  </a:lnTo>
                  <a:lnTo>
                    <a:pt x="6986" y="4104"/>
                  </a:lnTo>
                  <a:lnTo>
                    <a:pt x="7083" y="3689"/>
                  </a:lnTo>
                  <a:lnTo>
                    <a:pt x="7181" y="2883"/>
                  </a:lnTo>
                  <a:lnTo>
                    <a:pt x="7254" y="2150"/>
                  </a:lnTo>
                  <a:lnTo>
                    <a:pt x="7303" y="1539"/>
                  </a:lnTo>
                  <a:lnTo>
                    <a:pt x="7303" y="978"/>
                  </a:lnTo>
                  <a:lnTo>
                    <a:pt x="7303" y="807"/>
                  </a:lnTo>
                  <a:lnTo>
                    <a:pt x="7230" y="611"/>
                  </a:lnTo>
                  <a:lnTo>
                    <a:pt x="7157" y="465"/>
                  </a:lnTo>
                  <a:lnTo>
                    <a:pt x="7035" y="318"/>
                  </a:lnTo>
                  <a:lnTo>
                    <a:pt x="6888" y="172"/>
                  </a:lnTo>
                  <a:lnTo>
                    <a:pt x="6717" y="98"/>
                  </a:lnTo>
                  <a:lnTo>
                    <a:pt x="6522" y="25"/>
                  </a:lnTo>
                  <a:lnTo>
                    <a:pt x="6326"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grpSp>
      <p:sp>
        <p:nvSpPr>
          <p:cNvPr id="1153" name="Shape 1153"/>
          <p:cNvSpPr/>
          <p:nvPr/>
        </p:nvSpPr>
        <p:spPr>
          <a:xfrm>
            <a:off x="203100" y="1270176"/>
            <a:ext cx="166061" cy="287704"/>
          </a:xfrm>
          <a:custGeom>
            <a:avLst/>
            <a:gdLst/>
            <a:ahLst/>
            <a:cxnLst/>
            <a:rect l="0" t="0" r="0" b="0"/>
            <a:pathLst>
              <a:path w="11870" h="20565" extrusionOk="0">
                <a:moveTo>
                  <a:pt x="6301" y="977"/>
                </a:moveTo>
                <a:lnTo>
                  <a:pt x="6423" y="1002"/>
                </a:lnTo>
                <a:lnTo>
                  <a:pt x="6497" y="1075"/>
                </a:lnTo>
                <a:lnTo>
                  <a:pt x="6570" y="1148"/>
                </a:lnTo>
                <a:lnTo>
                  <a:pt x="6594" y="1270"/>
                </a:lnTo>
                <a:lnTo>
                  <a:pt x="6570" y="1368"/>
                </a:lnTo>
                <a:lnTo>
                  <a:pt x="6497" y="1466"/>
                </a:lnTo>
                <a:lnTo>
                  <a:pt x="6423" y="1515"/>
                </a:lnTo>
                <a:lnTo>
                  <a:pt x="6301" y="1539"/>
                </a:lnTo>
                <a:lnTo>
                  <a:pt x="5569" y="1539"/>
                </a:lnTo>
                <a:lnTo>
                  <a:pt x="5446" y="1515"/>
                </a:lnTo>
                <a:lnTo>
                  <a:pt x="5373" y="1466"/>
                </a:lnTo>
                <a:lnTo>
                  <a:pt x="5300" y="1368"/>
                </a:lnTo>
                <a:lnTo>
                  <a:pt x="5276" y="1270"/>
                </a:lnTo>
                <a:lnTo>
                  <a:pt x="5300" y="1148"/>
                </a:lnTo>
                <a:lnTo>
                  <a:pt x="5373" y="1075"/>
                </a:lnTo>
                <a:lnTo>
                  <a:pt x="5446" y="1002"/>
                </a:lnTo>
                <a:lnTo>
                  <a:pt x="5569" y="977"/>
                </a:lnTo>
                <a:close/>
                <a:moveTo>
                  <a:pt x="10575" y="2565"/>
                </a:moveTo>
                <a:lnTo>
                  <a:pt x="10575" y="16706"/>
                </a:lnTo>
                <a:lnTo>
                  <a:pt x="1295" y="16706"/>
                </a:lnTo>
                <a:lnTo>
                  <a:pt x="1295" y="2565"/>
                </a:lnTo>
                <a:close/>
                <a:moveTo>
                  <a:pt x="5935" y="17780"/>
                </a:moveTo>
                <a:lnTo>
                  <a:pt x="6106" y="17805"/>
                </a:lnTo>
                <a:lnTo>
                  <a:pt x="6277" y="17854"/>
                </a:lnTo>
                <a:lnTo>
                  <a:pt x="6423" y="17927"/>
                </a:lnTo>
                <a:lnTo>
                  <a:pt x="6545" y="18025"/>
                </a:lnTo>
                <a:lnTo>
                  <a:pt x="6643" y="18147"/>
                </a:lnTo>
                <a:lnTo>
                  <a:pt x="6716" y="18293"/>
                </a:lnTo>
                <a:lnTo>
                  <a:pt x="6765" y="18464"/>
                </a:lnTo>
                <a:lnTo>
                  <a:pt x="6790" y="18635"/>
                </a:lnTo>
                <a:lnTo>
                  <a:pt x="6765" y="18806"/>
                </a:lnTo>
                <a:lnTo>
                  <a:pt x="6716" y="18977"/>
                </a:lnTo>
                <a:lnTo>
                  <a:pt x="6643" y="19124"/>
                </a:lnTo>
                <a:lnTo>
                  <a:pt x="6545" y="19246"/>
                </a:lnTo>
                <a:lnTo>
                  <a:pt x="6423" y="19343"/>
                </a:lnTo>
                <a:lnTo>
                  <a:pt x="6277" y="19417"/>
                </a:lnTo>
                <a:lnTo>
                  <a:pt x="6106" y="19465"/>
                </a:lnTo>
                <a:lnTo>
                  <a:pt x="5935" y="19490"/>
                </a:lnTo>
                <a:lnTo>
                  <a:pt x="5764" y="19465"/>
                </a:lnTo>
                <a:lnTo>
                  <a:pt x="5593" y="19417"/>
                </a:lnTo>
                <a:lnTo>
                  <a:pt x="5446" y="19343"/>
                </a:lnTo>
                <a:lnTo>
                  <a:pt x="5324" y="19246"/>
                </a:lnTo>
                <a:lnTo>
                  <a:pt x="5227" y="19124"/>
                </a:lnTo>
                <a:lnTo>
                  <a:pt x="5153" y="18977"/>
                </a:lnTo>
                <a:lnTo>
                  <a:pt x="5105" y="18806"/>
                </a:lnTo>
                <a:lnTo>
                  <a:pt x="5080" y="18635"/>
                </a:lnTo>
                <a:lnTo>
                  <a:pt x="5105" y="18464"/>
                </a:lnTo>
                <a:lnTo>
                  <a:pt x="5153" y="18293"/>
                </a:lnTo>
                <a:lnTo>
                  <a:pt x="5227" y="18147"/>
                </a:lnTo>
                <a:lnTo>
                  <a:pt x="5324" y="18025"/>
                </a:lnTo>
                <a:lnTo>
                  <a:pt x="5446" y="17927"/>
                </a:lnTo>
                <a:lnTo>
                  <a:pt x="5593" y="17854"/>
                </a:lnTo>
                <a:lnTo>
                  <a:pt x="5764" y="17805"/>
                </a:lnTo>
                <a:lnTo>
                  <a:pt x="5935" y="17780"/>
                </a:lnTo>
                <a:close/>
                <a:moveTo>
                  <a:pt x="1295" y="0"/>
                </a:moveTo>
                <a:lnTo>
                  <a:pt x="1026" y="25"/>
                </a:lnTo>
                <a:lnTo>
                  <a:pt x="782" y="98"/>
                </a:lnTo>
                <a:lnTo>
                  <a:pt x="562" y="220"/>
                </a:lnTo>
                <a:lnTo>
                  <a:pt x="366" y="367"/>
                </a:lnTo>
                <a:lnTo>
                  <a:pt x="220" y="562"/>
                </a:lnTo>
                <a:lnTo>
                  <a:pt x="98" y="782"/>
                </a:lnTo>
                <a:lnTo>
                  <a:pt x="25" y="1026"/>
                </a:lnTo>
                <a:lnTo>
                  <a:pt x="0" y="1295"/>
                </a:lnTo>
                <a:lnTo>
                  <a:pt x="0" y="19270"/>
                </a:lnTo>
                <a:lnTo>
                  <a:pt x="25" y="19539"/>
                </a:lnTo>
                <a:lnTo>
                  <a:pt x="98" y="19783"/>
                </a:lnTo>
                <a:lnTo>
                  <a:pt x="220" y="20003"/>
                </a:lnTo>
                <a:lnTo>
                  <a:pt x="366" y="20198"/>
                </a:lnTo>
                <a:lnTo>
                  <a:pt x="562" y="20345"/>
                </a:lnTo>
                <a:lnTo>
                  <a:pt x="782" y="20467"/>
                </a:lnTo>
                <a:lnTo>
                  <a:pt x="1026" y="20540"/>
                </a:lnTo>
                <a:lnTo>
                  <a:pt x="1295" y="20565"/>
                </a:lnTo>
                <a:lnTo>
                  <a:pt x="10575" y="20565"/>
                </a:lnTo>
                <a:lnTo>
                  <a:pt x="10844" y="20540"/>
                </a:lnTo>
                <a:lnTo>
                  <a:pt x="11088" y="20467"/>
                </a:lnTo>
                <a:lnTo>
                  <a:pt x="11308" y="20345"/>
                </a:lnTo>
                <a:lnTo>
                  <a:pt x="11503" y="20198"/>
                </a:lnTo>
                <a:lnTo>
                  <a:pt x="11650" y="20003"/>
                </a:lnTo>
                <a:lnTo>
                  <a:pt x="11772" y="19783"/>
                </a:lnTo>
                <a:lnTo>
                  <a:pt x="11845" y="19539"/>
                </a:lnTo>
                <a:lnTo>
                  <a:pt x="11870" y="19270"/>
                </a:lnTo>
                <a:lnTo>
                  <a:pt x="11870" y="1295"/>
                </a:lnTo>
                <a:lnTo>
                  <a:pt x="11845" y="1026"/>
                </a:lnTo>
                <a:lnTo>
                  <a:pt x="11772" y="782"/>
                </a:lnTo>
                <a:lnTo>
                  <a:pt x="11650" y="562"/>
                </a:lnTo>
                <a:lnTo>
                  <a:pt x="11503" y="367"/>
                </a:lnTo>
                <a:lnTo>
                  <a:pt x="11308" y="220"/>
                </a:lnTo>
                <a:lnTo>
                  <a:pt x="11088" y="98"/>
                </a:lnTo>
                <a:lnTo>
                  <a:pt x="10844" y="25"/>
                </a:lnTo>
                <a:lnTo>
                  <a:pt x="10575" y="0"/>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grpSp>
        <p:nvGrpSpPr>
          <p:cNvPr id="4" name="Shape 1154"/>
          <p:cNvGrpSpPr/>
          <p:nvPr/>
        </p:nvGrpSpPr>
        <p:grpSpPr>
          <a:xfrm>
            <a:off x="904276" y="515192"/>
            <a:ext cx="382958" cy="607110"/>
            <a:chOff x="6718575" y="2318625"/>
            <a:chExt cx="256950" cy="407375"/>
          </a:xfrm>
        </p:grpSpPr>
        <p:sp>
          <p:nvSpPr>
            <p:cNvPr id="1155" name="Shape 1155"/>
            <p:cNvSpPr/>
            <p:nvPr/>
          </p:nvSpPr>
          <p:spPr>
            <a:xfrm>
              <a:off x="6795900" y="2673600"/>
              <a:ext cx="102300" cy="22550"/>
            </a:xfrm>
            <a:custGeom>
              <a:avLst/>
              <a:gdLst/>
              <a:ahLst/>
              <a:cxnLst/>
              <a:rect l="0" t="0" r="0" b="0"/>
              <a:pathLst>
                <a:path w="4092" h="902" fill="none" extrusionOk="0">
                  <a:moveTo>
                    <a:pt x="4092" y="902"/>
                  </a:moveTo>
                  <a:lnTo>
                    <a:pt x="4092" y="1"/>
                  </a:lnTo>
                  <a:lnTo>
                    <a:pt x="0" y="1"/>
                  </a:lnTo>
                  <a:lnTo>
                    <a:pt x="0" y="902"/>
                  </a:lnTo>
                  <a:lnTo>
                    <a:pt x="4092" y="902"/>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156" name="Shape 1156"/>
            <p:cNvSpPr/>
            <p:nvPr/>
          </p:nvSpPr>
          <p:spPr>
            <a:xfrm>
              <a:off x="6795900" y="2650475"/>
              <a:ext cx="102300" cy="22550"/>
            </a:xfrm>
            <a:custGeom>
              <a:avLst/>
              <a:gdLst/>
              <a:ahLst/>
              <a:cxnLst/>
              <a:rect l="0" t="0" r="0" b="0"/>
              <a:pathLst>
                <a:path w="4092" h="902" fill="none" extrusionOk="0">
                  <a:moveTo>
                    <a:pt x="4092" y="901"/>
                  </a:moveTo>
                  <a:lnTo>
                    <a:pt x="4092" y="0"/>
                  </a:lnTo>
                  <a:lnTo>
                    <a:pt x="0" y="0"/>
                  </a:lnTo>
                  <a:lnTo>
                    <a:pt x="0" y="901"/>
                  </a:lnTo>
                  <a:lnTo>
                    <a:pt x="4092" y="901"/>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157" name="Shape 1157"/>
            <p:cNvSpPr/>
            <p:nvPr/>
          </p:nvSpPr>
          <p:spPr>
            <a:xfrm>
              <a:off x="6795900" y="2696125"/>
              <a:ext cx="102300" cy="29875"/>
            </a:xfrm>
            <a:custGeom>
              <a:avLst/>
              <a:gdLst/>
              <a:ahLst/>
              <a:cxnLst/>
              <a:rect l="0" t="0" r="0" b="0"/>
              <a:pathLst>
                <a:path w="4092" h="1195" fill="none" extrusionOk="0">
                  <a:moveTo>
                    <a:pt x="0" y="1"/>
                  </a:moveTo>
                  <a:lnTo>
                    <a:pt x="0" y="171"/>
                  </a:lnTo>
                  <a:lnTo>
                    <a:pt x="0" y="171"/>
                  </a:lnTo>
                  <a:lnTo>
                    <a:pt x="24" y="318"/>
                  </a:lnTo>
                  <a:lnTo>
                    <a:pt x="98" y="464"/>
                  </a:lnTo>
                  <a:lnTo>
                    <a:pt x="195" y="585"/>
                  </a:lnTo>
                  <a:lnTo>
                    <a:pt x="341" y="659"/>
                  </a:lnTo>
                  <a:lnTo>
                    <a:pt x="1875" y="1170"/>
                  </a:lnTo>
                  <a:lnTo>
                    <a:pt x="1875" y="1170"/>
                  </a:lnTo>
                  <a:lnTo>
                    <a:pt x="2046" y="1194"/>
                  </a:lnTo>
                  <a:lnTo>
                    <a:pt x="2046" y="1194"/>
                  </a:lnTo>
                  <a:lnTo>
                    <a:pt x="2216" y="1170"/>
                  </a:lnTo>
                  <a:lnTo>
                    <a:pt x="3751" y="659"/>
                  </a:lnTo>
                  <a:lnTo>
                    <a:pt x="3751" y="659"/>
                  </a:lnTo>
                  <a:lnTo>
                    <a:pt x="3897" y="585"/>
                  </a:lnTo>
                  <a:lnTo>
                    <a:pt x="3994" y="464"/>
                  </a:lnTo>
                  <a:lnTo>
                    <a:pt x="4067" y="318"/>
                  </a:lnTo>
                  <a:lnTo>
                    <a:pt x="4092" y="171"/>
                  </a:lnTo>
                  <a:lnTo>
                    <a:pt x="4092" y="1"/>
                  </a:lnTo>
                  <a:lnTo>
                    <a:pt x="0" y="1"/>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158" name="Shape 1158"/>
            <p:cNvSpPr/>
            <p:nvPr/>
          </p:nvSpPr>
          <p:spPr>
            <a:xfrm>
              <a:off x="6784925" y="2459275"/>
              <a:ext cx="35350" cy="166875"/>
            </a:xfrm>
            <a:custGeom>
              <a:avLst/>
              <a:gdLst/>
              <a:ahLst/>
              <a:cxnLst/>
              <a:rect l="0" t="0" r="0" b="0"/>
              <a:pathLst>
                <a:path w="1414" h="6675" fill="none" extrusionOk="0">
                  <a:moveTo>
                    <a:pt x="1413" y="6674"/>
                  </a:moveTo>
                  <a:lnTo>
                    <a:pt x="1413" y="6674"/>
                  </a:lnTo>
                  <a:lnTo>
                    <a:pt x="585" y="2850"/>
                  </a:lnTo>
                  <a:lnTo>
                    <a:pt x="1" y="1"/>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159" name="Shape 1159"/>
            <p:cNvSpPr/>
            <p:nvPr/>
          </p:nvSpPr>
          <p:spPr>
            <a:xfrm>
              <a:off x="6718575" y="2318625"/>
              <a:ext cx="256950" cy="307525"/>
            </a:xfrm>
            <a:custGeom>
              <a:avLst/>
              <a:gdLst/>
              <a:ahLst/>
              <a:cxnLst/>
              <a:rect l="0" t="0" r="0" b="0"/>
              <a:pathLst>
                <a:path w="10278" h="12301" fill="none" extrusionOk="0">
                  <a:moveTo>
                    <a:pt x="7185" y="12300"/>
                  </a:moveTo>
                  <a:lnTo>
                    <a:pt x="7185" y="12300"/>
                  </a:lnTo>
                  <a:lnTo>
                    <a:pt x="7307" y="11764"/>
                  </a:lnTo>
                  <a:lnTo>
                    <a:pt x="7477" y="11253"/>
                  </a:lnTo>
                  <a:lnTo>
                    <a:pt x="7672" y="10766"/>
                  </a:lnTo>
                  <a:lnTo>
                    <a:pt x="7891" y="10327"/>
                  </a:lnTo>
                  <a:lnTo>
                    <a:pt x="8135" y="9913"/>
                  </a:lnTo>
                  <a:lnTo>
                    <a:pt x="8378" y="9499"/>
                  </a:lnTo>
                  <a:lnTo>
                    <a:pt x="8914" y="8720"/>
                  </a:lnTo>
                  <a:lnTo>
                    <a:pt x="9182" y="8330"/>
                  </a:lnTo>
                  <a:lnTo>
                    <a:pt x="9425" y="7941"/>
                  </a:lnTo>
                  <a:lnTo>
                    <a:pt x="9645" y="7551"/>
                  </a:lnTo>
                  <a:lnTo>
                    <a:pt x="9864" y="7113"/>
                  </a:lnTo>
                  <a:lnTo>
                    <a:pt x="10034" y="6674"/>
                  </a:lnTo>
                  <a:lnTo>
                    <a:pt x="10156" y="6187"/>
                  </a:lnTo>
                  <a:lnTo>
                    <a:pt x="10229" y="5676"/>
                  </a:lnTo>
                  <a:lnTo>
                    <a:pt x="10253" y="5408"/>
                  </a:lnTo>
                  <a:lnTo>
                    <a:pt x="10278" y="5140"/>
                  </a:lnTo>
                  <a:lnTo>
                    <a:pt x="10278" y="5140"/>
                  </a:lnTo>
                  <a:lnTo>
                    <a:pt x="10229" y="4604"/>
                  </a:lnTo>
                  <a:lnTo>
                    <a:pt x="10156" y="4093"/>
                  </a:lnTo>
                  <a:lnTo>
                    <a:pt x="10034" y="3605"/>
                  </a:lnTo>
                  <a:lnTo>
                    <a:pt x="9864" y="3143"/>
                  </a:lnTo>
                  <a:lnTo>
                    <a:pt x="9645" y="2680"/>
                  </a:lnTo>
                  <a:lnTo>
                    <a:pt x="9401" y="2266"/>
                  </a:lnTo>
                  <a:lnTo>
                    <a:pt x="9084" y="1876"/>
                  </a:lnTo>
                  <a:lnTo>
                    <a:pt x="8768" y="1511"/>
                  </a:lnTo>
                  <a:lnTo>
                    <a:pt x="8402" y="1170"/>
                  </a:lnTo>
                  <a:lnTo>
                    <a:pt x="8013" y="878"/>
                  </a:lnTo>
                  <a:lnTo>
                    <a:pt x="7574" y="634"/>
                  </a:lnTo>
                  <a:lnTo>
                    <a:pt x="7136" y="415"/>
                  </a:lnTo>
                  <a:lnTo>
                    <a:pt x="6673" y="244"/>
                  </a:lnTo>
                  <a:lnTo>
                    <a:pt x="6162" y="98"/>
                  </a:lnTo>
                  <a:lnTo>
                    <a:pt x="5675" y="25"/>
                  </a:lnTo>
                  <a:lnTo>
                    <a:pt x="5139" y="1"/>
                  </a:lnTo>
                  <a:lnTo>
                    <a:pt x="5139" y="1"/>
                  </a:lnTo>
                  <a:lnTo>
                    <a:pt x="4603" y="25"/>
                  </a:lnTo>
                  <a:lnTo>
                    <a:pt x="4116" y="98"/>
                  </a:lnTo>
                  <a:lnTo>
                    <a:pt x="3605" y="244"/>
                  </a:lnTo>
                  <a:lnTo>
                    <a:pt x="3142" y="415"/>
                  </a:lnTo>
                  <a:lnTo>
                    <a:pt x="2703" y="634"/>
                  </a:lnTo>
                  <a:lnTo>
                    <a:pt x="2265" y="878"/>
                  </a:lnTo>
                  <a:lnTo>
                    <a:pt x="1875" y="1170"/>
                  </a:lnTo>
                  <a:lnTo>
                    <a:pt x="1510" y="1511"/>
                  </a:lnTo>
                  <a:lnTo>
                    <a:pt x="1193" y="1876"/>
                  </a:lnTo>
                  <a:lnTo>
                    <a:pt x="877" y="2266"/>
                  </a:lnTo>
                  <a:lnTo>
                    <a:pt x="633" y="2680"/>
                  </a:lnTo>
                  <a:lnTo>
                    <a:pt x="414" y="3143"/>
                  </a:lnTo>
                  <a:lnTo>
                    <a:pt x="244" y="3605"/>
                  </a:lnTo>
                  <a:lnTo>
                    <a:pt x="122" y="4093"/>
                  </a:lnTo>
                  <a:lnTo>
                    <a:pt x="49" y="4604"/>
                  </a:lnTo>
                  <a:lnTo>
                    <a:pt x="0" y="5140"/>
                  </a:lnTo>
                  <a:lnTo>
                    <a:pt x="0" y="5140"/>
                  </a:lnTo>
                  <a:lnTo>
                    <a:pt x="24" y="5408"/>
                  </a:lnTo>
                  <a:lnTo>
                    <a:pt x="49" y="5676"/>
                  </a:lnTo>
                  <a:lnTo>
                    <a:pt x="122" y="6187"/>
                  </a:lnTo>
                  <a:lnTo>
                    <a:pt x="244" y="6674"/>
                  </a:lnTo>
                  <a:lnTo>
                    <a:pt x="414" y="7113"/>
                  </a:lnTo>
                  <a:lnTo>
                    <a:pt x="633" y="7551"/>
                  </a:lnTo>
                  <a:lnTo>
                    <a:pt x="852" y="7941"/>
                  </a:lnTo>
                  <a:lnTo>
                    <a:pt x="1096" y="8330"/>
                  </a:lnTo>
                  <a:lnTo>
                    <a:pt x="1364" y="8720"/>
                  </a:lnTo>
                  <a:lnTo>
                    <a:pt x="1900" y="9499"/>
                  </a:lnTo>
                  <a:lnTo>
                    <a:pt x="2143" y="9913"/>
                  </a:lnTo>
                  <a:lnTo>
                    <a:pt x="2387" y="10327"/>
                  </a:lnTo>
                  <a:lnTo>
                    <a:pt x="2606" y="10766"/>
                  </a:lnTo>
                  <a:lnTo>
                    <a:pt x="2801" y="11253"/>
                  </a:lnTo>
                  <a:lnTo>
                    <a:pt x="2971" y="11764"/>
                  </a:lnTo>
                  <a:lnTo>
                    <a:pt x="3093" y="12300"/>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160" name="Shape 1160"/>
            <p:cNvSpPr/>
            <p:nvPr/>
          </p:nvSpPr>
          <p:spPr>
            <a:xfrm>
              <a:off x="6873825" y="2459275"/>
              <a:ext cx="35350" cy="166875"/>
            </a:xfrm>
            <a:custGeom>
              <a:avLst/>
              <a:gdLst/>
              <a:ahLst/>
              <a:cxnLst/>
              <a:rect l="0" t="0" r="0" b="0"/>
              <a:pathLst>
                <a:path w="1414" h="6675" fill="none" extrusionOk="0">
                  <a:moveTo>
                    <a:pt x="1413" y="1"/>
                  </a:moveTo>
                  <a:lnTo>
                    <a:pt x="1413" y="1"/>
                  </a:lnTo>
                  <a:lnTo>
                    <a:pt x="829" y="2850"/>
                  </a:lnTo>
                  <a:lnTo>
                    <a:pt x="1" y="6674"/>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161" name="Shape 1161"/>
            <p:cNvSpPr/>
            <p:nvPr/>
          </p:nvSpPr>
          <p:spPr>
            <a:xfrm>
              <a:off x="6801975" y="2453200"/>
              <a:ext cx="90150" cy="19500"/>
            </a:xfrm>
            <a:custGeom>
              <a:avLst/>
              <a:gdLst/>
              <a:ahLst/>
              <a:cxnLst/>
              <a:rect l="0" t="0" r="0" b="0"/>
              <a:pathLst>
                <a:path w="3606" h="780" fill="none" extrusionOk="0">
                  <a:moveTo>
                    <a:pt x="1" y="73"/>
                  </a:moveTo>
                  <a:lnTo>
                    <a:pt x="829" y="780"/>
                  </a:lnTo>
                  <a:lnTo>
                    <a:pt x="1657" y="73"/>
                  </a:lnTo>
                  <a:lnTo>
                    <a:pt x="1657" y="73"/>
                  </a:lnTo>
                  <a:lnTo>
                    <a:pt x="1730" y="25"/>
                  </a:lnTo>
                  <a:lnTo>
                    <a:pt x="1803" y="0"/>
                  </a:lnTo>
                  <a:lnTo>
                    <a:pt x="1876" y="25"/>
                  </a:lnTo>
                  <a:lnTo>
                    <a:pt x="1949" y="73"/>
                  </a:lnTo>
                  <a:lnTo>
                    <a:pt x="2777" y="780"/>
                  </a:lnTo>
                  <a:lnTo>
                    <a:pt x="3605" y="73"/>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162" name="Shape 1162"/>
            <p:cNvSpPr/>
            <p:nvPr/>
          </p:nvSpPr>
          <p:spPr>
            <a:xfrm>
              <a:off x="6795900" y="2628550"/>
              <a:ext cx="102300" cy="25"/>
            </a:xfrm>
            <a:custGeom>
              <a:avLst/>
              <a:gdLst/>
              <a:ahLst/>
              <a:cxnLst/>
              <a:rect l="0" t="0" r="0" b="0"/>
              <a:pathLst>
                <a:path w="4092" h="1" fill="none" extrusionOk="0">
                  <a:moveTo>
                    <a:pt x="0" y="1"/>
                  </a:moveTo>
                  <a:lnTo>
                    <a:pt x="4092" y="1"/>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grpSp>
        <p:nvGrpSpPr>
          <p:cNvPr id="5" name="Shape 1163"/>
          <p:cNvGrpSpPr/>
          <p:nvPr/>
        </p:nvGrpSpPr>
        <p:grpSpPr>
          <a:xfrm>
            <a:off x="335759" y="1840530"/>
            <a:ext cx="342881" cy="350068"/>
            <a:chOff x="3951850" y="2985350"/>
            <a:chExt cx="407950" cy="416500"/>
          </a:xfrm>
        </p:grpSpPr>
        <p:sp>
          <p:nvSpPr>
            <p:cNvPr id="1164" name="Shape 1164"/>
            <p:cNvSpPr/>
            <p:nvPr/>
          </p:nvSpPr>
          <p:spPr>
            <a:xfrm>
              <a:off x="3951850" y="2985350"/>
              <a:ext cx="314800" cy="314825"/>
            </a:xfrm>
            <a:custGeom>
              <a:avLst/>
              <a:gdLst/>
              <a:ahLst/>
              <a:cxnLst/>
              <a:rect l="0" t="0" r="0" b="0"/>
              <a:pathLst>
                <a:path w="12592" h="12593" fill="none" extrusionOk="0">
                  <a:moveTo>
                    <a:pt x="6284" y="1"/>
                  </a:moveTo>
                  <a:lnTo>
                    <a:pt x="6284" y="1"/>
                  </a:lnTo>
                  <a:lnTo>
                    <a:pt x="5967" y="25"/>
                  </a:lnTo>
                  <a:lnTo>
                    <a:pt x="5651" y="49"/>
                  </a:lnTo>
                  <a:lnTo>
                    <a:pt x="5334" y="74"/>
                  </a:lnTo>
                  <a:lnTo>
                    <a:pt x="5017" y="147"/>
                  </a:lnTo>
                  <a:lnTo>
                    <a:pt x="4725" y="220"/>
                  </a:lnTo>
                  <a:lnTo>
                    <a:pt x="4433" y="293"/>
                  </a:lnTo>
                  <a:lnTo>
                    <a:pt x="4141" y="390"/>
                  </a:lnTo>
                  <a:lnTo>
                    <a:pt x="3848" y="512"/>
                  </a:lnTo>
                  <a:lnTo>
                    <a:pt x="3556" y="634"/>
                  </a:lnTo>
                  <a:lnTo>
                    <a:pt x="3288" y="780"/>
                  </a:lnTo>
                  <a:lnTo>
                    <a:pt x="3020" y="926"/>
                  </a:lnTo>
                  <a:lnTo>
                    <a:pt x="2777" y="1072"/>
                  </a:lnTo>
                  <a:lnTo>
                    <a:pt x="2290" y="1437"/>
                  </a:lnTo>
                  <a:lnTo>
                    <a:pt x="1851" y="1852"/>
                  </a:lnTo>
                  <a:lnTo>
                    <a:pt x="1437" y="2290"/>
                  </a:lnTo>
                  <a:lnTo>
                    <a:pt x="1072" y="2777"/>
                  </a:lnTo>
                  <a:lnTo>
                    <a:pt x="901" y="3045"/>
                  </a:lnTo>
                  <a:lnTo>
                    <a:pt x="755" y="3313"/>
                  </a:lnTo>
                  <a:lnTo>
                    <a:pt x="609" y="3581"/>
                  </a:lnTo>
                  <a:lnTo>
                    <a:pt x="487" y="3849"/>
                  </a:lnTo>
                  <a:lnTo>
                    <a:pt x="390" y="4141"/>
                  </a:lnTo>
                  <a:lnTo>
                    <a:pt x="292" y="4433"/>
                  </a:lnTo>
                  <a:lnTo>
                    <a:pt x="195" y="4725"/>
                  </a:lnTo>
                  <a:lnTo>
                    <a:pt x="122" y="5042"/>
                  </a:lnTo>
                  <a:lnTo>
                    <a:pt x="73" y="5334"/>
                  </a:lnTo>
                  <a:lnTo>
                    <a:pt x="25" y="5651"/>
                  </a:lnTo>
                  <a:lnTo>
                    <a:pt x="0" y="5968"/>
                  </a:lnTo>
                  <a:lnTo>
                    <a:pt x="0" y="6308"/>
                  </a:lnTo>
                  <a:lnTo>
                    <a:pt x="0" y="6308"/>
                  </a:lnTo>
                  <a:lnTo>
                    <a:pt x="0" y="6625"/>
                  </a:lnTo>
                  <a:lnTo>
                    <a:pt x="25" y="6942"/>
                  </a:lnTo>
                  <a:lnTo>
                    <a:pt x="73" y="7258"/>
                  </a:lnTo>
                  <a:lnTo>
                    <a:pt x="122" y="7575"/>
                  </a:lnTo>
                  <a:lnTo>
                    <a:pt x="195" y="7867"/>
                  </a:lnTo>
                  <a:lnTo>
                    <a:pt x="292" y="8184"/>
                  </a:lnTo>
                  <a:lnTo>
                    <a:pt x="390" y="8476"/>
                  </a:lnTo>
                  <a:lnTo>
                    <a:pt x="487" y="8744"/>
                  </a:lnTo>
                  <a:lnTo>
                    <a:pt x="609" y="9036"/>
                  </a:lnTo>
                  <a:lnTo>
                    <a:pt x="755" y="9304"/>
                  </a:lnTo>
                  <a:lnTo>
                    <a:pt x="901" y="9572"/>
                  </a:lnTo>
                  <a:lnTo>
                    <a:pt x="1072" y="9816"/>
                  </a:lnTo>
                  <a:lnTo>
                    <a:pt x="1437" y="10303"/>
                  </a:lnTo>
                  <a:lnTo>
                    <a:pt x="1851" y="10741"/>
                  </a:lnTo>
                  <a:lnTo>
                    <a:pt x="2290" y="11155"/>
                  </a:lnTo>
                  <a:lnTo>
                    <a:pt x="2777" y="11520"/>
                  </a:lnTo>
                  <a:lnTo>
                    <a:pt x="3020" y="11691"/>
                  </a:lnTo>
                  <a:lnTo>
                    <a:pt x="3288" y="11837"/>
                  </a:lnTo>
                  <a:lnTo>
                    <a:pt x="3556" y="11983"/>
                  </a:lnTo>
                  <a:lnTo>
                    <a:pt x="3848" y="12105"/>
                  </a:lnTo>
                  <a:lnTo>
                    <a:pt x="4141" y="12202"/>
                  </a:lnTo>
                  <a:lnTo>
                    <a:pt x="4433" y="12300"/>
                  </a:lnTo>
                  <a:lnTo>
                    <a:pt x="4725" y="12397"/>
                  </a:lnTo>
                  <a:lnTo>
                    <a:pt x="5017" y="12470"/>
                  </a:lnTo>
                  <a:lnTo>
                    <a:pt x="5334" y="12519"/>
                  </a:lnTo>
                  <a:lnTo>
                    <a:pt x="5651" y="12568"/>
                  </a:lnTo>
                  <a:lnTo>
                    <a:pt x="5967" y="12592"/>
                  </a:lnTo>
                  <a:lnTo>
                    <a:pt x="6284" y="12592"/>
                  </a:lnTo>
                  <a:lnTo>
                    <a:pt x="6284" y="12592"/>
                  </a:lnTo>
                  <a:lnTo>
                    <a:pt x="6625" y="12592"/>
                  </a:lnTo>
                  <a:lnTo>
                    <a:pt x="6941" y="12568"/>
                  </a:lnTo>
                  <a:lnTo>
                    <a:pt x="7258" y="12519"/>
                  </a:lnTo>
                  <a:lnTo>
                    <a:pt x="7550" y="12470"/>
                  </a:lnTo>
                  <a:lnTo>
                    <a:pt x="7867" y="12397"/>
                  </a:lnTo>
                  <a:lnTo>
                    <a:pt x="8159" y="12300"/>
                  </a:lnTo>
                  <a:lnTo>
                    <a:pt x="8451" y="12202"/>
                  </a:lnTo>
                  <a:lnTo>
                    <a:pt x="8744" y="12105"/>
                  </a:lnTo>
                  <a:lnTo>
                    <a:pt x="9012" y="11983"/>
                  </a:lnTo>
                  <a:lnTo>
                    <a:pt x="9279" y="11837"/>
                  </a:lnTo>
                  <a:lnTo>
                    <a:pt x="9547" y="11691"/>
                  </a:lnTo>
                  <a:lnTo>
                    <a:pt x="9815" y="11520"/>
                  </a:lnTo>
                  <a:lnTo>
                    <a:pt x="10302" y="11155"/>
                  </a:lnTo>
                  <a:lnTo>
                    <a:pt x="10741" y="10741"/>
                  </a:lnTo>
                  <a:lnTo>
                    <a:pt x="11155" y="10303"/>
                  </a:lnTo>
                  <a:lnTo>
                    <a:pt x="11520" y="9816"/>
                  </a:lnTo>
                  <a:lnTo>
                    <a:pt x="11666" y="9572"/>
                  </a:lnTo>
                  <a:lnTo>
                    <a:pt x="11812" y="9304"/>
                  </a:lnTo>
                  <a:lnTo>
                    <a:pt x="11958" y="9036"/>
                  </a:lnTo>
                  <a:lnTo>
                    <a:pt x="12080" y="8744"/>
                  </a:lnTo>
                  <a:lnTo>
                    <a:pt x="12202" y="8476"/>
                  </a:lnTo>
                  <a:lnTo>
                    <a:pt x="12299" y="8184"/>
                  </a:lnTo>
                  <a:lnTo>
                    <a:pt x="12397" y="7867"/>
                  </a:lnTo>
                  <a:lnTo>
                    <a:pt x="12446" y="7575"/>
                  </a:lnTo>
                  <a:lnTo>
                    <a:pt x="12519" y="7258"/>
                  </a:lnTo>
                  <a:lnTo>
                    <a:pt x="12543" y="6942"/>
                  </a:lnTo>
                  <a:lnTo>
                    <a:pt x="12567" y="6625"/>
                  </a:lnTo>
                  <a:lnTo>
                    <a:pt x="12592" y="6308"/>
                  </a:lnTo>
                  <a:lnTo>
                    <a:pt x="12592" y="6308"/>
                  </a:lnTo>
                  <a:lnTo>
                    <a:pt x="12567" y="5968"/>
                  </a:lnTo>
                  <a:lnTo>
                    <a:pt x="12543" y="5651"/>
                  </a:lnTo>
                  <a:lnTo>
                    <a:pt x="12519" y="5334"/>
                  </a:lnTo>
                  <a:lnTo>
                    <a:pt x="12446" y="5042"/>
                  </a:lnTo>
                  <a:lnTo>
                    <a:pt x="12397" y="4725"/>
                  </a:lnTo>
                  <a:lnTo>
                    <a:pt x="12299" y="4433"/>
                  </a:lnTo>
                  <a:lnTo>
                    <a:pt x="12202" y="4141"/>
                  </a:lnTo>
                  <a:lnTo>
                    <a:pt x="12080" y="3849"/>
                  </a:lnTo>
                  <a:lnTo>
                    <a:pt x="11958" y="3581"/>
                  </a:lnTo>
                  <a:lnTo>
                    <a:pt x="11812" y="3313"/>
                  </a:lnTo>
                  <a:lnTo>
                    <a:pt x="11666" y="3045"/>
                  </a:lnTo>
                  <a:lnTo>
                    <a:pt x="11520" y="2777"/>
                  </a:lnTo>
                  <a:lnTo>
                    <a:pt x="11155" y="2290"/>
                  </a:lnTo>
                  <a:lnTo>
                    <a:pt x="10741" y="1852"/>
                  </a:lnTo>
                  <a:lnTo>
                    <a:pt x="10302" y="1437"/>
                  </a:lnTo>
                  <a:lnTo>
                    <a:pt x="9815" y="1072"/>
                  </a:lnTo>
                  <a:lnTo>
                    <a:pt x="9547" y="926"/>
                  </a:lnTo>
                  <a:lnTo>
                    <a:pt x="9279" y="780"/>
                  </a:lnTo>
                  <a:lnTo>
                    <a:pt x="9012" y="634"/>
                  </a:lnTo>
                  <a:lnTo>
                    <a:pt x="8744" y="512"/>
                  </a:lnTo>
                  <a:lnTo>
                    <a:pt x="8451" y="390"/>
                  </a:lnTo>
                  <a:lnTo>
                    <a:pt x="8159" y="293"/>
                  </a:lnTo>
                  <a:lnTo>
                    <a:pt x="7867" y="220"/>
                  </a:lnTo>
                  <a:lnTo>
                    <a:pt x="7550" y="147"/>
                  </a:lnTo>
                  <a:lnTo>
                    <a:pt x="7258" y="74"/>
                  </a:lnTo>
                  <a:lnTo>
                    <a:pt x="6941" y="49"/>
                  </a:lnTo>
                  <a:lnTo>
                    <a:pt x="6625" y="25"/>
                  </a:lnTo>
                  <a:lnTo>
                    <a:pt x="6284" y="1"/>
                  </a:lnTo>
                  <a:lnTo>
                    <a:pt x="6284" y="1"/>
                  </a:lnTo>
                  <a:close/>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165" name="Shape 1165"/>
            <p:cNvSpPr/>
            <p:nvPr/>
          </p:nvSpPr>
          <p:spPr>
            <a:xfrm>
              <a:off x="3988375" y="3021875"/>
              <a:ext cx="241750" cy="241750"/>
            </a:xfrm>
            <a:custGeom>
              <a:avLst/>
              <a:gdLst/>
              <a:ahLst/>
              <a:cxnLst/>
              <a:rect l="0" t="0" r="0" b="0"/>
              <a:pathLst>
                <a:path w="9670" h="9670" fill="none" extrusionOk="0">
                  <a:moveTo>
                    <a:pt x="4823" y="1"/>
                  </a:moveTo>
                  <a:lnTo>
                    <a:pt x="4823" y="1"/>
                  </a:lnTo>
                  <a:lnTo>
                    <a:pt x="4336" y="25"/>
                  </a:lnTo>
                  <a:lnTo>
                    <a:pt x="3849" y="98"/>
                  </a:lnTo>
                  <a:lnTo>
                    <a:pt x="3386" y="220"/>
                  </a:lnTo>
                  <a:lnTo>
                    <a:pt x="2947" y="391"/>
                  </a:lnTo>
                  <a:lnTo>
                    <a:pt x="2533" y="585"/>
                  </a:lnTo>
                  <a:lnTo>
                    <a:pt x="2144" y="829"/>
                  </a:lnTo>
                  <a:lnTo>
                    <a:pt x="1754" y="1121"/>
                  </a:lnTo>
                  <a:lnTo>
                    <a:pt x="1413" y="1438"/>
                  </a:lnTo>
                  <a:lnTo>
                    <a:pt x="1096" y="1779"/>
                  </a:lnTo>
                  <a:lnTo>
                    <a:pt x="829" y="2144"/>
                  </a:lnTo>
                  <a:lnTo>
                    <a:pt x="585" y="2534"/>
                  </a:lnTo>
                  <a:lnTo>
                    <a:pt x="390" y="2972"/>
                  </a:lnTo>
                  <a:lnTo>
                    <a:pt x="220" y="3411"/>
                  </a:lnTo>
                  <a:lnTo>
                    <a:pt x="98" y="3873"/>
                  </a:lnTo>
                  <a:lnTo>
                    <a:pt x="25" y="4336"/>
                  </a:lnTo>
                  <a:lnTo>
                    <a:pt x="1" y="4847"/>
                  </a:lnTo>
                  <a:lnTo>
                    <a:pt x="1" y="4847"/>
                  </a:lnTo>
                  <a:lnTo>
                    <a:pt x="25" y="5335"/>
                  </a:lnTo>
                  <a:lnTo>
                    <a:pt x="98" y="5822"/>
                  </a:lnTo>
                  <a:lnTo>
                    <a:pt x="220" y="6284"/>
                  </a:lnTo>
                  <a:lnTo>
                    <a:pt x="390" y="6723"/>
                  </a:lnTo>
                  <a:lnTo>
                    <a:pt x="585" y="7137"/>
                  </a:lnTo>
                  <a:lnTo>
                    <a:pt x="829" y="7527"/>
                  </a:lnTo>
                  <a:lnTo>
                    <a:pt x="1096" y="7916"/>
                  </a:lnTo>
                  <a:lnTo>
                    <a:pt x="1413" y="8257"/>
                  </a:lnTo>
                  <a:lnTo>
                    <a:pt x="1754" y="8574"/>
                  </a:lnTo>
                  <a:lnTo>
                    <a:pt x="2144" y="8842"/>
                  </a:lnTo>
                  <a:lnTo>
                    <a:pt x="2533" y="9085"/>
                  </a:lnTo>
                  <a:lnTo>
                    <a:pt x="2947" y="9280"/>
                  </a:lnTo>
                  <a:lnTo>
                    <a:pt x="3386" y="9451"/>
                  </a:lnTo>
                  <a:lnTo>
                    <a:pt x="3849" y="9572"/>
                  </a:lnTo>
                  <a:lnTo>
                    <a:pt x="4336" y="9645"/>
                  </a:lnTo>
                  <a:lnTo>
                    <a:pt x="4823" y="9670"/>
                  </a:lnTo>
                  <a:lnTo>
                    <a:pt x="4823" y="9670"/>
                  </a:lnTo>
                  <a:lnTo>
                    <a:pt x="5334" y="9645"/>
                  </a:lnTo>
                  <a:lnTo>
                    <a:pt x="5797" y="9572"/>
                  </a:lnTo>
                  <a:lnTo>
                    <a:pt x="6260" y="9451"/>
                  </a:lnTo>
                  <a:lnTo>
                    <a:pt x="6698" y="9280"/>
                  </a:lnTo>
                  <a:lnTo>
                    <a:pt x="7136" y="9085"/>
                  </a:lnTo>
                  <a:lnTo>
                    <a:pt x="7526" y="8842"/>
                  </a:lnTo>
                  <a:lnTo>
                    <a:pt x="7892" y="8574"/>
                  </a:lnTo>
                  <a:lnTo>
                    <a:pt x="8232" y="8257"/>
                  </a:lnTo>
                  <a:lnTo>
                    <a:pt x="8549" y="7916"/>
                  </a:lnTo>
                  <a:lnTo>
                    <a:pt x="8841" y="7527"/>
                  </a:lnTo>
                  <a:lnTo>
                    <a:pt x="9085" y="7137"/>
                  </a:lnTo>
                  <a:lnTo>
                    <a:pt x="9280" y="6723"/>
                  </a:lnTo>
                  <a:lnTo>
                    <a:pt x="9450" y="6284"/>
                  </a:lnTo>
                  <a:lnTo>
                    <a:pt x="9572" y="5822"/>
                  </a:lnTo>
                  <a:lnTo>
                    <a:pt x="9645" y="5335"/>
                  </a:lnTo>
                  <a:lnTo>
                    <a:pt x="9669" y="4847"/>
                  </a:lnTo>
                  <a:lnTo>
                    <a:pt x="9669" y="4847"/>
                  </a:lnTo>
                  <a:lnTo>
                    <a:pt x="9645" y="4336"/>
                  </a:lnTo>
                  <a:lnTo>
                    <a:pt x="9572" y="3873"/>
                  </a:lnTo>
                  <a:lnTo>
                    <a:pt x="9450" y="3411"/>
                  </a:lnTo>
                  <a:lnTo>
                    <a:pt x="9280" y="2972"/>
                  </a:lnTo>
                  <a:lnTo>
                    <a:pt x="9085" y="2534"/>
                  </a:lnTo>
                  <a:lnTo>
                    <a:pt x="8841" y="2144"/>
                  </a:lnTo>
                  <a:lnTo>
                    <a:pt x="8549" y="1779"/>
                  </a:lnTo>
                  <a:lnTo>
                    <a:pt x="8232" y="1438"/>
                  </a:lnTo>
                  <a:lnTo>
                    <a:pt x="7892" y="1121"/>
                  </a:lnTo>
                  <a:lnTo>
                    <a:pt x="7526" y="829"/>
                  </a:lnTo>
                  <a:lnTo>
                    <a:pt x="7136" y="585"/>
                  </a:lnTo>
                  <a:lnTo>
                    <a:pt x="6698" y="391"/>
                  </a:lnTo>
                  <a:lnTo>
                    <a:pt x="6260" y="220"/>
                  </a:lnTo>
                  <a:lnTo>
                    <a:pt x="5797" y="98"/>
                  </a:lnTo>
                  <a:lnTo>
                    <a:pt x="5334" y="25"/>
                  </a:lnTo>
                  <a:lnTo>
                    <a:pt x="4823" y="1"/>
                  </a:lnTo>
                  <a:lnTo>
                    <a:pt x="4823" y="1"/>
                  </a:lnTo>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166" name="Shape 1166"/>
            <p:cNvSpPr/>
            <p:nvPr/>
          </p:nvSpPr>
          <p:spPr>
            <a:xfrm>
              <a:off x="4024300" y="3058425"/>
              <a:ext cx="84650" cy="84650"/>
            </a:xfrm>
            <a:custGeom>
              <a:avLst/>
              <a:gdLst/>
              <a:ahLst/>
              <a:cxnLst/>
              <a:rect l="0" t="0" r="0" b="0"/>
              <a:pathLst>
                <a:path w="3386" h="3386" fill="none" extrusionOk="0">
                  <a:moveTo>
                    <a:pt x="0" y="3385"/>
                  </a:moveTo>
                  <a:lnTo>
                    <a:pt x="0" y="3385"/>
                  </a:lnTo>
                  <a:lnTo>
                    <a:pt x="25" y="3020"/>
                  </a:lnTo>
                  <a:lnTo>
                    <a:pt x="74" y="2704"/>
                  </a:lnTo>
                  <a:lnTo>
                    <a:pt x="147" y="2363"/>
                  </a:lnTo>
                  <a:lnTo>
                    <a:pt x="268" y="2070"/>
                  </a:lnTo>
                  <a:lnTo>
                    <a:pt x="414" y="1754"/>
                  </a:lnTo>
                  <a:lnTo>
                    <a:pt x="585" y="1486"/>
                  </a:lnTo>
                  <a:lnTo>
                    <a:pt x="780" y="1218"/>
                  </a:lnTo>
                  <a:lnTo>
                    <a:pt x="999" y="974"/>
                  </a:lnTo>
                  <a:lnTo>
                    <a:pt x="1243" y="755"/>
                  </a:lnTo>
                  <a:lnTo>
                    <a:pt x="1510" y="560"/>
                  </a:lnTo>
                  <a:lnTo>
                    <a:pt x="1778" y="390"/>
                  </a:lnTo>
                  <a:lnTo>
                    <a:pt x="2071" y="244"/>
                  </a:lnTo>
                  <a:lnTo>
                    <a:pt x="2387" y="146"/>
                  </a:lnTo>
                  <a:lnTo>
                    <a:pt x="2704" y="49"/>
                  </a:lnTo>
                  <a:lnTo>
                    <a:pt x="3045" y="0"/>
                  </a:lnTo>
                  <a:lnTo>
                    <a:pt x="3386" y="0"/>
                  </a:lnTo>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167" name="Shape 1167"/>
            <p:cNvSpPr/>
            <p:nvPr/>
          </p:nvSpPr>
          <p:spPr>
            <a:xfrm>
              <a:off x="4205750" y="3248375"/>
              <a:ext cx="154050" cy="153475"/>
            </a:xfrm>
            <a:custGeom>
              <a:avLst/>
              <a:gdLst/>
              <a:ahLst/>
              <a:cxnLst/>
              <a:rect l="0" t="0" r="0" b="0"/>
              <a:pathLst>
                <a:path w="6162" h="6139" fill="none" extrusionOk="0">
                  <a:moveTo>
                    <a:pt x="0" y="1024"/>
                  </a:moveTo>
                  <a:lnTo>
                    <a:pt x="4969" y="5992"/>
                  </a:lnTo>
                  <a:lnTo>
                    <a:pt x="4969" y="5992"/>
                  </a:lnTo>
                  <a:lnTo>
                    <a:pt x="5042" y="6041"/>
                  </a:lnTo>
                  <a:lnTo>
                    <a:pt x="5115" y="6090"/>
                  </a:lnTo>
                  <a:lnTo>
                    <a:pt x="5212" y="6114"/>
                  </a:lnTo>
                  <a:lnTo>
                    <a:pt x="5310" y="6138"/>
                  </a:lnTo>
                  <a:lnTo>
                    <a:pt x="5407" y="6114"/>
                  </a:lnTo>
                  <a:lnTo>
                    <a:pt x="5480" y="6090"/>
                  </a:lnTo>
                  <a:lnTo>
                    <a:pt x="5577" y="6041"/>
                  </a:lnTo>
                  <a:lnTo>
                    <a:pt x="5651" y="5992"/>
                  </a:lnTo>
                  <a:lnTo>
                    <a:pt x="6016" y="5627"/>
                  </a:lnTo>
                  <a:lnTo>
                    <a:pt x="6016" y="5627"/>
                  </a:lnTo>
                  <a:lnTo>
                    <a:pt x="6089" y="5554"/>
                  </a:lnTo>
                  <a:lnTo>
                    <a:pt x="6138" y="5456"/>
                  </a:lnTo>
                  <a:lnTo>
                    <a:pt x="6162" y="5359"/>
                  </a:lnTo>
                  <a:lnTo>
                    <a:pt x="6162" y="5286"/>
                  </a:lnTo>
                  <a:lnTo>
                    <a:pt x="6162" y="5188"/>
                  </a:lnTo>
                  <a:lnTo>
                    <a:pt x="6138" y="5091"/>
                  </a:lnTo>
                  <a:lnTo>
                    <a:pt x="6089" y="5018"/>
                  </a:lnTo>
                  <a:lnTo>
                    <a:pt x="6016" y="4921"/>
                  </a:lnTo>
                  <a:lnTo>
                    <a:pt x="1072" y="1"/>
                  </a:lnTo>
                </a:path>
              </a:pathLst>
            </a:custGeom>
            <a:noFill/>
            <a:ln w="19050" cap="rnd"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grpSp>
        <p:nvGrpSpPr>
          <p:cNvPr id="6" name="Shape 1168"/>
          <p:cNvGrpSpPr/>
          <p:nvPr/>
        </p:nvGrpSpPr>
        <p:grpSpPr>
          <a:xfrm rot="10800000" flipH="1">
            <a:off x="7663686" y="3682711"/>
            <a:ext cx="1034724" cy="895486"/>
            <a:chOff x="238125" y="1431100"/>
            <a:chExt cx="3296350" cy="2852775"/>
          </a:xfrm>
        </p:grpSpPr>
        <p:sp>
          <p:nvSpPr>
            <p:cNvPr id="1169" name="Shape 1169"/>
            <p:cNvSpPr/>
            <p:nvPr/>
          </p:nvSpPr>
          <p:spPr>
            <a:xfrm>
              <a:off x="980725" y="4136025"/>
              <a:ext cx="157950" cy="147850"/>
            </a:xfrm>
            <a:custGeom>
              <a:avLst/>
              <a:gdLst/>
              <a:ahLst/>
              <a:cxnLst/>
              <a:rect l="0" t="0" r="0" b="0"/>
              <a:pathLst>
                <a:path w="6318" h="5914" extrusionOk="0">
                  <a:moveTo>
                    <a:pt x="403" y="0"/>
                  </a:moveTo>
                  <a:lnTo>
                    <a:pt x="0" y="269"/>
                  </a:lnTo>
                  <a:lnTo>
                    <a:pt x="3226" y="5914"/>
                  </a:lnTo>
                  <a:lnTo>
                    <a:pt x="6317" y="5914"/>
                  </a:lnTo>
                  <a:lnTo>
                    <a:pt x="403" y="0"/>
                  </a:lnTo>
                  <a:close/>
                </a:path>
              </a:pathLst>
            </a:custGeom>
            <a:solidFill>
              <a:srgbClr val="00E2C7"/>
            </a:solidFill>
            <a:ln>
              <a:noFill/>
            </a:ln>
          </p:spPr>
          <p:txBody>
            <a:bodyPr lIns="91425" tIns="91425" rIns="91425" bIns="91425" anchor="ctr" anchorCtr="0">
              <a:noAutofit/>
            </a:bodyPr>
            <a:lstStyle/>
            <a:p>
              <a:pPr lvl="0">
                <a:spcBef>
                  <a:spcPts val="0"/>
                </a:spcBef>
                <a:buNone/>
              </a:pPr>
              <a:endParaRPr/>
            </a:p>
          </p:txBody>
        </p:sp>
        <p:sp>
          <p:nvSpPr>
            <p:cNvPr id="1170" name="Shape 1170"/>
            <p:cNvSpPr/>
            <p:nvPr/>
          </p:nvSpPr>
          <p:spPr>
            <a:xfrm>
              <a:off x="849675" y="3907525"/>
              <a:ext cx="386425" cy="376350"/>
            </a:xfrm>
            <a:custGeom>
              <a:avLst/>
              <a:gdLst/>
              <a:ahLst/>
              <a:cxnLst/>
              <a:rect l="0" t="0" r="0" b="0"/>
              <a:pathLst>
                <a:path w="15457" h="15054" extrusionOk="0">
                  <a:moveTo>
                    <a:pt x="403" y="0"/>
                  </a:moveTo>
                  <a:lnTo>
                    <a:pt x="0" y="269"/>
                  </a:lnTo>
                  <a:lnTo>
                    <a:pt x="5242" y="9543"/>
                  </a:lnTo>
                  <a:lnTo>
                    <a:pt x="10887" y="15054"/>
                  </a:lnTo>
                  <a:lnTo>
                    <a:pt x="15457" y="15054"/>
                  </a:lnTo>
                  <a:lnTo>
                    <a:pt x="403" y="0"/>
                  </a:lnTo>
                  <a:close/>
                </a:path>
              </a:pathLst>
            </a:custGeom>
            <a:solidFill>
              <a:srgbClr val="01E0C8"/>
            </a:solidFill>
            <a:ln>
              <a:noFill/>
            </a:ln>
          </p:spPr>
          <p:txBody>
            <a:bodyPr lIns="91425" tIns="91425" rIns="91425" bIns="91425" anchor="ctr" anchorCtr="0">
              <a:noAutofit/>
            </a:bodyPr>
            <a:lstStyle/>
            <a:p>
              <a:pPr lvl="0">
                <a:spcBef>
                  <a:spcPts val="0"/>
                </a:spcBef>
                <a:buNone/>
              </a:pPr>
              <a:endParaRPr/>
            </a:p>
          </p:txBody>
        </p:sp>
        <p:sp>
          <p:nvSpPr>
            <p:cNvPr id="1171" name="Shape 1171"/>
            <p:cNvSpPr/>
            <p:nvPr/>
          </p:nvSpPr>
          <p:spPr>
            <a:xfrm>
              <a:off x="715250" y="3675675"/>
              <a:ext cx="618300" cy="608200"/>
            </a:xfrm>
            <a:custGeom>
              <a:avLst/>
              <a:gdLst/>
              <a:ahLst/>
              <a:cxnLst/>
              <a:rect l="0" t="0" r="0" b="0"/>
              <a:pathLst>
                <a:path w="24732" h="24328" extrusionOk="0">
                  <a:moveTo>
                    <a:pt x="404" y="0"/>
                  </a:moveTo>
                  <a:lnTo>
                    <a:pt x="1" y="404"/>
                  </a:lnTo>
                  <a:lnTo>
                    <a:pt x="5377" y="9543"/>
                  </a:lnTo>
                  <a:lnTo>
                    <a:pt x="20162" y="24328"/>
                  </a:lnTo>
                  <a:lnTo>
                    <a:pt x="24732" y="24328"/>
                  </a:lnTo>
                  <a:lnTo>
                    <a:pt x="404" y="0"/>
                  </a:lnTo>
                  <a:close/>
                </a:path>
              </a:pathLst>
            </a:custGeom>
            <a:solidFill>
              <a:srgbClr val="02DFC8"/>
            </a:solidFill>
            <a:ln>
              <a:noFill/>
            </a:ln>
          </p:spPr>
          <p:txBody>
            <a:bodyPr lIns="91425" tIns="91425" rIns="91425" bIns="91425" anchor="ctr" anchorCtr="0">
              <a:noAutofit/>
            </a:bodyPr>
            <a:lstStyle/>
            <a:p>
              <a:pPr lvl="0">
                <a:spcBef>
                  <a:spcPts val="0"/>
                </a:spcBef>
                <a:buNone/>
              </a:pPr>
              <a:endParaRPr/>
            </a:p>
          </p:txBody>
        </p:sp>
        <p:sp>
          <p:nvSpPr>
            <p:cNvPr id="1172" name="Shape 1172"/>
            <p:cNvSpPr/>
            <p:nvPr/>
          </p:nvSpPr>
          <p:spPr>
            <a:xfrm>
              <a:off x="584200" y="3447175"/>
              <a:ext cx="846800" cy="836700"/>
            </a:xfrm>
            <a:custGeom>
              <a:avLst/>
              <a:gdLst/>
              <a:ahLst/>
              <a:cxnLst/>
              <a:rect l="0" t="0" r="0" b="0"/>
              <a:pathLst>
                <a:path w="33872" h="33468" extrusionOk="0">
                  <a:moveTo>
                    <a:pt x="404" y="1"/>
                  </a:moveTo>
                  <a:lnTo>
                    <a:pt x="1" y="270"/>
                  </a:lnTo>
                  <a:lnTo>
                    <a:pt x="5243" y="9544"/>
                  </a:lnTo>
                  <a:lnTo>
                    <a:pt x="29167" y="33468"/>
                  </a:lnTo>
                  <a:lnTo>
                    <a:pt x="33872" y="33468"/>
                  </a:lnTo>
                  <a:lnTo>
                    <a:pt x="404" y="1"/>
                  </a:lnTo>
                  <a:close/>
                </a:path>
              </a:pathLst>
            </a:custGeom>
            <a:solidFill>
              <a:srgbClr val="03DDC9"/>
            </a:solidFill>
            <a:ln>
              <a:noFill/>
            </a:ln>
          </p:spPr>
          <p:txBody>
            <a:bodyPr lIns="91425" tIns="91425" rIns="91425" bIns="91425" anchor="ctr" anchorCtr="0">
              <a:noAutofit/>
            </a:bodyPr>
            <a:lstStyle/>
            <a:p>
              <a:pPr lvl="0">
                <a:spcBef>
                  <a:spcPts val="0"/>
                </a:spcBef>
                <a:buNone/>
              </a:pPr>
              <a:endParaRPr/>
            </a:p>
          </p:txBody>
        </p:sp>
        <p:sp>
          <p:nvSpPr>
            <p:cNvPr id="1173" name="Shape 1173"/>
            <p:cNvSpPr/>
            <p:nvPr/>
          </p:nvSpPr>
          <p:spPr>
            <a:xfrm>
              <a:off x="449800" y="3218700"/>
              <a:ext cx="1078650" cy="1065175"/>
            </a:xfrm>
            <a:custGeom>
              <a:avLst/>
              <a:gdLst/>
              <a:ahLst/>
              <a:cxnLst/>
              <a:rect l="0" t="0" r="0" b="0"/>
              <a:pathLst>
                <a:path w="43146" h="42607" extrusionOk="0">
                  <a:moveTo>
                    <a:pt x="404" y="0"/>
                  </a:moveTo>
                  <a:lnTo>
                    <a:pt x="1" y="269"/>
                  </a:lnTo>
                  <a:lnTo>
                    <a:pt x="5377" y="9543"/>
                  </a:lnTo>
                  <a:lnTo>
                    <a:pt x="38441" y="42607"/>
                  </a:lnTo>
                  <a:lnTo>
                    <a:pt x="43145" y="42607"/>
                  </a:lnTo>
                  <a:lnTo>
                    <a:pt x="404" y="0"/>
                  </a:lnTo>
                  <a:close/>
                </a:path>
              </a:pathLst>
            </a:custGeom>
            <a:solidFill>
              <a:srgbClr val="04DBC9"/>
            </a:solidFill>
            <a:ln>
              <a:noFill/>
            </a:ln>
          </p:spPr>
          <p:txBody>
            <a:bodyPr lIns="91425" tIns="91425" rIns="91425" bIns="91425" anchor="ctr" anchorCtr="0">
              <a:noAutofit/>
            </a:bodyPr>
            <a:lstStyle/>
            <a:p>
              <a:pPr lvl="0">
                <a:spcBef>
                  <a:spcPts val="0"/>
                </a:spcBef>
                <a:buNone/>
              </a:pPr>
              <a:endParaRPr/>
            </a:p>
          </p:txBody>
        </p:sp>
        <p:sp>
          <p:nvSpPr>
            <p:cNvPr id="1174" name="Shape 1174"/>
            <p:cNvSpPr/>
            <p:nvPr/>
          </p:nvSpPr>
          <p:spPr>
            <a:xfrm>
              <a:off x="318750" y="2990200"/>
              <a:ext cx="1307150" cy="1293675"/>
            </a:xfrm>
            <a:custGeom>
              <a:avLst/>
              <a:gdLst/>
              <a:ahLst/>
              <a:cxnLst/>
              <a:rect l="0" t="0" r="0" b="0"/>
              <a:pathLst>
                <a:path w="52286" h="51747" extrusionOk="0">
                  <a:moveTo>
                    <a:pt x="404" y="1"/>
                  </a:moveTo>
                  <a:lnTo>
                    <a:pt x="1" y="269"/>
                  </a:lnTo>
                  <a:lnTo>
                    <a:pt x="5243" y="9409"/>
                  </a:lnTo>
                  <a:lnTo>
                    <a:pt x="47581" y="51747"/>
                  </a:lnTo>
                  <a:lnTo>
                    <a:pt x="52285" y="51747"/>
                  </a:lnTo>
                  <a:lnTo>
                    <a:pt x="39517" y="38978"/>
                  </a:lnTo>
                  <a:lnTo>
                    <a:pt x="37097" y="38978"/>
                  </a:lnTo>
                  <a:lnTo>
                    <a:pt x="33737" y="33333"/>
                  </a:lnTo>
                  <a:lnTo>
                    <a:pt x="404" y="1"/>
                  </a:lnTo>
                  <a:close/>
                </a:path>
              </a:pathLst>
            </a:custGeom>
            <a:solidFill>
              <a:srgbClr val="06D9CA"/>
            </a:solidFill>
            <a:ln>
              <a:noFill/>
            </a:ln>
          </p:spPr>
          <p:txBody>
            <a:bodyPr lIns="91425" tIns="91425" rIns="91425" bIns="91425" anchor="ctr" anchorCtr="0">
              <a:noAutofit/>
            </a:bodyPr>
            <a:lstStyle/>
            <a:p>
              <a:pPr lvl="0">
                <a:spcBef>
                  <a:spcPts val="0"/>
                </a:spcBef>
                <a:buNone/>
              </a:pPr>
              <a:endParaRPr/>
            </a:p>
          </p:txBody>
        </p:sp>
        <p:sp>
          <p:nvSpPr>
            <p:cNvPr id="1175" name="Shape 1175"/>
            <p:cNvSpPr/>
            <p:nvPr/>
          </p:nvSpPr>
          <p:spPr>
            <a:xfrm>
              <a:off x="1286500" y="3964650"/>
              <a:ext cx="436850" cy="319225"/>
            </a:xfrm>
            <a:custGeom>
              <a:avLst/>
              <a:gdLst/>
              <a:ahLst/>
              <a:cxnLst/>
              <a:rect l="0" t="0" r="0" b="0"/>
              <a:pathLst>
                <a:path w="17474" h="12769" extrusionOk="0">
                  <a:moveTo>
                    <a:pt x="0" y="0"/>
                  </a:moveTo>
                  <a:lnTo>
                    <a:pt x="12769" y="12769"/>
                  </a:lnTo>
                  <a:lnTo>
                    <a:pt x="17473" y="12769"/>
                  </a:lnTo>
                  <a:lnTo>
                    <a:pt x="4704" y="0"/>
                  </a:lnTo>
                  <a:close/>
                </a:path>
              </a:pathLst>
            </a:custGeom>
            <a:solidFill>
              <a:srgbClr val="07D8CB"/>
            </a:solidFill>
            <a:ln>
              <a:noFill/>
            </a:ln>
          </p:spPr>
          <p:txBody>
            <a:bodyPr lIns="91425" tIns="91425" rIns="91425" bIns="91425" anchor="ctr" anchorCtr="0">
              <a:noAutofit/>
            </a:bodyPr>
            <a:lstStyle/>
            <a:p>
              <a:pPr lvl="0">
                <a:spcBef>
                  <a:spcPts val="0"/>
                </a:spcBef>
                <a:buNone/>
              </a:pPr>
              <a:endParaRPr/>
            </a:p>
          </p:txBody>
        </p:sp>
        <p:sp>
          <p:nvSpPr>
            <p:cNvPr id="1176" name="Shape 1176"/>
            <p:cNvSpPr/>
            <p:nvPr/>
          </p:nvSpPr>
          <p:spPr>
            <a:xfrm>
              <a:off x="238125" y="2822200"/>
              <a:ext cx="924075" cy="1008075"/>
            </a:xfrm>
            <a:custGeom>
              <a:avLst/>
              <a:gdLst/>
              <a:ahLst/>
              <a:cxnLst/>
              <a:rect l="0" t="0" r="0" b="0"/>
              <a:pathLst>
                <a:path w="36963" h="40323" extrusionOk="0">
                  <a:moveTo>
                    <a:pt x="806" y="0"/>
                  </a:moveTo>
                  <a:lnTo>
                    <a:pt x="0" y="1479"/>
                  </a:lnTo>
                  <a:lnTo>
                    <a:pt x="3226" y="6989"/>
                  </a:lnTo>
                  <a:lnTo>
                    <a:pt x="36559" y="40322"/>
                  </a:lnTo>
                  <a:lnTo>
                    <a:pt x="36962" y="40053"/>
                  </a:lnTo>
                  <a:lnTo>
                    <a:pt x="31720" y="30779"/>
                  </a:lnTo>
                  <a:lnTo>
                    <a:pt x="806" y="0"/>
                  </a:lnTo>
                  <a:close/>
                </a:path>
              </a:pathLst>
            </a:custGeom>
            <a:solidFill>
              <a:srgbClr val="07D8CB"/>
            </a:solidFill>
            <a:ln>
              <a:noFill/>
            </a:ln>
          </p:spPr>
          <p:txBody>
            <a:bodyPr lIns="91425" tIns="91425" rIns="91425" bIns="91425" anchor="ctr" anchorCtr="0">
              <a:noAutofit/>
            </a:bodyPr>
            <a:lstStyle/>
            <a:p>
              <a:pPr lvl="0">
                <a:spcBef>
                  <a:spcPts val="0"/>
                </a:spcBef>
                <a:buNone/>
              </a:pPr>
              <a:endParaRPr/>
            </a:p>
          </p:txBody>
        </p:sp>
        <p:sp>
          <p:nvSpPr>
            <p:cNvPr id="1177" name="Shape 1177"/>
            <p:cNvSpPr/>
            <p:nvPr/>
          </p:nvSpPr>
          <p:spPr>
            <a:xfrm>
              <a:off x="1383925" y="3964650"/>
              <a:ext cx="433500" cy="319225"/>
            </a:xfrm>
            <a:custGeom>
              <a:avLst/>
              <a:gdLst/>
              <a:ahLst/>
              <a:cxnLst/>
              <a:rect l="0" t="0" r="0" b="0"/>
              <a:pathLst>
                <a:path w="17340" h="12769" extrusionOk="0">
                  <a:moveTo>
                    <a:pt x="1" y="0"/>
                  </a:moveTo>
                  <a:lnTo>
                    <a:pt x="12770" y="12769"/>
                  </a:lnTo>
                  <a:lnTo>
                    <a:pt x="17339" y="12769"/>
                  </a:lnTo>
                  <a:lnTo>
                    <a:pt x="4705" y="0"/>
                  </a:lnTo>
                  <a:close/>
                </a:path>
              </a:pathLst>
            </a:custGeom>
            <a:solidFill>
              <a:srgbClr val="08D6CB"/>
            </a:solidFill>
            <a:ln>
              <a:noFill/>
            </a:ln>
          </p:spPr>
          <p:txBody>
            <a:bodyPr lIns="91425" tIns="91425" rIns="91425" bIns="91425" anchor="ctr" anchorCtr="0">
              <a:noAutofit/>
            </a:bodyPr>
            <a:lstStyle/>
            <a:p>
              <a:pPr lvl="0">
                <a:spcBef>
                  <a:spcPts val="0"/>
                </a:spcBef>
                <a:buNone/>
              </a:pPr>
              <a:endParaRPr/>
            </a:p>
          </p:txBody>
        </p:sp>
        <p:sp>
          <p:nvSpPr>
            <p:cNvPr id="1178" name="Shape 1178"/>
            <p:cNvSpPr/>
            <p:nvPr/>
          </p:nvSpPr>
          <p:spPr>
            <a:xfrm>
              <a:off x="251550" y="2761700"/>
              <a:ext cx="779600" cy="840075"/>
            </a:xfrm>
            <a:custGeom>
              <a:avLst/>
              <a:gdLst/>
              <a:ahLst/>
              <a:cxnLst/>
              <a:rect l="0" t="0" r="0" b="0"/>
              <a:pathLst>
                <a:path w="31184" h="33603" extrusionOk="0">
                  <a:moveTo>
                    <a:pt x="1748" y="1"/>
                  </a:moveTo>
                  <a:lnTo>
                    <a:pt x="1" y="2823"/>
                  </a:lnTo>
                  <a:lnTo>
                    <a:pt x="30780" y="33603"/>
                  </a:lnTo>
                  <a:lnTo>
                    <a:pt x="31183" y="33199"/>
                  </a:lnTo>
                  <a:lnTo>
                    <a:pt x="25807" y="24060"/>
                  </a:lnTo>
                  <a:lnTo>
                    <a:pt x="1748" y="1"/>
                  </a:lnTo>
                  <a:close/>
                </a:path>
              </a:pathLst>
            </a:custGeom>
            <a:solidFill>
              <a:srgbClr val="08D6CB"/>
            </a:solidFill>
            <a:ln>
              <a:noFill/>
            </a:ln>
          </p:spPr>
          <p:txBody>
            <a:bodyPr lIns="91425" tIns="91425" rIns="91425" bIns="91425" anchor="ctr" anchorCtr="0">
              <a:noAutofit/>
            </a:bodyPr>
            <a:lstStyle/>
            <a:p>
              <a:pPr lvl="0">
                <a:spcBef>
                  <a:spcPts val="0"/>
                </a:spcBef>
                <a:buNone/>
              </a:pPr>
              <a:endParaRPr/>
            </a:p>
          </p:txBody>
        </p:sp>
        <p:sp>
          <p:nvSpPr>
            <p:cNvPr id="1179" name="Shape 1179"/>
            <p:cNvSpPr/>
            <p:nvPr/>
          </p:nvSpPr>
          <p:spPr>
            <a:xfrm>
              <a:off x="288525" y="2697875"/>
              <a:ext cx="608200" cy="675400"/>
            </a:xfrm>
            <a:custGeom>
              <a:avLst/>
              <a:gdLst/>
              <a:ahLst/>
              <a:cxnLst/>
              <a:rect l="0" t="0" r="0" b="0"/>
              <a:pathLst>
                <a:path w="24328" h="27016" extrusionOk="0">
                  <a:moveTo>
                    <a:pt x="1613" y="0"/>
                  </a:moveTo>
                  <a:lnTo>
                    <a:pt x="0" y="2957"/>
                  </a:lnTo>
                  <a:lnTo>
                    <a:pt x="23925" y="27016"/>
                  </a:lnTo>
                  <a:lnTo>
                    <a:pt x="24328" y="26613"/>
                  </a:lnTo>
                  <a:lnTo>
                    <a:pt x="19086" y="17473"/>
                  </a:lnTo>
                  <a:lnTo>
                    <a:pt x="1613" y="0"/>
                  </a:lnTo>
                  <a:close/>
                </a:path>
              </a:pathLst>
            </a:custGeom>
            <a:solidFill>
              <a:srgbClr val="09D4CC"/>
            </a:solidFill>
            <a:ln>
              <a:noFill/>
            </a:ln>
          </p:spPr>
          <p:txBody>
            <a:bodyPr lIns="91425" tIns="91425" rIns="91425" bIns="91425" anchor="ctr" anchorCtr="0">
              <a:noAutofit/>
            </a:bodyPr>
            <a:lstStyle/>
            <a:p>
              <a:pPr lvl="0">
                <a:spcBef>
                  <a:spcPts val="0"/>
                </a:spcBef>
                <a:buNone/>
              </a:pPr>
              <a:endParaRPr/>
            </a:p>
          </p:txBody>
        </p:sp>
        <p:sp>
          <p:nvSpPr>
            <p:cNvPr id="1180" name="Shape 1180"/>
            <p:cNvSpPr/>
            <p:nvPr/>
          </p:nvSpPr>
          <p:spPr>
            <a:xfrm>
              <a:off x="1481375" y="3964650"/>
              <a:ext cx="433500" cy="319225"/>
            </a:xfrm>
            <a:custGeom>
              <a:avLst/>
              <a:gdLst/>
              <a:ahLst/>
              <a:cxnLst/>
              <a:rect l="0" t="0" r="0" b="0"/>
              <a:pathLst>
                <a:path w="17340" h="12769" extrusionOk="0">
                  <a:moveTo>
                    <a:pt x="1" y="0"/>
                  </a:moveTo>
                  <a:lnTo>
                    <a:pt x="12769" y="12769"/>
                  </a:lnTo>
                  <a:lnTo>
                    <a:pt x="17339" y="12769"/>
                  </a:lnTo>
                  <a:lnTo>
                    <a:pt x="4705" y="0"/>
                  </a:lnTo>
                  <a:close/>
                </a:path>
              </a:pathLst>
            </a:custGeom>
            <a:solidFill>
              <a:srgbClr val="09D4CC"/>
            </a:solidFill>
            <a:ln>
              <a:noFill/>
            </a:ln>
          </p:spPr>
          <p:txBody>
            <a:bodyPr lIns="91425" tIns="91425" rIns="91425" bIns="91425" anchor="ctr" anchorCtr="0">
              <a:noAutofit/>
            </a:bodyPr>
            <a:lstStyle/>
            <a:p>
              <a:pPr lvl="0">
                <a:spcBef>
                  <a:spcPts val="0"/>
                </a:spcBef>
                <a:buNone/>
              </a:pPr>
              <a:endParaRPr/>
            </a:p>
          </p:txBody>
        </p:sp>
        <p:sp>
          <p:nvSpPr>
            <p:cNvPr id="1181" name="Shape 1181"/>
            <p:cNvSpPr/>
            <p:nvPr/>
          </p:nvSpPr>
          <p:spPr>
            <a:xfrm>
              <a:off x="1578825" y="3964650"/>
              <a:ext cx="433500" cy="319225"/>
            </a:xfrm>
            <a:custGeom>
              <a:avLst/>
              <a:gdLst/>
              <a:ahLst/>
              <a:cxnLst/>
              <a:rect l="0" t="0" r="0" b="0"/>
              <a:pathLst>
                <a:path w="17340" h="12769" extrusionOk="0">
                  <a:moveTo>
                    <a:pt x="1" y="0"/>
                  </a:moveTo>
                  <a:lnTo>
                    <a:pt x="12769" y="12769"/>
                  </a:lnTo>
                  <a:lnTo>
                    <a:pt x="17339" y="12769"/>
                  </a:lnTo>
                  <a:lnTo>
                    <a:pt x="4570" y="0"/>
                  </a:lnTo>
                  <a:close/>
                </a:path>
              </a:pathLst>
            </a:custGeom>
            <a:solidFill>
              <a:srgbClr val="0AD3CC"/>
            </a:solidFill>
            <a:ln>
              <a:noFill/>
            </a:ln>
          </p:spPr>
          <p:txBody>
            <a:bodyPr lIns="91425" tIns="91425" rIns="91425" bIns="91425" anchor="ctr" anchorCtr="0">
              <a:noAutofit/>
            </a:bodyPr>
            <a:lstStyle/>
            <a:p>
              <a:pPr lvl="0">
                <a:spcBef>
                  <a:spcPts val="0"/>
                </a:spcBef>
                <a:buNone/>
              </a:pPr>
              <a:endParaRPr/>
            </a:p>
          </p:txBody>
        </p:sp>
        <p:sp>
          <p:nvSpPr>
            <p:cNvPr id="1182" name="Shape 1182"/>
            <p:cNvSpPr/>
            <p:nvPr/>
          </p:nvSpPr>
          <p:spPr>
            <a:xfrm>
              <a:off x="322125" y="2637375"/>
              <a:ext cx="443550" cy="504050"/>
            </a:xfrm>
            <a:custGeom>
              <a:avLst/>
              <a:gdLst/>
              <a:ahLst/>
              <a:cxnLst/>
              <a:rect l="0" t="0" r="0" b="0"/>
              <a:pathLst>
                <a:path w="17742" h="20162" extrusionOk="0">
                  <a:moveTo>
                    <a:pt x="1747" y="1"/>
                  </a:moveTo>
                  <a:lnTo>
                    <a:pt x="0" y="2958"/>
                  </a:lnTo>
                  <a:lnTo>
                    <a:pt x="17339" y="20162"/>
                  </a:lnTo>
                  <a:lnTo>
                    <a:pt x="17742" y="19893"/>
                  </a:lnTo>
                  <a:lnTo>
                    <a:pt x="12366" y="10619"/>
                  </a:lnTo>
                  <a:lnTo>
                    <a:pt x="1747" y="1"/>
                  </a:lnTo>
                  <a:close/>
                </a:path>
              </a:pathLst>
            </a:custGeom>
            <a:solidFill>
              <a:srgbClr val="0AD3CC"/>
            </a:solidFill>
            <a:ln>
              <a:noFill/>
            </a:ln>
          </p:spPr>
          <p:txBody>
            <a:bodyPr lIns="91425" tIns="91425" rIns="91425" bIns="91425" anchor="ctr" anchorCtr="0">
              <a:noAutofit/>
            </a:bodyPr>
            <a:lstStyle/>
            <a:p>
              <a:pPr lvl="0">
                <a:spcBef>
                  <a:spcPts val="0"/>
                </a:spcBef>
                <a:buNone/>
              </a:pPr>
              <a:endParaRPr/>
            </a:p>
          </p:txBody>
        </p:sp>
        <p:sp>
          <p:nvSpPr>
            <p:cNvPr id="1183" name="Shape 1183"/>
            <p:cNvSpPr/>
            <p:nvPr/>
          </p:nvSpPr>
          <p:spPr>
            <a:xfrm>
              <a:off x="359075" y="2576900"/>
              <a:ext cx="275575" cy="336050"/>
            </a:xfrm>
            <a:custGeom>
              <a:avLst/>
              <a:gdLst/>
              <a:ahLst/>
              <a:cxnLst/>
              <a:rect l="0" t="0" r="0" b="0"/>
              <a:pathLst>
                <a:path w="11023" h="13442" extrusionOk="0">
                  <a:moveTo>
                    <a:pt x="1614" y="1"/>
                  </a:moveTo>
                  <a:lnTo>
                    <a:pt x="1" y="2823"/>
                  </a:lnTo>
                  <a:lnTo>
                    <a:pt x="10484" y="13441"/>
                  </a:lnTo>
                  <a:lnTo>
                    <a:pt x="10888" y="13172"/>
                  </a:lnTo>
                  <a:lnTo>
                    <a:pt x="9812" y="11291"/>
                  </a:lnTo>
                  <a:lnTo>
                    <a:pt x="11022" y="9275"/>
                  </a:lnTo>
                  <a:lnTo>
                    <a:pt x="1614" y="1"/>
                  </a:lnTo>
                  <a:close/>
                </a:path>
              </a:pathLst>
            </a:custGeom>
            <a:solidFill>
              <a:srgbClr val="0BD1CD"/>
            </a:solidFill>
            <a:ln>
              <a:noFill/>
            </a:ln>
          </p:spPr>
          <p:txBody>
            <a:bodyPr lIns="91425" tIns="91425" rIns="91425" bIns="91425" anchor="ctr" anchorCtr="0">
              <a:noAutofit/>
            </a:bodyPr>
            <a:lstStyle/>
            <a:p>
              <a:pPr lvl="0">
                <a:spcBef>
                  <a:spcPts val="0"/>
                </a:spcBef>
                <a:buNone/>
              </a:pPr>
              <a:endParaRPr/>
            </a:p>
          </p:txBody>
        </p:sp>
        <p:sp>
          <p:nvSpPr>
            <p:cNvPr id="1184" name="Shape 1184"/>
            <p:cNvSpPr/>
            <p:nvPr/>
          </p:nvSpPr>
          <p:spPr>
            <a:xfrm>
              <a:off x="1676275" y="3964650"/>
              <a:ext cx="433475" cy="319225"/>
            </a:xfrm>
            <a:custGeom>
              <a:avLst/>
              <a:gdLst/>
              <a:ahLst/>
              <a:cxnLst/>
              <a:rect l="0" t="0" r="0" b="0"/>
              <a:pathLst>
                <a:path w="17339" h="12769" extrusionOk="0">
                  <a:moveTo>
                    <a:pt x="0" y="0"/>
                  </a:moveTo>
                  <a:lnTo>
                    <a:pt x="12769" y="12769"/>
                  </a:lnTo>
                  <a:lnTo>
                    <a:pt x="17339" y="12769"/>
                  </a:lnTo>
                  <a:lnTo>
                    <a:pt x="4570" y="0"/>
                  </a:lnTo>
                  <a:close/>
                </a:path>
              </a:pathLst>
            </a:custGeom>
            <a:solidFill>
              <a:srgbClr val="0BD1CD"/>
            </a:solidFill>
            <a:ln>
              <a:noFill/>
            </a:ln>
          </p:spPr>
          <p:txBody>
            <a:bodyPr lIns="91425" tIns="91425" rIns="91425" bIns="91425" anchor="ctr" anchorCtr="0">
              <a:noAutofit/>
            </a:bodyPr>
            <a:lstStyle/>
            <a:p>
              <a:pPr lvl="0">
                <a:spcBef>
                  <a:spcPts val="0"/>
                </a:spcBef>
                <a:buNone/>
              </a:pPr>
              <a:endParaRPr/>
            </a:p>
          </p:txBody>
        </p:sp>
        <p:sp>
          <p:nvSpPr>
            <p:cNvPr id="1185" name="Shape 1185"/>
            <p:cNvSpPr/>
            <p:nvPr/>
          </p:nvSpPr>
          <p:spPr>
            <a:xfrm>
              <a:off x="392675" y="2513050"/>
              <a:ext cx="275575" cy="309175"/>
            </a:xfrm>
            <a:custGeom>
              <a:avLst/>
              <a:gdLst/>
              <a:ahLst/>
              <a:cxnLst/>
              <a:rect l="0" t="0" r="0" b="0"/>
              <a:pathLst>
                <a:path w="11023" h="12367" extrusionOk="0">
                  <a:moveTo>
                    <a:pt x="1748" y="1"/>
                  </a:moveTo>
                  <a:lnTo>
                    <a:pt x="1" y="2958"/>
                  </a:lnTo>
                  <a:lnTo>
                    <a:pt x="9409" y="12366"/>
                  </a:lnTo>
                  <a:lnTo>
                    <a:pt x="11022" y="9409"/>
                  </a:lnTo>
                  <a:lnTo>
                    <a:pt x="1748" y="1"/>
                  </a:lnTo>
                  <a:close/>
                </a:path>
              </a:pathLst>
            </a:custGeom>
            <a:solidFill>
              <a:srgbClr val="0CCFCD"/>
            </a:solidFill>
            <a:ln>
              <a:noFill/>
            </a:ln>
          </p:spPr>
          <p:txBody>
            <a:bodyPr lIns="91425" tIns="91425" rIns="91425" bIns="91425" anchor="ctr" anchorCtr="0">
              <a:noAutofit/>
            </a:bodyPr>
            <a:lstStyle/>
            <a:p>
              <a:pPr lvl="0">
                <a:spcBef>
                  <a:spcPts val="0"/>
                </a:spcBef>
                <a:buNone/>
              </a:pPr>
              <a:endParaRPr/>
            </a:p>
          </p:txBody>
        </p:sp>
        <p:sp>
          <p:nvSpPr>
            <p:cNvPr id="1186" name="Shape 1186"/>
            <p:cNvSpPr/>
            <p:nvPr/>
          </p:nvSpPr>
          <p:spPr>
            <a:xfrm>
              <a:off x="1773725" y="3964650"/>
              <a:ext cx="433475" cy="319225"/>
            </a:xfrm>
            <a:custGeom>
              <a:avLst/>
              <a:gdLst/>
              <a:ahLst/>
              <a:cxnLst/>
              <a:rect l="0" t="0" r="0" b="0"/>
              <a:pathLst>
                <a:path w="17339" h="12769" extrusionOk="0">
                  <a:moveTo>
                    <a:pt x="0" y="0"/>
                  </a:moveTo>
                  <a:lnTo>
                    <a:pt x="12634" y="12769"/>
                  </a:lnTo>
                  <a:lnTo>
                    <a:pt x="17339" y="12769"/>
                  </a:lnTo>
                  <a:lnTo>
                    <a:pt x="4570" y="0"/>
                  </a:lnTo>
                  <a:close/>
                </a:path>
              </a:pathLst>
            </a:custGeom>
            <a:solidFill>
              <a:srgbClr val="0CCFCD"/>
            </a:solidFill>
            <a:ln>
              <a:noFill/>
            </a:ln>
          </p:spPr>
          <p:txBody>
            <a:bodyPr lIns="91425" tIns="91425" rIns="91425" bIns="91425" anchor="ctr" anchorCtr="0">
              <a:noAutofit/>
            </a:bodyPr>
            <a:lstStyle/>
            <a:p>
              <a:pPr lvl="0">
                <a:spcBef>
                  <a:spcPts val="0"/>
                </a:spcBef>
                <a:buNone/>
              </a:pPr>
              <a:endParaRPr/>
            </a:p>
          </p:txBody>
        </p:sp>
        <p:sp>
          <p:nvSpPr>
            <p:cNvPr id="1187" name="Shape 1187"/>
            <p:cNvSpPr/>
            <p:nvPr/>
          </p:nvSpPr>
          <p:spPr>
            <a:xfrm>
              <a:off x="429650" y="2452575"/>
              <a:ext cx="275550" cy="305800"/>
            </a:xfrm>
            <a:custGeom>
              <a:avLst/>
              <a:gdLst/>
              <a:ahLst/>
              <a:cxnLst/>
              <a:rect l="0" t="0" r="0" b="0"/>
              <a:pathLst>
                <a:path w="11022" h="12232" extrusionOk="0">
                  <a:moveTo>
                    <a:pt x="1748" y="1"/>
                  </a:moveTo>
                  <a:lnTo>
                    <a:pt x="0" y="2957"/>
                  </a:lnTo>
                  <a:lnTo>
                    <a:pt x="9274" y="12232"/>
                  </a:lnTo>
                  <a:lnTo>
                    <a:pt x="11022" y="9275"/>
                  </a:lnTo>
                  <a:lnTo>
                    <a:pt x="1748" y="1"/>
                  </a:lnTo>
                  <a:close/>
                </a:path>
              </a:pathLst>
            </a:custGeom>
            <a:solidFill>
              <a:srgbClr val="0DCDCE"/>
            </a:solidFill>
            <a:ln>
              <a:noFill/>
            </a:ln>
          </p:spPr>
          <p:txBody>
            <a:bodyPr lIns="91425" tIns="91425" rIns="91425" bIns="91425" anchor="ctr" anchorCtr="0">
              <a:noAutofit/>
            </a:bodyPr>
            <a:lstStyle/>
            <a:p>
              <a:pPr lvl="0">
                <a:spcBef>
                  <a:spcPts val="0"/>
                </a:spcBef>
                <a:buNone/>
              </a:pPr>
              <a:endParaRPr/>
            </a:p>
          </p:txBody>
        </p:sp>
        <p:sp>
          <p:nvSpPr>
            <p:cNvPr id="1188" name="Shape 1188"/>
            <p:cNvSpPr/>
            <p:nvPr/>
          </p:nvSpPr>
          <p:spPr>
            <a:xfrm>
              <a:off x="1871150" y="3964650"/>
              <a:ext cx="433500" cy="319225"/>
            </a:xfrm>
            <a:custGeom>
              <a:avLst/>
              <a:gdLst/>
              <a:ahLst/>
              <a:cxnLst/>
              <a:rect l="0" t="0" r="0" b="0"/>
              <a:pathLst>
                <a:path w="17340" h="12769" extrusionOk="0">
                  <a:moveTo>
                    <a:pt x="1" y="0"/>
                  </a:moveTo>
                  <a:lnTo>
                    <a:pt x="12635" y="12769"/>
                  </a:lnTo>
                  <a:lnTo>
                    <a:pt x="17340" y="12769"/>
                  </a:lnTo>
                  <a:lnTo>
                    <a:pt x="4571" y="0"/>
                  </a:lnTo>
                  <a:close/>
                </a:path>
              </a:pathLst>
            </a:custGeom>
            <a:solidFill>
              <a:srgbClr val="0DCDCE"/>
            </a:solidFill>
            <a:ln>
              <a:noFill/>
            </a:ln>
          </p:spPr>
          <p:txBody>
            <a:bodyPr lIns="91425" tIns="91425" rIns="91425" bIns="91425" anchor="ctr" anchorCtr="0">
              <a:noAutofit/>
            </a:bodyPr>
            <a:lstStyle/>
            <a:p>
              <a:pPr lvl="0">
                <a:spcBef>
                  <a:spcPts val="0"/>
                </a:spcBef>
                <a:buNone/>
              </a:pPr>
              <a:endParaRPr/>
            </a:p>
          </p:txBody>
        </p:sp>
        <p:sp>
          <p:nvSpPr>
            <p:cNvPr id="1189" name="Shape 1189"/>
            <p:cNvSpPr/>
            <p:nvPr/>
          </p:nvSpPr>
          <p:spPr>
            <a:xfrm>
              <a:off x="1965250" y="3964650"/>
              <a:ext cx="436850" cy="319225"/>
            </a:xfrm>
            <a:custGeom>
              <a:avLst/>
              <a:gdLst/>
              <a:ahLst/>
              <a:cxnLst/>
              <a:rect l="0" t="0" r="0" b="0"/>
              <a:pathLst>
                <a:path w="17474" h="12769" extrusionOk="0">
                  <a:moveTo>
                    <a:pt x="0" y="0"/>
                  </a:moveTo>
                  <a:lnTo>
                    <a:pt x="12769" y="12769"/>
                  </a:lnTo>
                  <a:lnTo>
                    <a:pt x="17473" y="12769"/>
                  </a:lnTo>
                  <a:lnTo>
                    <a:pt x="4705" y="0"/>
                  </a:lnTo>
                  <a:close/>
                </a:path>
              </a:pathLst>
            </a:custGeom>
            <a:solidFill>
              <a:srgbClr val="0ECCCF"/>
            </a:solidFill>
            <a:ln>
              <a:noFill/>
            </a:ln>
          </p:spPr>
          <p:txBody>
            <a:bodyPr lIns="91425" tIns="91425" rIns="91425" bIns="91425" anchor="ctr" anchorCtr="0">
              <a:noAutofit/>
            </a:bodyPr>
            <a:lstStyle/>
            <a:p>
              <a:pPr lvl="0">
                <a:spcBef>
                  <a:spcPts val="0"/>
                </a:spcBef>
                <a:buNone/>
              </a:pPr>
              <a:endParaRPr/>
            </a:p>
          </p:txBody>
        </p:sp>
        <p:sp>
          <p:nvSpPr>
            <p:cNvPr id="1190" name="Shape 1190"/>
            <p:cNvSpPr/>
            <p:nvPr/>
          </p:nvSpPr>
          <p:spPr>
            <a:xfrm>
              <a:off x="466600" y="2392100"/>
              <a:ext cx="272200" cy="305800"/>
            </a:xfrm>
            <a:custGeom>
              <a:avLst/>
              <a:gdLst/>
              <a:ahLst/>
              <a:cxnLst/>
              <a:rect l="0" t="0" r="0" b="0"/>
              <a:pathLst>
                <a:path w="10888" h="12232" extrusionOk="0">
                  <a:moveTo>
                    <a:pt x="1614" y="0"/>
                  </a:moveTo>
                  <a:lnTo>
                    <a:pt x="1" y="2957"/>
                  </a:lnTo>
                  <a:lnTo>
                    <a:pt x="9275" y="12231"/>
                  </a:lnTo>
                  <a:lnTo>
                    <a:pt x="10888" y="9274"/>
                  </a:lnTo>
                  <a:lnTo>
                    <a:pt x="1614" y="0"/>
                  </a:lnTo>
                  <a:close/>
                </a:path>
              </a:pathLst>
            </a:custGeom>
            <a:solidFill>
              <a:srgbClr val="0ECCCF"/>
            </a:solidFill>
            <a:ln>
              <a:noFill/>
            </a:ln>
          </p:spPr>
          <p:txBody>
            <a:bodyPr lIns="91425" tIns="91425" rIns="91425" bIns="91425" anchor="ctr" anchorCtr="0">
              <a:noAutofit/>
            </a:bodyPr>
            <a:lstStyle/>
            <a:p>
              <a:pPr lvl="0">
                <a:spcBef>
                  <a:spcPts val="0"/>
                </a:spcBef>
                <a:buNone/>
              </a:pPr>
              <a:endParaRPr/>
            </a:p>
          </p:txBody>
        </p:sp>
        <p:sp>
          <p:nvSpPr>
            <p:cNvPr id="1191" name="Shape 1191"/>
            <p:cNvSpPr/>
            <p:nvPr/>
          </p:nvSpPr>
          <p:spPr>
            <a:xfrm>
              <a:off x="2062700" y="3964650"/>
              <a:ext cx="433475" cy="319225"/>
            </a:xfrm>
            <a:custGeom>
              <a:avLst/>
              <a:gdLst/>
              <a:ahLst/>
              <a:cxnLst/>
              <a:rect l="0" t="0" r="0" b="0"/>
              <a:pathLst>
                <a:path w="17339" h="12769" extrusionOk="0">
                  <a:moveTo>
                    <a:pt x="0" y="0"/>
                  </a:moveTo>
                  <a:lnTo>
                    <a:pt x="12769" y="12769"/>
                  </a:lnTo>
                  <a:lnTo>
                    <a:pt x="17339" y="12769"/>
                  </a:lnTo>
                  <a:lnTo>
                    <a:pt x="4704" y="0"/>
                  </a:lnTo>
                  <a:close/>
                </a:path>
              </a:pathLst>
            </a:custGeom>
            <a:solidFill>
              <a:srgbClr val="10CACF"/>
            </a:solidFill>
            <a:ln>
              <a:noFill/>
            </a:ln>
          </p:spPr>
          <p:txBody>
            <a:bodyPr lIns="91425" tIns="91425" rIns="91425" bIns="91425" anchor="ctr" anchorCtr="0">
              <a:noAutofit/>
            </a:bodyPr>
            <a:lstStyle/>
            <a:p>
              <a:pPr lvl="0">
                <a:spcBef>
                  <a:spcPts val="0"/>
                </a:spcBef>
                <a:buNone/>
              </a:pPr>
              <a:endParaRPr/>
            </a:p>
          </p:txBody>
        </p:sp>
        <p:sp>
          <p:nvSpPr>
            <p:cNvPr id="1192" name="Shape 1192"/>
            <p:cNvSpPr/>
            <p:nvPr/>
          </p:nvSpPr>
          <p:spPr>
            <a:xfrm>
              <a:off x="500200" y="2328250"/>
              <a:ext cx="275575" cy="309150"/>
            </a:xfrm>
            <a:custGeom>
              <a:avLst/>
              <a:gdLst/>
              <a:ahLst/>
              <a:cxnLst/>
              <a:rect l="0" t="0" r="0" b="0"/>
              <a:pathLst>
                <a:path w="11023" h="12366" extrusionOk="0">
                  <a:moveTo>
                    <a:pt x="1748" y="1"/>
                  </a:moveTo>
                  <a:lnTo>
                    <a:pt x="1" y="2957"/>
                  </a:lnTo>
                  <a:lnTo>
                    <a:pt x="9275" y="12366"/>
                  </a:lnTo>
                  <a:lnTo>
                    <a:pt x="11022" y="9409"/>
                  </a:lnTo>
                  <a:lnTo>
                    <a:pt x="1748" y="1"/>
                  </a:lnTo>
                  <a:close/>
                </a:path>
              </a:pathLst>
            </a:custGeom>
            <a:solidFill>
              <a:srgbClr val="10CACF"/>
            </a:solidFill>
            <a:ln>
              <a:noFill/>
            </a:ln>
          </p:spPr>
          <p:txBody>
            <a:bodyPr lIns="91425" tIns="91425" rIns="91425" bIns="91425" anchor="ctr" anchorCtr="0">
              <a:noAutofit/>
            </a:bodyPr>
            <a:lstStyle/>
            <a:p>
              <a:pPr lvl="0">
                <a:spcBef>
                  <a:spcPts val="0"/>
                </a:spcBef>
                <a:buNone/>
              </a:pPr>
              <a:endParaRPr/>
            </a:p>
          </p:txBody>
        </p:sp>
        <p:sp>
          <p:nvSpPr>
            <p:cNvPr id="1193" name="Shape 1193"/>
            <p:cNvSpPr/>
            <p:nvPr/>
          </p:nvSpPr>
          <p:spPr>
            <a:xfrm>
              <a:off x="537175" y="2267775"/>
              <a:ext cx="275550" cy="305800"/>
            </a:xfrm>
            <a:custGeom>
              <a:avLst/>
              <a:gdLst/>
              <a:ahLst/>
              <a:cxnLst/>
              <a:rect l="0" t="0" r="0" b="0"/>
              <a:pathLst>
                <a:path w="11022" h="12232" extrusionOk="0">
                  <a:moveTo>
                    <a:pt x="1613" y="0"/>
                  </a:moveTo>
                  <a:lnTo>
                    <a:pt x="0" y="2957"/>
                  </a:lnTo>
                  <a:lnTo>
                    <a:pt x="9274" y="12231"/>
                  </a:lnTo>
                  <a:lnTo>
                    <a:pt x="11022" y="9274"/>
                  </a:lnTo>
                  <a:lnTo>
                    <a:pt x="1613" y="0"/>
                  </a:lnTo>
                  <a:close/>
                </a:path>
              </a:pathLst>
            </a:custGeom>
            <a:solidFill>
              <a:srgbClr val="11C8D0"/>
            </a:solidFill>
            <a:ln>
              <a:noFill/>
            </a:ln>
          </p:spPr>
          <p:txBody>
            <a:bodyPr lIns="91425" tIns="91425" rIns="91425" bIns="91425" anchor="ctr" anchorCtr="0">
              <a:noAutofit/>
            </a:bodyPr>
            <a:lstStyle/>
            <a:p>
              <a:pPr lvl="0">
                <a:spcBef>
                  <a:spcPts val="0"/>
                </a:spcBef>
                <a:buNone/>
              </a:pPr>
              <a:endParaRPr/>
            </a:p>
          </p:txBody>
        </p:sp>
        <p:sp>
          <p:nvSpPr>
            <p:cNvPr id="1194" name="Shape 1194"/>
            <p:cNvSpPr/>
            <p:nvPr/>
          </p:nvSpPr>
          <p:spPr>
            <a:xfrm>
              <a:off x="2160150" y="3964650"/>
              <a:ext cx="433475" cy="319225"/>
            </a:xfrm>
            <a:custGeom>
              <a:avLst/>
              <a:gdLst/>
              <a:ahLst/>
              <a:cxnLst/>
              <a:rect l="0" t="0" r="0" b="0"/>
              <a:pathLst>
                <a:path w="17339" h="12769" extrusionOk="0">
                  <a:moveTo>
                    <a:pt x="0" y="0"/>
                  </a:moveTo>
                  <a:lnTo>
                    <a:pt x="12769" y="12769"/>
                  </a:lnTo>
                  <a:lnTo>
                    <a:pt x="17339" y="12769"/>
                  </a:lnTo>
                  <a:lnTo>
                    <a:pt x="4704" y="0"/>
                  </a:lnTo>
                  <a:close/>
                </a:path>
              </a:pathLst>
            </a:custGeom>
            <a:solidFill>
              <a:srgbClr val="11C8D0"/>
            </a:solidFill>
            <a:ln>
              <a:noFill/>
            </a:ln>
          </p:spPr>
          <p:txBody>
            <a:bodyPr lIns="91425" tIns="91425" rIns="91425" bIns="91425" anchor="ctr" anchorCtr="0">
              <a:noAutofit/>
            </a:bodyPr>
            <a:lstStyle/>
            <a:p>
              <a:pPr lvl="0">
                <a:spcBef>
                  <a:spcPts val="0"/>
                </a:spcBef>
                <a:buNone/>
              </a:pPr>
              <a:endParaRPr/>
            </a:p>
          </p:txBody>
        </p:sp>
        <p:sp>
          <p:nvSpPr>
            <p:cNvPr id="1195" name="Shape 1195"/>
            <p:cNvSpPr/>
            <p:nvPr/>
          </p:nvSpPr>
          <p:spPr>
            <a:xfrm>
              <a:off x="570775" y="2207275"/>
              <a:ext cx="275550" cy="305800"/>
            </a:xfrm>
            <a:custGeom>
              <a:avLst/>
              <a:gdLst/>
              <a:ahLst/>
              <a:cxnLst/>
              <a:rect l="0" t="0" r="0" b="0"/>
              <a:pathLst>
                <a:path w="11022" h="12232" extrusionOk="0">
                  <a:moveTo>
                    <a:pt x="1748" y="1"/>
                  </a:moveTo>
                  <a:lnTo>
                    <a:pt x="0" y="2958"/>
                  </a:lnTo>
                  <a:lnTo>
                    <a:pt x="9409" y="12232"/>
                  </a:lnTo>
                  <a:lnTo>
                    <a:pt x="11022" y="9275"/>
                  </a:lnTo>
                  <a:lnTo>
                    <a:pt x="1748" y="1"/>
                  </a:lnTo>
                  <a:close/>
                </a:path>
              </a:pathLst>
            </a:custGeom>
            <a:solidFill>
              <a:srgbClr val="12C7D0"/>
            </a:solidFill>
            <a:ln>
              <a:noFill/>
            </a:ln>
          </p:spPr>
          <p:txBody>
            <a:bodyPr lIns="91425" tIns="91425" rIns="91425" bIns="91425" anchor="ctr" anchorCtr="0">
              <a:noAutofit/>
            </a:bodyPr>
            <a:lstStyle/>
            <a:p>
              <a:pPr lvl="0">
                <a:spcBef>
                  <a:spcPts val="0"/>
                </a:spcBef>
                <a:buNone/>
              </a:pPr>
              <a:endParaRPr/>
            </a:p>
          </p:txBody>
        </p:sp>
        <p:sp>
          <p:nvSpPr>
            <p:cNvPr id="1196" name="Shape 1196"/>
            <p:cNvSpPr/>
            <p:nvPr/>
          </p:nvSpPr>
          <p:spPr>
            <a:xfrm>
              <a:off x="2257575" y="3964650"/>
              <a:ext cx="433500" cy="319225"/>
            </a:xfrm>
            <a:custGeom>
              <a:avLst/>
              <a:gdLst/>
              <a:ahLst/>
              <a:cxnLst/>
              <a:rect l="0" t="0" r="0" b="0"/>
              <a:pathLst>
                <a:path w="17340" h="12769" extrusionOk="0">
                  <a:moveTo>
                    <a:pt x="1" y="0"/>
                  </a:moveTo>
                  <a:lnTo>
                    <a:pt x="12770" y="12769"/>
                  </a:lnTo>
                  <a:lnTo>
                    <a:pt x="17339" y="12769"/>
                  </a:lnTo>
                  <a:lnTo>
                    <a:pt x="4705" y="0"/>
                  </a:lnTo>
                  <a:close/>
                </a:path>
              </a:pathLst>
            </a:custGeom>
            <a:solidFill>
              <a:srgbClr val="12C7D0"/>
            </a:solidFill>
            <a:ln>
              <a:noFill/>
            </a:ln>
          </p:spPr>
          <p:txBody>
            <a:bodyPr lIns="91425" tIns="91425" rIns="91425" bIns="91425" anchor="ctr" anchorCtr="0">
              <a:noAutofit/>
            </a:bodyPr>
            <a:lstStyle/>
            <a:p>
              <a:pPr lvl="0">
                <a:spcBef>
                  <a:spcPts val="0"/>
                </a:spcBef>
                <a:buNone/>
              </a:pPr>
              <a:endParaRPr/>
            </a:p>
          </p:txBody>
        </p:sp>
        <p:sp>
          <p:nvSpPr>
            <p:cNvPr id="1197" name="Shape 1197"/>
            <p:cNvSpPr/>
            <p:nvPr/>
          </p:nvSpPr>
          <p:spPr>
            <a:xfrm>
              <a:off x="2355025" y="3964650"/>
              <a:ext cx="383100" cy="319225"/>
            </a:xfrm>
            <a:custGeom>
              <a:avLst/>
              <a:gdLst/>
              <a:ahLst/>
              <a:cxnLst/>
              <a:rect l="0" t="0" r="0" b="0"/>
              <a:pathLst>
                <a:path w="15324" h="12769" extrusionOk="0">
                  <a:moveTo>
                    <a:pt x="1" y="0"/>
                  </a:moveTo>
                  <a:lnTo>
                    <a:pt x="12769" y="12769"/>
                  </a:lnTo>
                  <a:lnTo>
                    <a:pt x="14248" y="12769"/>
                  </a:lnTo>
                  <a:lnTo>
                    <a:pt x="15323" y="10753"/>
                  </a:lnTo>
                  <a:lnTo>
                    <a:pt x="4570" y="0"/>
                  </a:lnTo>
                  <a:close/>
                </a:path>
              </a:pathLst>
            </a:custGeom>
            <a:solidFill>
              <a:srgbClr val="13C5D1"/>
            </a:solidFill>
            <a:ln>
              <a:noFill/>
            </a:ln>
          </p:spPr>
          <p:txBody>
            <a:bodyPr lIns="91425" tIns="91425" rIns="91425" bIns="91425" anchor="ctr" anchorCtr="0">
              <a:noAutofit/>
            </a:bodyPr>
            <a:lstStyle/>
            <a:p>
              <a:pPr lvl="0">
                <a:spcBef>
                  <a:spcPts val="0"/>
                </a:spcBef>
                <a:buNone/>
              </a:pPr>
              <a:endParaRPr/>
            </a:p>
          </p:txBody>
        </p:sp>
        <p:sp>
          <p:nvSpPr>
            <p:cNvPr id="1198" name="Shape 1198"/>
            <p:cNvSpPr/>
            <p:nvPr/>
          </p:nvSpPr>
          <p:spPr>
            <a:xfrm>
              <a:off x="607725" y="2146800"/>
              <a:ext cx="275575" cy="305800"/>
            </a:xfrm>
            <a:custGeom>
              <a:avLst/>
              <a:gdLst/>
              <a:ahLst/>
              <a:cxnLst/>
              <a:rect l="0" t="0" r="0" b="0"/>
              <a:pathLst>
                <a:path w="11023" h="12232" extrusionOk="0">
                  <a:moveTo>
                    <a:pt x="1614" y="1"/>
                  </a:moveTo>
                  <a:lnTo>
                    <a:pt x="1" y="2823"/>
                  </a:lnTo>
                  <a:lnTo>
                    <a:pt x="9275" y="12232"/>
                  </a:lnTo>
                  <a:lnTo>
                    <a:pt x="11022" y="9275"/>
                  </a:lnTo>
                  <a:lnTo>
                    <a:pt x="1614" y="1"/>
                  </a:lnTo>
                  <a:close/>
                </a:path>
              </a:pathLst>
            </a:custGeom>
            <a:solidFill>
              <a:srgbClr val="13C5D1"/>
            </a:solidFill>
            <a:ln>
              <a:noFill/>
            </a:ln>
          </p:spPr>
          <p:txBody>
            <a:bodyPr lIns="91425" tIns="91425" rIns="91425" bIns="91425" anchor="ctr" anchorCtr="0">
              <a:noAutofit/>
            </a:bodyPr>
            <a:lstStyle/>
            <a:p>
              <a:pPr lvl="0">
                <a:spcBef>
                  <a:spcPts val="0"/>
                </a:spcBef>
                <a:buNone/>
              </a:pPr>
              <a:endParaRPr/>
            </a:p>
          </p:txBody>
        </p:sp>
        <p:sp>
          <p:nvSpPr>
            <p:cNvPr id="1199" name="Shape 1199"/>
            <p:cNvSpPr/>
            <p:nvPr/>
          </p:nvSpPr>
          <p:spPr>
            <a:xfrm>
              <a:off x="2452475" y="3941125"/>
              <a:ext cx="322600" cy="305800"/>
            </a:xfrm>
            <a:custGeom>
              <a:avLst/>
              <a:gdLst/>
              <a:ahLst/>
              <a:cxnLst/>
              <a:rect l="0" t="0" r="0" b="0"/>
              <a:pathLst>
                <a:path w="12904" h="12232" extrusionOk="0">
                  <a:moveTo>
                    <a:pt x="3495" y="1"/>
                  </a:moveTo>
                  <a:lnTo>
                    <a:pt x="2957" y="941"/>
                  </a:lnTo>
                  <a:lnTo>
                    <a:pt x="0" y="941"/>
                  </a:lnTo>
                  <a:lnTo>
                    <a:pt x="11156" y="12232"/>
                  </a:lnTo>
                  <a:lnTo>
                    <a:pt x="12904" y="9275"/>
                  </a:lnTo>
                  <a:lnTo>
                    <a:pt x="3495" y="1"/>
                  </a:lnTo>
                  <a:close/>
                </a:path>
              </a:pathLst>
            </a:custGeom>
            <a:solidFill>
              <a:srgbClr val="14C3D2"/>
            </a:solidFill>
            <a:ln>
              <a:noFill/>
            </a:ln>
          </p:spPr>
          <p:txBody>
            <a:bodyPr lIns="91425" tIns="91425" rIns="91425" bIns="91425" anchor="ctr" anchorCtr="0">
              <a:noAutofit/>
            </a:bodyPr>
            <a:lstStyle/>
            <a:p>
              <a:pPr lvl="0">
                <a:spcBef>
                  <a:spcPts val="0"/>
                </a:spcBef>
                <a:buNone/>
              </a:pPr>
              <a:endParaRPr/>
            </a:p>
          </p:txBody>
        </p:sp>
        <p:sp>
          <p:nvSpPr>
            <p:cNvPr id="1200" name="Shape 1200"/>
            <p:cNvSpPr/>
            <p:nvPr/>
          </p:nvSpPr>
          <p:spPr>
            <a:xfrm>
              <a:off x="641325" y="2082950"/>
              <a:ext cx="275575" cy="305800"/>
            </a:xfrm>
            <a:custGeom>
              <a:avLst/>
              <a:gdLst/>
              <a:ahLst/>
              <a:cxnLst/>
              <a:rect l="0" t="0" r="0" b="0"/>
              <a:pathLst>
                <a:path w="11023" h="12232" extrusionOk="0">
                  <a:moveTo>
                    <a:pt x="1748" y="1"/>
                  </a:moveTo>
                  <a:lnTo>
                    <a:pt x="1" y="2958"/>
                  </a:lnTo>
                  <a:lnTo>
                    <a:pt x="9409" y="12232"/>
                  </a:lnTo>
                  <a:lnTo>
                    <a:pt x="11022" y="9409"/>
                  </a:lnTo>
                  <a:lnTo>
                    <a:pt x="1748" y="1"/>
                  </a:lnTo>
                  <a:close/>
                </a:path>
              </a:pathLst>
            </a:custGeom>
            <a:solidFill>
              <a:srgbClr val="14C3D2"/>
            </a:solidFill>
            <a:ln>
              <a:noFill/>
            </a:ln>
          </p:spPr>
          <p:txBody>
            <a:bodyPr lIns="91425" tIns="91425" rIns="91425" bIns="91425" anchor="ctr" anchorCtr="0">
              <a:noAutofit/>
            </a:bodyPr>
            <a:lstStyle/>
            <a:p>
              <a:pPr lvl="0">
                <a:spcBef>
                  <a:spcPts val="0"/>
                </a:spcBef>
                <a:buNone/>
              </a:pPr>
              <a:endParaRPr/>
            </a:p>
          </p:txBody>
        </p:sp>
        <p:sp>
          <p:nvSpPr>
            <p:cNvPr id="1201" name="Shape 1201"/>
            <p:cNvSpPr/>
            <p:nvPr/>
          </p:nvSpPr>
          <p:spPr>
            <a:xfrm>
              <a:off x="678300" y="2022475"/>
              <a:ext cx="275550" cy="305800"/>
            </a:xfrm>
            <a:custGeom>
              <a:avLst/>
              <a:gdLst/>
              <a:ahLst/>
              <a:cxnLst/>
              <a:rect l="0" t="0" r="0" b="0"/>
              <a:pathLst>
                <a:path w="11022" h="12232" extrusionOk="0">
                  <a:moveTo>
                    <a:pt x="1748" y="1"/>
                  </a:moveTo>
                  <a:lnTo>
                    <a:pt x="0" y="2957"/>
                  </a:lnTo>
                  <a:lnTo>
                    <a:pt x="9274" y="12232"/>
                  </a:lnTo>
                  <a:lnTo>
                    <a:pt x="11022" y="9275"/>
                  </a:lnTo>
                  <a:lnTo>
                    <a:pt x="1748" y="1"/>
                  </a:lnTo>
                  <a:close/>
                </a:path>
              </a:pathLst>
            </a:custGeom>
            <a:solidFill>
              <a:srgbClr val="15C1D2"/>
            </a:solidFill>
            <a:ln>
              <a:noFill/>
            </a:ln>
          </p:spPr>
          <p:txBody>
            <a:bodyPr lIns="91425" tIns="91425" rIns="91425" bIns="91425" anchor="ctr" anchorCtr="0">
              <a:noAutofit/>
            </a:bodyPr>
            <a:lstStyle/>
            <a:p>
              <a:pPr lvl="0">
                <a:spcBef>
                  <a:spcPts val="0"/>
                </a:spcBef>
                <a:buNone/>
              </a:pPr>
              <a:endParaRPr/>
            </a:p>
          </p:txBody>
        </p:sp>
        <p:sp>
          <p:nvSpPr>
            <p:cNvPr id="1202" name="Shape 1202"/>
            <p:cNvSpPr/>
            <p:nvPr/>
          </p:nvSpPr>
          <p:spPr>
            <a:xfrm>
              <a:off x="2533125" y="3877275"/>
              <a:ext cx="275550" cy="309175"/>
            </a:xfrm>
            <a:custGeom>
              <a:avLst/>
              <a:gdLst/>
              <a:ahLst/>
              <a:cxnLst/>
              <a:rect l="0" t="0" r="0" b="0"/>
              <a:pathLst>
                <a:path w="11022" h="12367" extrusionOk="0">
                  <a:moveTo>
                    <a:pt x="1748" y="1"/>
                  </a:moveTo>
                  <a:lnTo>
                    <a:pt x="0" y="2958"/>
                  </a:lnTo>
                  <a:lnTo>
                    <a:pt x="9409" y="12366"/>
                  </a:lnTo>
                  <a:lnTo>
                    <a:pt x="11022" y="9409"/>
                  </a:lnTo>
                  <a:lnTo>
                    <a:pt x="1748" y="1"/>
                  </a:lnTo>
                  <a:close/>
                </a:path>
              </a:pathLst>
            </a:custGeom>
            <a:solidFill>
              <a:srgbClr val="15C1D2"/>
            </a:solidFill>
            <a:ln>
              <a:noFill/>
            </a:ln>
          </p:spPr>
          <p:txBody>
            <a:bodyPr lIns="91425" tIns="91425" rIns="91425" bIns="91425" anchor="ctr" anchorCtr="0">
              <a:noAutofit/>
            </a:bodyPr>
            <a:lstStyle/>
            <a:p>
              <a:pPr lvl="0">
                <a:spcBef>
                  <a:spcPts val="0"/>
                </a:spcBef>
                <a:buNone/>
              </a:pPr>
              <a:endParaRPr/>
            </a:p>
          </p:txBody>
        </p:sp>
        <p:sp>
          <p:nvSpPr>
            <p:cNvPr id="1203" name="Shape 1203"/>
            <p:cNvSpPr/>
            <p:nvPr/>
          </p:nvSpPr>
          <p:spPr>
            <a:xfrm>
              <a:off x="2570075" y="3816800"/>
              <a:ext cx="275575" cy="305800"/>
            </a:xfrm>
            <a:custGeom>
              <a:avLst/>
              <a:gdLst/>
              <a:ahLst/>
              <a:cxnLst/>
              <a:rect l="0" t="0" r="0" b="0"/>
              <a:pathLst>
                <a:path w="11023" h="12232" extrusionOk="0">
                  <a:moveTo>
                    <a:pt x="1614" y="1"/>
                  </a:moveTo>
                  <a:lnTo>
                    <a:pt x="1" y="2957"/>
                  </a:lnTo>
                  <a:lnTo>
                    <a:pt x="9275" y="12232"/>
                  </a:lnTo>
                  <a:lnTo>
                    <a:pt x="11022" y="9275"/>
                  </a:lnTo>
                  <a:lnTo>
                    <a:pt x="1614" y="1"/>
                  </a:lnTo>
                  <a:close/>
                </a:path>
              </a:pathLst>
            </a:custGeom>
            <a:solidFill>
              <a:srgbClr val="16C0D3"/>
            </a:solidFill>
            <a:ln>
              <a:noFill/>
            </a:ln>
          </p:spPr>
          <p:txBody>
            <a:bodyPr lIns="91425" tIns="91425" rIns="91425" bIns="91425" anchor="ctr" anchorCtr="0">
              <a:noAutofit/>
            </a:bodyPr>
            <a:lstStyle/>
            <a:p>
              <a:pPr lvl="0">
                <a:spcBef>
                  <a:spcPts val="0"/>
                </a:spcBef>
                <a:buNone/>
              </a:pPr>
              <a:endParaRPr/>
            </a:p>
          </p:txBody>
        </p:sp>
        <p:sp>
          <p:nvSpPr>
            <p:cNvPr id="1204" name="Shape 1204"/>
            <p:cNvSpPr/>
            <p:nvPr/>
          </p:nvSpPr>
          <p:spPr>
            <a:xfrm>
              <a:off x="711900" y="1962000"/>
              <a:ext cx="275550" cy="305800"/>
            </a:xfrm>
            <a:custGeom>
              <a:avLst/>
              <a:gdLst/>
              <a:ahLst/>
              <a:cxnLst/>
              <a:rect l="0" t="0" r="0" b="0"/>
              <a:pathLst>
                <a:path w="11022" h="12232" extrusionOk="0">
                  <a:moveTo>
                    <a:pt x="1748" y="0"/>
                  </a:moveTo>
                  <a:lnTo>
                    <a:pt x="0" y="2957"/>
                  </a:lnTo>
                  <a:lnTo>
                    <a:pt x="9409" y="12231"/>
                  </a:lnTo>
                  <a:lnTo>
                    <a:pt x="11022" y="9274"/>
                  </a:lnTo>
                  <a:lnTo>
                    <a:pt x="1748" y="0"/>
                  </a:lnTo>
                  <a:close/>
                </a:path>
              </a:pathLst>
            </a:custGeom>
            <a:solidFill>
              <a:srgbClr val="16C0D3"/>
            </a:solidFill>
            <a:ln>
              <a:noFill/>
            </a:ln>
          </p:spPr>
          <p:txBody>
            <a:bodyPr lIns="91425" tIns="91425" rIns="91425" bIns="91425" anchor="ctr" anchorCtr="0">
              <a:noAutofit/>
            </a:bodyPr>
            <a:lstStyle/>
            <a:p>
              <a:pPr lvl="0">
                <a:spcBef>
                  <a:spcPts val="0"/>
                </a:spcBef>
                <a:buNone/>
              </a:pPr>
              <a:endParaRPr/>
            </a:p>
          </p:txBody>
        </p:sp>
        <p:sp>
          <p:nvSpPr>
            <p:cNvPr id="1205" name="Shape 1205"/>
            <p:cNvSpPr/>
            <p:nvPr/>
          </p:nvSpPr>
          <p:spPr>
            <a:xfrm>
              <a:off x="2603675" y="3756325"/>
              <a:ext cx="275575" cy="305800"/>
            </a:xfrm>
            <a:custGeom>
              <a:avLst/>
              <a:gdLst/>
              <a:ahLst/>
              <a:cxnLst/>
              <a:rect l="0" t="0" r="0" b="0"/>
              <a:pathLst>
                <a:path w="11023" h="12232" extrusionOk="0">
                  <a:moveTo>
                    <a:pt x="1748" y="0"/>
                  </a:moveTo>
                  <a:lnTo>
                    <a:pt x="1" y="2957"/>
                  </a:lnTo>
                  <a:lnTo>
                    <a:pt x="9409" y="12231"/>
                  </a:lnTo>
                  <a:lnTo>
                    <a:pt x="11022" y="9274"/>
                  </a:lnTo>
                  <a:lnTo>
                    <a:pt x="1748" y="0"/>
                  </a:lnTo>
                  <a:close/>
                </a:path>
              </a:pathLst>
            </a:custGeom>
            <a:solidFill>
              <a:srgbClr val="17BED3"/>
            </a:solidFill>
            <a:ln>
              <a:noFill/>
            </a:ln>
          </p:spPr>
          <p:txBody>
            <a:bodyPr lIns="91425" tIns="91425" rIns="91425" bIns="91425" anchor="ctr" anchorCtr="0">
              <a:noAutofit/>
            </a:bodyPr>
            <a:lstStyle/>
            <a:p>
              <a:pPr lvl="0">
                <a:spcBef>
                  <a:spcPts val="0"/>
                </a:spcBef>
                <a:buNone/>
              </a:pPr>
              <a:endParaRPr/>
            </a:p>
          </p:txBody>
        </p:sp>
        <p:sp>
          <p:nvSpPr>
            <p:cNvPr id="1206" name="Shape 1206"/>
            <p:cNvSpPr/>
            <p:nvPr/>
          </p:nvSpPr>
          <p:spPr>
            <a:xfrm>
              <a:off x="748850" y="1898150"/>
              <a:ext cx="275575" cy="309150"/>
            </a:xfrm>
            <a:custGeom>
              <a:avLst/>
              <a:gdLst/>
              <a:ahLst/>
              <a:cxnLst/>
              <a:rect l="0" t="0" r="0" b="0"/>
              <a:pathLst>
                <a:path w="11023" h="12366" extrusionOk="0">
                  <a:moveTo>
                    <a:pt x="1748" y="0"/>
                  </a:moveTo>
                  <a:lnTo>
                    <a:pt x="1" y="2957"/>
                  </a:lnTo>
                  <a:lnTo>
                    <a:pt x="9275" y="12366"/>
                  </a:lnTo>
                  <a:lnTo>
                    <a:pt x="11022" y="9409"/>
                  </a:lnTo>
                  <a:lnTo>
                    <a:pt x="1748" y="0"/>
                  </a:lnTo>
                  <a:close/>
                </a:path>
              </a:pathLst>
            </a:custGeom>
            <a:solidFill>
              <a:srgbClr val="17BED3"/>
            </a:solidFill>
            <a:ln>
              <a:noFill/>
            </a:ln>
          </p:spPr>
          <p:txBody>
            <a:bodyPr lIns="91425" tIns="91425" rIns="91425" bIns="91425" anchor="ctr" anchorCtr="0">
              <a:noAutofit/>
            </a:bodyPr>
            <a:lstStyle/>
            <a:p>
              <a:pPr lvl="0">
                <a:spcBef>
                  <a:spcPts val="0"/>
                </a:spcBef>
                <a:buNone/>
              </a:pPr>
              <a:endParaRPr/>
            </a:p>
          </p:txBody>
        </p:sp>
        <p:sp>
          <p:nvSpPr>
            <p:cNvPr id="1207" name="Shape 1207"/>
            <p:cNvSpPr/>
            <p:nvPr/>
          </p:nvSpPr>
          <p:spPr>
            <a:xfrm>
              <a:off x="2640650" y="3692475"/>
              <a:ext cx="275550" cy="309150"/>
            </a:xfrm>
            <a:custGeom>
              <a:avLst/>
              <a:gdLst/>
              <a:ahLst/>
              <a:cxnLst/>
              <a:rect l="0" t="0" r="0" b="0"/>
              <a:pathLst>
                <a:path w="11022" h="12366" extrusionOk="0">
                  <a:moveTo>
                    <a:pt x="1748" y="0"/>
                  </a:moveTo>
                  <a:lnTo>
                    <a:pt x="0" y="2957"/>
                  </a:lnTo>
                  <a:lnTo>
                    <a:pt x="9274" y="12366"/>
                  </a:lnTo>
                  <a:lnTo>
                    <a:pt x="11022" y="9409"/>
                  </a:lnTo>
                  <a:lnTo>
                    <a:pt x="1748" y="0"/>
                  </a:lnTo>
                  <a:close/>
                </a:path>
              </a:pathLst>
            </a:custGeom>
            <a:solidFill>
              <a:srgbClr val="18BCD4"/>
            </a:solidFill>
            <a:ln>
              <a:noFill/>
            </a:ln>
          </p:spPr>
          <p:txBody>
            <a:bodyPr lIns="91425" tIns="91425" rIns="91425" bIns="91425" anchor="ctr" anchorCtr="0">
              <a:noAutofit/>
            </a:bodyPr>
            <a:lstStyle/>
            <a:p>
              <a:pPr lvl="0">
                <a:spcBef>
                  <a:spcPts val="0"/>
                </a:spcBef>
                <a:buNone/>
              </a:pPr>
              <a:endParaRPr/>
            </a:p>
          </p:txBody>
        </p:sp>
        <p:sp>
          <p:nvSpPr>
            <p:cNvPr id="1208" name="Shape 1208"/>
            <p:cNvSpPr/>
            <p:nvPr/>
          </p:nvSpPr>
          <p:spPr>
            <a:xfrm>
              <a:off x="785825" y="1837675"/>
              <a:ext cx="275550" cy="305800"/>
            </a:xfrm>
            <a:custGeom>
              <a:avLst/>
              <a:gdLst/>
              <a:ahLst/>
              <a:cxnLst/>
              <a:rect l="0" t="0" r="0" b="0"/>
              <a:pathLst>
                <a:path w="11022" h="12232" extrusionOk="0">
                  <a:moveTo>
                    <a:pt x="1613" y="0"/>
                  </a:moveTo>
                  <a:lnTo>
                    <a:pt x="0" y="2957"/>
                  </a:lnTo>
                  <a:lnTo>
                    <a:pt x="9275" y="12231"/>
                  </a:lnTo>
                  <a:lnTo>
                    <a:pt x="11022" y="9274"/>
                  </a:lnTo>
                  <a:lnTo>
                    <a:pt x="1613" y="0"/>
                  </a:lnTo>
                  <a:close/>
                </a:path>
              </a:pathLst>
            </a:custGeom>
            <a:solidFill>
              <a:srgbClr val="18BCD4"/>
            </a:solidFill>
            <a:ln>
              <a:noFill/>
            </a:ln>
          </p:spPr>
          <p:txBody>
            <a:bodyPr lIns="91425" tIns="91425" rIns="91425" bIns="91425" anchor="ctr" anchorCtr="0">
              <a:noAutofit/>
            </a:bodyPr>
            <a:lstStyle/>
            <a:p>
              <a:pPr lvl="0">
                <a:spcBef>
                  <a:spcPts val="0"/>
                </a:spcBef>
                <a:buNone/>
              </a:pPr>
              <a:endParaRPr/>
            </a:p>
          </p:txBody>
        </p:sp>
        <p:sp>
          <p:nvSpPr>
            <p:cNvPr id="1209" name="Shape 1209"/>
            <p:cNvSpPr/>
            <p:nvPr/>
          </p:nvSpPr>
          <p:spPr>
            <a:xfrm>
              <a:off x="2677600" y="3632000"/>
              <a:ext cx="275575" cy="305800"/>
            </a:xfrm>
            <a:custGeom>
              <a:avLst/>
              <a:gdLst/>
              <a:ahLst/>
              <a:cxnLst/>
              <a:rect l="0" t="0" r="0" b="0"/>
              <a:pathLst>
                <a:path w="11023" h="12232" extrusionOk="0">
                  <a:moveTo>
                    <a:pt x="1614" y="0"/>
                  </a:moveTo>
                  <a:lnTo>
                    <a:pt x="1" y="2957"/>
                  </a:lnTo>
                  <a:lnTo>
                    <a:pt x="9275" y="12231"/>
                  </a:lnTo>
                  <a:lnTo>
                    <a:pt x="11022" y="9274"/>
                  </a:lnTo>
                  <a:lnTo>
                    <a:pt x="1614" y="0"/>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sp>
          <p:nvSpPr>
            <p:cNvPr id="1210" name="Shape 1210"/>
            <p:cNvSpPr/>
            <p:nvPr/>
          </p:nvSpPr>
          <p:spPr>
            <a:xfrm>
              <a:off x="819425" y="1777175"/>
              <a:ext cx="275550" cy="305800"/>
            </a:xfrm>
            <a:custGeom>
              <a:avLst/>
              <a:gdLst/>
              <a:ahLst/>
              <a:cxnLst/>
              <a:rect l="0" t="0" r="0" b="0"/>
              <a:pathLst>
                <a:path w="11022" h="12232" extrusionOk="0">
                  <a:moveTo>
                    <a:pt x="1748" y="1"/>
                  </a:moveTo>
                  <a:lnTo>
                    <a:pt x="0" y="2958"/>
                  </a:lnTo>
                  <a:lnTo>
                    <a:pt x="9275" y="12232"/>
                  </a:lnTo>
                  <a:lnTo>
                    <a:pt x="11022" y="9275"/>
                  </a:lnTo>
                  <a:lnTo>
                    <a:pt x="1748" y="1"/>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sp>
          <p:nvSpPr>
            <p:cNvPr id="1211" name="Shape 1211"/>
            <p:cNvSpPr/>
            <p:nvPr/>
          </p:nvSpPr>
          <p:spPr>
            <a:xfrm>
              <a:off x="2711200" y="3571500"/>
              <a:ext cx="275575" cy="305800"/>
            </a:xfrm>
            <a:custGeom>
              <a:avLst/>
              <a:gdLst/>
              <a:ahLst/>
              <a:cxnLst/>
              <a:rect l="0" t="0" r="0" b="0"/>
              <a:pathLst>
                <a:path w="11023" h="12232" extrusionOk="0">
                  <a:moveTo>
                    <a:pt x="1748" y="1"/>
                  </a:moveTo>
                  <a:lnTo>
                    <a:pt x="1" y="2958"/>
                  </a:lnTo>
                  <a:lnTo>
                    <a:pt x="9275" y="12232"/>
                  </a:lnTo>
                  <a:lnTo>
                    <a:pt x="11022" y="9275"/>
                  </a:lnTo>
                  <a:lnTo>
                    <a:pt x="1748" y="1"/>
                  </a:lnTo>
                  <a:close/>
                </a:path>
              </a:pathLst>
            </a:custGeom>
            <a:solidFill>
              <a:srgbClr val="1BB9D5"/>
            </a:solidFill>
            <a:ln>
              <a:noFill/>
            </a:ln>
          </p:spPr>
          <p:txBody>
            <a:bodyPr lIns="91425" tIns="91425" rIns="91425" bIns="91425" anchor="ctr" anchorCtr="0">
              <a:noAutofit/>
            </a:bodyPr>
            <a:lstStyle/>
            <a:p>
              <a:pPr lvl="0">
                <a:spcBef>
                  <a:spcPts val="0"/>
                </a:spcBef>
                <a:buNone/>
              </a:pPr>
              <a:endParaRPr/>
            </a:p>
          </p:txBody>
        </p:sp>
        <p:sp>
          <p:nvSpPr>
            <p:cNvPr id="1212" name="Shape 1212"/>
            <p:cNvSpPr/>
            <p:nvPr/>
          </p:nvSpPr>
          <p:spPr>
            <a:xfrm>
              <a:off x="856375" y="1713350"/>
              <a:ext cx="275575" cy="309150"/>
            </a:xfrm>
            <a:custGeom>
              <a:avLst/>
              <a:gdLst/>
              <a:ahLst/>
              <a:cxnLst/>
              <a:rect l="0" t="0" r="0" b="0"/>
              <a:pathLst>
                <a:path w="11023" h="12366" extrusionOk="0">
                  <a:moveTo>
                    <a:pt x="1614" y="0"/>
                  </a:moveTo>
                  <a:lnTo>
                    <a:pt x="1" y="2957"/>
                  </a:lnTo>
                  <a:lnTo>
                    <a:pt x="9275" y="12366"/>
                  </a:lnTo>
                  <a:lnTo>
                    <a:pt x="11022" y="9409"/>
                  </a:lnTo>
                  <a:lnTo>
                    <a:pt x="1614" y="0"/>
                  </a:lnTo>
                  <a:close/>
                </a:path>
              </a:pathLst>
            </a:custGeom>
            <a:solidFill>
              <a:srgbClr val="1BB9D5"/>
            </a:solidFill>
            <a:ln>
              <a:noFill/>
            </a:ln>
          </p:spPr>
          <p:txBody>
            <a:bodyPr lIns="91425" tIns="91425" rIns="91425" bIns="91425" anchor="ctr" anchorCtr="0">
              <a:noAutofit/>
            </a:bodyPr>
            <a:lstStyle/>
            <a:p>
              <a:pPr lvl="0">
                <a:spcBef>
                  <a:spcPts val="0"/>
                </a:spcBef>
                <a:buNone/>
              </a:pPr>
              <a:endParaRPr/>
            </a:p>
          </p:txBody>
        </p:sp>
        <p:sp>
          <p:nvSpPr>
            <p:cNvPr id="1213" name="Shape 1213"/>
            <p:cNvSpPr/>
            <p:nvPr/>
          </p:nvSpPr>
          <p:spPr>
            <a:xfrm>
              <a:off x="890000" y="1652850"/>
              <a:ext cx="275550" cy="305800"/>
            </a:xfrm>
            <a:custGeom>
              <a:avLst/>
              <a:gdLst/>
              <a:ahLst/>
              <a:cxnLst/>
              <a:rect l="0" t="0" r="0" b="0"/>
              <a:pathLst>
                <a:path w="11022" h="12232" extrusionOk="0">
                  <a:moveTo>
                    <a:pt x="1747" y="1"/>
                  </a:moveTo>
                  <a:lnTo>
                    <a:pt x="0" y="2958"/>
                  </a:lnTo>
                  <a:lnTo>
                    <a:pt x="9409" y="12232"/>
                  </a:lnTo>
                  <a:lnTo>
                    <a:pt x="11021" y="9275"/>
                  </a:lnTo>
                  <a:lnTo>
                    <a:pt x="1747" y="1"/>
                  </a:lnTo>
                  <a:close/>
                </a:path>
              </a:pathLst>
            </a:custGeom>
            <a:solidFill>
              <a:srgbClr val="1CB7D6"/>
            </a:solidFill>
            <a:ln>
              <a:noFill/>
            </a:ln>
          </p:spPr>
          <p:txBody>
            <a:bodyPr lIns="91425" tIns="91425" rIns="91425" bIns="91425" anchor="ctr" anchorCtr="0">
              <a:noAutofit/>
            </a:bodyPr>
            <a:lstStyle/>
            <a:p>
              <a:pPr lvl="0">
                <a:spcBef>
                  <a:spcPts val="0"/>
                </a:spcBef>
                <a:buNone/>
              </a:pPr>
              <a:endParaRPr/>
            </a:p>
          </p:txBody>
        </p:sp>
        <p:sp>
          <p:nvSpPr>
            <p:cNvPr id="1214" name="Shape 1214"/>
            <p:cNvSpPr/>
            <p:nvPr/>
          </p:nvSpPr>
          <p:spPr>
            <a:xfrm>
              <a:off x="2748175" y="3511025"/>
              <a:ext cx="275550" cy="305800"/>
            </a:xfrm>
            <a:custGeom>
              <a:avLst/>
              <a:gdLst/>
              <a:ahLst/>
              <a:cxnLst/>
              <a:rect l="0" t="0" r="0" b="0"/>
              <a:pathLst>
                <a:path w="11022" h="12232" extrusionOk="0">
                  <a:moveTo>
                    <a:pt x="1613" y="1"/>
                  </a:moveTo>
                  <a:lnTo>
                    <a:pt x="0" y="2823"/>
                  </a:lnTo>
                  <a:lnTo>
                    <a:pt x="9274" y="12232"/>
                  </a:lnTo>
                  <a:lnTo>
                    <a:pt x="11022" y="9275"/>
                  </a:lnTo>
                  <a:lnTo>
                    <a:pt x="1613" y="1"/>
                  </a:lnTo>
                  <a:close/>
                </a:path>
              </a:pathLst>
            </a:custGeom>
            <a:solidFill>
              <a:srgbClr val="1CB7D6"/>
            </a:solidFill>
            <a:ln>
              <a:noFill/>
            </a:ln>
          </p:spPr>
          <p:txBody>
            <a:bodyPr lIns="91425" tIns="91425" rIns="91425" bIns="91425" anchor="ctr" anchorCtr="0">
              <a:noAutofit/>
            </a:bodyPr>
            <a:lstStyle/>
            <a:p>
              <a:pPr lvl="0">
                <a:spcBef>
                  <a:spcPts val="0"/>
                </a:spcBef>
                <a:buNone/>
              </a:pPr>
              <a:endParaRPr/>
            </a:p>
          </p:txBody>
        </p:sp>
        <p:sp>
          <p:nvSpPr>
            <p:cNvPr id="1215" name="Shape 1215"/>
            <p:cNvSpPr/>
            <p:nvPr/>
          </p:nvSpPr>
          <p:spPr>
            <a:xfrm>
              <a:off x="2781775" y="3447175"/>
              <a:ext cx="275550" cy="305800"/>
            </a:xfrm>
            <a:custGeom>
              <a:avLst/>
              <a:gdLst/>
              <a:ahLst/>
              <a:cxnLst/>
              <a:rect l="0" t="0" r="0" b="0"/>
              <a:pathLst>
                <a:path w="11022" h="12232" extrusionOk="0">
                  <a:moveTo>
                    <a:pt x="1748" y="1"/>
                  </a:moveTo>
                  <a:lnTo>
                    <a:pt x="0" y="2958"/>
                  </a:lnTo>
                  <a:lnTo>
                    <a:pt x="9409" y="12232"/>
                  </a:lnTo>
                  <a:lnTo>
                    <a:pt x="11022" y="9409"/>
                  </a:lnTo>
                  <a:lnTo>
                    <a:pt x="1748" y="1"/>
                  </a:lnTo>
                  <a:close/>
                </a:path>
              </a:pathLst>
            </a:custGeom>
            <a:solidFill>
              <a:srgbClr val="1DB5D6"/>
            </a:solidFill>
            <a:ln>
              <a:noFill/>
            </a:ln>
          </p:spPr>
          <p:txBody>
            <a:bodyPr lIns="91425" tIns="91425" rIns="91425" bIns="91425" anchor="ctr" anchorCtr="0">
              <a:noAutofit/>
            </a:bodyPr>
            <a:lstStyle/>
            <a:p>
              <a:pPr lvl="0">
                <a:spcBef>
                  <a:spcPts val="0"/>
                </a:spcBef>
                <a:buNone/>
              </a:pPr>
              <a:endParaRPr/>
            </a:p>
          </p:txBody>
        </p:sp>
        <p:sp>
          <p:nvSpPr>
            <p:cNvPr id="1216" name="Shape 1216"/>
            <p:cNvSpPr/>
            <p:nvPr/>
          </p:nvSpPr>
          <p:spPr>
            <a:xfrm>
              <a:off x="926950" y="1592375"/>
              <a:ext cx="275550" cy="305800"/>
            </a:xfrm>
            <a:custGeom>
              <a:avLst/>
              <a:gdLst/>
              <a:ahLst/>
              <a:cxnLst/>
              <a:rect l="0" t="0" r="0" b="0"/>
              <a:pathLst>
                <a:path w="11022" h="12232" extrusionOk="0">
                  <a:moveTo>
                    <a:pt x="1613" y="1"/>
                  </a:moveTo>
                  <a:lnTo>
                    <a:pt x="1" y="2957"/>
                  </a:lnTo>
                  <a:lnTo>
                    <a:pt x="9275" y="12231"/>
                  </a:lnTo>
                  <a:lnTo>
                    <a:pt x="11022" y="9275"/>
                  </a:lnTo>
                  <a:lnTo>
                    <a:pt x="1613" y="1"/>
                  </a:lnTo>
                  <a:close/>
                </a:path>
              </a:pathLst>
            </a:custGeom>
            <a:solidFill>
              <a:srgbClr val="1DB5D6"/>
            </a:solidFill>
            <a:ln>
              <a:noFill/>
            </a:ln>
          </p:spPr>
          <p:txBody>
            <a:bodyPr lIns="91425" tIns="91425" rIns="91425" bIns="91425" anchor="ctr" anchorCtr="0">
              <a:noAutofit/>
            </a:bodyPr>
            <a:lstStyle/>
            <a:p>
              <a:pPr lvl="0">
                <a:spcBef>
                  <a:spcPts val="0"/>
                </a:spcBef>
                <a:buNone/>
              </a:pPr>
              <a:endParaRPr/>
            </a:p>
          </p:txBody>
        </p:sp>
        <p:sp>
          <p:nvSpPr>
            <p:cNvPr id="1217" name="Shape 1217"/>
            <p:cNvSpPr/>
            <p:nvPr/>
          </p:nvSpPr>
          <p:spPr>
            <a:xfrm>
              <a:off x="960550" y="1531900"/>
              <a:ext cx="275550" cy="305800"/>
            </a:xfrm>
            <a:custGeom>
              <a:avLst/>
              <a:gdLst/>
              <a:ahLst/>
              <a:cxnLst/>
              <a:rect l="0" t="0" r="0" b="0"/>
              <a:pathLst>
                <a:path w="11022" h="12232" extrusionOk="0">
                  <a:moveTo>
                    <a:pt x="1748" y="0"/>
                  </a:moveTo>
                  <a:lnTo>
                    <a:pt x="1" y="2823"/>
                  </a:lnTo>
                  <a:lnTo>
                    <a:pt x="9409" y="12231"/>
                  </a:lnTo>
                  <a:lnTo>
                    <a:pt x="11022" y="9274"/>
                  </a:lnTo>
                  <a:lnTo>
                    <a:pt x="1748" y="0"/>
                  </a:lnTo>
                  <a:close/>
                </a:path>
              </a:pathLst>
            </a:custGeom>
            <a:solidFill>
              <a:srgbClr val="1EB4D7"/>
            </a:solidFill>
            <a:ln>
              <a:noFill/>
            </a:ln>
          </p:spPr>
          <p:txBody>
            <a:bodyPr lIns="91425" tIns="91425" rIns="91425" bIns="91425" anchor="ctr" anchorCtr="0">
              <a:noAutofit/>
            </a:bodyPr>
            <a:lstStyle/>
            <a:p>
              <a:pPr lvl="0">
                <a:spcBef>
                  <a:spcPts val="0"/>
                </a:spcBef>
                <a:buNone/>
              </a:pPr>
              <a:endParaRPr/>
            </a:p>
          </p:txBody>
        </p:sp>
        <p:sp>
          <p:nvSpPr>
            <p:cNvPr id="1218" name="Shape 1218"/>
            <p:cNvSpPr/>
            <p:nvPr/>
          </p:nvSpPr>
          <p:spPr>
            <a:xfrm>
              <a:off x="2818725" y="3386700"/>
              <a:ext cx="275575" cy="305800"/>
            </a:xfrm>
            <a:custGeom>
              <a:avLst/>
              <a:gdLst/>
              <a:ahLst/>
              <a:cxnLst/>
              <a:rect l="0" t="0" r="0" b="0"/>
              <a:pathLst>
                <a:path w="11023" h="12232" extrusionOk="0">
                  <a:moveTo>
                    <a:pt x="1614" y="1"/>
                  </a:moveTo>
                  <a:lnTo>
                    <a:pt x="1" y="2957"/>
                  </a:lnTo>
                  <a:lnTo>
                    <a:pt x="9275" y="12231"/>
                  </a:lnTo>
                  <a:lnTo>
                    <a:pt x="11022" y="9275"/>
                  </a:lnTo>
                  <a:lnTo>
                    <a:pt x="1614" y="1"/>
                  </a:lnTo>
                  <a:close/>
                </a:path>
              </a:pathLst>
            </a:custGeom>
            <a:solidFill>
              <a:srgbClr val="1EB4D7"/>
            </a:solidFill>
            <a:ln>
              <a:noFill/>
            </a:ln>
          </p:spPr>
          <p:txBody>
            <a:bodyPr lIns="91425" tIns="91425" rIns="91425" bIns="91425" anchor="ctr" anchorCtr="0">
              <a:noAutofit/>
            </a:bodyPr>
            <a:lstStyle/>
            <a:p>
              <a:pPr lvl="0">
                <a:spcBef>
                  <a:spcPts val="0"/>
                </a:spcBef>
                <a:buNone/>
              </a:pPr>
              <a:endParaRPr/>
            </a:p>
          </p:txBody>
        </p:sp>
        <p:sp>
          <p:nvSpPr>
            <p:cNvPr id="1219" name="Shape 1219"/>
            <p:cNvSpPr/>
            <p:nvPr/>
          </p:nvSpPr>
          <p:spPr>
            <a:xfrm>
              <a:off x="997525" y="1468050"/>
              <a:ext cx="322600" cy="305800"/>
            </a:xfrm>
            <a:custGeom>
              <a:avLst/>
              <a:gdLst/>
              <a:ahLst/>
              <a:cxnLst/>
              <a:rect l="0" t="0" r="0" b="0"/>
              <a:pathLst>
                <a:path w="12904" h="12232" extrusionOk="0">
                  <a:moveTo>
                    <a:pt x="1747" y="0"/>
                  </a:moveTo>
                  <a:lnTo>
                    <a:pt x="0" y="2957"/>
                  </a:lnTo>
                  <a:lnTo>
                    <a:pt x="9274" y="12231"/>
                  </a:lnTo>
                  <a:lnTo>
                    <a:pt x="9946" y="11291"/>
                  </a:lnTo>
                  <a:lnTo>
                    <a:pt x="12903" y="11291"/>
                  </a:lnTo>
                  <a:lnTo>
                    <a:pt x="1747" y="0"/>
                  </a:lnTo>
                  <a:close/>
                </a:path>
              </a:pathLst>
            </a:custGeom>
            <a:solidFill>
              <a:srgbClr val="1FB2D7"/>
            </a:solidFill>
            <a:ln>
              <a:noFill/>
            </a:ln>
          </p:spPr>
          <p:txBody>
            <a:bodyPr lIns="91425" tIns="91425" rIns="91425" bIns="91425" anchor="ctr" anchorCtr="0">
              <a:noAutofit/>
            </a:bodyPr>
            <a:lstStyle/>
            <a:p>
              <a:pPr lvl="0">
                <a:spcBef>
                  <a:spcPts val="0"/>
                </a:spcBef>
                <a:buNone/>
              </a:pPr>
              <a:endParaRPr/>
            </a:p>
          </p:txBody>
        </p:sp>
        <p:sp>
          <p:nvSpPr>
            <p:cNvPr id="1220" name="Shape 1220"/>
            <p:cNvSpPr/>
            <p:nvPr/>
          </p:nvSpPr>
          <p:spPr>
            <a:xfrm>
              <a:off x="2852325" y="3326225"/>
              <a:ext cx="275575" cy="305800"/>
            </a:xfrm>
            <a:custGeom>
              <a:avLst/>
              <a:gdLst/>
              <a:ahLst/>
              <a:cxnLst/>
              <a:rect l="0" t="0" r="0" b="0"/>
              <a:pathLst>
                <a:path w="11023" h="12232" extrusionOk="0">
                  <a:moveTo>
                    <a:pt x="1748" y="0"/>
                  </a:moveTo>
                  <a:lnTo>
                    <a:pt x="1" y="2957"/>
                  </a:lnTo>
                  <a:lnTo>
                    <a:pt x="9409" y="12231"/>
                  </a:lnTo>
                  <a:lnTo>
                    <a:pt x="11022" y="9274"/>
                  </a:lnTo>
                  <a:lnTo>
                    <a:pt x="1748" y="0"/>
                  </a:lnTo>
                  <a:close/>
                </a:path>
              </a:pathLst>
            </a:custGeom>
            <a:solidFill>
              <a:srgbClr val="1FB2D7"/>
            </a:solidFill>
            <a:ln>
              <a:noFill/>
            </a:ln>
          </p:spPr>
          <p:txBody>
            <a:bodyPr lIns="91425" tIns="91425" rIns="91425" bIns="91425" anchor="ctr" anchorCtr="0">
              <a:noAutofit/>
            </a:bodyPr>
            <a:lstStyle/>
            <a:p>
              <a:pPr lvl="0">
                <a:spcBef>
                  <a:spcPts val="0"/>
                </a:spcBef>
                <a:buNone/>
              </a:pPr>
              <a:endParaRPr/>
            </a:p>
          </p:txBody>
        </p:sp>
        <p:sp>
          <p:nvSpPr>
            <p:cNvPr id="1221" name="Shape 1221"/>
            <p:cNvSpPr/>
            <p:nvPr/>
          </p:nvSpPr>
          <p:spPr>
            <a:xfrm>
              <a:off x="1034475" y="1431100"/>
              <a:ext cx="383075" cy="319225"/>
            </a:xfrm>
            <a:custGeom>
              <a:avLst/>
              <a:gdLst/>
              <a:ahLst/>
              <a:cxnLst/>
              <a:rect l="0" t="0" r="0" b="0"/>
              <a:pathLst>
                <a:path w="15323" h="12769" extrusionOk="0">
                  <a:moveTo>
                    <a:pt x="1076" y="0"/>
                  </a:moveTo>
                  <a:lnTo>
                    <a:pt x="1" y="2016"/>
                  </a:lnTo>
                  <a:lnTo>
                    <a:pt x="10619" y="12769"/>
                  </a:lnTo>
                  <a:lnTo>
                    <a:pt x="15323" y="12769"/>
                  </a:lnTo>
                  <a:lnTo>
                    <a:pt x="2554" y="0"/>
                  </a:lnTo>
                  <a:close/>
                </a:path>
              </a:pathLst>
            </a:custGeom>
            <a:solidFill>
              <a:srgbClr val="20B0D8"/>
            </a:solidFill>
            <a:ln>
              <a:noFill/>
            </a:ln>
          </p:spPr>
          <p:txBody>
            <a:bodyPr lIns="91425" tIns="91425" rIns="91425" bIns="91425" anchor="ctr" anchorCtr="0">
              <a:noAutofit/>
            </a:bodyPr>
            <a:lstStyle/>
            <a:p>
              <a:pPr lvl="0">
                <a:spcBef>
                  <a:spcPts val="0"/>
                </a:spcBef>
                <a:buNone/>
              </a:pPr>
              <a:endParaRPr/>
            </a:p>
          </p:txBody>
        </p:sp>
        <p:sp>
          <p:nvSpPr>
            <p:cNvPr id="1222" name="Shape 1222"/>
            <p:cNvSpPr/>
            <p:nvPr/>
          </p:nvSpPr>
          <p:spPr>
            <a:xfrm>
              <a:off x="2889300" y="3262375"/>
              <a:ext cx="275550" cy="309150"/>
            </a:xfrm>
            <a:custGeom>
              <a:avLst/>
              <a:gdLst/>
              <a:ahLst/>
              <a:cxnLst/>
              <a:rect l="0" t="0" r="0" b="0"/>
              <a:pathLst>
                <a:path w="11022" h="12366" extrusionOk="0">
                  <a:moveTo>
                    <a:pt x="1748" y="0"/>
                  </a:moveTo>
                  <a:lnTo>
                    <a:pt x="0" y="2957"/>
                  </a:lnTo>
                  <a:lnTo>
                    <a:pt x="9274" y="12366"/>
                  </a:lnTo>
                  <a:lnTo>
                    <a:pt x="11022" y="9409"/>
                  </a:lnTo>
                  <a:lnTo>
                    <a:pt x="1748" y="0"/>
                  </a:lnTo>
                  <a:close/>
                </a:path>
              </a:pathLst>
            </a:custGeom>
            <a:solidFill>
              <a:srgbClr val="20B0D8"/>
            </a:solidFill>
            <a:ln>
              <a:noFill/>
            </a:ln>
          </p:spPr>
          <p:txBody>
            <a:bodyPr lIns="91425" tIns="91425" rIns="91425" bIns="91425" anchor="ctr" anchorCtr="0">
              <a:noAutofit/>
            </a:bodyPr>
            <a:lstStyle/>
            <a:p>
              <a:pPr lvl="0">
                <a:spcBef>
                  <a:spcPts val="0"/>
                </a:spcBef>
                <a:buNone/>
              </a:pPr>
              <a:endParaRPr/>
            </a:p>
          </p:txBody>
        </p:sp>
        <p:sp>
          <p:nvSpPr>
            <p:cNvPr id="1223" name="Shape 1223"/>
            <p:cNvSpPr/>
            <p:nvPr/>
          </p:nvSpPr>
          <p:spPr>
            <a:xfrm>
              <a:off x="1078150" y="1431100"/>
              <a:ext cx="436850" cy="319225"/>
            </a:xfrm>
            <a:custGeom>
              <a:avLst/>
              <a:gdLst/>
              <a:ahLst/>
              <a:cxnLst/>
              <a:rect l="0" t="0" r="0" b="0"/>
              <a:pathLst>
                <a:path w="17474" h="12769" extrusionOk="0">
                  <a:moveTo>
                    <a:pt x="1" y="0"/>
                  </a:moveTo>
                  <a:lnTo>
                    <a:pt x="12770" y="12769"/>
                  </a:lnTo>
                  <a:lnTo>
                    <a:pt x="17474" y="12769"/>
                  </a:lnTo>
                  <a:lnTo>
                    <a:pt x="4705" y="0"/>
                  </a:lnTo>
                  <a:close/>
                </a:path>
              </a:pathLst>
            </a:custGeom>
            <a:solidFill>
              <a:srgbClr val="21AED9"/>
            </a:solidFill>
            <a:ln>
              <a:noFill/>
            </a:ln>
          </p:spPr>
          <p:txBody>
            <a:bodyPr lIns="91425" tIns="91425" rIns="91425" bIns="91425" anchor="ctr" anchorCtr="0">
              <a:noAutofit/>
            </a:bodyPr>
            <a:lstStyle/>
            <a:p>
              <a:pPr lvl="0">
                <a:spcBef>
                  <a:spcPts val="0"/>
                </a:spcBef>
                <a:buNone/>
              </a:pPr>
              <a:endParaRPr/>
            </a:p>
          </p:txBody>
        </p:sp>
        <p:sp>
          <p:nvSpPr>
            <p:cNvPr id="1224" name="Shape 1224"/>
            <p:cNvSpPr/>
            <p:nvPr/>
          </p:nvSpPr>
          <p:spPr>
            <a:xfrm>
              <a:off x="2926250" y="3201900"/>
              <a:ext cx="272200" cy="305800"/>
            </a:xfrm>
            <a:custGeom>
              <a:avLst/>
              <a:gdLst/>
              <a:ahLst/>
              <a:cxnLst/>
              <a:rect l="0" t="0" r="0" b="0"/>
              <a:pathLst>
                <a:path w="10888" h="12232" extrusionOk="0">
                  <a:moveTo>
                    <a:pt x="1614" y="0"/>
                  </a:moveTo>
                  <a:lnTo>
                    <a:pt x="1" y="2957"/>
                  </a:lnTo>
                  <a:lnTo>
                    <a:pt x="9275" y="12231"/>
                  </a:lnTo>
                  <a:lnTo>
                    <a:pt x="10888" y="9274"/>
                  </a:lnTo>
                  <a:lnTo>
                    <a:pt x="1614" y="0"/>
                  </a:lnTo>
                  <a:close/>
                </a:path>
              </a:pathLst>
            </a:custGeom>
            <a:solidFill>
              <a:srgbClr val="21AED9"/>
            </a:solidFill>
            <a:ln>
              <a:noFill/>
            </a:ln>
          </p:spPr>
          <p:txBody>
            <a:bodyPr lIns="91425" tIns="91425" rIns="91425" bIns="91425" anchor="ctr" anchorCtr="0">
              <a:noAutofit/>
            </a:bodyPr>
            <a:lstStyle/>
            <a:p>
              <a:pPr lvl="0">
                <a:spcBef>
                  <a:spcPts val="0"/>
                </a:spcBef>
                <a:buNone/>
              </a:pPr>
              <a:endParaRPr/>
            </a:p>
          </p:txBody>
        </p:sp>
        <p:sp>
          <p:nvSpPr>
            <p:cNvPr id="1225" name="Shape 1225"/>
            <p:cNvSpPr/>
            <p:nvPr/>
          </p:nvSpPr>
          <p:spPr>
            <a:xfrm>
              <a:off x="1175600" y="1431100"/>
              <a:ext cx="436850" cy="319225"/>
            </a:xfrm>
            <a:custGeom>
              <a:avLst/>
              <a:gdLst/>
              <a:ahLst/>
              <a:cxnLst/>
              <a:rect l="0" t="0" r="0" b="0"/>
              <a:pathLst>
                <a:path w="17474" h="12769" extrusionOk="0">
                  <a:moveTo>
                    <a:pt x="1" y="0"/>
                  </a:moveTo>
                  <a:lnTo>
                    <a:pt x="12769" y="12769"/>
                  </a:lnTo>
                  <a:lnTo>
                    <a:pt x="17474" y="12769"/>
                  </a:lnTo>
                  <a:lnTo>
                    <a:pt x="4705" y="0"/>
                  </a:lnTo>
                  <a:close/>
                </a:path>
              </a:pathLst>
            </a:custGeom>
            <a:solidFill>
              <a:srgbClr val="22ADD9"/>
            </a:solidFill>
            <a:ln>
              <a:noFill/>
            </a:ln>
          </p:spPr>
          <p:txBody>
            <a:bodyPr lIns="91425" tIns="91425" rIns="91425" bIns="91425" anchor="ctr" anchorCtr="0">
              <a:noAutofit/>
            </a:bodyPr>
            <a:lstStyle/>
            <a:p>
              <a:pPr lvl="0">
                <a:spcBef>
                  <a:spcPts val="0"/>
                </a:spcBef>
                <a:buNone/>
              </a:pPr>
              <a:endParaRPr/>
            </a:p>
          </p:txBody>
        </p:sp>
        <p:sp>
          <p:nvSpPr>
            <p:cNvPr id="1226" name="Shape 1226"/>
            <p:cNvSpPr/>
            <p:nvPr/>
          </p:nvSpPr>
          <p:spPr>
            <a:xfrm>
              <a:off x="2959850" y="3141400"/>
              <a:ext cx="275575" cy="305800"/>
            </a:xfrm>
            <a:custGeom>
              <a:avLst/>
              <a:gdLst/>
              <a:ahLst/>
              <a:cxnLst/>
              <a:rect l="0" t="0" r="0" b="0"/>
              <a:pathLst>
                <a:path w="11023" h="12232" extrusionOk="0">
                  <a:moveTo>
                    <a:pt x="1748" y="1"/>
                  </a:moveTo>
                  <a:lnTo>
                    <a:pt x="1" y="2958"/>
                  </a:lnTo>
                  <a:lnTo>
                    <a:pt x="9275" y="12232"/>
                  </a:lnTo>
                  <a:lnTo>
                    <a:pt x="11022" y="9275"/>
                  </a:lnTo>
                  <a:lnTo>
                    <a:pt x="1748" y="1"/>
                  </a:lnTo>
                  <a:close/>
                </a:path>
              </a:pathLst>
            </a:custGeom>
            <a:solidFill>
              <a:srgbClr val="22ADD9"/>
            </a:solidFill>
            <a:ln>
              <a:noFill/>
            </a:ln>
          </p:spPr>
          <p:txBody>
            <a:bodyPr lIns="91425" tIns="91425" rIns="91425" bIns="91425" anchor="ctr" anchorCtr="0">
              <a:noAutofit/>
            </a:bodyPr>
            <a:lstStyle/>
            <a:p>
              <a:pPr lvl="0">
                <a:spcBef>
                  <a:spcPts val="0"/>
                </a:spcBef>
                <a:buNone/>
              </a:pPr>
              <a:endParaRPr/>
            </a:p>
          </p:txBody>
        </p:sp>
        <p:sp>
          <p:nvSpPr>
            <p:cNvPr id="1227" name="Shape 1227"/>
            <p:cNvSpPr/>
            <p:nvPr/>
          </p:nvSpPr>
          <p:spPr>
            <a:xfrm>
              <a:off x="2996825" y="3077575"/>
              <a:ext cx="275550" cy="309150"/>
            </a:xfrm>
            <a:custGeom>
              <a:avLst/>
              <a:gdLst/>
              <a:ahLst/>
              <a:cxnLst/>
              <a:rect l="0" t="0" r="0" b="0"/>
              <a:pathLst>
                <a:path w="11022" h="12366" extrusionOk="0">
                  <a:moveTo>
                    <a:pt x="1613" y="0"/>
                  </a:moveTo>
                  <a:lnTo>
                    <a:pt x="0" y="2957"/>
                  </a:lnTo>
                  <a:lnTo>
                    <a:pt x="9275" y="12366"/>
                  </a:lnTo>
                  <a:lnTo>
                    <a:pt x="11022" y="9409"/>
                  </a:lnTo>
                  <a:lnTo>
                    <a:pt x="1613" y="0"/>
                  </a:lnTo>
                  <a:close/>
                </a:path>
              </a:pathLst>
            </a:custGeom>
            <a:solidFill>
              <a:srgbClr val="23ABDA"/>
            </a:solidFill>
            <a:ln>
              <a:noFill/>
            </a:ln>
          </p:spPr>
          <p:txBody>
            <a:bodyPr lIns="91425" tIns="91425" rIns="91425" bIns="91425" anchor="ctr" anchorCtr="0">
              <a:noAutofit/>
            </a:bodyPr>
            <a:lstStyle/>
            <a:p>
              <a:pPr lvl="0">
                <a:spcBef>
                  <a:spcPts val="0"/>
                </a:spcBef>
                <a:buNone/>
              </a:pPr>
              <a:endParaRPr/>
            </a:p>
          </p:txBody>
        </p:sp>
        <p:sp>
          <p:nvSpPr>
            <p:cNvPr id="1228" name="Shape 1228"/>
            <p:cNvSpPr/>
            <p:nvPr/>
          </p:nvSpPr>
          <p:spPr>
            <a:xfrm>
              <a:off x="1273050" y="1431100"/>
              <a:ext cx="433500" cy="319225"/>
            </a:xfrm>
            <a:custGeom>
              <a:avLst/>
              <a:gdLst/>
              <a:ahLst/>
              <a:cxnLst/>
              <a:rect l="0" t="0" r="0" b="0"/>
              <a:pathLst>
                <a:path w="17340" h="12769" extrusionOk="0">
                  <a:moveTo>
                    <a:pt x="0" y="0"/>
                  </a:moveTo>
                  <a:lnTo>
                    <a:pt x="12769" y="12769"/>
                  </a:lnTo>
                  <a:lnTo>
                    <a:pt x="17339" y="12769"/>
                  </a:lnTo>
                  <a:lnTo>
                    <a:pt x="4705" y="0"/>
                  </a:lnTo>
                  <a:close/>
                </a:path>
              </a:pathLst>
            </a:custGeom>
            <a:solidFill>
              <a:srgbClr val="23ABDA"/>
            </a:solidFill>
            <a:ln>
              <a:noFill/>
            </a:ln>
          </p:spPr>
          <p:txBody>
            <a:bodyPr lIns="91425" tIns="91425" rIns="91425" bIns="91425" anchor="ctr" anchorCtr="0">
              <a:noAutofit/>
            </a:bodyPr>
            <a:lstStyle/>
            <a:p>
              <a:pPr lvl="0">
                <a:spcBef>
                  <a:spcPts val="0"/>
                </a:spcBef>
                <a:buNone/>
              </a:pPr>
              <a:endParaRPr/>
            </a:p>
          </p:txBody>
        </p:sp>
        <p:sp>
          <p:nvSpPr>
            <p:cNvPr id="1229" name="Shape 1229"/>
            <p:cNvSpPr/>
            <p:nvPr/>
          </p:nvSpPr>
          <p:spPr>
            <a:xfrm>
              <a:off x="1370500" y="1431100"/>
              <a:ext cx="433475" cy="319225"/>
            </a:xfrm>
            <a:custGeom>
              <a:avLst/>
              <a:gdLst/>
              <a:ahLst/>
              <a:cxnLst/>
              <a:rect l="0" t="0" r="0" b="0"/>
              <a:pathLst>
                <a:path w="17339" h="12769" extrusionOk="0">
                  <a:moveTo>
                    <a:pt x="0" y="0"/>
                  </a:moveTo>
                  <a:lnTo>
                    <a:pt x="12769" y="12769"/>
                  </a:lnTo>
                  <a:lnTo>
                    <a:pt x="17339" y="12769"/>
                  </a:lnTo>
                  <a:lnTo>
                    <a:pt x="4705" y="0"/>
                  </a:lnTo>
                  <a:close/>
                </a:path>
              </a:pathLst>
            </a:custGeom>
            <a:solidFill>
              <a:srgbClr val="25A9DA"/>
            </a:solidFill>
            <a:ln>
              <a:noFill/>
            </a:ln>
          </p:spPr>
          <p:txBody>
            <a:bodyPr lIns="91425" tIns="91425" rIns="91425" bIns="91425" anchor="ctr" anchorCtr="0">
              <a:noAutofit/>
            </a:bodyPr>
            <a:lstStyle/>
            <a:p>
              <a:pPr lvl="0">
                <a:spcBef>
                  <a:spcPts val="0"/>
                </a:spcBef>
                <a:buNone/>
              </a:pPr>
              <a:endParaRPr/>
            </a:p>
          </p:txBody>
        </p:sp>
        <p:sp>
          <p:nvSpPr>
            <p:cNvPr id="1230" name="Shape 1230"/>
            <p:cNvSpPr/>
            <p:nvPr/>
          </p:nvSpPr>
          <p:spPr>
            <a:xfrm>
              <a:off x="3030425" y="3017075"/>
              <a:ext cx="275550" cy="305800"/>
            </a:xfrm>
            <a:custGeom>
              <a:avLst/>
              <a:gdLst/>
              <a:ahLst/>
              <a:cxnLst/>
              <a:rect l="0" t="0" r="0" b="0"/>
              <a:pathLst>
                <a:path w="11022" h="12232" extrusionOk="0">
                  <a:moveTo>
                    <a:pt x="1748" y="1"/>
                  </a:moveTo>
                  <a:lnTo>
                    <a:pt x="1" y="2958"/>
                  </a:lnTo>
                  <a:lnTo>
                    <a:pt x="9409" y="12232"/>
                  </a:lnTo>
                  <a:lnTo>
                    <a:pt x="11022" y="9275"/>
                  </a:lnTo>
                  <a:lnTo>
                    <a:pt x="1748" y="1"/>
                  </a:lnTo>
                  <a:close/>
                </a:path>
              </a:pathLst>
            </a:custGeom>
            <a:solidFill>
              <a:srgbClr val="25A9DA"/>
            </a:solidFill>
            <a:ln>
              <a:noFill/>
            </a:ln>
          </p:spPr>
          <p:txBody>
            <a:bodyPr lIns="91425" tIns="91425" rIns="91425" bIns="91425" anchor="ctr" anchorCtr="0">
              <a:noAutofit/>
            </a:bodyPr>
            <a:lstStyle/>
            <a:p>
              <a:pPr lvl="0">
                <a:spcBef>
                  <a:spcPts val="0"/>
                </a:spcBef>
                <a:buNone/>
              </a:pPr>
              <a:endParaRPr/>
            </a:p>
          </p:txBody>
        </p:sp>
        <p:sp>
          <p:nvSpPr>
            <p:cNvPr id="1231" name="Shape 1231"/>
            <p:cNvSpPr/>
            <p:nvPr/>
          </p:nvSpPr>
          <p:spPr>
            <a:xfrm>
              <a:off x="1467950" y="1431100"/>
              <a:ext cx="433475" cy="319225"/>
            </a:xfrm>
            <a:custGeom>
              <a:avLst/>
              <a:gdLst/>
              <a:ahLst/>
              <a:cxnLst/>
              <a:rect l="0" t="0" r="0" b="0"/>
              <a:pathLst>
                <a:path w="17339" h="12769" extrusionOk="0">
                  <a:moveTo>
                    <a:pt x="0" y="0"/>
                  </a:moveTo>
                  <a:lnTo>
                    <a:pt x="12769" y="12769"/>
                  </a:lnTo>
                  <a:lnTo>
                    <a:pt x="17339" y="12769"/>
                  </a:lnTo>
                  <a:lnTo>
                    <a:pt x="4570" y="0"/>
                  </a:lnTo>
                  <a:close/>
                </a:path>
              </a:pathLst>
            </a:custGeom>
            <a:solidFill>
              <a:srgbClr val="26A8DB"/>
            </a:solidFill>
            <a:ln>
              <a:noFill/>
            </a:ln>
          </p:spPr>
          <p:txBody>
            <a:bodyPr lIns="91425" tIns="91425" rIns="91425" bIns="91425" anchor="ctr" anchorCtr="0">
              <a:noAutofit/>
            </a:bodyPr>
            <a:lstStyle/>
            <a:p>
              <a:pPr lvl="0">
                <a:spcBef>
                  <a:spcPts val="0"/>
                </a:spcBef>
                <a:buNone/>
              </a:pPr>
              <a:endParaRPr/>
            </a:p>
          </p:txBody>
        </p:sp>
        <p:sp>
          <p:nvSpPr>
            <p:cNvPr id="1232" name="Shape 1232"/>
            <p:cNvSpPr/>
            <p:nvPr/>
          </p:nvSpPr>
          <p:spPr>
            <a:xfrm>
              <a:off x="3067375" y="2956600"/>
              <a:ext cx="275575" cy="305800"/>
            </a:xfrm>
            <a:custGeom>
              <a:avLst/>
              <a:gdLst/>
              <a:ahLst/>
              <a:cxnLst/>
              <a:rect l="0" t="0" r="0" b="0"/>
              <a:pathLst>
                <a:path w="11023" h="12232" extrusionOk="0">
                  <a:moveTo>
                    <a:pt x="1614" y="0"/>
                  </a:moveTo>
                  <a:lnTo>
                    <a:pt x="1" y="2957"/>
                  </a:lnTo>
                  <a:lnTo>
                    <a:pt x="9275" y="12231"/>
                  </a:lnTo>
                  <a:lnTo>
                    <a:pt x="11022" y="9275"/>
                  </a:lnTo>
                  <a:lnTo>
                    <a:pt x="1614" y="0"/>
                  </a:lnTo>
                  <a:close/>
                </a:path>
              </a:pathLst>
            </a:custGeom>
            <a:solidFill>
              <a:srgbClr val="26A8DB"/>
            </a:solidFill>
            <a:ln>
              <a:noFill/>
            </a:ln>
          </p:spPr>
          <p:txBody>
            <a:bodyPr lIns="91425" tIns="91425" rIns="91425" bIns="91425" anchor="ctr" anchorCtr="0">
              <a:noAutofit/>
            </a:bodyPr>
            <a:lstStyle/>
            <a:p>
              <a:pPr lvl="0">
                <a:spcBef>
                  <a:spcPts val="0"/>
                </a:spcBef>
                <a:buNone/>
              </a:pPr>
              <a:endParaRPr/>
            </a:p>
          </p:txBody>
        </p:sp>
        <p:sp>
          <p:nvSpPr>
            <p:cNvPr id="1233" name="Shape 1233"/>
            <p:cNvSpPr/>
            <p:nvPr/>
          </p:nvSpPr>
          <p:spPr>
            <a:xfrm>
              <a:off x="1565375" y="1431100"/>
              <a:ext cx="433500" cy="319225"/>
            </a:xfrm>
            <a:custGeom>
              <a:avLst/>
              <a:gdLst/>
              <a:ahLst/>
              <a:cxnLst/>
              <a:rect l="0" t="0" r="0" b="0"/>
              <a:pathLst>
                <a:path w="17340" h="12769" extrusionOk="0">
                  <a:moveTo>
                    <a:pt x="1" y="0"/>
                  </a:moveTo>
                  <a:lnTo>
                    <a:pt x="12635" y="12769"/>
                  </a:lnTo>
                  <a:lnTo>
                    <a:pt x="17339" y="12769"/>
                  </a:lnTo>
                  <a:lnTo>
                    <a:pt x="4571" y="0"/>
                  </a:lnTo>
                  <a:close/>
                </a:path>
              </a:pathLst>
            </a:custGeom>
            <a:solidFill>
              <a:srgbClr val="27A6DC"/>
            </a:solidFill>
            <a:ln>
              <a:noFill/>
            </a:ln>
          </p:spPr>
          <p:txBody>
            <a:bodyPr lIns="91425" tIns="91425" rIns="91425" bIns="91425" anchor="ctr" anchorCtr="0">
              <a:noAutofit/>
            </a:bodyPr>
            <a:lstStyle/>
            <a:p>
              <a:pPr lvl="0">
                <a:spcBef>
                  <a:spcPts val="0"/>
                </a:spcBef>
                <a:buNone/>
              </a:pPr>
              <a:endParaRPr/>
            </a:p>
          </p:txBody>
        </p:sp>
        <p:sp>
          <p:nvSpPr>
            <p:cNvPr id="1234" name="Shape 1234"/>
            <p:cNvSpPr/>
            <p:nvPr/>
          </p:nvSpPr>
          <p:spPr>
            <a:xfrm>
              <a:off x="3101000" y="2896125"/>
              <a:ext cx="275550" cy="305800"/>
            </a:xfrm>
            <a:custGeom>
              <a:avLst/>
              <a:gdLst/>
              <a:ahLst/>
              <a:cxnLst/>
              <a:rect l="0" t="0" r="0" b="0"/>
              <a:pathLst>
                <a:path w="11022" h="12232" extrusionOk="0">
                  <a:moveTo>
                    <a:pt x="1747" y="0"/>
                  </a:moveTo>
                  <a:lnTo>
                    <a:pt x="0" y="2823"/>
                  </a:lnTo>
                  <a:lnTo>
                    <a:pt x="9409" y="12231"/>
                  </a:lnTo>
                  <a:lnTo>
                    <a:pt x="11021" y="9274"/>
                  </a:lnTo>
                  <a:lnTo>
                    <a:pt x="1747" y="0"/>
                  </a:lnTo>
                  <a:close/>
                </a:path>
              </a:pathLst>
            </a:custGeom>
            <a:solidFill>
              <a:srgbClr val="27A6DC"/>
            </a:solidFill>
            <a:ln>
              <a:noFill/>
            </a:ln>
          </p:spPr>
          <p:txBody>
            <a:bodyPr lIns="91425" tIns="91425" rIns="91425" bIns="91425" anchor="ctr" anchorCtr="0">
              <a:noAutofit/>
            </a:bodyPr>
            <a:lstStyle/>
            <a:p>
              <a:pPr lvl="0">
                <a:spcBef>
                  <a:spcPts val="0"/>
                </a:spcBef>
                <a:buNone/>
              </a:pPr>
              <a:endParaRPr/>
            </a:p>
          </p:txBody>
        </p:sp>
        <p:sp>
          <p:nvSpPr>
            <p:cNvPr id="1235" name="Shape 1235"/>
            <p:cNvSpPr/>
            <p:nvPr/>
          </p:nvSpPr>
          <p:spPr>
            <a:xfrm>
              <a:off x="3137950" y="2802025"/>
              <a:ext cx="275550" cy="336050"/>
            </a:xfrm>
            <a:custGeom>
              <a:avLst/>
              <a:gdLst/>
              <a:ahLst/>
              <a:cxnLst/>
              <a:rect l="0" t="0" r="0" b="0"/>
              <a:pathLst>
                <a:path w="11022" h="13442" extrusionOk="0">
                  <a:moveTo>
                    <a:pt x="404" y="1"/>
                  </a:moveTo>
                  <a:lnTo>
                    <a:pt x="1" y="404"/>
                  </a:lnTo>
                  <a:lnTo>
                    <a:pt x="1076" y="2286"/>
                  </a:lnTo>
                  <a:lnTo>
                    <a:pt x="1" y="4167"/>
                  </a:lnTo>
                  <a:lnTo>
                    <a:pt x="9275" y="13441"/>
                  </a:lnTo>
                  <a:lnTo>
                    <a:pt x="11022" y="10619"/>
                  </a:lnTo>
                  <a:lnTo>
                    <a:pt x="404" y="1"/>
                  </a:lnTo>
                  <a:close/>
                </a:path>
              </a:pathLst>
            </a:custGeom>
            <a:solidFill>
              <a:srgbClr val="28A4DC"/>
            </a:solidFill>
            <a:ln>
              <a:noFill/>
            </a:ln>
          </p:spPr>
          <p:txBody>
            <a:bodyPr lIns="91425" tIns="91425" rIns="91425" bIns="91425" anchor="ctr" anchorCtr="0">
              <a:noAutofit/>
            </a:bodyPr>
            <a:lstStyle/>
            <a:p>
              <a:pPr lvl="0">
                <a:spcBef>
                  <a:spcPts val="0"/>
                </a:spcBef>
                <a:buNone/>
              </a:pPr>
              <a:endParaRPr/>
            </a:p>
          </p:txBody>
        </p:sp>
        <p:sp>
          <p:nvSpPr>
            <p:cNvPr id="1236" name="Shape 1236"/>
            <p:cNvSpPr/>
            <p:nvPr/>
          </p:nvSpPr>
          <p:spPr>
            <a:xfrm>
              <a:off x="1662825" y="1431100"/>
              <a:ext cx="433500" cy="319225"/>
            </a:xfrm>
            <a:custGeom>
              <a:avLst/>
              <a:gdLst/>
              <a:ahLst/>
              <a:cxnLst/>
              <a:rect l="0" t="0" r="0" b="0"/>
              <a:pathLst>
                <a:path w="17340" h="12769" extrusionOk="0">
                  <a:moveTo>
                    <a:pt x="1" y="0"/>
                  </a:moveTo>
                  <a:lnTo>
                    <a:pt x="12635" y="12769"/>
                  </a:lnTo>
                  <a:lnTo>
                    <a:pt x="17339" y="12769"/>
                  </a:lnTo>
                  <a:lnTo>
                    <a:pt x="4571" y="0"/>
                  </a:lnTo>
                  <a:close/>
                </a:path>
              </a:pathLst>
            </a:custGeom>
            <a:solidFill>
              <a:srgbClr val="28A4DC"/>
            </a:solidFill>
            <a:ln>
              <a:noFill/>
            </a:ln>
          </p:spPr>
          <p:txBody>
            <a:bodyPr lIns="91425" tIns="91425" rIns="91425" bIns="91425" anchor="ctr" anchorCtr="0">
              <a:noAutofit/>
            </a:bodyPr>
            <a:lstStyle/>
            <a:p>
              <a:pPr lvl="0">
                <a:spcBef>
                  <a:spcPts val="0"/>
                </a:spcBef>
                <a:buNone/>
              </a:pPr>
              <a:endParaRPr/>
            </a:p>
          </p:txBody>
        </p:sp>
        <p:sp>
          <p:nvSpPr>
            <p:cNvPr id="1237" name="Shape 1237"/>
            <p:cNvSpPr/>
            <p:nvPr/>
          </p:nvSpPr>
          <p:spPr>
            <a:xfrm>
              <a:off x="3006900" y="2573550"/>
              <a:ext cx="440200" cy="504050"/>
            </a:xfrm>
            <a:custGeom>
              <a:avLst/>
              <a:gdLst/>
              <a:ahLst/>
              <a:cxnLst/>
              <a:rect l="0" t="0" r="0" b="0"/>
              <a:pathLst>
                <a:path w="17608" h="20162" extrusionOk="0">
                  <a:moveTo>
                    <a:pt x="404" y="0"/>
                  </a:moveTo>
                  <a:lnTo>
                    <a:pt x="1" y="269"/>
                  </a:lnTo>
                  <a:lnTo>
                    <a:pt x="5243" y="9543"/>
                  </a:lnTo>
                  <a:lnTo>
                    <a:pt x="15995" y="20161"/>
                  </a:lnTo>
                  <a:lnTo>
                    <a:pt x="17608" y="17204"/>
                  </a:lnTo>
                  <a:lnTo>
                    <a:pt x="404" y="0"/>
                  </a:lnTo>
                  <a:close/>
                </a:path>
              </a:pathLst>
            </a:custGeom>
            <a:solidFill>
              <a:srgbClr val="29A2DD"/>
            </a:solidFill>
            <a:ln>
              <a:noFill/>
            </a:ln>
          </p:spPr>
          <p:txBody>
            <a:bodyPr lIns="91425" tIns="91425" rIns="91425" bIns="91425" anchor="ctr" anchorCtr="0">
              <a:noAutofit/>
            </a:bodyPr>
            <a:lstStyle/>
            <a:p>
              <a:pPr lvl="0">
                <a:spcBef>
                  <a:spcPts val="0"/>
                </a:spcBef>
                <a:buNone/>
              </a:pPr>
              <a:endParaRPr/>
            </a:p>
          </p:txBody>
        </p:sp>
        <p:sp>
          <p:nvSpPr>
            <p:cNvPr id="1238" name="Shape 1238"/>
            <p:cNvSpPr/>
            <p:nvPr/>
          </p:nvSpPr>
          <p:spPr>
            <a:xfrm>
              <a:off x="1760275" y="1431100"/>
              <a:ext cx="433500" cy="319225"/>
            </a:xfrm>
            <a:custGeom>
              <a:avLst/>
              <a:gdLst/>
              <a:ahLst/>
              <a:cxnLst/>
              <a:rect l="0" t="0" r="0" b="0"/>
              <a:pathLst>
                <a:path w="17340" h="12769" extrusionOk="0">
                  <a:moveTo>
                    <a:pt x="1" y="0"/>
                  </a:moveTo>
                  <a:lnTo>
                    <a:pt x="12635" y="12769"/>
                  </a:lnTo>
                  <a:lnTo>
                    <a:pt x="17339" y="12769"/>
                  </a:lnTo>
                  <a:lnTo>
                    <a:pt x="4570" y="0"/>
                  </a:lnTo>
                  <a:close/>
                </a:path>
              </a:pathLst>
            </a:custGeom>
            <a:solidFill>
              <a:srgbClr val="29A2DD"/>
            </a:solidFill>
            <a:ln>
              <a:noFill/>
            </a:ln>
          </p:spPr>
          <p:txBody>
            <a:bodyPr lIns="91425" tIns="91425" rIns="91425" bIns="91425" anchor="ctr" anchorCtr="0">
              <a:noAutofit/>
            </a:bodyPr>
            <a:lstStyle/>
            <a:p>
              <a:pPr lvl="0">
                <a:spcBef>
                  <a:spcPts val="0"/>
                </a:spcBef>
                <a:buNone/>
              </a:pPr>
              <a:endParaRPr/>
            </a:p>
          </p:txBody>
        </p:sp>
        <p:sp>
          <p:nvSpPr>
            <p:cNvPr id="1239" name="Shape 1239"/>
            <p:cNvSpPr/>
            <p:nvPr/>
          </p:nvSpPr>
          <p:spPr>
            <a:xfrm>
              <a:off x="1854350" y="1431100"/>
              <a:ext cx="436850" cy="319225"/>
            </a:xfrm>
            <a:custGeom>
              <a:avLst/>
              <a:gdLst/>
              <a:ahLst/>
              <a:cxnLst/>
              <a:rect l="0" t="0" r="0" b="0"/>
              <a:pathLst>
                <a:path w="17474" h="12769" extrusionOk="0">
                  <a:moveTo>
                    <a:pt x="1" y="0"/>
                  </a:moveTo>
                  <a:lnTo>
                    <a:pt x="12770" y="12769"/>
                  </a:lnTo>
                  <a:lnTo>
                    <a:pt x="17474" y="12769"/>
                  </a:lnTo>
                  <a:lnTo>
                    <a:pt x="4705" y="0"/>
                  </a:lnTo>
                  <a:close/>
                </a:path>
              </a:pathLst>
            </a:custGeom>
            <a:solidFill>
              <a:srgbClr val="2AA1DD"/>
            </a:solidFill>
            <a:ln>
              <a:noFill/>
            </a:ln>
          </p:spPr>
          <p:txBody>
            <a:bodyPr lIns="91425" tIns="91425" rIns="91425" bIns="91425" anchor="ctr" anchorCtr="0">
              <a:noAutofit/>
            </a:bodyPr>
            <a:lstStyle/>
            <a:p>
              <a:pPr lvl="0">
                <a:spcBef>
                  <a:spcPts val="0"/>
                </a:spcBef>
                <a:buNone/>
              </a:pPr>
              <a:endParaRPr/>
            </a:p>
          </p:txBody>
        </p:sp>
        <p:sp>
          <p:nvSpPr>
            <p:cNvPr id="1240" name="Shape 1240"/>
            <p:cNvSpPr/>
            <p:nvPr/>
          </p:nvSpPr>
          <p:spPr>
            <a:xfrm>
              <a:off x="2872500" y="2345050"/>
              <a:ext cx="611575" cy="672050"/>
            </a:xfrm>
            <a:custGeom>
              <a:avLst/>
              <a:gdLst/>
              <a:ahLst/>
              <a:cxnLst/>
              <a:rect l="0" t="0" r="0" b="0"/>
              <a:pathLst>
                <a:path w="24463" h="26882" extrusionOk="0">
                  <a:moveTo>
                    <a:pt x="538" y="1"/>
                  </a:moveTo>
                  <a:lnTo>
                    <a:pt x="0" y="269"/>
                  </a:lnTo>
                  <a:lnTo>
                    <a:pt x="5377" y="9409"/>
                  </a:lnTo>
                  <a:lnTo>
                    <a:pt x="22715" y="26882"/>
                  </a:lnTo>
                  <a:lnTo>
                    <a:pt x="24462" y="23925"/>
                  </a:lnTo>
                  <a:lnTo>
                    <a:pt x="538" y="1"/>
                  </a:lnTo>
                  <a:close/>
                </a:path>
              </a:pathLst>
            </a:custGeom>
            <a:solidFill>
              <a:srgbClr val="2AA1DD"/>
            </a:solidFill>
            <a:ln>
              <a:noFill/>
            </a:ln>
          </p:spPr>
          <p:txBody>
            <a:bodyPr lIns="91425" tIns="91425" rIns="91425" bIns="91425" anchor="ctr" anchorCtr="0">
              <a:noAutofit/>
            </a:bodyPr>
            <a:lstStyle/>
            <a:p>
              <a:pPr lvl="0">
                <a:spcBef>
                  <a:spcPts val="0"/>
                </a:spcBef>
                <a:buNone/>
              </a:pPr>
              <a:endParaRPr/>
            </a:p>
          </p:txBody>
        </p:sp>
        <p:sp>
          <p:nvSpPr>
            <p:cNvPr id="1241" name="Shape 1241"/>
            <p:cNvSpPr/>
            <p:nvPr/>
          </p:nvSpPr>
          <p:spPr>
            <a:xfrm>
              <a:off x="2741450" y="2113200"/>
              <a:ext cx="779575" cy="843425"/>
            </a:xfrm>
            <a:custGeom>
              <a:avLst/>
              <a:gdLst/>
              <a:ahLst/>
              <a:cxnLst/>
              <a:rect l="0" t="0" r="0" b="0"/>
              <a:pathLst>
                <a:path w="31183" h="33737" extrusionOk="0">
                  <a:moveTo>
                    <a:pt x="404" y="0"/>
                  </a:moveTo>
                  <a:lnTo>
                    <a:pt x="0" y="404"/>
                  </a:lnTo>
                  <a:lnTo>
                    <a:pt x="5242" y="9543"/>
                  </a:lnTo>
                  <a:lnTo>
                    <a:pt x="29436" y="33736"/>
                  </a:lnTo>
                  <a:lnTo>
                    <a:pt x="31183" y="30780"/>
                  </a:lnTo>
                  <a:lnTo>
                    <a:pt x="404" y="0"/>
                  </a:lnTo>
                  <a:close/>
                </a:path>
              </a:pathLst>
            </a:custGeom>
            <a:solidFill>
              <a:srgbClr val="2B9FDE"/>
            </a:solidFill>
            <a:ln>
              <a:noFill/>
            </a:ln>
          </p:spPr>
          <p:txBody>
            <a:bodyPr lIns="91425" tIns="91425" rIns="91425" bIns="91425" anchor="ctr" anchorCtr="0">
              <a:noAutofit/>
            </a:bodyPr>
            <a:lstStyle/>
            <a:p>
              <a:pPr lvl="0">
                <a:spcBef>
                  <a:spcPts val="0"/>
                </a:spcBef>
                <a:buNone/>
              </a:pPr>
              <a:endParaRPr/>
            </a:p>
          </p:txBody>
        </p:sp>
        <p:sp>
          <p:nvSpPr>
            <p:cNvPr id="1242" name="Shape 1242"/>
            <p:cNvSpPr/>
            <p:nvPr/>
          </p:nvSpPr>
          <p:spPr>
            <a:xfrm>
              <a:off x="1951800" y="1431100"/>
              <a:ext cx="433500" cy="319225"/>
            </a:xfrm>
            <a:custGeom>
              <a:avLst/>
              <a:gdLst/>
              <a:ahLst/>
              <a:cxnLst/>
              <a:rect l="0" t="0" r="0" b="0"/>
              <a:pathLst>
                <a:path w="17340" h="12769" extrusionOk="0">
                  <a:moveTo>
                    <a:pt x="1" y="0"/>
                  </a:moveTo>
                  <a:lnTo>
                    <a:pt x="12769" y="12769"/>
                  </a:lnTo>
                  <a:lnTo>
                    <a:pt x="17339" y="12769"/>
                  </a:lnTo>
                  <a:lnTo>
                    <a:pt x="4705" y="0"/>
                  </a:lnTo>
                  <a:close/>
                </a:path>
              </a:pathLst>
            </a:custGeom>
            <a:solidFill>
              <a:srgbClr val="2B9FDE"/>
            </a:solidFill>
            <a:ln>
              <a:noFill/>
            </a:ln>
          </p:spPr>
          <p:txBody>
            <a:bodyPr lIns="91425" tIns="91425" rIns="91425" bIns="91425" anchor="ctr" anchorCtr="0">
              <a:noAutofit/>
            </a:bodyPr>
            <a:lstStyle/>
            <a:p>
              <a:pPr lvl="0">
                <a:spcBef>
                  <a:spcPts val="0"/>
                </a:spcBef>
                <a:buNone/>
              </a:pPr>
              <a:endParaRPr/>
            </a:p>
          </p:txBody>
        </p:sp>
        <p:sp>
          <p:nvSpPr>
            <p:cNvPr id="1243" name="Shape 1243"/>
            <p:cNvSpPr/>
            <p:nvPr/>
          </p:nvSpPr>
          <p:spPr>
            <a:xfrm>
              <a:off x="2049250" y="1431100"/>
              <a:ext cx="433500" cy="319225"/>
            </a:xfrm>
            <a:custGeom>
              <a:avLst/>
              <a:gdLst/>
              <a:ahLst/>
              <a:cxnLst/>
              <a:rect l="0" t="0" r="0" b="0"/>
              <a:pathLst>
                <a:path w="17340" h="12769" extrusionOk="0">
                  <a:moveTo>
                    <a:pt x="1" y="0"/>
                  </a:moveTo>
                  <a:lnTo>
                    <a:pt x="12769" y="12769"/>
                  </a:lnTo>
                  <a:lnTo>
                    <a:pt x="17339" y="12769"/>
                  </a:lnTo>
                  <a:lnTo>
                    <a:pt x="4705" y="0"/>
                  </a:lnTo>
                  <a:close/>
                </a:path>
              </a:pathLst>
            </a:custGeom>
            <a:solidFill>
              <a:srgbClr val="2C9DDE"/>
            </a:solidFill>
            <a:ln>
              <a:noFill/>
            </a:ln>
          </p:spPr>
          <p:txBody>
            <a:bodyPr lIns="91425" tIns="91425" rIns="91425" bIns="91425" anchor="ctr" anchorCtr="0">
              <a:noAutofit/>
            </a:bodyPr>
            <a:lstStyle/>
            <a:p>
              <a:pPr lvl="0">
                <a:spcBef>
                  <a:spcPts val="0"/>
                </a:spcBef>
                <a:buNone/>
              </a:pPr>
              <a:endParaRPr/>
            </a:p>
          </p:txBody>
        </p:sp>
        <p:sp>
          <p:nvSpPr>
            <p:cNvPr id="1244" name="Shape 1244"/>
            <p:cNvSpPr/>
            <p:nvPr/>
          </p:nvSpPr>
          <p:spPr>
            <a:xfrm>
              <a:off x="2610400" y="1884700"/>
              <a:ext cx="924075" cy="1008075"/>
            </a:xfrm>
            <a:custGeom>
              <a:avLst/>
              <a:gdLst/>
              <a:ahLst/>
              <a:cxnLst/>
              <a:rect l="0" t="0" r="0" b="0"/>
              <a:pathLst>
                <a:path w="36963" h="40323" extrusionOk="0">
                  <a:moveTo>
                    <a:pt x="404" y="1"/>
                  </a:moveTo>
                  <a:lnTo>
                    <a:pt x="1" y="270"/>
                  </a:lnTo>
                  <a:lnTo>
                    <a:pt x="5242" y="9544"/>
                  </a:lnTo>
                  <a:lnTo>
                    <a:pt x="36022" y="40323"/>
                  </a:lnTo>
                  <a:lnTo>
                    <a:pt x="36963" y="38979"/>
                  </a:lnTo>
                  <a:lnTo>
                    <a:pt x="33737" y="33334"/>
                  </a:lnTo>
                  <a:lnTo>
                    <a:pt x="404" y="1"/>
                  </a:lnTo>
                  <a:close/>
                </a:path>
              </a:pathLst>
            </a:custGeom>
            <a:solidFill>
              <a:srgbClr val="2C9DDE"/>
            </a:solidFill>
            <a:ln>
              <a:noFill/>
            </a:ln>
          </p:spPr>
          <p:txBody>
            <a:bodyPr lIns="91425" tIns="91425" rIns="91425" bIns="91425" anchor="ctr" anchorCtr="0">
              <a:noAutofit/>
            </a:bodyPr>
            <a:lstStyle/>
            <a:p>
              <a:pPr lvl="0">
                <a:spcBef>
                  <a:spcPts val="0"/>
                </a:spcBef>
                <a:buNone/>
              </a:pPr>
              <a:endParaRPr/>
            </a:p>
          </p:txBody>
        </p:sp>
        <p:sp>
          <p:nvSpPr>
            <p:cNvPr id="1245" name="Shape 1245"/>
            <p:cNvSpPr/>
            <p:nvPr/>
          </p:nvSpPr>
          <p:spPr>
            <a:xfrm>
              <a:off x="2146700" y="1431100"/>
              <a:ext cx="1307125" cy="1297025"/>
            </a:xfrm>
            <a:custGeom>
              <a:avLst/>
              <a:gdLst/>
              <a:ahLst/>
              <a:cxnLst/>
              <a:rect l="0" t="0" r="0" b="0"/>
              <a:pathLst>
                <a:path w="52285" h="51881" extrusionOk="0">
                  <a:moveTo>
                    <a:pt x="0" y="0"/>
                  </a:moveTo>
                  <a:lnTo>
                    <a:pt x="12769" y="12769"/>
                  </a:lnTo>
                  <a:lnTo>
                    <a:pt x="15188" y="12769"/>
                  </a:lnTo>
                  <a:lnTo>
                    <a:pt x="18549" y="18548"/>
                  </a:lnTo>
                  <a:lnTo>
                    <a:pt x="51882" y="51881"/>
                  </a:lnTo>
                  <a:lnTo>
                    <a:pt x="52285" y="51478"/>
                  </a:lnTo>
                  <a:lnTo>
                    <a:pt x="46909" y="42338"/>
                  </a:lnTo>
                  <a:lnTo>
                    <a:pt x="4570" y="0"/>
                  </a:lnTo>
                  <a:close/>
                </a:path>
              </a:pathLst>
            </a:custGeom>
            <a:solidFill>
              <a:srgbClr val="2D9CDF"/>
            </a:solidFill>
            <a:ln>
              <a:noFill/>
            </a:ln>
          </p:spPr>
          <p:txBody>
            <a:bodyPr lIns="91425" tIns="91425" rIns="91425" bIns="91425" anchor="ctr" anchorCtr="0">
              <a:noAutofit/>
            </a:bodyPr>
            <a:lstStyle/>
            <a:p>
              <a:pPr lvl="0">
                <a:spcBef>
                  <a:spcPts val="0"/>
                </a:spcBef>
                <a:buNone/>
              </a:pPr>
              <a:endParaRPr/>
            </a:p>
          </p:txBody>
        </p:sp>
        <p:sp>
          <p:nvSpPr>
            <p:cNvPr id="1246" name="Shape 1246"/>
            <p:cNvSpPr/>
            <p:nvPr/>
          </p:nvSpPr>
          <p:spPr>
            <a:xfrm>
              <a:off x="2244150" y="1431100"/>
              <a:ext cx="1075275" cy="1065175"/>
            </a:xfrm>
            <a:custGeom>
              <a:avLst/>
              <a:gdLst/>
              <a:ahLst/>
              <a:cxnLst/>
              <a:rect l="0" t="0" r="0" b="0"/>
              <a:pathLst>
                <a:path w="43011" h="42607" extrusionOk="0">
                  <a:moveTo>
                    <a:pt x="0" y="0"/>
                  </a:moveTo>
                  <a:lnTo>
                    <a:pt x="42607" y="42607"/>
                  </a:lnTo>
                  <a:lnTo>
                    <a:pt x="43011" y="42338"/>
                  </a:lnTo>
                  <a:lnTo>
                    <a:pt x="37769" y="33064"/>
                  </a:lnTo>
                  <a:lnTo>
                    <a:pt x="4570" y="0"/>
                  </a:lnTo>
                  <a:close/>
                </a:path>
              </a:pathLst>
            </a:custGeom>
            <a:solidFill>
              <a:srgbClr val="2F9AE0"/>
            </a:solidFill>
            <a:ln>
              <a:noFill/>
            </a:ln>
          </p:spPr>
          <p:txBody>
            <a:bodyPr lIns="91425" tIns="91425" rIns="91425" bIns="91425" anchor="ctr" anchorCtr="0">
              <a:noAutofit/>
            </a:bodyPr>
            <a:lstStyle/>
            <a:p>
              <a:pPr lvl="0">
                <a:spcBef>
                  <a:spcPts val="0"/>
                </a:spcBef>
                <a:buNone/>
              </a:pPr>
              <a:endParaRPr/>
            </a:p>
          </p:txBody>
        </p:sp>
        <p:sp>
          <p:nvSpPr>
            <p:cNvPr id="1247" name="Shape 1247"/>
            <p:cNvSpPr/>
            <p:nvPr/>
          </p:nvSpPr>
          <p:spPr>
            <a:xfrm>
              <a:off x="2341575" y="1431100"/>
              <a:ext cx="846800" cy="836700"/>
            </a:xfrm>
            <a:custGeom>
              <a:avLst/>
              <a:gdLst/>
              <a:ahLst/>
              <a:cxnLst/>
              <a:rect l="0" t="0" r="0" b="0"/>
              <a:pathLst>
                <a:path w="33872" h="33468" extrusionOk="0">
                  <a:moveTo>
                    <a:pt x="1" y="0"/>
                  </a:moveTo>
                  <a:lnTo>
                    <a:pt x="33468" y="33467"/>
                  </a:lnTo>
                  <a:lnTo>
                    <a:pt x="33872" y="33198"/>
                  </a:lnTo>
                  <a:lnTo>
                    <a:pt x="28495" y="23924"/>
                  </a:lnTo>
                  <a:lnTo>
                    <a:pt x="4571" y="0"/>
                  </a:lnTo>
                  <a:close/>
                </a:path>
              </a:pathLst>
            </a:custGeom>
            <a:solidFill>
              <a:srgbClr val="3098E0"/>
            </a:solidFill>
            <a:ln>
              <a:noFill/>
            </a:ln>
          </p:spPr>
          <p:txBody>
            <a:bodyPr lIns="91425" tIns="91425" rIns="91425" bIns="91425" anchor="ctr" anchorCtr="0">
              <a:noAutofit/>
            </a:bodyPr>
            <a:lstStyle/>
            <a:p>
              <a:pPr lvl="0">
                <a:spcBef>
                  <a:spcPts val="0"/>
                </a:spcBef>
                <a:buNone/>
              </a:pPr>
              <a:endParaRPr/>
            </a:p>
          </p:txBody>
        </p:sp>
        <p:sp>
          <p:nvSpPr>
            <p:cNvPr id="1248" name="Shape 1248"/>
            <p:cNvSpPr/>
            <p:nvPr/>
          </p:nvSpPr>
          <p:spPr>
            <a:xfrm>
              <a:off x="2439025" y="1431100"/>
              <a:ext cx="618300" cy="608200"/>
            </a:xfrm>
            <a:custGeom>
              <a:avLst/>
              <a:gdLst/>
              <a:ahLst/>
              <a:cxnLst/>
              <a:rect l="0" t="0" r="0" b="0"/>
              <a:pathLst>
                <a:path w="24732" h="24328" extrusionOk="0">
                  <a:moveTo>
                    <a:pt x="1" y="0"/>
                  </a:moveTo>
                  <a:lnTo>
                    <a:pt x="24194" y="24328"/>
                  </a:lnTo>
                  <a:lnTo>
                    <a:pt x="24732" y="23924"/>
                  </a:lnTo>
                  <a:lnTo>
                    <a:pt x="19355" y="14785"/>
                  </a:lnTo>
                  <a:lnTo>
                    <a:pt x="4571" y="0"/>
                  </a:lnTo>
                  <a:close/>
                </a:path>
              </a:pathLst>
            </a:custGeom>
            <a:solidFill>
              <a:srgbClr val="3196E1"/>
            </a:solidFill>
            <a:ln>
              <a:noFill/>
            </a:ln>
          </p:spPr>
          <p:txBody>
            <a:bodyPr lIns="91425" tIns="91425" rIns="91425" bIns="91425" anchor="ctr" anchorCtr="0">
              <a:noAutofit/>
            </a:bodyPr>
            <a:lstStyle/>
            <a:p>
              <a:pPr lvl="0">
                <a:spcBef>
                  <a:spcPts val="0"/>
                </a:spcBef>
                <a:buNone/>
              </a:pPr>
              <a:endParaRPr/>
            </a:p>
          </p:txBody>
        </p:sp>
        <p:sp>
          <p:nvSpPr>
            <p:cNvPr id="1249" name="Shape 1249"/>
            <p:cNvSpPr/>
            <p:nvPr/>
          </p:nvSpPr>
          <p:spPr>
            <a:xfrm>
              <a:off x="2533125" y="1431100"/>
              <a:ext cx="389800" cy="376350"/>
            </a:xfrm>
            <a:custGeom>
              <a:avLst/>
              <a:gdLst/>
              <a:ahLst/>
              <a:cxnLst/>
              <a:rect l="0" t="0" r="0" b="0"/>
              <a:pathLst>
                <a:path w="15592" h="15054" extrusionOk="0">
                  <a:moveTo>
                    <a:pt x="0" y="0"/>
                  </a:moveTo>
                  <a:lnTo>
                    <a:pt x="15188" y="15054"/>
                  </a:lnTo>
                  <a:lnTo>
                    <a:pt x="15591" y="14785"/>
                  </a:lnTo>
                  <a:lnTo>
                    <a:pt x="10350" y="5645"/>
                  </a:lnTo>
                  <a:lnTo>
                    <a:pt x="4704" y="0"/>
                  </a:lnTo>
                  <a:close/>
                </a:path>
              </a:pathLst>
            </a:custGeom>
            <a:solidFill>
              <a:srgbClr val="3295E1"/>
            </a:solidFill>
            <a:ln>
              <a:noFill/>
            </a:ln>
          </p:spPr>
          <p:txBody>
            <a:bodyPr lIns="91425" tIns="91425" rIns="91425" bIns="91425" anchor="ctr" anchorCtr="0">
              <a:noAutofit/>
            </a:bodyPr>
            <a:lstStyle/>
            <a:p>
              <a:pPr lvl="0">
                <a:spcBef>
                  <a:spcPts val="0"/>
                </a:spcBef>
                <a:buNone/>
              </a:pPr>
              <a:endParaRPr/>
            </a:p>
          </p:txBody>
        </p:sp>
        <p:sp>
          <p:nvSpPr>
            <p:cNvPr id="1250" name="Shape 1250"/>
            <p:cNvSpPr/>
            <p:nvPr/>
          </p:nvSpPr>
          <p:spPr>
            <a:xfrm>
              <a:off x="2630575" y="1431100"/>
              <a:ext cx="161300" cy="147850"/>
            </a:xfrm>
            <a:custGeom>
              <a:avLst/>
              <a:gdLst/>
              <a:ahLst/>
              <a:cxnLst/>
              <a:rect l="0" t="0" r="0" b="0"/>
              <a:pathLst>
                <a:path w="6452" h="5914" extrusionOk="0">
                  <a:moveTo>
                    <a:pt x="0" y="0"/>
                  </a:moveTo>
                  <a:lnTo>
                    <a:pt x="6048" y="5914"/>
                  </a:lnTo>
                  <a:lnTo>
                    <a:pt x="6452" y="5645"/>
                  </a:lnTo>
                  <a:lnTo>
                    <a:pt x="3226" y="0"/>
                  </a:lnTo>
                  <a:close/>
                </a:path>
              </a:pathLst>
            </a:custGeom>
            <a:solidFill>
              <a:srgbClr val="3393E2"/>
            </a:solidFill>
            <a:ln>
              <a:noFill/>
            </a:ln>
          </p:spPr>
          <p:txBody>
            <a:bodyPr lIns="91425" tIns="91425" rIns="91425" bIns="91425" anchor="ctr" anchorCtr="0">
              <a:noAutofit/>
            </a:bodyPr>
            <a:lstStyle/>
            <a:p>
              <a:pPr lvl="0">
                <a:spcBef>
                  <a:spcPts val="0"/>
                </a:spcBef>
                <a:buNone/>
              </a:pPr>
              <a:endParaRPr/>
            </a:p>
          </p:txBody>
        </p:sp>
      </p:grpSp>
      <p:sp>
        <p:nvSpPr>
          <p:cNvPr id="1251" name="Shape 1251"/>
          <p:cNvSpPr/>
          <p:nvPr/>
        </p:nvSpPr>
        <p:spPr>
          <a:xfrm rot="10800000" flipH="1">
            <a:off x="8486774" y="4230775"/>
            <a:ext cx="819899" cy="710099"/>
          </a:xfrm>
          <a:prstGeom prst="hexagon">
            <a:avLst>
              <a:gd name="adj" fmla="val 28678"/>
              <a:gd name="vf" fmla="val 115470"/>
            </a:avLst>
          </a:prstGeom>
          <a:noFill/>
          <a:ln w="9525" cap="flat"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252" name="Shape 1252"/>
          <p:cNvSpPr/>
          <p:nvPr/>
        </p:nvSpPr>
        <p:spPr>
          <a:xfrm rot="10800000" flipH="1">
            <a:off x="8124824" y="4615699"/>
            <a:ext cx="428700" cy="371100"/>
          </a:xfrm>
          <a:prstGeom prst="hexagon">
            <a:avLst>
              <a:gd name="adj" fmla="val 28678"/>
              <a:gd name="vf" fmla="val 115470"/>
            </a:avLst>
          </a:prstGeom>
          <a:solidFill>
            <a:srgbClr val="3292E1"/>
          </a:solidFill>
          <a:ln>
            <a:noFill/>
          </a:ln>
        </p:spPr>
        <p:txBody>
          <a:bodyPr lIns="91425" tIns="91425" rIns="91425" bIns="91425" anchor="ctr" anchorCtr="0">
            <a:noAutofit/>
          </a:bodyPr>
          <a:lstStyle/>
          <a:p>
            <a:pPr lvl="0">
              <a:spcBef>
                <a:spcPts val="0"/>
              </a:spcBef>
              <a:buNone/>
            </a:pPr>
            <a:endParaRPr/>
          </a:p>
        </p:txBody>
      </p:sp>
      <p:sp>
        <p:nvSpPr>
          <p:cNvPr id="1253" name="Shape 1253"/>
          <p:cNvSpPr/>
          <p:nvPr/>
        </p:nvSpPr>
        <p:spPr>
          <a:xfrm rot="10800000" flipH="1">
            <a:off x="7821347" y="2935400"/>
            <a:ext cx="819899" cy="709799"/>
          </a:xfrm>
          <a:prstGeom prst="hexagon">
            <a:avLst>
              <a:gd name="adj" fmla="val 28678"/>
              <a:gd name="vf" fmla="val 115470"/>
            </a:avLst>
          </a:prstGeom>
          <a:solidFill>
            <a:srgbClr val="184769"/>
          </a:solidFill>
          <a:ln>
            <a:noFill/>
          </a:ln>
        </p:spPr>
        <p:txBody>
          <a:bodyPr lIns="91425" tIns="91425" rIns="91425" bIns="91425" anchor="ctr" anchorCtr="0">
            <a:noAutofit/>
          </a:bodyPr>
          <a:lstStyle/>
          <a:p>
            <a:pPr lvl="0">
              <a:spcBef>
                <a:spcPts val="0"/>
              </a:spcBef>
              <a:buNone/>
            </a:pPr>
            <a:endParaRPr/>
          </a:p>
        </p:txBody>
      </p:sp>
      <p:sp>
        <p:nvSpPr>
          <p:cNvPr id="1254" name="Shape 1254"/>
          <p:cNvSpPr/>
          <p:nvPr/>
        </p:nvSpPr>
        <p:spPr>
          <a:xfrm rot="10800000" flipH="1">
            <a:off x="8486775" y="3512174"/>
            <a:ext cx="358799" cy="310500"/>
          </a:xfrm>
          <a:prstGeom prst="hexagon">
            <a:avLst>
              <a:gd name="adj" fmla="val 28678"/>
              <a:gd name="vf" fmla="val 115470"/>
            </a:avLst>
          </a:prstGeom>
          <a:noFill/>
          <a:ln w="19050" cap="flat" cmpd="sng">
            <a:solidFill>
              <a:srgbClr val="00E1C6"/>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255" name="Shape 1255"/>
          <p:cNvSpPr/>
          <p:nvPr/>
        </p:nvSpPr>
        <p:spPr>
          <a:xfrm>
            <a:off x="8772688" y="4461807"/>
            <a:ext cx="248072" cy="248057"/>
          </a:xfrm>
          <a:custGeom>
            <a:avLst/>
            <a:gdLst/>
            <a:ahLst/>
            <a:cxnLst/>
            <a:rect l="0" t="0" r="0" b="0"/>
            <a:pathLst>
              <a:path w="17000" h="16999" extrusionOk="0">
                <a:moveTo>
                  <a:pt x="8769" y="5740"/>
                </a:moveTo>
                <a:lnTo>
                  <a:pt x="9037" y="5788"/>
                </a:lnTo>
                <a:lnTo>
                  <a:pt x="9282" y="5862"/>
                </a:lnTo>
                <a:lnTo>
                  <a:pt x="9550" y="5935"/>
                </a:lnTo>
                <a:lnTo>
                  <a:pt x="9794" y="6057"/>
                </a:lnTo>
                <a:lnTo>
                  <a:pt x="10014" y="6204"/>
                </a:lnTo>
                <a:lnTo>
                  <a:pt x="10234" y="6350"/>
                </a:lnTo>
                <a:lnTo>
                  <a:pt x="10454" y="6546"/>
                </a:lnTo>
                <a:lnTo>
                  <a:pt x="10649" y="6765"/>
                </a:lnTo>
                <a:lnTo>
                  <a:pt x="10796" y="6985"/>
                </a:lnTo>
                <a:lnTo>
                  <a:pt x="10942" y="7205"/>
                </a:lnTo>
                <a:lnTo>
                  <a:pt x="11064" y="7449"/>
                </a:lnTo>
                <a:lnTo>
                  <a:pt x="11138" y="7718"/>
                </a:lnTo>
                <a:lnTo>
                  <a:pt x="11211" y="7962"/>
                </a:lnTo>
                <a:lnTo>
                  <a:pt x="11260" y="8231"/>
                </a:lnTo>
                <a:lnTo>
                  <a:pt x="11260" y="8499"/>
                </a:lnTo>
                <a:lnTo>
                  <a:pt x="11260" y="8768"/>
                </a:lnTo>
                <a:lnTo>
                  <a:pt x="11211" y="9037"/>
                </a:lnTo>
                <a:lnTo>
                  <a:pt x="11138" y="9281"/>
                </a:lnTo>
                <a:lnTo>
                  <a:pt x="11064" y="9550"/>
                </a:lnTo>
                <a:lnTo>
                  <a:pt x="10942" y="9794"/>
                </a:lnTo>
                <a:lnTo>
                  <a:pt x="10796" y="10014"/>
                </a:lnTo>
                <a:lnTo>
                  <a:pt x="10649" y="10233"/>
                </a:lnTo>
                <a:lnTo>
                  <a:pt x="10454" y="10453"/>
                </a:lnTo>
                <a:lnTo>
                  <a:pt x="10234" y="10649"/>
                </a:lnTo>
                <a:lnTo>
                  <a:pt x="10014" y="10795"/>
                </a:lnTo>
                <a:lnTo>
                  <a:pt x="9794" y="10942"/>
                </a:lnTo>
                <a:lnTo>
                  <a:pt x="9550" y="11064"/>
                </a:lnTo>
                <a:lnTo>
                  <a:pt x="9282" y="11137"/>
                </a:lnTo>
                <a:lnTo>
                  <a:pt x="9037" y="11210"/>
                </a:lnTo>
                <a:lnTo>
                  <a:pt x="8769" y="11259"/>
                </a:lnTo>
                <a:lnTo>
                  <a:pt x="8231" y="11259"/>
                </a:lnTo>
                <a:lnTo>
                  <a:pt x="7963" y="11210"/>
                </a:lnTo>
                <a:lnTo>
                  <a:pt x="7719" y="11137"/>
                </a:lnTo>
                <a:lnTo>
                  <a:pt x="7450" y="11064"/>
                </a:lnTo>
                <a:lnTo>
                  <a:pt x="7206" y="10942"/>
                </a:lnTo>
                <a:lnTo>
                  <a:pt x="6986" y="10795"/>
                </a:lnTo>
                <a:lnTo>
                  <a:pt x="6766" y="10649"/>
                </a:lnTo>
                <a:lnTo>
                  <a:pt x="6546" y="10453"/>
                </a:lnTo>
                <a:lnTo>
                  <a:pt x="6351" y="10233"/>
                </a:lnTo>
                <a:lnTo>
                  <a:pt x="6204" y="10014"/>
                </a:lnTo>
                <a:lnTo>
                  <a:pt x="6058" y="9794"/>
                </a:lnTo>
                <a:lnTo>
                  <a:pt x="5936" y="9550"/>
                </a:lnTo>
                <a:lnTo>
                  <a:pt x="5862" y="9281"/>
                </a:lnTo>
                <a:lnTo>
                  <a:pt x="5789" y="9037"/>
                </a:lnTo>
                <a:lnTo>
                  <a:pt x="5740" y="8768"/>
                </a:lnTo>
                <a:lnTo>
                  <a:pt x="5740" y="8499"/>
                </a:lnTo>
                <a:lnTo>
                  <a:pt x="5740" y="8231"/>
                </a:lnTo>
                <a:lnTo>
                  <a:pt x="5789" y="7962"/>
                </a:lnTo>
                <a:lnTo>
                  <a:pt x="5862" y="7718"/>
                </a:lnTo>
                <a:lnTo>
                  <a:pt x="5936" y="7449"/>
                </a:lnTo>
                <a:lnTo>
                  <a:pt x="6058" y="7205"/>
                </a:lnTo>
                <a:lnTo>
                  <a:pt x="6204" y="6985"/>
                </a:lnTo>
                <a:lnTo>
                  <a:pt x="6351" y="6765"/>
                </a:lnTo>
                <a:lnTo>
                  <a:pt x="6546" y="6546"/>
                </a:lnTo>
                <a:lnTo>
                  <a:pt x="6766" y="6350"/>
                </a:lnTo>
                <a:lnTo>
                  <a:pt x="6986" y="6204"/>
                </a:lnTo>
                <a:lnTo>
                  <a:pt x="7206" y="6057"/>
                </a:lnTo>
                <a:lnTo>
                  <a:pt x="7450" y="5935"/>
                </a:lnTo>
                <a:lnTo>
                  <a:pt x="7719" y="5862"/>
                </a:lnTo>
                <a:lnTo>
                  <a:pt x="7963" y="5788"/>
                </a:lnTo>
                <a:lnTo>
                  <a:pt x="8231" y="5740"/>
                </a:lnTo>
                <a:close/>
                <a:moveTo>
                  <a:pt x="7914" y="0"/>
                </a:moveTo>
                <a:lnTo>
                  <a:pt x="7743" y="25"/>
                </a:lnTo>
                <a:lnTo>
                  <a:pt x="7596" y="73"/>
                </a:lnTo>
                <a:lnTo>
                  <a:pt x="7474" y="147"/>
                </a:lnTo>
                <a:lnTo>
                  <a:pt x="7328" y="244"/>
                </a:lnTo>
                <a:lnTo>
                  <a:pt x="7230" y="342"/>
                </a:lnTo>
                <a:lnTo>
                  <a:pt x="7132" y="489"/>
                </a:lnTo>
                <a:lnTo>
                  <a:pt x="7084" y="635"/>
                </a:lnTo>
                <a:lnTo>
                  <a:pt x="7035" y="782"/>
                </a:lnTo>
                <a:lnTo>
                  <a:pt x="6839" y="2540"/>
                </a:lnTo>
                <a:lnTo>
                  <a:pt x="6497" y="2638"/>
                </a:lnTo>
                <a:lnTo>
                  <a:pt x="6131" y="2784"/>
                </a:lnTo>
                <a:lnTo>
                  <a:pt x="5789" y="2931"/>
                </a:lnTo>
                <a:lnTo>
                  <a:pt x="5447" y="3102"/>
                </a:lnTo>
                <a:lnTo>
                  <a:pt x="4079" y="2027"/>
                </a:lnTo>
                <a:lnTo>
                  <a:pt x="3933" y="1930"/>
                </a:lnTo>
                <a:lnTo>
                  <a:pt x="3786" y="1881"/>
                </a:lnTo>
                <a:lnTo>
                  <a:pt x="3640" y="1832"/>
                </a:lnTo>
                <a:lnTo>
                  <a:pt x="3493" y="1832"/>
                </a:lnTo>
                <a:lnTo>
                  <a:pt x="3322" y="1856"/>
                </a:lnTo>
                <a:lnTo>
                  <a:pt x="3176" y="1905"/>
                </a:lnTo>
                <a:lnTo>
                  <a:pt x="3029" y="1978"/>
                </a:lnTo>
                <a:lnTo>
                  <a:pt x="2907" y="2076"/>
                </a:lnTo>
                <a:lnTo>
                  <a:pt x="2077" y="2907"/>
                </a:lnTo>
                <a:lnTo>
                  <a:pt x="1979" y="3029"/>
                </a:lnTo>
                <a:lnTo>
                  <a:pt x="1906" y="3175"/>
                </a:lnTo>
                <a:lnTo>
                  <a:pt x="1857" y="3322"/>
                </a:lnTo>
                <a:lnTo>
                  <a:pt x="1833" y="3493"/>
                </a:lnTo>
                <a:lnTo>
                  <a:pt x="1833" y="3639"/>
                </a:lnTo>
                <a:lnTo>
                  <a:pt x="1881" y="3786"/>
                </a:lnTo>
                <a:lnTo>
                  <a:pt x="1930" y="3932"/>
                </a:lnTo>
                <a:lnTo>
                  <a:pt x="2028" y="4079"/>
                </a:lnTo>
                <a:lnTo>
                  <a:pt x="3103" y="5447"/>
                </a:lnTo>
                <a:lnTo>
                  <a:pt x="2932" y="5788"/>
                </a:lnTo>
                <a:lnTo>
                  <a:pt x="2785" y="6130"/>
                </a:lnTo>
                <a:lnTo>
                  <a:pt x="2639" y="6497"/>
                </a:lnTo>
                <a:lnTo>
                  <a:pt x="2541" y="6839"/>
                </a:lnTo>
                <a:lnTo>
                  <a:pt x="782" y="7034"/>
                </a:lnTo>
                <a:lnTo>
                  <a:pt x="636" y="7083"/>
                </a:lnTo>
                <a:lnTo>
                  <a:pt x="489" y="7132"/>
                </a:lnTo>
                <a:lnTo>
                  <a:pt x="343" y="7229"/>
                </a:lnTo>
                <a:lnTo>
                  <a:pt x="245" y="7327"/>
                </a:lnTo>
                <a:lnTo>
                  <a:pt x="147" y="7474"/>
                </a:lnTo>
                <a:lnTo>
                  <a:pt x="74" y="7596"/>
                </a:lnTo>
                <a:lnTo>
                  <a:pt x="25" y="7742"/>
                </a:lnTo>
                <a:lnTo>
                  <a:pt x="1" y="7913"/>
                </a:lnTo>
                <a:lnTo>
                  <a:pt x="1" y="9086"/>
                </a:lnTo>
                <a:lnTo>
                  <a:pt x="25" y="9257"/>
                </a:lnTo>
                <a:lnTo>
                  <a:pt x="74" y="9403"/>
                </a:lnTo>
                <a:lnTo>
                  <a:pt x="147" y="9525"/>
                </a:lnTo>
                <a:lnTo>
                  <a:pt x="245" y="9672"/>
                </a:lnTo>
                <a:lnTo>
                  <a:pt x="343" y="9769"/>
                </a:lnTo>
                <a:lnTo>
                  <a:pt x="489" y="9867"/>
                </a:lnTo>
                <a:lnTo>
                  <a:pt x="636" y="9916"/>
                </a:lnTo>
                <a:lnTo>
                  <a:pt x="782" y="9965"/>
                </a:lnTo>
                <a:lnTo>
                  <a:pt x="2541" y="10160"/>
                </a:lnTo>
                <a:lnTo>
                  <a:pt x="2639" y="10502"/>
                </a:lnTo>
                <a:lnTo>
                  <a:pt x="2785" y="10868"/>
                </a:lnTo>
                <a:lnTo>
                  <a:pt x="2932" y="11210"/>
                </a:lnTo>
                <a:lnTo>
                  <a:pt x="3103" y="11552"/>
                </a:lnTo>
                <a:lnTo>
                  <a:pt x="2028" y="12920"/>
                </a:lnTo>
                <a:lnTo>
                  <a:pt x="1930" y="13067"/>
                </a:lnTo>
                <a:lnTo>
                  <a:pt x="1881" y="13213"/>
                </a:lnTo>
                <a:lnTo>
                  <a:pt x="1833" y="13360"/>
                </a:lnTo>
                <a:lnTo>
                  <a:pt x="1833" y="13506"/>
                </a:lnTo>
                <a:lnTo>
                  <a:pt x="1857" y="13677"/>
                </a:lnTo>
                <a:lnTo>
                  <a:pt x="1906" y="13824"/>
                </a:lnTo>
                <a:lnTo>
                  <a:pt x="1979" y="13970"/>
                </a:lnTo>
                <a:lnTo>
                  <a:pt x="2077" y="14092"/>
                </a:lnTo>
                <a:lnTo>
                  <a:pt x="2907" y="14923"/>
                </a:lnTo>
                <a:lnTo>
                  <a:pt x="3029" y="15020"/>
                </a:lnTo>
                <a:lnTo>
                  <a:pt x="3176" y="15094"/>
                </a:lnTo>
                <a:lnTo>
                  <a:pt x="3322" y="15142"/>
                </a:lnTo>
                <a:lnTo>
                  <a:pt x="3493" y="15167"/>
                </a:lnTo>
                <a:lnTo>
                  <a:pt x="3640" y="15167"/>
                </a:lnTo>
                <a:lnTo>
                  <a:pt x="3786" y="15118"/>
                </a:lnTo>
                <a:lnTo>
                  <a:pt x="3933" y="15069"/>
                </a:lnTo>
                <a:lnTo>
                  <a:pt x="4079" y="14996"/>
                </a:lnTo>
                <a:lnTo>
                  <a:pt x="5447" y="13897"/>
                </a:lnTo>
                <a:lnTo>
                  <a:pt x="5789" y="14068"/>
                </a:lnTo>
                <a:lnTo>
                  <a:pt x="6131" y="14214"/>
                </a:lnTo>
                <a:lnTo>
                  <a:pt x="6497" y="14361"/>
                </a:lnTo>
                <a:lnTo>
                  <a:pt x="6839" y="14459"/>
                </a:lnTo>
                <a:lnTo>
                  <a:pt x="7035" y="16217"/>
                </a:lnTo>
                <a:lnTo>
                  <a:pt x="7084" y="16364"/>
                </a:lnTo>
                <a:lnTo>
                  <a:pt x="7132" y="16510"/>
                </a:lnTo>
                <a:lnTo>
                  <a:pt x="7230" y="16657"/>
                </a:lnTo>
                <a:lnTo>
                  <a:pt x="7328" y="16754"/>
                </a:lnTo>
                <a:lnTo>
                  <a:pt x="7474" y="16852"/>
                </a:lnTo>
                <a:lnTo>
                  <a:pt x="7596" y="16925"/>
                </a:lnTo>
                <a:lnTo>
                  <a:pt x="7743" y="16974"/>
                </a:lnTo>
                <a:lnTo>
                  <a:pt x="7914" y="16999"/>
                </a:lnTo>
                <a:lnTo>
                  <a:pt x="9086" y="16999"/>
                </a:lnTo>
                <a:lnTo>
                  <a:pt x="9257" y="16974"/>
                </a:lnTo>
                <a:lnTo>
                  <a:pt x="9404" y="16925"/>
                </a:lnTo>
                <a:lnTo>
                  <a:pt x="9526" y="16852"/>
                </a:lnTo>
                <a:lnTo>
                  <a:pt x="9672" y="16754"/>
                </a:lnTo>
                <a:lnTo>
                  <a:pt x="9770" y="16657"/>
                </a:lnTo>
                <a:lnTo>
                  <a:pt x="9868" y="16510"/>
                </a:lnTo>
                <a:lnTo>
                  <a:pt x="9917" y="16364"/>
                </a:lnTo>
                <a:lnTo>
                  <a:pt x="9965" y="16217"/>
                </a:lnTo>
                <a:lnTo>
                  <a:pt x="10161" y="14459"/>
                </a:lnTo>
                <a:lnTo>
                  <a:pt x="10503" y="14361"/>
                </a:lnTo>
                <a:lnTo>
                  <a:pt x="10869" y="14214"/>
                </a:lnTo>
                <a:lnTo>
                  <a:pt x="11211" y="14068"/>
                </a:lnTo>
                <a:lnTo>
                  <a:pt x="11553" y="13897"/>
                </a:lnTo>
                <a:lnTo>
                  <a:pt x="12921" y="14996"/>
                </a:lnTo>
                <a:lnTo>
                  <a:pt x="13067" y="15069"/>
                </a:lnTo>
                <a:lnTo>
                  <a:pt x="13214" y="15118"/>
                </a:lnTo>
                <a:lnTo>
                  <a:pt x="13360" y="15167"/>
                </a:lnTo>
                <a:lnTo>
                  <a:pt x="13507" y="15167"/>
                </a:lnTo>
                <a:lnTo>
                  <a:pt x="13678" y="15142"/>
                </a:lnTo>
                <a:lnTo>
                  <a:pt x="13824" y="15094"/>
                </a:lnTo>
                <a:lnTo>
                  <a:pt x="13971" y="15020"/>
                </a:lnTo>
                <a:lnTo>
                  <a:pt x="14093" y="14923"/>
                </a:lnTo>
                <a:lnTo>
                  <a:pt x="14923" y="14092"/>
                </a:lnTo>
                <a:lnTo>
                  <a:pt x="15021" y="13970"/>
                </a:lnTo>
                <a:lnTo>
                  <a:pt x="15094" y="13824"/>
                </a:lnTo>
                <a:lnTo>
                  <a:pt x="15143" y="13677"/>
                </a:lnTo>
                <a:lnTo>
                  <a:pt x="15168" y="13506"/>
                </a:lnTo>
                <a:lnTo>
                  <a:pt x="15168" y="13360"/>
                </a:lnTo>
                <a:lnTo>
                  <a:pt x="15119" y="13213"/>
                </a:lnTo>
                <a:lnTo>
                  <a:pt x="15070" y="13067"/>
                </a:lnTo>
                <a:lnTo>
                  <a:pt x="14997" y="12920"/>
                </a:lnTo>
                <a:lnTo>
                  <a:pt x="13898" y="11552"/>
                </a:lnTo>
                <a:lnTo>
                  <a:pt x="14068" y="11210"/>
                </a:lnTo>
                <a:lnTo>
                  <a:pt x="14215" y="10868"/>
                </a:lnTo>
                <a:lnTo>
                  <a:pt x="14362" y="10502"/>
                </a:lnTo>
                <a:lnTo>
                  <a:pt x="14459" y="10160"/>
                </a:lnTo>
                <a:lnTo>
                  <a:pt x="16218" y="9965"/>
                </a:lnTo>
                <a:lnTo>
                  <a:pt x="16364" y="9916"/>
                </a:lnTo>
                <a:lnTo>
                  <a:pt x="16511" y="9867"/>
                </a:lnTo>
                <a:lnTo>
                  <a:pt x="16657" y="9769"/>
                </a:lnTo>
                <a:lnTo>
                  <a:pt x="16755" y="9672"/>
                </a:lnTo>
                <a:lnTo>
                  <a:pt x="16853" y="9525"/>
                </a:lnTo>
                <a:lnTo>
                  <a:pt x="16926" y="9403"/>
                </a:lnTo>
                <a:lnTo>
                  <a:pt x="16975" y="9257"/>
                </a:lnTo>
                <a:lnTo>
                  <a:pt x="16999" y="9086"/>
                </a:lnTo>
                <a:lnTo>
                  <a:pt x="16999" y="7913"/>
                </a:lnTo>
                <a:lnTo>
                  <a:pt x="16975" y="7742"/>
                </a:lnTo>
                <a:lnTo>
                  <a:pt x="16926" y="7596"/>
                </a:lnTo>
                <a:lnTo>
                  <a:pt x="16853" y="7474"/>
                </a:lnTo>
                <a:lnTo>
                  <a:pt x="16755" y="7327"/>
                </a:lnTo>
                <a:lnTo>
                  <a:pt x="16657" y="7229"/>
                </a:lnTo>
                <a:lnTo>
                  <a:pt x="16511" y="7132"/>
                </a:lnTo>
                <a:lnTo>
                  <a:pt x="16364" y="7083"/>
                </a:lnTo>
                <a:lnTo>
                  <a:pt x="16218" y="7034"/>
                </a:lnTo>
                <a:lnTo>
                  <a:pt x="14459" y="6839"/>
                </a:lnTo>
                <a:lnTo>
                  <a:pt x="14362" y="6497"/>
                </a:lnTo>
                <a:lnTo>
                  <a:pt x="14215" y="6130"/>
                </a:lnTo>
                <a:lnTo>
                  <a:pt x="14068" y="5788"/>
                </a:lnTo>
                <a:lnTo>
                  <a:pt x="13898" y="5447"/>
                </a:lnTo>
                <a:lnTo>
                  <a:pt x="14997" y="4079"/>
                </a:lnTo>
                <a:lnTo>
                  <a:pt x="15070" y="3932"/>
                </a:lnTo>
                <a:lnTo>
                  <a:pt x="15119" y="3786"/>
                </a:lnTo>
                <a:lnTo>
                  <a:pt x="15168" y="3639"/>
                </a:lnTo>
                <a:lnTo>
                  <a:pt x="15168" y="3493"/>
                </a:lnTo>
                <a:lnTo>
                  <a:pt x="15143" y="3322"/>
                </a:lnTo>
                <a:lnTo>
                  <a:pt x="15094" y="3175"/>
                </a:lnTo>
                <a:lnTo>
                  <a:pt x="15021" y="3029"/>
                </a:lnTo>
                <a:lnTo>
                  <a:pt x="14923" y="2907"/>
                </a:lnTo>
                <a:lnTo>
                  <a:pt x="14093" y="2076"/>
                </a:lnTo>
                <a:lnTo>
                  <a:pt x="13971" y="1978"/>
                </a:lnTo>
                <a:lnTo>
                  <a:pt x="13824" y="1905"/>
                </a:lnTo>
                <a:lnTo>
                  <a:pt x="13678" y="1856"/>
                </a:lnTo>
                <a:lnTo>
                  <a:pt x="13507" y="1832"/>
                </a:lnTo>
                <a:lnTo>
                  <a:pt x="13360" y="1832"/>
                </a:lnTo>
                <a:lnTo>
                  <a:pt x="13214" y="1881"/>
                </a:lnTo>
                <a:lnTo>
                  <a:pt x="13067" y="1930"/>
                </a:lnTo>
                <a:lnTo>
                  <a:pt x="12921" y="2027"/>
                </a:lnTo>
                <a:lnTo>
                  <a:pt x="11553" y="3102"/>
                </a:lnTo>
                <a:lnTo>
                  <a:pt x="11211" y="2931"/>
                </a:lnTo>
                <a:lnTo>
                  <a:pt x="10869" y="2784"/>
                </a:lnTo>
                <a:lnTo>
                  <a:pt x="10503" y="2638"/>
                </a:lnTo>
                <a:lnTo>
                  <a:pt x="10161" y="2540"/>
                </a:lnTo>
                <a:lnTo>
                  <a:pt x="9965" y="782"/>
                </a:lnTo>
                <a:lnTo>
                  <a:pt x="9917" y="635"/>
                </a:lnTo>
                <a:lnTo>
                  <a:pt x="9868" y="489"/>
                </a:lnTo>
                <a:lnTo>
                  <a:pt x="9770" y="342"/>
                </a:lnTo>
                <a:lnTo>
                  <a:pt x="9672" y="244"/>
                </a:lnTo>
                <a:lnTo>
                  <a:pt x="9526" y="147"/>
                </a:lnTo>
                <a:lnTo>
                  <a:pt x="9404" y="73"/>
                </a:lnTo>
                <a:lnTo>
                  <a:pt x="9257" y="25"/>
                </a:lnTo>
                <a:lnTo>
                  <a:pt x="9086"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grpSp>
        <p:nvGrpSpPr>
          <p:cNvPr id="7" name="Shape 1256"/>
          <p:cNvGrpSpPr/>
          <p:nvPr/>
        </p:nvGrpSpPr>
        <p:grpSpPr>
          <a:xfrm>
            <a:off x="7354067" y="3426714"/>
            <a:ext cx="455624" cy="437053"/>
            <a:chOff x="5241175" y="4959100"/>
            <a:chExt cx="539775" cy="517775"/>
          </a:xfrm>
        </p:grpSpPr>
        <p:sp>
          <p:nvSpPr>
            <p:cNvPr id="1257" name="Shape 1257"/>
            <p:cNvSpPr/>
            <p:nvPr/>
          </p:nvSpPr>
          <p:spPr>
            <a:xfrm>
              <a:off x="5575150" y="4959100"/>
              <a:ext cx="161225" cy="178300"/>
            </a:xfrm>
            <a:custGeom>
              <a:avLst/>
              <a:gdLst/>
              <a:ahLst/>
              <a:cxnLst/>
              <a:rect l="0" t="0" r="0" b="0"/>
              <a:pathLst>
                <a:path w="6449" h="7132" extrusionOk="0">
                  <a:moveTo>
                    <a:pt x="4641" y="0"/>
                  </a:moveTo>
                  <a:lnTo>
                    <a:pt x="4470" y="25"/>
                  </a:lnTo>
                  <a:lnTo>
                    <a:pt x="4299" y="49"/>
                  </a:lnTo>
                  <a:lnTo>
                    <a:pt x="4128" y="98"/>
                  </a:lnTo>
                  <a:lnTo>
                    <a:pt x="3957" y="147"/>
                  </a:lnTo>
                  <a:lnTo>
                    <a:pt x="3786" y="220"/>
                  </a:lnTo>
                  <a:lnTo>
                    <a:pt x="3640" y="318"/>
                  </a:lnTo>
                  <a:lnTo>
                    <a:pt x="3517" y="415"/>
                  </a:lnTo>
                  <a:lnTo>
                    <a:pt x="3395" y="538"/>
                  </a:lnTo>
                  <a:lnTo>
                    <a:pt x="3273" y="660"/>
                  </a:lnTo>
                  <a:lnTo>
                    <a:pt x="3175" y="806"/>
                  </a:lnTo>
                  <a:lnTo>
                    <a:pt x="3078" y="953"/>
                  </a:lnTo>
                  <a:lnTo>
                    <a:pt x="3005" y="1099"/>
                  </a:lnTo>
                  <a:lnTo>
                    <a:pt x="2931" y="1270"/>
                  </a:lnTo>
                  <a:lnTo>
                    <a:pt x="2907" y="1441"/>
                  </a:lnTo>
                  <a:lnTo>
                    <a:pt x="2882" y="1612"/>
                  </a:lnTo>
                  <a:lnTo>
                    <a:pt x="2858" y="1808"/>
                  </a:lnTo>
                  <a:lnTo>
                    <a:pt x="2882" y="2076"/>
                  </a:lnTo>
                  <a:lnTo>
                    <a:pt x="2956" y="2345"/>
                  </a:lnTo>
                  <a:lnTo>
                    <a:pt x="3053" y="2589"/>
                  </a:lnTo>
                  <a:lnTo>
                    <a:pt x="3175" y="2809"/>
                  </a:lnTo>
                  <a:lnTo>
                    <a:pt x="0" y="6546"/>
                  </a:lnTo>
                  <a:lnTo>
                    <a:pt x="367" y="6814"/>
                  </a:lnTo>
                  <a:lnTo>
                    <a:pt x="709" y="7132"/>
                  </a:lnTo>
                  <a:lnTo>
                    <a:pt x="3884" y="3419"/>
                  </a:lnTo>
                  <a:lnTo>
                    <a:pt x="4055" y="3493"/>
                  </a:lnTo>
                  <a:lnTo>
                    <a:pt x="4250" y="3542"/>
                  </a:lnTo>
                  <a:lnTo>
                    <a:pt x="4445" y="3566"/>
                  </a:lnTo>
                  <a:lnTo>
                    <a:pt x="4641" y="3590"/>
                  </a:lnTo>
                  <a:lnTo>
                    <a:pt x="4836" y="3566"/>
                  </a:lnTo>
                  <a:lnTo>
                    <a:pt x="5007" y="3542"/>
                  </a:lnTo>
                  <a:lnTo>
                    <a:pt x="5178" y="3517"/>
                  </a:lnTo>
                  <a:lnTo>
                    <a:pt x="5349" y="3444"/>
                  </a:lnTo>
                  <a:lnTo>
                    <a:pt x="5496" y="3371"/>
                  </a:lnTo>
                  <a:lnTo>
                    <a:pt x="5642" y="3273"/>
                  </a:lnTo>
                  <a:lnTo>
                    <a:pt x="5789" y="3175"/>
                  </a:lnTo>
                  <a:lnTo>
                    <a:pt x="5911" y="3053"/>
                  </a:lnTo>
                  <a:lnTo>
                    <a:pt x="6033" y="2931"/>
                  </a:lnTo>
                  <a:lnTo>
                    <a:pt x="6131" y="2809"/>
                  </a:lnTo>
                  <a:lnTo>
                    <a:pt x="6228" y="2638"/>
                  </a:lnTo>
                  <a:lnTo>
                    <a:pt x="6302" y="2491"/>
                  </a:lnTo>
                  <a:lnTo>
                    <a:pt x="6350" y="2320"/>
                  </a:lnTo>
                  <a:lnTo>
                    <a:pt x="6399" y="2149"/>
                  </a:lnTo>
                  <a:lnTo>
                    <a:pt x="6424" y="1979"/>
                  </a:lnTo>
                  <a:lnTo>
                    <a:pt x="6448" y="1808"/>
                  </a:lnTo>
                  <a:lnTo>
                    <a:pt x="6424" y="1612"/>
                  </a:lnTo>
                  <a:lnTo>
                    <a:pt x="6399" y="1441"/>
                  </a:lnTo>
                  <a:lnTo>
                    <a:pt x="6350" y="1270"/>
                  </a:lnTo>
                  <a:lnTo>
                    <a:pt x="6302" y="1099"/>
                  </a:lnTo>
                  <a:lnTo>
                    <a:pt x="6228" y="953"/>
                  </a:lnTo>
                  <a:lnTo>
                    <a:pt x="6131" y="806"/>
                  </a:lnTo>
                  <a:lnTo>
                    <a:pt x="6033" y="660"/>
                  </a:lnTo>
                  <a:lnTo>
                    <a:pt x="5911" y="538"/>
                  </a:lnTo>
                  <a:lnTo>
                    <a:pt x="5789" y="415"/>
                  </a:lnTo>
                  <a:lnTo>
                    <a:pt x="5642" y="318"/>
                  </a:lnTo>
                  <a:lnTo>
                    <a:pt x="5496" y="220"/>
                  </a:lnTo>
                  <a:lnTo>
                    <a:pt x="5349" y="147"/>
                  </a:lnTo>
                  <a:lnTo>
                    <a:pt x="5178" y="98"/>
                  </a:lnTo>
                  <a:lnTo>
                    <a:pt x="5007" y="49"/>
                  </a:lnTo>
                  <a:lnTo>
                    <a:pt x="4836" y="25"/>
                  </a:lnTo>
                  <a:lnTo>
                    <a:pt x="4641"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1258" name="Shape 1258"/>
            <p:cNvSpPr/>
            <p:nvPr/>
          </p:nvSpPr>
          <p:spPr>
            <a:xfrm>
              <a:off x="5330925" y="4985350"/>
              <a:ext cx="128250" cy="148400"/>
            </a:xfrm>
            <a:custGeom>
              <a:avLst/>
              <a:gdLst/>
              <a:ahLst/>
              <a:cxnLst/>
              <a:rect l="0" t="0" r="0" b="0"/>
              <a:pathLst>
                <a:path w="5130" h="5936" extrusionOk="0">
                  <a:moveTo>
                    <a:pt x="1563" y="0"/>
                  </a:moveTo>
                  <a:lnTo>
                    <a:pt x="1392" y="25"/>
                  </a:lnTo>
                  <a:lnTo>
                    <a:pt x="1221" y="74"/>
                  </a:lnTo>
                  <a:lnTo>
                    <a:pt x="1075" y="147"/>
                  </a:lnTo>
                  <a:lnTo>
                    <a:pt x="904" y="220"/>
                  </a:lnTo>
                  <a:lnTo>
                    <a:pt x="757" y="318"/>
                  </a:lnTo>
                  <a:lnTo>
                    <a:pt x="635" y="416"/>
                  </a:lnTo>
                  <a:lnTo>
                    <a:pt x="513" y="538"/>
                  </a:lnTo>
                  <a:lnTo>
                    <a:pt x="391" y="660"/>
                  </a:lnTo>
                  <a:lnTo>
                    <a:pt x="293" y="806"/>
                  </a:lnTo>
                  <a:lnTo>
                    <a:pt x="196" y="953"/>
                  </a:lnTo>
                  <a:lnTo>
                    <a:pt x="122" y="1099"/>
                  </a:lnTo>
                  <a:lnTo>
                    <a:pt x="74" y="1270"/>
                  </a:lnTo>
                  <a:lnTo>
                    <a:pt x="25" y="1466"/>
                  </a:lnTo>
                  <a:lnTo>
                    <a:pt x="0" y="1637"/>
                  </a:lnTo>
                  <a:lnTo>
                    <a:pt x="0" y="1808"/>
                  </a:lnTo>
                  <a:lnTo>
                    <a:pt x="0" y="2003"/>
                  </a:lnTo>
                  <a:lnTo>
                    <a:pt x="25" y="2174"/>
                  </a:lnTo>
                  <a:lnTo>
                    <a:pt x="74" y="2345"/>
                  </a:lnTo>
                  <a:lnTo>
                    <a:pt x="147" y="2492"/>
                  </a:lnTo>
                  <a:lnTo>
                    <a:pt x="220" y="2663"/>
                  </a:lnTo>
                  <a:lnTo>
                    <a:pt x="318" y="2785"/>
                  </a:lnTo>
                  <a:lnTo>
                    <a:pt x="415" y="2931"/>
                  </a:lnTo>
                  <a:lnTo>
                    <a:pt x="538" y="3053"/>
                  </a:lnTo>
                  <a:lnTo>
                    <a:pt x="660" y="3175"/>
                  </a:lnTo>
                  <a:lnTo>
                    <a:pt x="806" y="3273"/>
                  </a:lnTo>
                  <a:lnTo>
                    <a:pt x="953" y="3371"/>
                  </a:lnTo>
                  <a:lnTo>
                    <a:pt x="1099" y="3444"/>
                  </a:lnTo>
                  <a:lnTo>
                    <a:pt x="1270" y="3493"/>
                  </a:lnTo>
                  <a:lnTo>
                    <a:pt x="1466" y="3542"/>
                  </a:lnTo>
                  <a:lnTo>
                    <a:pt x="1710" y="3566"/>
                  </a:lnTo>
                  <a:lnTo>
                    <a:pt x="1979" y="3566"/>
                  </a:lnTo>
                  <a:lnTo>
                    <a:pt x="2223" y="3517"/>
                  </a:lnTo>
                  <a:lnTo>
                    <a:pt x="2467" y="3444"/>
                  </a:lnTo>
                  <a:lnTo>
                    <a:pt x="4396" y="5935"/>
                  </a:lnTo>
                  <a:lnTo>
                    <a:pt x="4738" y="5642"/>
                  </a:lnTo>
                  <a:lnTo>
                    <a:pt x="5129" y="5374"/>
                  </a:lnTo>
                  <a:lnTo>
                    <a:pt x="3200" y="2858"/>
                  </a:lnTo>
                  <a:lnTo>
                    <a:pt x="3322" y="2687"/>
                  </a:lnTo>
                  <a:lnTo>
                    <a:pt x="3419" y="2516"/>
                  </a:lnTo>
                  <a:lnTo>
                    <a:pt x="3493" y="2321"/>
                  </a:lnTo>
                  <a:lnTo>
                    <a:pt x="3542" y="2101"/>
                  </a:lnTo>
                  <a:lnTo>
                    <a:pt x="3566" y="1930"/>
                  </a:lnTo>
                  <a:lnTo>
                    <a:pt x="3566" y="1734"/>
                  </a:lnTo>
                  <a:lnTo>
                    <a:pt x="3566" y="1564"/>
                  </a:lnTo>
                  <a:lnTo>
                    <a:pt x="3517" y="1393"/>
                  </a:lnTo>
                  <a:lnTo>
                    <a:pt x="3468" y="1222"/>
                  </a:lnTo>
                  <a:lnTo>
                    <a:pt x="3419" y="1075"/>
                  </a:lnTo>
                  <a:lnTo>
                    <a:pt x="3346" y="904"/>
                  </a:lnTo>
                  <a:lnTo>
                    <a:pt x="3249" y="758"/>
                  </a:lnTo>
                  <a:lnTo>
                    <a:pt x="3151" y="635"/>
                  </a:lnTo>
                  <a:lnTo>
                    <a:pt x="3029" y="513"/>
                  </a:lnTo>
                  <a:lnTo>
                    <a:pt x="2907" y="391"/>
                  </a:lnTo>
                  <a:lnTo>
                    <a:pt x="2760" y="294"/>
                  </a:lnTo>
                  <a:lnTo>
                    <a:pt x="2614" y="196"/>
                  </a:lnTo>
                  <a:lnTo>
                    <a:pt x="2443" y="123"/>
                  </a:lnTo>
                  <a:lnTo>
                    <a:pt x="2272" y="74"/>
                  </a:lnTo>
                  <a:lnTo>
                    <a:pt x="2101" y="25"/>
                  </a:lnTo>
                  <a:lnTo>
                    <a:pt x="1930"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1259" name="Shape 1259"/>
            <p:cNvSpPr/>
            <p:nvPr/>
          </p:nvSpPr>
          <p:spPr>
            <a:xfrm>
              <a:off x="5241175" y="5241175"/>
              <a:ext cx="180125" cy="109325"/>
            </a:xfrm>
            <a:custGeom>
              <a:avLst/>
              <a:gdLst/>
              <a:ahLst/>
              <a:cxnLst/>
              <a:rect l="0" t="0" r="0" b="0"/>
              <a:pathLst>
                <a:path w="7205" h="4373" extrusionOk="0">
                  <a:moveTo>
                    <a:pt x="6839" y="1"/>
                  </a:moveTo>
                  <a:lnTo>
                    <a:pt x="3224" y="1491"/>
                  </a:lnTo>
                  <a:lnTo>
                    <a:pt x="3102" y="1368"/>
                  </a:lnTo>
                  <a:lnTo>
                    <a:pt x="2980" y="1246"/>
                  </a:lnTo>
                  <a:lnTo>
                    <a:pt x="2858" y="1124"/>
                  </a:lnTo>
                  <a:lnTo>
                    <a:pt x="2687" y="1026"/>
                  </a:lnTo>
                  <a:lnTo>
                    <a:pt x="2540" y="953"/>
                  </a:lnTo>
                  <a:lnTo>
                    <a:pt x="2369" y="880"/>
                  </a:lnTo>
                  <a:lnTo>
                    <a:pt x="2198" y="831"/>
                  </a:lnTo>
                  <a:lnTo>
                    <a:pt x="2027" y="807"/>
                  </a:lnTo>
                  <a:lnTo>
                    <a:pt x="1856" y="782"/>
                  </a:lnTo>
                  <a:lnTo>
                    <a:pt x="1685" y="807"/>
                  </a:lnTo>
                  <a:lnTo>
                    <a:pt x="1514" y="807"/>
                  </a:lnTo>
                  <a:lnTo>
                    <a:pt x="1343" y="856"/>
                  </a:lnTo>
                  <a:lnTo>
                    <a:pt x="1172" y="904"/>
                  </a:lnTo>
                  <a:lnTo>
                    <a:pt x="1026" y="978"/>
                  </a:lnTo>
                  <a:lnTo>
                    <a:pt x="879" y="1051"/>
                  </a:lnTo>
                  <a:lnTo>
                    <a:pt x="733" y="1149"/>
                  </a:lnTo>
                  <a:lnTo>
                    <a:pt x="586" y="1271"/>
                  </a:lnTo>
                  <a:lnTo>
                    <a:pt x="464" y="1393"/>
                  </a:lnTo>
                  <a:lnTo>
                    <a:pt x="342" y="1515"/>
                  </a:lnTo>
                  <a:lnTo>
                    <a:pt x="244" y="1686"/>
                  </a:lnTo>
                  <a:lnTo>
                    <a:pt x="171" y="1832"/>
                  </a:lnTo>
                  <a:lnTo>
                    <a:pt x="98" y="2003"/>
                  </a:lnTo>
                  <a:lnTo>
                    <a:pt x="49" y="2174"/>
                  </a:lnTo>
                  <a:lnTo>
                    <a:pt x="25" y="2345"/>
                  </a:lnTo>
                  <a:lnTo>
                    <a:pt x="0" y="2516"/>
                  </a:lnTo>
                  <a:lnTo>
                    <a:pt x="0" y="2687"/>
                  </a:lnTo>
                  <a:lnTo>
                    <a:pt x="25" y="2858"/>
                  </a:lnTo>
                  <a:lnTo>
                    <a:pt x="73" y="3029"/>
                  </a:lnTo>
                  <a:lnTo>
                    <a:pt x="122" y="3200"/>
                  </a:lnTo>
                  <a:lnTo>
                    <a:pt x="195" y="3347"/>
                  </a:lnTo>
                  <a:lnTo>
                    <a:pt x="269" y="3518"/>
                  </a:lnTo>
                  <a:lnTo>
                    <a:pt x="366" y="3640"/>
                  </a:lnTo>
                  <a:lnTo>
                    <a:pt x="464" y="3786"/>
                  </a:lnTo>
                  <a:lnTo>
                    <a:pt x="611" y="3908"/>
                  </a:lnTo>
                  <a:lnTo>
                    <a:pt x="733" y="4031"/>
                  </a:lnTo>
                  <a:lnTo>
                    <a:pt x="904" y="4128"/>
                  </a:lnTo>
                  <a:lnTo>
                    <a:pt x="1050" y="4201"/>
                  </a:lnTo>
                  <a:lnTo>
                    <a:pt x="1221" y="4275"/>
                  </a:lnTo>
                  <a:lnTo>
                    <a:pt x="1392" y="4324"/>
                  </a:lnTo>
                  <a:lnTo>
                    <a:pt x="1563" y="4348"/>
                  </a:lnTo>
                  <a:lnTo>
                    <a:pt x="1734" y="4372"/>
                  </a:lnTo>
                  <a:lnTo>
                    <a:pt x="1905" y="4372"/>
                  </a:lnTo>
                  <a:lnTo>
                    <a:pt x="2076" y="4348"/>
                  </a:lnTo>
                  <a:lnTo>
                    <a:pt x="2247" y="4299"/>
                  </a:lnTo>
                  <a:lnTo>
                    <a:pt x="2418" y="4250"/>
                  </a:lnTo>
                  <a:lnTo>
                    <a:pt x="2565" y="4201"/>
                  </a:lnTo>
                  <a:lnTo>
                    <a:pt x="2711" y="4104"/>
                  </a:lnTo>
                  <a:lnTo>
                    <a:pt x="2858" y="4006"/>
                  </a:lnTo>
                  <a:lnTo>
                    <a:pt x="3004" y="3908"/>
                  </a:lnTo>
                  <a:lnTo>
                    <a:pt x="3126" y="3786"/>
                  </a:lnTo>
                  <a:lnTo>
                    <a:pt x="3248" y="3640"/>
                  </a:lnTo>
                  <a:lnTo>
                    <a:pt x="3346" y="3493"/>
                  </a:lnTo>
                  <a:lnTo>
                    <a:pt x="3468" y="3200"/>
                  </a:lnTo>
                  <a:lnTo>
                    <a:pt x="3541" y="2931"/>
                  </a:lnTo>
                  <a:lnTo>
                    <a:pt x="3590" y="2638"/>
                  </a:lnTo>
                  <a:lnTo>
                    <a:pt x="3566" y="2345"/>
                  </a:lnTo>
                  <a:lnTo>
                    <a:pt x="7205" y="856"/>
                  </a:lnTo>
                  <a:lnTo>
                    <a:pt x="6985" y="440"/>
                  </a:lnTo>
                  <a:lnTo>
                    <a:pt x="6839"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1260" name="Shape 1260"/>
            <p:cNvSpPr/>
            <p:nvPr/>
          </p:nvSpPr>
          <p:spPr>
            <a:xfrm>
              <a:off x="5461575" y="5316900"/>
              <a:ext cx="89175" cy="159975"/>
            </a:xfrm>
            <a:custGeom>
              <a:avLst/>
              <a:gdLst/>
              <a:ahLst/>
              <a:cxnLst/>
              <a:rect l="0" t="0" r="0" b="0"/>
              <a:pathLst>
                <a:path w="3567" h="6399" extrusionOk="0">
                  <a:moveTo>
                    <a:pt x="1491" y="0"/>
                  </a:moveTo>
                  <a:lnTo>
                    <a:pt x="1393" y="2858"/>
                  </a:lnTo>
                  <a:lnTo>
                    <a:pt x="1198" y="2907"/>
                  </a:lnTo>
                  <a:lnTo>
                    <a:pt x="1002" y="3004"/>
                  </a:lnTo>
                  <a:lnTo>
                    <a:pt x="807" y="3102"/>
                  </a:lnTo>
                  <a:lnTo>
                    <a:pt x="636" y="3224"/>
                  </a:lnTo>
                  <a:lnTo>
                    <a:pt x="489" y="3346"/>
                  </a:lnTo>
                  <a:lnTo>
                    <a:pt x="392" y="3493"/>
                  </a:lnTo>
                  <a:lnTo>
                    <a:pt x="269" y="3639"/>
                  </a:lnTo>
                  <a:lnTo>
                    <a:pt x="196" y="3786"/>
                  </a:lnTo>
                  <a:lnTo>
                    <a:pt x="123" y="3932"/>
                  </a:lnTo>
                  <a:lnTo>
                    <a:pt x="74" y="4103"/>
                  </a:lnTo>
                  <a:lnTo>
                    <a:pt x="25" y="4274"/>
                  </a:lnTo>
                  <a:lnTo>
                    <a:pt x="1" y="4445"/>
                  </a:lnTo>
                  <a:lnTo>
                    <a:pt x="1" y="4616"/>
                  </a:lnTo>
                  <a:lnTo>
                    <a:pt x="1" y="4787"/>
                  </a:lnTo>
                  <a:lnTo>
                    <a:pt x="25" y="4958"/>
                  </a:lnTo>
                  <a:lnTo>
                    <a:pt x="74" y="5129"/>
                  </a:lnTo>
                  <a:lnTo>
                    <a:pt x="123" y="5276"/>
                  </a:lnTo>
                  <a:lnTo>
                    <a:pt x="196" y="5447"/>
                  </a:lnTo>
                  <a:lnTo>
                    <a:pt x="294" y="5593"/>
                  </a:lnTo>
                  <a:lnTo>
                    <a:pt x="416" y="5740"/>
                  </a:lnTo>
                  <a:lnTo>
                    <a:pt x="538" y="5886"/>
                  </a:lnTo>
                  <a:lnTo>
                    <a:pt x="660" y="6008"/>
                  </a:lnTo>
                  <a:lnTo>
                    <a:pt x="807" y="6106"/>
                  </a:lnTo>
                  <a:lnTo>
                    <a:pt x="953" y="6179"/>
                  </a:lnTo>
                  <a:lnTo>
                    <a:pt x="1124" y="6252"/>
                  </a:lnTo>
                  <a:lnTo>
                    <a:pt x="1271" y="6326"/>
                  </a:lnTo>
                  <a:lnTo>
                    <a:pt x="1442" y="6350"/>
                  </a:lnTo>
                  <a:lnTo>
                    <a:pt x="1613" y="6375"/>
                  </a:lnTo>
                  <a:lnTo>
                    <a:pt x="1784" y="6399"/>
                  </a:lnTo>
                  <a:lnTo>
                    <a:pt x="1955" y="6375"/>
                  </a:lnTo>
                  <a:lnTo>
                    <a:pt x="2126" y="6350"/>
                  </a:lnTo>
                  <a:lnTo>
                    <a:pt x="2297" y="6301"/>
                  </a:lnTo>
                  <a:lnTo>
                    <a:pt x="2468" y="6252"/>
                  </a:lnTo>
                  <a:lnTo>
                    <a:pt x="2614" y="6179"/>
                  </a:lnTo>
                  <a:lnTo>
                    <a:pt x="2785" y="6082"/>
                  </a:lnTo>
                  <a:lnTo>
                    <a:pt x="2932" y="5984"/>
                  </a:lnTo>
                  <a:lnTo>
                    <a:pt x="3054" y="5862"/>
                  </a:lnTo>
                  <a:lnTo>
                    <a:pt x="3176" y="5715"/>
                  </a:lnTo>
                  <a:lnTo>
                    <a:pt x="3273" y="5569"/>
                  </a:lnTo>
                  <a:lnTo>
                    <a:pt x="3371" y="5422"/>
                  </a:lnTo>
                  <a:lnTo>
                    <a:pt x="3444" y="5276"/>
                  </a:lnTo>
                  <a:lnTo>
                    <a:pt x="3493" y="5105"/>
                  </a:lnTo>
                  <a:lnTo>
                    <a:pt x="3542" y="4934"/>
                  </a:lnTo>
                  <a:lnTo>
                    <a:pt x="3567" y="4763"/>
                  </a:lnTo>
                  <a:lnTo>
                    <a:pt x="3567" y="4592"/>
                  </a:lnTo>
                  <a:lnTo>
                    <a:pt x="3567" y="4421"/>
                  </a:lnTo>
                  <a:lnTo>
                    <a:pt x="3542" y="4250"/>
                  </a:lnTo>
                  <a:lnTo>
                    <a:pt x="3493" y="4079"/>
                  </a:lnTo>
                  <a:lnTo>
                    <a:pt x="3420" y="3908"/>
                  </a:lnTo>
                  <a:lnTo>
                    <a:pt x="3347" y="3761"/>
                  </a:lnTo>
                  <a:lnTo>
                    <a:pt x="3273" y="3615"/>
                  </a:lnTo>
                  <a:lnTo>
                    <a:pt x="3151" y="3468"/>
                  </a:lnTo>
                  <a:lnTo>
                    <a:pt x="2980" y="3273"/>
                  </a:lnTo>
                  <a:lnTo>
                    <a:pt x="2761" y="3102"/>
                  </a:lnTo>
                  <a:lnTo>
                    <a:pt x="2541" y="2980"/>
                  </a:lnTo>
                  <a:lnTo>
                    <a:pt x="2321" y="2907"/>
                  </a:lnTo>
                  <a:lnTo>
                    <a:pt x="2419" y="25"/>
                  </a:lnTo>
                  <a:lnTo>
                    <a:pt x="2419" y="25"/>
                  </a:lnTo>
                  <a:lnTo>
                    <a:pt x="2126" y="49"/>
                  </a:lnTo>
                  <a:lnTo>
                    <a:pt x="1808" y="25"/>
                  </a:lnTo>
                  <a:lnTo>
                    <a:pt x="1491"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1261" name="Shape 1261"/>
            <p:cNvSpPr/>
            <p:nvPr/>
          </p:nvSpPr>
          <p:spPr>
            <a:xfrm>
              <a:off x="5619100" y="5194175"/>
              <a:ext cx="161850" cy="89775"/>
            </a:xfrm>
            <a:custGeom>
              <a:avLst/>
              <a:gdLst/>
              <a:ahLst/>
              <a:cxnLst/>
              <a:rect l="0" t="0" r="0" b="0"/>
              <a:pathLst>
                <a:path w="6474" h="3591" extrusionOk="0">
                  <a:moveTo>
                    <a:pt x="4592" y="0"/>
                  </a:moveTo>
                  <a:lnTo>
                    <a:pt x="4422" y="25"/>
                  </a:lnTo>
                  <a:lnTo>
                    <a:pt x="4251" y="73"/>
                  </a:lnTo>
                  <a:lnTo>
                    <a:pt x="4080" y="122"/>
                  </a:lnTo>
                  <a:lnTo>
                    <a:pt x="3884" y="196"/>
                  </a:lnTo>
                  <a:lnTo>
                    <a:pt x="3713" y="293"/>
                  </a:lnTo>
                  <a:lnTo>
                    <a:pt x="3567" y="391"/>
                  </a:lnTo>
                  <a:lnTo>
                    <a:pt x="3420" y="513"/>
                  </a:lnTo>
                  <a:lnTo>
                    <a:pt x="3298" y="660"/>
                  </a:lnTo>
                  <a:lnTo>
                    <a:pt x="3200" y="806"/>
                  </a:lnTo>
                  <a:lnTo>
                    <a:pt x="3103" y="953"/>
                  </a:lnTo>
                  <a:lnTo>
                    <a:pt x="3029" y="1124"/>
                  </a:lnTo>
                  <a:lnTo>
                    <a:pt x="99" y="757"/>
                  </a:lnTo>
                  <a:lnTo>
                    <a:pt x="74" y="1221"/>
                  </a:lnTo>
                  <a:lnTo>
                    <a:pt x="1" y="1661"/>
                  </a:lnTo>
                  <a:lnTo>
                    <a:pt x="2907" y="2027"/>
                  </a:lnTo>
                  <a:lnTo>
                    <a:pt x="2932" y="2223"/>
                  </a:lnTo>
                  <a:lnTo>
                    <a:pt x="3005" y="2418"/>
                  </a:lnTo>
                  <a:lnTo>
                    <a:pt x="3078" y="2565"/>
                  </a:lnTo>
                  <a:lnTo>
                    <a:pt x="3152" y="2736"/>
                  </a:lnTo>
                  <a:lnTo>
                    <a:pt x="3249" y="2882"/>
                  </a:lnTo>
                  <a:lnTo>
                    <a:pt x="3371" y="3004"/>
                  </a:lnTo>
                  <a:lnTo>
                    <a:pt x="3493" y="3126"/>
                  </a:lnTo>
                  <a:lnTo>
                    <a:pt x="3616" y="3248"/>
                  </a:lnTo>
                  <a:lnTo>
                    <a:pt x="3762" y="3346"/>
                  </a:lnTo>
                  <a:lnTo>
                    <a:pt x="3909" y="3419"/>
                  </a:lnTo>
                  <a:lnTo>
                    <a:pt x="4080" y="3493"/>
                  </a:lnTo>
                  <a:lnTo>
                    <a:pt x="4251" y="3541"/>
                  </a:lnTo>
                  <a:lnTo>
                    <a:pt x="4422" y="3566"/>
                  </a:lnTo>
                  <a:lnTo>
                    <a:pt x="4592" y="3590"/>
                  </a:lnTo>
                  <a:lnTo>
                    <a:pt x="4763" y="3590"/>
                  </a:lnTo>
                  <a:lnTo>
                    <a:pt x="4934" y="3566"/>
                  </a:lnTo>
                  <a:lnTo>
                    <a:pt x="5105" y="3541"/>
                  </a:lnTo>
                  <a:lnTo>
                    <a:pt x="5276" y="3468"/>
                  </a:lnTo>
                  <a:lnTo>
                    <a:pt x="5447" y="3419"/>
                  </a:lnTo>
                  <a:lnTo>
                    <a:pt x="5618" y="3322"/>
                  </a:lnTo>
                  <a:lnTo>
                    <a:pt x="5765" y="3224"/>
                  </a:lnTo>
                  <a:lnTo>
                    <a:pt x="5887" y="3102"/>
                  </a:lnTo>
                  <a:lnTo>
                    <a:pt x="6009" y="2980"/>
                  </a:lnTo>
                  <a:lnTo>
                    <a:pt x="6131" y="2858"/>
                  </a:lnTo>
                  <a:lnTo>
                    <a:pt x="6204" y="2711"/>
                  </a:lnTo>
                  <a:lnTo>
                    <a:pt x="6302" y="2565"/>
                  </a:lnTo>
                  <a:lnTo>
                    <a:pt x="6351" y="2394"/>
                  </a:lnTo>
                  <a:lnTo>
                    <a:pt x="6400" y="2223"/>
                  </a:lnTo>
                  <a:lnTo>
                    <a:pt x="6449" y="2076"/>
                  </a:lnTo>
                  <a:lnTo>
                    <a:pt x="6473" y="1881"/>
                  </a:lnTo>
                  <a:lnTo>
                    <a:pt x="6473" y="1710"/>
                  </a:lnTo>
                  <a:lnTo>
                    <a:pt x="6449" y="1539"/>
                  </a:lnTo>
                  <a:lnTo>
                    <a:pt x="6424" y="1368"/>
                  </a:lnTo>
                  <a:lnTo>
                    <a:pt x="6351" y="1197"/>
                  </a:lnTo>
                  <a:lnTo>
                    <a:pt x="6278" y="1026"/>
                  </a:lnTo>
                  <a:lnTo>
                    <a:pt x="6204" y="855"/>
                  </a:lnTo>
                  <a:lnTo>
                    <a:pt x="6107" y="708"/>
                  </a:lnTo>
                  <a:lnTo>
                    <a:pt x="5985" y="586"/>
                  </a:lnTo>
                  <a:lnTo>
                    <a:pt x="5862" y="464"/>
                  </a:lnTo>
                  <a:lnTo>
                    <a:pt x="5740" y="342"/>
                  </a:lnTo>
                  <a:lnTo>
                    <a:pt x="5594" y="269"/>
                  </a:lnTo>
                  <a:lnTo>
                    <a:pt x="5447" y="171"/>
                  </a:lnTo>
                  <a:lnTo>
                    <a:pt x="5276" y="122"/>
                  </a:lnTo>
                  <a:lnTo>
                    <a:pt x="5105" y="73"/>
                  </a:lnTo>
                  <a:lnTo>
                    <a:pt x="4934" y="25"/>
                  </a:lnTo>
                  <a:lnTo>
                    <a:pt x="4763" y="25"/>
                  </a:lnTo>
                  <a:lnTo>
                    <a:pt x="4592" y="0"/>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1262" name="Shape 1262"/>
            <p:cNvSpPr/>
            <p:nvPr/>
          </p:nvSpPr>
          <p:spPr>
            <a:xfrm>
              <a:off x="5420075" y="5116000"/>
              <a:ext cx="189300" cy="189925"/>
            </a:xfrm>
            <a:custGeom>
              <a:avLst/>
              <a:gdLst/>
              <a:ahLst/>
              <a:cxnLst/>
              <a:rect l="0" t="0" r="0" b="0"/>
              <a:pathLst>
                <a:path w="7572" h="7597" extrusionOk="0">
                  <a:moveTo>
                    <a:pt x="3786" y="1"/>
                  </a:moveTo>
                  <a:lnTo>
                    <a:pt x="3395" y="25"/>
                  </a:lnTo>
                  <a:lnTo>
                    <a:pt x="3028" y="74"/>
                  </a:lnTo>
                  <a:lnTo>
                    <a:pt x="2662" y="172"/>
                  </a:lnTo>
                  <a:lnTo>
                    <a:pt x="2320" y="294"/>
                  </a:lnTo>
                  <a:lnTo>
                    <a:pt x="1978" y="465"/>
                  </a:lnTo>
                  <a:lnTo>
                    <a:pt x="1661" y="660"/>
                  </a:lnTo>
                  <a:lnTo>
                    <a:pt x="1392" y="880"/>
                  </a:lnTo>
                  <a:lnTo>
                    <a:pt x="1123" y="1124"/>
                  </a:lnTo>
                  <a:lnTo>
                    <a:pt x="879" y="1393"/>
                  </a:lnTo>
                  <a:lnTo>
                    <a:pt x="659" y="1686"/>
                  </a:lnTo>
                  <a:lnTo>
                    <a:pt x="464" y="1979"/>
                  </a:lnTo>
                  <a:lnTo>
                    <a:pt x="293" y="2321"/>
                  </a:lnTo>
                  <a:lnTo>
                    <a:pt x="171" y="2663"/>
                  </a:lnTo>
                  <a:lnTo>
                    <a:pt x="73" y="3029"/>
                  </a:lnTo>
                  <a:lnTo>
                    <a:pt x="24" y="3420"/>
                  </a:lnTo>
                  <a:lnTo>
                    <a:pt x="0" y="3787"/>
                  </a:lnTo>
                  <a:lnTo>
                    <a:pt x="24" y="4177"/>
                  </a:lnTo>
                  <a:lnTo>
                    <a:pt x="73" y="4568"/>
                  </a:lnTo>
                  <a:lnTo>
                    <a:pt x="171" y="4934"/>
                  </a:lnTo>
                  <a:lnTo>
                    <a:pt x="293" y="5276"/>
                  </a:lnTo>
                  <a:lnTo>
                    <a:pt x="464" y="5594"/>
                  </a:lnTo>
                  <a:lnTo>
                    <a:pt x="659" y="5911"/>
                  </a:lnTo>
                  <a:lnTo>
                    <a:pt x="879" y="6204"/>
                  </a:lnTo>
                  <a:lnTo>
                    <a:pt x="1123" y="6473"/>
                  </a:lnTo>
                  <a:lnTo>
                    <a:pt x="1392" y="6717"/>
                  </a:lnTo>
                  <a:lnTo>
                    <a:pt x="1661" y="6937"/>
                  </a:lnTo>
                  <a:lnTo>
                    <a:pt x="1978" y="7133"/>
                  </a:lnTo>
                  <a:lnTo>
                    <a:pt x="2320" y="7279"/>
                  </a:lnTo>
                  <a:lnTo>
                    <a:pt x="2662" y="7426"/>
                  </a:lnTo>
                  <a:lnTo>
                    <a:pt x="3028" y="7499"/>
                  </a:lnTo>
                  <a:lnTo>
                    <a:pt x="3395" y="7572"/>
                  </a:lnTo>
                  <a:lnTo>
                    <a:pt x="3786" y="7597"/>
                  </a:lnTo>
                  <a:lnTo>
                    <a:pt x="4176" y="7572"/>
                  </a:lnTo>
                  <a:lnTo>
                    <a:pt x="4567" y="7499"/>
                  </a:lnTo>
                  <a:lnTo>
                    <a:pt x="4909" y="7426"/>
                  </a:lnTo>
                  <a:lnTo>
                    <a:pt x="5275" y="7279"/>
                  </a:lnTo>
                  <a:lnTo>
                    <a:pt x="5593" y="7133"/>
                  </a:lnTo>
                  <a:lnTo>
                    <a:pt x="5910" y="6937"/>
                  </a:lnTo>
                  <a:lnTo>
                    <a:pt x="6203" y="6717"/>
                  </a:lnTo>
                  <a:lnTo>
                    <a:pt x="6472" y="6473"/>
                  </a:lnTo>
                  <a:lnTo>
                    <a:pt x="6716" y="6204"/>
                  </a:lnTo>
                  <a:lnTo>
                    <a:pt x="6936" y="5911"/>
                  </a:lnTo>
                  <a:lnTo>
                    <a:pt x="7132" y="5594"/>
                  </a:lnTo>
                  <a:lnTo>
                    <a:pt x="7278" y="5276"/>
                  </a:lnTo>
                  <a:lnTo>
                    <a:pt x="7425" y="4934"/>
                  </a:lnTo>
                  <a:lnTo>
                    <a:pt x="7498" y="4568"/>
                  </a:lnTo>
                  <a:lnTo>
                    <a:pt x="7571" y="4177"/>
                  </a:lnTo>
                  <a:lnTo>
                    <a:pt x="7571" y="3787"/>
                  </a:lnTo>
                  <a:lnTo>
                    <a:pt x="7571" y="3420"/>
                  </a:lnTo>
                  <a:lnTo>
                    <a:pt x="7498" y="3029"/>
                  </a:lnTo>
                  <a:lnTo>
                    <a:pt x="7425" y="2663"/>
                  </a:lnTo>
                  <a:lnTo>
                    <a:pt x="7278" y="2321"/>
                  </a:lnTo>
                  <a:lnTo>
                    <a:pt x="7132" y="1979"/>
                  </a:lnTo>
                  <a:lnTo>
                    <a:pt x="6936" y="1686"/>
                  </a:lnTo>
                  <a:lnTo>
                    <a:pt x="6716" y="1393"/>
                  </a:lnTo>
                  <a:lnTo>
                    <a:pt x="6472" y="1124"/>
                  </a:lnTo>
                  <a:lnTo>
                    <a:pt x="6203" y="880"/>
                  </a:lnTo>
                  <a:lnTo>
                    <a:pt x="5910" y="660"/>
                  </a:lnTo>
                  <a:lnTo>
                    <a:pt x="5593" y="465"/>
                  </a:lnTo>
                  <a:lnTo>
                    <a:pt x="5275" y="294"/>
                  </a:lnTo>
                  <a:lnTo>
                    <a:pt x="4909" y="172"/>
                  </a:lnTo>
                  <a:lnTo>
                    <a:pt x="4567" y="74"/>
                  </a:lnTo>
                  <a:lnTo>
                    <a:pt x="4176" y="25"/>
                  </a:lnTo>
                  <a:lnTo>
                    <a:pt x="3786" y="1"/>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grpSp>
      <p:sp>
        <p:nvSpPr>
          <p:cNvPr id="1263" name="Shape 1263"/>
          <p:cNvSpPr/>
          <p:nvPr/>
        </p:nvSpPr>
        <p:spPr>
          <a:xfrm>
            <a:off x="8081325" y="3153875"/>
            <a:ext cx="299951" cy="272838"/>
          </a:xfrm>
          <a:custGeom>
            <a:avLst/>
            <a:gdLst/>
            <a:ahLst/>
            <a:cxnLst/>
            <a:rect l="0" t="0" r="0" b="0"/>
            <a:pathLst>
              <a:path w="16218" h="14752" extrusionOk="0">
                <a:moveTo>
                  <a:pt x="7694" y="0"/>
                </a:moveTo>
                <a:lnTo>
                  <a:pt x="7279" y="25"/>
                </a:lnTo>
                <a:lnTo>
                  <a:pt x="6863" y="74"/>
                </a:lnTo>
                <a:lnTo>
                  <a:pt x="6473" y="123"/>
                </a:lnTo>
                <a:lnTo>
                  <a:pt x="6082" y="196"/>
                </a:lnTo>
                <a:lnTo>
                  <a:pt x="5691" y="293"/>
                </a:lnTo>
                <a:lnTo>
                  <a:pt x="5325" y="416"/>
                </a:lnTo>
                <a:lnTo>
                  <a:pt x="4958" y="538"/>
                </a:lnTo>
                <a:lnTo>
                  <a:pt x="4592" y="660"/>
                </a:lnTo>
                <a:lnTo>
                  <a:pt x="4250" y="831"/>
                </a:lnTo>
                <a:lnTo>
                  <a:pt x="3908" y="977"/>
                </a:lnTo>
                <a:lnTo>
                  <a:pt x="3566" y="1173"/>
                </a:lnTo>
                <a:lnTo>
                  <a:pt x="3249" y="1368"/>
                </a:lnTo>
                <a:lnTo>
                  <a:pt x="2956" y="1563"/>
                </a:lnTo>
                <a:lnTo>
                  <a:pt x="2663" y="1783"/>
                </a:lnTo>
                <a:lnTo>
                  <a:pt x="2370" y="2003"/>
                </a:lnTo>
                <a:lnTo>
                  <a:pt x="2101" y="2247"/>
                </a:lnTo>
                <a:lnTo>
                  <a:pt x="1857" y="2492"/>
                </a:lnTo>
                <a:lnTo>
                  <a:pt x="1612" y="2760"/>
                </a:lnTo>
                <a:lnTo>
                  <a:pt x="1393" y="3029"/>
                </a:lnTo>
                <a:lnTo>
                  <a:pt x="1173" y="3298"/>
                </a:lnTo>
                <a:lnTo>
                  <a:pt x="977" y="3591"/>
                </a:lnTo>
                <a:lnTo>
                  <a:pt x="807" y="3884"/>
                </a:lnTo>
                <a:lnTo>
                  <a:pt x="636" y="4201"/>
                </a:lnTo>
                <a:lnTo>
                  <a:pt x="489" y="4519"/>
                </a:lnTo>
                <a:lnTo>
                  <a:pt x="367" y="4836"/>
                </a:lnTo>
                <a:lnTo>
                  <a:pt x="245" y="5154"/>
                </a:lnTo>
                <a:lnTo>
                  <a:pt x="172" y="5496"/>
                </a:lnTo>
                <a:lnTo>
                  <a:pt x="98" y="5838"/>
                </a:lnTo>
                <a:lnTo>
                  <a:pt x="49" y="6179"/>
                </a:lnTo>
                <a:lnTo>
                  <a:pt x="1" y="6521"/>
                </a:lnTo>
                <a:lnTo>
                  <a:pt x="1" y="6888"/>
                </a:lnTo>
                <a:lnTo>
                  <a:pt x="1" y="7254"/>
                </a:lnTo>
                <a:lnTo>
                  <a:pt x="49" y="7645"/>
                </a:lnTo>
                <a:lnTo>
                  <a:pt x="98" y="8011"/>
                </a:lnTo>
                <a:lnTo>
                  <a:pt x="196" y="8353"/>
                </a:lnTo>
                <a:lnTo>
                  <a:pt x="294" y="8719"/>
                </a:lnTo>
                <a:lnTo>
                  <a:pt x="416" y="9061"/>
                </a:lnTo>
                <a:lnTo>
                  <a:pt x="562" y="9403"/>
                </a:lnTo>
                <a:lnTo>
                  <a:pt x="733" y="9745"/>
                </a:lnTo>
                <a:lnTo>
                  <a:pt x="904" y="10063"/>
                </a:lnTo>
                <a:lnTo>
                  <a:pt x="1100" y="10356"/>
                </a:lnTo>
                <a:lnTo>
                  <a:pt x="1344" y="10673"/>
                </a:lnTo>
                <a:lnTo>
                  <a:pt x="1564" y="10966"/>
                </a:lnTo>
                <a:lnTo>
                  <a:pt x="1832" y="11235"/>
                </a:lnTo>
                <a:lnTo>
                  <a:pt x="2101" y="11504"/>
                </a:lnTo>
                <a:lnTo>
                  <a:pt x="2394" y="11772"/>
                </a:lnTo>
                <a:lnTo>
                  <a:pt x="2687" y="12017"/>
                </a:lnTo>
                <a:lnTo>
                  <a:pt x="2492" y="12383"/>
                </a:lnTo>
                <a:lnTo>
                  <a:pt x="2272" y="12749"/>
                </a:lnTo>
                <a:lnTo>
                  <a:pt x="2028" y="13140"/>
                </a:lnTo>
                <a:lnTo>
                  <a:pt x="1710" y="13506"/>
                </a:lnTo>
                <a:lnTo>
                  <a:pt x="1368" y="13873"/>
                </a:lnTo>
                <a:lnTo>
                  <a:pt x="1173" y="14044"/>
                </a:lnTo>
                <a:lnTo>
                  <a:pt x="953" y="14190"/>
                </a:lnTo>
                <a:lnTo>
                  <a:pt x="733" y="14337"/>
                </a:lnTo>
                <a:lnTo>
                  <a:pt x="513" y="14483"/>
                </a:lnTo>
                <a:lnTo>
                  <a:pt x="269" y="14581"/>
                </a:lnTo>
                <a:lnTo>
                  <a:pt x="1" y="14703"/>
                </a:lnTo>
                <a:lnTo>
                  <a:pt x="123" y="14703"/>
                </a:lnTo>
                <a:lnTo>
                  <a:pt x="489" y="14752"/>
                </a:lnTo>
                <a:lnTo>
                  <a:pt x="1368" y="14752"/>
                </a:lnTo>
                <a:lnTo>
                  <a:pt x="1710" y="14728"/>
                </a:lnTo>
                <a:lnTo>
                  <a:pt x="2101" y="14654"/>
                </a:lnTo>
                <a:lnTo>
                  <a:pt x="2492" y="14581"/>
                </a:lnTo>
                <a:lnTo>
                  <a:pt x="2907" y="14459"/>
                </a:lnTo>
                <a:lnTo>
                  <a:pt x="3322" y="14312"/>
                </a:lnTo>
                <a:lnTo>
                  <a:pt x="3762" y="14117"/>
                </a:lnTo>
                <a:lnTo>
                  <a:pt x="4177" y="13873"/>
                </a:lnTo>
                <a:lnTo>
                  <a:pt x="4592" y="13604"/>
                </a:lnTo>
                <a:lnTo>
                  <a:pt x="4983" y="13238"/>
                </a:lnTo>
                <a:lnTo>
                  <a:pt x="5349" y="13360"/>
                </a:lnTo>
                <a:lnTo>
                  <a:pt x="5716" y="13482"/>
                </a:lnTo>
                <a:lnTo>
                  <a:pt x="6106" y="13555"/>
                </a:lnTo>
                <a:lnTo>
                  <a:pt x="6497" y="13628"/>
                </a:lnTo>
                <a:lnTo>
                  <a:pt x="6888" y="13702"/>
                </a:lnTo>
                <a:lnTo>
                  <a:pt x="7279" y="13751"/>
                </a:lnTo>
                <a:lnTo>
                  <a:pt x="7694" y="13775"/>
                </a:lnTo>
                <a:lnTo>
                  <a:pt x="8524" y="13775"/>
                </a:lnTo>
                <a:lnTo>
                  <a:pt x="8939" y="13751"/>
                </a:lnTo>
                <a:lnTo>
                  <a:pt x="9355" y="13702"/>
                </a:lnTo>
                <a:lnTo>
                  <a:pt x="9745" y="13628"/>
                </a:lnTo>
                <a:lnTo>
                  <a:pt x="10136" y="13555"/>
                </a:lnTo>
                <a:lnTo>
                  <a:pt x="10527" y="13458"/>
                </a:lnTo>
                <a:lnTo>
                  <a:pt x="10893" y="13360"/>
                </a:lnTo>
                <a:lnTo>
                  <a:pt x="11260" y="13238"/>
                </a:lnTo>
                <a:lnTo>
                  <a:pt x="11626" y="13091"/>
                </a:lnTo>
                <a:lnTo>
                  <a:pt x="11968" y="12945"/>
                </a:lnTo>
                <a:lnTo>
                  <a:pt x="12310" y="12774"/>
                </a:lnTo>
                <a:lnTo>
                  <a:pt x="12652" y="12603"/>
                </a:lnTo>
                <a:lnTo>
                  <a:pt x="12969" y="12407"/>
                </a:lnTo>
                <a:lnTo>
                  <a:pt x="13262" y="12212"/>
                </a:lnTo>
                <a:lnTo>
                  <a:pt x="13555" y="11992"/>
                </a:lnTo>
                <a:lnTo>
                  <a:pt x="13848" y="11748"/>
                </a:lnTo>
                <a:lnTo>
                  <a:pt x="14117" y="11528"/>
                </a:lnTo>
                <a:lnTo>
                  <a:pt x="14361" y="11259"/>
                </a:lnTo>
                <a:lnTo>
                  <a:pt x="14606" y="11015"/>
                </a:lnTo>
                <a:lnTo>
                  <a:pt x="14825" y="10747"/>
                </a:lnTo>
                <a:lnTo>
                  <a:pt x="15045" y="10453"/>
                </a:lnTo>
                <a:lnTo>
                  <a:pt x="15241" y="10160"/>
                </a:lnTo>
                <a:lnTo>
                  <a:pt x="15412" y="9867"/>
                </a:lnTo>
                <a:lnTo>
                  <a:pt x="15582" y="9574"/>
                </a:lnTo>
                <a:lnTo>
                  <a:pt x="15729" y="9257"/>
                </a:lnTo>
                <a:lnTo>
                  <a:pt x="15851" y="8939"/>
                </a:lnTo>
                <a:lnTo>
                  <a:pt x="15973" y="8597"/>
                </a:lnTo>
                <a:lnTo>
                  <a:pt x="16047" y="8280"/>
                </a:lnTo>
                <a:lnTo>
                  <a:pt x="16120" y="7938"/>
                </a:lnTo>
                <a:lnTo>
                  <a:pt x="16169" y="7596"/>
                </a:lnTo>
                <a:lnTo>
                  <a:pt x="16217" y="7230"/>
                </a:lnTo>
                <a:lnTo>
                  <a:pt x="16217" y="6888"/>
                </a:lnTo>
                <a:lnTo>
                  <a:pt x="16217" y="6521"/>
                </a:lnTo>
                <a:lnTo>
                  <a:pt x="16169" y="6179"/>
                </a:lnTo>
                <a:lnTo>
                  <a:pt x="16120" y="5838"/>
                </a:lnTo>
                <a:lnTo>
                  <a:pt x="16047" y="5496"/>
                </a:lnTo>
                <a:lnTo>
                  <a:pt x="15973" y="5154"/>
                </a:lnTo>
                <a:lnTo>
                  <a:pt x="15851" y="4836"/>
                </a:lnTo>
                <a:lnTo>
                  <a:pt x="15729" y="4519"/>
                </a:lnTo>
                <a:lnTo>
                  <a:pt x="15582" y="4201"/>
                </a:lnTo>
                <a:lnTo>
                  <a:pt x="15412" y="3884"/>
                </a:lnTo>
                <a:lnTo>
                  <a:pt x="15241" y="3591"/>
                </a:lnTo>
                <a:lnTo>
                  <a:pt x="15045" y="3298"/>
                </a:lnTo>
                <a:lnTo>
                  <a:pt x="14825" y="3029"/>
                </a:lnTo>
                <a:lnTo>
                  <a:pt x="14606" y="2760"/>
                </a:lnTo>
                <a:lnTo>
                  <a:pt x="14361" y="2492"/>
                </a:lnTo>
                <a:lnTo>
                  <a:pt x="14117" y="2247"/>
                </a:lnTo>
                <a:lnTo>
                  <a:pt x="13848" y="2003"/>
                </a:lnTo>
                <a:lnTo>
                  <a:pt x="13555" y="1783"/>
                </a:lnTo>
                <a:lnTo>
                  <a:pt x="13262" y="1563"/>
                </a:lnTo>
                <a:lnTo>
                  <a:pt x="12969" y="1368"/>
                </a:lnTo>
                <a:lnTo>
                  <a:pt x="12652" y="1173"/>
                </a:lnTo>
                <a:lnTo>
                  <a:pt x="12310" y="977"/>
                </a:lnTo>
                <a:lnTo>
                  <a:pt x="11968" y="831"/>
                </a:lnTo>
                <a:lnTo>
                  <a:pt x="11626" y="660"/>
                </a:lnTo>
                <a:lnTo>
                  <a:pt x="11260" y="538"/>
                </a:lnTo>
                <a:lnTo>
                  <a:pt x="10893" y="416"/>
                </a:lnTo>
                <a:lnTo>
                  <a:pt x="10527" y="293"/>
                </a:lnTo>
                <a:lnTo>
                  <a:pt x="10136" y="196"/>
                </a:lnTo>
                <a:lnTo>
                  <a:pt x="9745" y="123"/>
                </a:lnTo>
                <a:lnTo>
                  <a:pt x="9355" y="74"/>
                </a:lnTo>
                <a:lnTo>
                  <a:pt x="8939" y="25"/>
                </a:lnTo>
                <a:lnTo>
                  <a:pt x="8524" y="0"/>
                </a:lnTo>
                <a:close/>
              </a:path>
            </a:pathLst>
          </a:custGeom>
          <a:solidFill>
            <a:srgbClr val="3292E1"/>
          </a:solidFill>
          <a:ln>
            <a:noFill/>
          </a:ln>
        </p:spPr>
        <p:txBody>
          <a:bodyPr lIns="91425" tIns="91425" rIns="91425" bIns="91425" anchor="ctr" anchorCtr="0">
            <a:noAutofit/>
          </a:bodyPr>
          <a:lstStyle/>
          <a:p>
            <a:pPr lvl="0">
              <a:spcBef>
                <a:spcPts val="0"/>
              </a:spcBef>
              <a:buNone/>
            </a:pPr>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1264"/>
        <p:cNvGrpSpPr/>
        <p:nvPr/>
      </p:nvGrpSpPr>
      <p:grpSpPr>
        <a:xfrm>
          <a:off x="0" y="0"/>
          <a:ext cx="0" cy="0"/>
          <a:chOff x="0" y="0"/>
          <a:chExt cx="0" cy="0"/>
        </a:xfrm>
      </p:grpSpPr>
      <p:grpSp>
        <p:nvGrpSpPr>
          <p:cNvPr id="2" name="Shape 1265"/>
          <p:cNvGrpSpPr/>
          <p:nvPr/>
        </p:nvGrpSpPr>
        <p:grpSpPr>
          <a:xfrm rot="10800000" flipH="1">
            <a:off x="316371" y="178887"/>
            <a:ext cx="1088336" cy="942842"/>
            <a:chOff x="4088875" y="1431100"/>
            <a:chExt cx="3293000" cy="2852775"/>
          </a:xfrm>
        </p:grpSpPr>
        <p:sp>
          <p:nvSpPr>
            <p:cNvPr id="1266" name="Shape 1266"/>
            <p:cNvSpPr/>
            <p:nvPr/>
          </p:nvSpPr>
          <p:spPr>
            <a:xfrm>
              <a:off x="4831475" y="4136025"/>
              <a:ext cx="157950" cy="147850"/>
            </a:xfrm>
            <a:custGeom>
              <a:avLst/>
              <a:gdLst/>
              <a:ahLst/>
              <a:cxnLst/>
              <a:rect l="0" t="0" r="0" b="0"/>
              <a:pathLst>
                <a:path w="6318" h="5914" extrusionOk="0">
                  <a:moveTo>
                    <a:pt x="404" y="0"/>
                  </a:moveTo>
                  <a:lnTo>
                    <a:pt x="1" y="269"/>
                  </a:lnTo>
                  <a:lnTo>
                    <a:pt x="3227" y="5914"/>
                  </a:lnTo>
                  <a:lnTo>
                    <a:pt x="6318" y="5914"/>
                  </a:lnTo>
                  <a:lnTo>
                    <a:pt x="404" y="0"/>
                  </a:lnTo>
                  <a:close/>
                </a:path>
              </a:pathLst>
            </a:custGeom>
            <a:solidFill>
              <a:srgbClr val="00E2C7"/>
            </a:solidFill>
            <a:ln>
              <a:noFill/>
            </a:ln>
          </p:spPr>
          <p:txBody>
            <a:bodyPr lIns="91425" tIns="91425" rIns="91425" bIns="91425" anchor="ctr" anchorCtr="0">
              <a:noAutofit/>
            </a:bodyPr>
            <a:lstStyle/>
            <a:p>
              <a:pPr lvl="0">
                <a:spcBef>
                  <a:spcPts val="0"/>
                </a:spcBef>
                <a:buNone/>
              </a:pPr>
              <a:endParaRPr/>
            </a:p>
          </p:txBody>
        </p:sp>
        <p:sp>
          <p:nvSpPr>
            <p:cNvPr id="1267" name="Shape 1267"/>
            <p:cNvSpPr/>
            <p:nvPr/>
          </p:nvSpPr>
          <p:spPr>
            <a:xfrm>
              <a:off x="4697075" y="3907525"/>
              <a:ext cx="389800" cy="376350"/>
            </a:xfrm>
            <a:custGeom>
              <a:avLst/>
              <a:gdLst/>
              <a:ahLst/>
              <a:cxnLst/>
              <a:rect l="0" t="0" r="0" b="0"/>
              <a:pathLst>
                <a:path w="15592" h="15054" extrusionOk="0">
                  <a:moveTo>
                    <a:pt x="538" y="0"/>
                  </a:moveTo>
                  <a:lnTo>
                    <a:pt x="1" y="269"/>
                  </a:lnTo>
                  <a:lnTo>
                    <a:pt x="5377" y="9543"/>
                  </a:lnTo>
                  <a:lnTo>
                    <a:pt x="11022" y="15054"/>
                  </a:lnTo>
                  <a:lnTo>
                    <a:pt x="15592" y="15054"/>
                  </a:lnTo>
                  <a:lnTo>
                    <a:pt x="538" y="0"/>
                  </a:lnTo>
                  <a:close/>
                </a:path>
              </a:pathLst>
            </a:custGeom>
            <a:solidFill>
              <a:srgbClr val="01E0C8"/>
            </a:solidFill>
            <a:ln>
              <a:noFill/>
            </a:ln>
          </p:spPr>
          <p:txBody>
            <a:bodyPr lIns="91425" tIns="91425" rIns="91425" bIns="91425" anchor="ctr" anchorCtr="0">
              <a:noAutofit/>
            </a:bodyPr>
            <a:lstStyle/>
            <a:p>
              <a:pPr lvl="0">
                <a:spcBef>
                  <a:spcPts val="0"/>
                </a:spcBef>
                <a:buNone/>
              </a:pPr>
              <a:endParaRPr/>
            </a:p>
          </p:txBody>
        </p:sp>
        <p:sp>
          <p:nvSpPr>
            <p:cNvPr id="1268" name="Shape 1268"/>
            <p:cNvSpPr/>
            <p:nvPr/>
          </p:nvSpPr>
          <p:spPr>
            <a:xfrm>
              <a:off x="4566025" y="3675675"/>
              <a:ext cx="618300" cy="608200"/>
            </a:xfrm>
            <a:custGeom>
              <a:avLst/>
              <a:gdLst/>
              <a:ahLst/>
              <a:cxnLst/>
              <a:rect l="0" t="0" r="0" b="0"/>
              <a:pathLst>
                <a:path w="24732" h="24328" extrusionOk="0">
                  <a:moveTo>
                    <a:pt x="404" y="0"/>
                  </a:moveTo>
                  <a:lnTo>
                    <a:pt x="1" y="404"/>
                  </a:lnTo>
                  <a:lnTo>
                    <a:pt x="5377" y="9543"/>
                  </a:lnTo>
                  <a:lnTo>
                    <a:pt x="20027" y="24328"/>
                  </a:lnTo>
                  <a:lnTo>
                    <a:pt x="24732" y="24328"/>
                  </a:lnTo>
                  <a:lnTo>
                    <a:pt x="404" y="0"/>
                  </a:lnTo>
                  <a:close/>
                </a:path>
              </a:pathLst>
            </a:custGeom>
            <a:solidFill>
              <a:srgbClr val="02DFC8"/>
            </a:solidFill>
            <a:ln>
              <a:noFill/>
            </a:ln>
          </p:spPr>
          <p:txBody>
            <a:bodyPr lIns="91425" tIns="91425" rIns="91425" bIns="91425" anchor="ctr" anchorCtr="0">
              <a:noAutofit/>
            </a:bodyPr>
            <a:lstStyle/>
            <a:p>
              <a:pPr lvl="0">
                <a:spcBef>
                  <a:spcPts val="0"/>
                </a:spcBef>
                <a:buNone/>
              </a:pPr>
              <a:endParaRPr/>
            </a:p>
          </p:txBody>
        </p:sp>
        <p:sp>
          <p:nvSpPr>
            <p:cNvPr id="1269" name="Shape 1269"/>
            <p:cNvSpPr/>
            <p:nvPr/>
          </p:nvSpPr>
          <p:spPr>
            <a:xfrm>
              <a:off x="4434975" y="3447175"/>
              <a:ext cx="846800" cy="836700"/>
            </a:xfrm>
            <a:custGeom>
              <a:avLst/>
              <a:gdLst/>
              <a:ahLst/>
              <a:cxnLst/>
              <a:rect l="0" t="0" r="0" b="0"/>
              <a:pathLst>
                <a:path w="33872" h="33468" extrusionOk="0">
                  <a:moveTo>
                    <a:pt x="404" y="1"/>
                  </a:moveTo>
                  <a:lnTo>
                    <a:pt x="1" y="270"/>
                  </a:lnTo>
                  <a:lnTo>
                    <a:pt x="5243" y="9544"/>
                  </a:lnTo>
                  <a:lnTo>
                    <a:pt x="29167" y="33468"/>
                  </a:lnTo>
                  <a:lnTo>
                    <a:pt x="33871" y="33468"/>
                  </a:lnTo>
                  <a:lnTo>
                    <a:pt x="404" y="1"/>
                  </a:lnTo>
                  <a:close/>
                </a:path>
              </a:pathLst>
            </a:custGeom>
            <a:solidFill>
              <a:srgbClr val="03DDC9"/>
            </a:solidFill>
            <a:ln>
              <a:noFill/>
            </a:ln>
          </p:spPr>
          <p:txBody>
            <a:bodyPr lIns="91425" tIns="91425" rIns="91425" bIns="91425" anchor="ctr" anchorCtr="0">
              <a:noAutofit/>
            </a:bodyPr>
            <a:lstStyle/>
            <a:p>
              <a:pPr lvl="0">
                <a:spcBef>
                  <a:spcPts val="0"/>
                </a:spcBef>
                <a:buNone/>
              </a:pPr>
              <a:endParaRPr/>
            </a:p>
          </p:txBody>
        </p:sp>
        <p:sp>
          <p:nvSpPr>
            <p:cNvPr id="1270" name="Shape 1270"/>
            <p:cNvSpPr/>
            <p:nvPr/>
          </p:nvSpPr>
          <p:spPr>
            <a:xfrm>
              <a:off x="4300575" y="3218700"/>
              <a:ext cx="1078650" cy="1065175"/>
            </a:xfrm>
            <a:custGeom>
              <a:avLst/>
              <a:gdLst/>
              <a:ahLst/>
              <a:cxnLst/>
              <a:rect l="0" t="0" r="0" b="0"/>
              <a:pathLst>
                <a:path w="43146" h="42607" extrusionOk="0">
                  <a:moveTo>
                    <a:pt x="404" y="0"/>
                  </a:moveTo>
                  <a:lnTo>
                    <a:pt x="0" y="269"/>
                  </a:lnTo>
                  <a:lnTo>
                    <a:pt x="5377" y="9543"/>
                  </a:lnTo>
                  <a:lnTo>
                    <a:pt x="38441" y="42607"/>
                  </a:lnTo>
                  <a:lnTo>
                    <a:pt x="43145" y="42607"/>
                  </a:lnTo>
                  <a:lnTo>
                    <a:pt x="404" y="0"/>
                  </a:lnTo>
                  <a:close/>
                </a:path>
              </a:pathLst>
            </a:custGeom>
            <a:solidFill>
              <a:srgbClr val="04DBC9"/>
            </a:solidFill>
            <a:ln>
              <a:noFill/>
            </a:ln>
          </p:spPr>
          <p:txBody>
            <a:bodyPr lIns="91425" tIns="91425" rIns="91425" bIns="91425" anchor="ctr" anchorCtr="0">
              <a:noAutofit/>
            </a:bodyPr>
            <a:lstStyle/>
            <a:p>
              <a:pPr lvl="0">
                <a:spcBef>
                  <a:spcPts val="0"/>
                </a:spcBef>
                <a:buNone/>
              </a:pPr>
              <a:endParaRPr/>
            </a:p>
          </p:txBody>
        </p:sp>
        <p:sp>
          <p:nvSpPr>
            <p:cNvPr id="1271" name="Shape 1271"/>
            <p:cNvSpPr/>
            <p:nvPr/>
          </p:nvSpPr>
          <p:spPr>
            <a:xfrm>
              <a:off x="4169525" y="2990200"/>
              <a:ext cx="1307150" cy="1293675"/>
            </a:xfrm>
            <a:custGeom>
              <a:avLst/>
              <a:gdLst/>
              <a:ahLst/>
              <a:cxnLst/>
              <a:rect l="0" t="0" r="0" b="0"/>
              <a:pathLst>
                <a:path w="52286" h="51747" extrusionOk="0">
                  <a:moveTo>
                    <a:pt x="404" y="1"/>
                  </a:moveTo>
                  <a:lnTo>
                    <a:pt x="1" y="269"/>
                  </a:lnTo>
                  <a:lnTo>
                    <a:pt x="5242" y="9409"/>
                  </a:lnTo>
                  <a:lnTo>
                    <a:pt x="47581" y="51747"/>
                  </a:lnTo>
                  <a:lnTo>
                    <a:pt x="52285" y="51747"/>
                  </a:lnTo>
                  <a:lnTo>
                    <a:pt x="404" y="1"/>
                  </a:lnTo>
                  <a:close/>
                </a:path>
              </a:pathLst>
            </a:custGeom>
            <a:solidFill>
              <a:srgbClr val="06D9CA"/>
            </a:solidFill>
            <a:ln>
              <a:noFill/>
            </a:ln>
          </p:spPr>
          <p:txBody>
            <a:bodyPr lIns="91425" tIns="91425" rIns="91425" bIns="91425" anchor="ctr" anchorCtr="0">
              <a:noAutofit/>
            </a:bodyPr>
            <a:lstStyle/>
            <a:p>
              <a:pPr lvl="0">
                <a:spcBef>
                  <a:spcPts val="0"/>
                </a:spcBef>
                <a:buNone/>
              </a:pPr>
              <a:endParaRPr/>
            </a:p>
          </p:txBody>
        </p:sp>
        <p:sp>
          <p:nvSpPr>
            <p:cNvPr id="1272" name="Shape 1272"/>
            <p:cNvSpPr/>
            <p:nvPr/>
          </p:nvSpPr>
          <p:spPr>
            <a:xfrm>
              <a:off x="4088875" y="2822200"/>
              <a:ext cx="1481875" cy="1461675"/>
            </a:xfrm>
            <a:custGeom>
              <a:avLst/>
              <a:gdLst/>
              <a:ahLst/>
              <a:cxnLst/>
              <a:rect l="0" t="0" r="0" b="0"/>
              <a:pathLst>
                <a:path w="59275" h="58467" extrusionOk="0">
                  <a:moveTo>
                    <a:pt x="807" y="0"/>
                  </a:moveTo>
                  <a:lnTo>
                    <a:pt x="1" y="1479"/>
                  </a:lnTo>
                  <a:lnTo>
                    <a:pt x="3227" y="6989"/>
                  </a:lnTo>
                  <a:lnTo>
                    <a:pt x="54705" y="58467"/>
                  </a:lnTo>
                  <a:lnTo>
                    <a:pt x="59274" y="58467"/>
                  </a:lnTo>
                  <a:lnTo>
                    <a:pt x="807" y="0"/>
                  </a:lnTo>
                  <a:close/>
                </a:path>
              </a:pathLst>
            </a:custGeom>
            <a:solidFill>
              <a:srgbClr val="07D8CB"/>
            </a:solidFill>
            <a:ln>
              <a:noFill/>
            </a:ln>
          </p:spPr>
          <p:txBody>
            <a:bodyPr lIns="91425" tIns="91425" rIns="91425" bIns="91425" anchor="ctr" anchorCtr="0">
              <a:noAutofit/>
            </a:bodyPr>
            <a:lstStyle/>
            <a:p>
              <a:pPr lvl="0">
                <a:spcBef>
                  <a:spcPts val="0"/>
                </a:spcBef>
                <a:buNone/>
              </a:pPr>
              <a:endParaRPr/>
            </a:p>
          </p:txBody>
        </p:sp>
        <p:sp>
          <p:nvSpPr>
            <p:cNvPr id="1273" name="Shape 1273"/>
            <p:cNvSpPr/>
            <p:nvPr/>
          </p:nvSpPr>
          <p:spPr>
            <a:xfrm>
              <a:off x="4102325" y="2761700"/>
              <a:ext cx="1565875" cy="1522175"/>
            </a:xfrm>
            <a:custGeom>
              <a:avLst/>
              <a:gdLst/>
              <a:ahLst/>
              <a:cxnLst/>
              <a:rect l="0" t="0" r="0" b="0"/>
              <a:pathLst>
                <a:path w="62635" h="60887" extrusionOk="0">
                  <a:moveTo>
                    <a:pt x="1748" y="1"/>
                  </a:moveTo>
                  <a:lnTo>
                    <a:pt x="0" y="2823"/>
                  </a:lnTo>
                  <a:lnTo>
                    <a:pt x="58064" y="60887"/>
                  </a:lnTo>
                  <a:lnTo>
                    <a:pt x="62634" y="60887"/>
                  </a:lnTo>
                  <a:lnTo>
                    <a:pt x="1748" y="1"/>
                  </a:lnTo>
                  <a:close/>
                </a:path>
              </a:pathLst>
            </a:custGeom>
            <a:solidFill>
              <a:srgbClr val="08D6CB"/>
            </a:solidFill>
            <a:ln>
              <a:noFill/>
            </a:ln>
          </p:spPr>
          <p:txBody>
            <a:bodyPr lIns="91425" tIns="91425" rIns="91425" bIns="91425" anchor="ctr" anchorCtr="0">
              <a:noAutofit/>
            </a:bodyPr>
            <a:lstStyle/>
            <a:p>
              <a:pPr lvl="0">
                <a:spcBef>
                  <a:spcPts val="0"/>
                </a:spcBef>
                <a:buNone/>
              </a:pPr>
              <a:endParaRPr/>
            </a:p>
          </p:txBody>
        </p:sp>
        <p:sp>
          <p:nvSpPr>
            <p:cNvPr id="1274" name="Shape 1274"/>
            <p:cNvSpPr/>
            <p:nvPr/>
          </p:nvSpPr>
          <p:spPr>
            <a:xfrm>
              <a:off x="4139275" y="2697875"/>
              <a:ext cx="1626375" cy="1586000"/>
            </a:xfrm>
            <a:custGeom>
              <a:avLst/>
              <a:gdLst/>
              <a:ahLst/>
              <a:cxnLst/>
              <a:rect l="0" t="0" r="0" b="0"/>
              <a:pathLst>
                <a:path w="65055" h="63440" extrusionOk="0">
                  <a:moveTo>
                    <a:pt x="1614" y="0"/>
                  </a:moveTo>
                  <a:lnTo>
                    <a:pt x="1" y="2957"/>
                  </a:lnTo>
                  <a:lnTo>
                    <a:pt x="60484" y="63440"/>
                  </a:lnTo>
                  <a:lnTo>
                    <a:pt x="65054" y="63440"/>
                  </a:lnTo>
                  <a:lnTo>
                    <a:pt x="1614" y="0"/>
                  </a:lnTo>
                  <a:close/>
                </a:path>
              </a:pathLst>
            </a:custGeom>
            <a:solidFill>
              <a:srgbClr val="09D4CC"/>
            </a:solidFill>
            <a:ln>
              <a:noFill/>
            </a:ln>
          </p:spPr>
          <p:txBody>
            <a:bodyPr lIns="91425" tIns="91425" rIns="91425" bIns="91425" anchor="ctr" anchorCtr="0">
              <a:noAutofit/>
            </a:bodyPr>
            <a:lstStyle/>
            <a:p>
              <a:pPr lvl="0">
                <a:spcBef>
                  <a:spcPts val="0"/>
                </a:spcBef>
                <a:buNone/>
              </a:pPr>
              <a:endParaRPr/>
            </a:p>
          </p:txBody>
        </p:sp>
        <p:sp>
          <p:nvSpPr>
            <p:cNvPr id="1275" name="Shape 1275"/>
            <p:cNvSpPr/>
            <p:nvPr/>
          </p:nvSpPr>
          <p:spPr>
            <a:xfrm>
              <a:off x="4172900" y="2637375"/>
              <a:ext cx="1690175" cy="1646500"/>
            </a:xfrm>
            <a:custGeom>
              <a:avLst/>
              <a:gdLst/>
              <a:ahLst/>
              <a:cxnLst/>
              <a:rect l="0" t="0" r="0" b="0"/>
              <a:pathLst>
                <a:path w="67607" h="65860" extrusionOk="0">
                  <a:moveTo>
                    <a:pt x="1747" y="1"/>
                  </a:moveTo>
                  <a:lnTo>
                    <a:pt x="0" y="2958"/>
                  </a:lnTo>
                  <a:lnTo>
                    <a:pt x="62903" y="65860"/>
                  </a:lnTo>
                  <a:lnTo>
                    <a:pt x="67607" y="65860"/>
                  </a:lnTo>
                  <a:lnTo>
                    <a:pt x="1747" y="1"/>
                  </a:lnTo>
                  <a:close/>
                </a:path>
              </a:pathLst>
            </a:custGeom>
            <a:solidFill>
              <a:srgbClr val="0AD3CC"/>
            </a:solidFill>
            <a:ln>
              <a:noFill/>
            </a:ln>
          </p:spPr>
          <p:txBody>
            <a:bodyPr lIns="91425" tIns="91425" rIns="91425" bIns="91425" anchor="ctr" anchorCtr="0">
              <a:noAutofit/>
            </a:bodyPr>
            <a:lstStyle/>
            <a:p>
              <a:pPr lvl="0">
                <a:spcBef>
                  <a:spcPts val="0"/>
                </a:spcBef>
                <a:buNone/>
              </a:pPr>
              <a:endParaRPr/>
            </a:p>
          </p:txBody>
        </p:sp>
        <p:sp>
          <p:nvSpPr>
            <p:cNvPr id="1276" name="Shape 1276"/>
            <p:cNvSpPr/>
            <p:nvPr/>
          </p:nvSpPr>
          <p:spPr>
            <a:xfrm>
              <a:off x="4209850" y="2576900"/>
              <a:ext cx="1750675" cy="1706975"/>
            </a:xfrm>
            <a:custGeom>
              <a:avLst/>
              <a:gdLst/>
              <a:ahLst/>
              <a:cxnLst/>
              <a:rect l="0" t="0" r="0" b="0"/>
              <a:pathLst>
                <a:path w="70027" h="68279" extrusionOk="0">
                  <a:moveTo>
                    <a:pt x="1613" y="1"/>
                  </a:moveTo>
                  <a:lnTo>
                    <a:pt x="0" y="2823"/>
                  </a:lnTo>
                  <a:lnTo>
                    <a:pt x="65322" y="68279"/>
                  </a:lnTo>
                  <a:lnTo>
                    <a:pt x="70027" y="68279"/>
                  </a:lnTo>
                  <a:lnTo>
                    <a:pt x="1613" y="1"/>
                  </a:lnTo>
                  <a:close/>
                </a:path>
              </a:pathLst>
            </a:custGeom>
            <a:solidFill>
              <a:srgbClr val="0BD1CD"/>
            </a:solidFill>
            <a:ln>
              <a:noFill/>
            </a:ln>
          </p:spPr>
          <p:txBody>
            <a:bodyPr lIns="91425" tIns="91425" rIns="91425" bIns="91425" anchor="ctr" anchorCtr="0">
              <a:noAutofit/>
            </a:bodyPr>
            <a:lstStyle/>
            <a:p>
              <a:pPr lvl="0">
                <a:spcBef>
                  <a:spcPts val="0"/>
                </a:spcBef>
                <a:buNone/>
              </a:pPr>
              <a:endParaRPr/>
            </a:p>
          </p:txBody>
        </p:sp>
        <p:sp>
          <p:nvSpPr>
            <p:cNvPr id="1277" name="Shape 1277"/>
            <p:cNvSpPr/>
            <p:nvPr/>
          </p:nvSpPr>
          <p:spPr>
            <a:xfrm>
              <a:off x="4243450" y="2513050"/>
              <a:ext cx="1814525" cy="1770825"/>
            </a:xfrm>
            <a:custGeom>
              <a:avLst/>
              <a:gdLst/>
              <a:ahLst/>
              <a:cxnLst/>
              <a:rect l="0" t="0" r="0" b="0"/>
              <a:pathLst>
                <a:path w="72581" h="70833" extrusionOk="0">
                  <a:moveTo>
                    <a:pt x="1748" y="1"/>
                  </a:moveTo>
                  <a:lnTo>
                    <a:pt x="1" y="2958"/>
                  </a:lnTo>
                  <a:lnTo>
                    <a:pt x="67876" y="70833"/>
                  </a:lnTo>
                  <a:lnTo>
                    <a:pt x="72581" y="70833"/>
                  </a:lnTo>
                  <a:lnTo>
                    <a:pt x="1748" y="1"/>
                  </a:lnTo>
                  <a:close/>
                </a:path>
              </a:pathLst>
            </a:custGeom>
            <a:solidFill>
              <a:srgbClr val="0CCFCD"/>
            </a:solidFill>
            <a:ln>
              <a:noFill/>
            </a:ln>
          </p:spPr>
          <p:txBody>
            <a:bodyPr lIns="91425" tIns="91425" rIns="91425" bIns="91425" anchor="ctr" anchorCtr="0">
              <a:noAutofit/>
            </a:bodyPr>
            <a:lstStyle/>
            <a:p>
              <a:pPr lvl="0">
                <a:spcBef>
                  <a:spcPts val="0"/>
                </a:spcBef>
                <a:buNone/>
              </a:pPr>
              <a:endParaRPr/>
            </a:p>
          </p:txBody>
        </p:sp>
        <p:sp>
          <p:nvSpPr>
            <p:cNvPr id="1278" name="Shape 1278"/>
            <p:cNvSpPr/>
            <p:nvPr/>
          </p:nvSpPr>
          <p:spPr>
            <a:xfrm>
              <a:off x="4280425" y="2452575"/>
              <a:ext cx="1875000" cy="1831300"/>
            </a:xfrm>
            <a:custGeom>
              <a:avLst/>
              <a:gdLst/>
              <a:ahLst/>
              <a:cxnLst/>
              <a:rect l="0" t="0" r="0" b="0"/>
              <a:pathLst>
                <a:path w="75000" h="73252" extrusionOk="0">
                  <a:moveTo>
                    <a:pt x="1613" y="1"/>
                  </a:moveTo>
                  <a:lnTo>
                    <a:pt x="0" y="2957"/>
                  </a:lnTo>
                  <a:lnTo>
                    <a:pt x="70295" y="73252"/>
                  </a:lnTo>
                  <a:lnTo>
                    <a:pt x="74999" y="73252"/>
                  </a:lnTo>
                  <a:lnTo>
                    <a:pt x="1613" y="1"/>
                  </a:lnTo>
                  <a:close/>
                </a:path>
              </a:pathLst>
            </a:custGeom>
            <a:solidFill>
              <a:srgbClr val="0DCDCE"/>
            </a:solidFill>
            <a:ln>
              <a:noFill/>
            </a:ln>
          </p:spPr>
          <p:txBody>
            <a:bodyPr lIns="91425" tIns="91425" rIns="91425" bIns="91425" anchor="ctr" anchorCtr="0">
              <a:noAutofit/>
            </a:bodyPr>
            <a:lstStyle/>
            <a:p>
              <a:pPr lvl="0">
                <a:spcBef>
                  <a:spcPts val="0"/>
                </a:spcBef>
                <a:buNone/>
              </a:pPr>
              <a:endParaRPr/>
            </a:p>
          </p:txBody>
        </p:sp>
        <p:sp>
          <p:nvSpPr>
            <p:cNvPr id="1279" name="Shape 1279"/>
            <p:cNvSpPr/>
            <p:nvPr/>
          </p:nvSpPr>
          <p:spPr>
            <a:xfrm>
              <a:off x="4314025" y="2392100"/>
              <a:ext cx="1935475" cy="1891775"/>
            </a:xfrm>
            <a:custGeom>
              <a:avLst/>
              <a:gdLst/>
              <a:ahLst/>
              <a:cxnLst/>
              <a:rect l="0" t="0" r="0" b="0"/>
              <a:pathLst>
                <a:path w="77419" h="75671" extrusionOk="0">
                  <a:moveTo>
                    <a:pt x="1747" y="0"/>
                  </a:moveTo>
                  <a:lnTo>
                    <a:pt x="0" y="2957"/>
                  </a:lnTo>
                  <a:lnTo>
                    <a:pt x="72849" y="75671"/>
                  </a:lnTo>
                  <a:lnTo>
                    <a:pt x="77419" y="75671"/>
                  </a:lnTo>
                  <a:lnTo>
                    <a:pt x="1747" y="0"/>
                  </a:lnTo>
                  <a:close/>
                </a:path>
              </a:pathLst>
            </a:custGeom>
            <a:solidFill>
              <a:srgbClr val="0ECCCF"/>
            </a:solidFill>
            <a:ln>
              <a:noFill/>
            </a:ln>
          </p:spPr>
          <p:txBody>
            <a:bodyPr lIns="91425" tIns="91425" rIns="91425" bIns="91425" anchor="ctr" anchorCtr="0">
              <a:noAutofit/>
            </a:bodyPr>
            <a:lstStyle/>
            <a:p>
              <a:pPr lvl="0">
                <a:spcBef>
                  <a:spcPts val="0"/>
                </a:spcBef>
                <a:buNone/>
              </a:pPr>
              <a:endParaRPr/>
            </a:p>
          </p:txBody>
        </p:sp>
        <p:sp>
          <p:nvSpPr>
            <p:cNvPr id="1280" name="Shape 1280"/>
            <p:cNvSpPr/>
            <p:nvPr/>
          </p:nvSpPr>
          <p:spPr>
            <a:xfrm>
              <a:off x="4350975" y="2328250"/>
              <a:ext cx="1995975" cy="1955625"/>
            </a:xfrm>
            <a:custGeom>
              <a:avLst/>
              <a:gdLst/>
              <a:ahLst/>
              <a:cxnLst/>
              <a:rect l="0" t="0" r="0" b="0"/>
              <a:pathLst>
                <a:path w="79839" h="78225" extrusionOk="0">
                  <a:moveTo>
                    <a:pt x="1748" y="1"/>
                  </a:moveTo>
                  <a:lnTo>
                    <a:pt x="1" y="2957"/>
                  </a:lnTo>
                  <a:lnTo>
                    <a:pt x="75269" y="78225"/>
                  </a:lnTo>
                  <a:lnTo>
                    <a:pt x="79839" y="78225"/>
                  </a:lnTo>
                  <a:lnTo>
                    <a:pt x="1748" y="1"/>
                  </a:lnTo>
                  <a:close/>
                </a:path>
              </a:pathLst>
            </a:custGeom>
            <a:solidFill>
              <a:srgbClr val="10CACF"/>
            </a:solidFill>
            <a:ln>
              <a:noFill/>
            </a:ln>
          </p:spPr>
          <p:txBody>
            <a:bodyPr lIns="91425" tIns="91425" rIns="91425" bIns="91425" anchor="ctr" anchorCtr="0">
              <a:noAutofit/>
            </a:bodyPr>
            <a:lstStyle/>
            <a:p>
              <a:pPr lvl="0">
                <a:spcBef>
                  <a:spcPts val="0"/>
                </a:spcBef>
                <a:buNone/>
              </a:pPr>
              <a:endParaRPr/>
            </a:p>
          </p:txBody>
        </p:sp>
        <p:sp>
          <p:nvSpPr>
            <p:cNvPr id="1281" name="Shape 1281"/>
            <p:cNvSpPr/>
            <p:nvPr/>
          </p:nvSpPr>
          <p:spPr>
            <a:xfrm>
              <a:off x="4384575" y="2267775"/>
              <a:ext cx="2059825" cy="2016100"/>
            </a:xfrm>
            <a:custGeom>
              <a:avLst/>
              <a:gdLst/>
              <a:ahLst/>
              <a:cxnLst/>
              <a:rect l="0" t="0" r="0" b="0"/>
              <a:pathLst>
                <a:path w="82393" h="80644" extrusionOk="0">
                  <a:moveTo>
                    <a:pt x="1748" y="0"/>
                  </a:moveTo>
                  <a:lnTo>
                    <a:pt x="1" y="2957"/>
                  </a:lnTo>
                  <a:lnTo>
                    <a:pt x="77823" y="80644"/>
                  </a:lnTo>
                  <a:lnTo>
                    <a:pt x="82392" y="80644"/>
                  </a:lnTo>
                  <a:lnTo>
                    <a:pt x="1748" y="0"/>
                  </a:lnTo>
                  <a:close/>
                </a:path>
              </a:pathLst>
            </a:custGeom>
            <a:solidFill>
              <a:srgbClr val="11C8D0"/>
            </a:solidFill>
            <a:ln>
              <a:noFill/>
            </a:ln>
          </p:spPr>
          <p:txBody>
            <a:bodyPr lIns="91425" tIns="91425" rIns="91425" bIns="91425" anchor="ctr" anchorCtr="0">
              <a:noAutofit/>
            </a:bodyPr>
            <a:lstStyle/>
            <a:p>
              <a:pPr lvl="0">
                <a:spcBef>
                  <a:spcPts val="0"/>
                </a:spcBef>
                <a:buNone/>
              </a:pPr>
              <a:endParaRPr/>
            </a:p>
          </p:txBody>
        </p:sp>
        <p:sp>
          <p:nvSpPr>
            <p:cNvPr id="1282" name="Shape 1282"/>
            <p:cNvSpPr/>
            <p:nvPr/>
          </p:nvSpPr>
          <p:spPr>
            <a:xfrm>
              <a:off x="4421550" y="2207275"/>
              <a:ext cx="2120300" cy="2076600"/>
            </a:xfrm>
            <a:custGeom>
              <a:avLst/>
              <a:gdLst/>
              <a:ahLst/>
              <a:cxnLst/>
              <a:rect l="0" t="0" r="0" b="0"/>
              <a:pathLst>
                <a:path w="84812" h="83064" extrusionOk="0">
                  <a:moveTo>
                    <a:pt x="1747" y="1"/>
                  </a:moveTo>
                  <a:lnTo>
                    <a:pt x="0" y="2958"/>
                  </a:lnTo>
                  <a:lnTo>
                    <a:pt x="80107" y="83064"/>
                  </a:lnTo>
                  <a:lnTo>
                    <a:pt x="84811" y="83064"/>
                  </a:lnTo>
                  <a:lnTo>
                    <a:pt x="1747" y="1"/>
                  </a:lnTo>
                  <a:close/>
                </a:path>
              </a:pathLst>
            </a:custGeom>
            <a:solidFill>
              <a:srgbClr val="12C7D0"/>
            </a:solidFill>
            <a:ln>
              <a:noFill/>
            </a:ln>
          </p:spPr>
          <p:txBody>
            <a:bodyPr lIns="91425" tIns="91425" rIns="91425" bIns="91425" anchor="ctr" anchorCtr="0">
              <a:noAutofit/>
            </a:bodyPr>
            <a:lstStyle/>
            <a:p>
              <a:pPr lvl="0">
                <a:spcBef>
                  <a:spcPts val="0"/>
                </a:spcBef>
                <a:buNone/>
              </a:pPr>
              <a:endParaRPr/>
            </a:p>
          </p:txBody>
        </p:sp>
        <p:sp>
          <p:nvSpPr>
            <p:cNvPr id="1283" name="Shape 1283"/>
            <p:cNvSpPr/>
            <p:nvPr/>
          </p:nvSpPr>
          <p:spPr>
            <a:xfrm>
              <a:off x="4458500" y="2146800"/>
              <a:ext cx="2130375" cy="2137075"/>
            </a:xfrm>
            <a:custGeom>
              <a:avLst/>
              <a:gdLst/>
              <a:ahLst/>
              <a:cxnLst/>
              <a:rect l="0" t="0" r="0" b="0"/>
              <a:pathLst>
                <a:path w="85215" h="85483" extrusionOk="0">
                  <a:moveTo>
                    <a:pt x="1614" y="1"/>
                  </a:moveTo>
                  <a:lnTo>
                    <a:pt x="1" y="2823"/>
                  </a:lnTo>
                  <a:lnTo>
                    <a:pt x="82527" y="85483"/>
                  </a:lnTo>
                  <a:lnTo>
                    <a:pt x="84005" y="85483"/>
                  </a:lnTo>
                  <a:lnTo>
                    <a:pt x="85215" y="83467"/>
                  </a:lnTo>
                  <a:lnTo>
                    <a:pt x="1614" y="1"/>
                  </a:lnTo>
                  <a:close/>
                </a:path>
              </a:pathLst>
            </a:custGeom>
            <a:solidFill>
              <a:srgbClr val="13C5D1"/>
            </a:solidFill>
            <a:ln>
              <a:noFill/>
            </a:ln>
          </p:spPr>
          <p:txBody>
            <a:bodyPr lIns="91425" tIns="91425" rIns="91425" bIns="91425" anchor="ctr" anchorCtr="0">
              <a:noAutofit/>
            </a:bodyPr>
            <a:lstStyle/>
            <a:p>
              <a:pPr lvl="0">
                <a:spcBef>
                  <a:spcPts val="0"/>
                </a:spcBef>
                <a:buNone/>
              </a:pPr>
              <a:endParaRPr/>
            </a:p>
          </p:txBody>
        </p:sp>
        <p:sp>
          <p:nvSpPr>
            <p:cNvPr id="1284" name="Shape 1284"/>
            <p:cNvSpPr/>
            <p:nvPr/>
          </p:nvSpPr>
          <p:spPr>
            <a:xfrm>
              <a:off x="4492100" y="2082950"/>
              <a:ext cx="2133750" cy="2163975"/>
            </a:xfrm>
            <a:custGeom>
              <a:avLst/>
              <a:gdLst/>
              <a:ahLst/>
              <a:cxnLst/>
              <a:rect l="0" t="0" r="0" b="0"/>
              <a:pathLst>
                <a:path w="85350" h="86559" extrusionOk="0">
                  <a:moveTo>
                    <a:pt x="1748" y="1"/>
                  </a:moveTo>
                  <a:lnTo>
                    <a:pt x="1" y="2958"/>
                  </a:lnTo>
                  <a:lnTo>
                    <a:pt x="83602" y="86559"/>
                  </a:lnTo>
                  <a:lnTo>
                    <a:pt x="85349" y="83602"/>
                  </a:lnTo>
                  <a:lnTo>
                    <a:pt x="1748" y="1"/>
                  </a:lnTo>
                  <a:close/>
                </a:path>
              </a:pathLst>
            </a:custGeom>
            <a:solidFill>
              <a:srgbClr val="14C3D2"/>
            </a:solidFill>
            <a:ln>
              <a:noFill/>
            </a:ln>
          </p:spPr>
          <p:txBody>
            <a:bodyPr lIns="91425" tIns="91425" rIns="91425" bIns="91425" anchor="ctr" anchorCtr="0">
              <a:noAutofit/>
            </a:bodyPr>
            <a:lstStyle/>
            <a:p>
              <a:pPr lvl="0">
                <a:spcBef>
                  <a:spcPts val="0"/>
                </a:spcBef>
                <a:buNone/>
              </a:pPr>
              <a:endParaRPr/>
            </a:p>
          </p:txBody>
        </p:sp>
        <p:sp>
          <p:nvSpPr>
            <p:cNvPr id="1285" name="Shape 1285"/>
            <p:cNvSpPr/>
            <p:nvPr/>
          </p:nvSpPr>
          <p:spPr>
            <a:xfrm>
              <a:off x="4529075" y="2022475"/>
              <a:ext cx="2130375" cy="2163975"/>
            </a:xfrm>
            <a:custGeom>
              <a:avLst/>
              <a:gdLst/>
              <a:ahLst/>
              <a:cxnLst/>
              <a:rect l="0" t="0" r="0" b="0"/>
              <a:pathLst>
                <a:path w="85215" h="86559" extrusionOk="0">
                  <a:moveTo>
                    <a:pt x="1613" y="1"/>
                  </a:moveTo>
                  <a:lnTo>
                    <a:pt x="0" y="2957"/>
                  </a:lnTo>
                  <a:lnTo>
                    <a:pt x="83467" y="86558"/>
                  </a:lnTo>
                  <a:lnTo>
                    <a:pt x="85214" y="83601"/>
                  </a:lnTo>
                  <a:lnTo>
                    <a:pt x="1613" y="1"/>
                  </a:lnTo>
                  <a:close/>
                </a:path>
              </a:pathLst>
            </a:custGeom>
            <a:solidFill>
              <a:srgbClr val="15C1D2"/>
            </a:solidFill>
            <a:ln>
              <a:noFill/>
            </a:ln>
          </p:spPr>
          <p:txBody>
            <a:bodyPr lIns="91425" tIns="91425" rIns="91425" bIns="91425" anchor="ctr" anchorCtr="0">
              <a:noAutofit/>
            </a:bodyPr>
            <a:lstStyle/>
            <a:p>
              <a:pPr lvl="0">
                <a:spcBef>
                  <a:spcPts val="0"/>
                </a:spcBef>
                <a:buNone/>
              </a:pPr>
              <a:endParaRPr/>
            </a:p>
          </p:txBody>
        </p:sp>
        <p:sp>
          <p:nvSpPr>
            <p:cNvPr id="1286" name="Shape 1286"/>
            <p:cNvSpPr/>
            <p:nvPr/>
          </p:nvSpPr>
          <p:spPr>
            <a:xfrm>
              <a:off x="4562675" y="1962000"/>
              <a:ext cx="2133725" cy="2160600"/>
            </a:xfrm>
            <a:custGeom>
              <a:avLst/>
              <a:gdLst/>
              <a:ahLst/>
              <a:cxnLst/>
              <a:rect l="0" t="0" r="0" b="0"/>
              <a:pathLst>
                <a:path w="85349" h="86424" extrusionOk="0">
                  <a:moveTo>
                    <a:pt x="1748" y="0"/>
                  </a:moveTo>
                  <a:lnTo>
                    <a:pt x="0" y="2957"/>
                  </a:lnTo>
                  <a:lnTo>
                    <a:pt x="83602" y="86424"/>
                  </a:lnTo>
                  <a:lnTo>
                    <a:pt x="85349" y="83467"/>
                  </a:lnTo>
                  <a:lnTo>
                    <a:pt x="1748" y="0"/>
                  </a:lnTo>
                  <a:close/>
                </a:path>
              </a:pathLst>
            </a:custGeom>
            <a:solidFill>
              <a:srgbClr val="16C0D3"/>
            </a:solidFill>
            <a:ln>
              <a:noFill/>
            </a:ln>
          </p:spPr>
          <p:txBody>
            <a:bodyPr lIns="91425" tIns="91425" rIns="91425" bIns="91425" anchor="ctr" anchorCtr="0">
              <a:noAutofit/>
            </a:bodyPr>
            <a:lstStyle/>
            <a:p>
              <a:pPr lvl="0">
                <a:spcBef>
                  <a:spcPts val="0"/>
                </a:spcBef>
                <a:buNone/>
              </a:pPr>
              <a:endParaRPr/>
            </a:p>
          </p:txBody>
        </p:sp>
        <p:sp>
          <p:nvSpPr>
            <p:cNvPr id="1287" name="Shape 1287"/>
            <p:cNvSpPr/>
            <p:nvPr/>
          </p:nvSpPr>
          <p:spPr>
            <a:xfrm>
              <a:off x="4599625" y="1898150"/>
              <a:ext cx="2130375" cy="2163975"/>
            </a:xfrm>
            <a:custGeom>
              <a:avLst/>
              <a:gdLst/>
              <a:ahLst/>
              <a:cxnLst/>
              <a:rect l="0" t="0" r="0" b="0"/>
              <a:pathLst>
                <a:path w="85215" h="86559" extrusionOk="0">
                  <a:moveTo>
                    <a:pt x="1614" y="0"/>
                  </a:moveTo>
                  <a:lnTo>
                    <a:pt x="1" y="2957"/>
                  </a:lnTo>
                  <a:lnTo>
                    <a:pt x="83602" y="86558"/>
                  </a:lnTo>
                  <a:lnTo>
                    <a:pt x="85215" y="83601"/>
                  </a:lnTo>
                  <a:lnTo>
                    <a:pt x="1614" y="0"/>
                  </a:lnTo>
                  <a:close/>
                </a:path>
              </a:pathLst>
            </a:custGeom>
            <a:solidFill>
              <a:srgbClr val="17BED3"/>
            </a:solidFill>
            <a:ln>
              <a:noFill/>
            </a:ln>
          </p:spPr>
          <p:txBody>
            <a:bodyPr lIns="91425" tIns="91425" rIns="91425" bIns="91425" anchor="ctr" anchorCtr="0">
              <a:noAutofit/>
            </a:bodyPr>
            <a:lstStyle/>
            <a:p>
              <a:pPr lvl="0">
                <a:spcBef>
                  <a:spcPts val="0"/>
                </a:spcBef>
                <a:buNone/>
              </a:pPr>
              <a:endParaRPr/>
            </a:p>
          </p:txBody>
        </p:sp>
        <p:sp>
          <p:nvSpPr>
            <p:cNvPr id="1288" name="Shape 1288"/>
            <p:cNvSpPr/>
            <p:nvPr/>
          </p:nvSpPr>
          <p:spPr>
            <a:xfrm>
              <a:off x="4633225" y="1837675"/>
              <a:ext cx="2133750" cy="2163950"/>
            </a:xfrm>
            <a:custGeom>
              <a:avLst/>
              <a:gdLst/>
              <a:ahLst/>
              <a:cxnLst/>
              <a:rect l="0" t="0" r="0" b="0"/>
              <a:pathLst>
                <a:path w="85350" h="86558" extrusionOk="0">
                  <a:moveTo>
                    <a:pt x="1748" y="0"/>
                  </a:moveTo>
                  <a:lnTo>
                    <a:pt x="1" y="2957"/>
                  </a:lnTo>
                  <a:lnTo>
                    <a:pt x="83602" y="86558"/>
                  </a:lnTo>
                  <a:lnTo>
                    <a:pt x="85349" y="83601"/>
                  </a:lnTo>
                  <a:lnTo>
                    <a:pt x="1748" y="0"/>
                  </a:lnTo>
                  <a:close/>
                </a:path>
              </a:pathLst>
            </a:custGeom>
            <a:solidFill>
              <a:srgbClr val="18BCD4"/>
            </a:solidFill>
            <a:ln>
              <a:noFill/>
            </a:ln>
          </p:spPr>
          <p:txBody>
            <a:bodyPr lIns="91425" tIns="91425" rIns="91425" bIns="91425" anchor="ctr" anchorCtr="0">
              <a:noAutofit/>
            </a:bodyPr>
            <a:lstStyle/>
            <a:p>
              <a:pPr lvl="0">
                <a:spcBef>
                  <a:spcPts val="0"/>
                </a:spcBef>
                <a:buNone/>
              </a:pPr>
              <a:endParaRPr/>
            </a:p>
          </p:txBody>
        </p:sp>
        <p:sp>
          <p:nvSpPr>
            <p:cNvPr id="1289" name="Shape 1289"/>
            <p:cNvSpPr/>
            <p:nvPr/>
          </p:nvSpPr>
          <p:spPr>
            <a:xfrm>
              <a:off x="4670200" y="1777175"/>
              <a:ext cx="2130375" cy="2160625"/>
            </a:xfrm>
            <a:custGeom>
              <a:avLst/>
              <a:gdLst/>
              <a:ahLst/>
              <a:cxnLst/>
              <a:rect l="0" t="0" r="0" b="0"/>
              <a:pathLst>
                <a:path w="85215" h="86425" extrusionOk="0">
                  <a:moveTo>
                    <a:pt x="1748" y="1"/>
                  </a:moveTo>
                  <a:lnTo>
                    <a:pt x="0" y="2958"/>
                  </a:lnTo>
                  <a:lnTo>
                    <a:pt x="83602" y="86424"/>
                  </a:lnTo>
                  <a:lnTo>
                    <a:pt x="85215" y="83467"/>
                  </a:lnTo>
                  <a:lnTo>
                    <a:pt x="1748" y="1"/>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sp>
          <p:nvSpPr>
            <p:cNvPr id="1290" name="Shape 1290"/>
            <p:cNvSpPr/>
            <p:nvPr/>
          </p:nvSpPr>
          <p:spPr>
            <a:xfrm>
              <a:off x="4707150" y="1713350"/>
              <a:ext cx="2130375" cy="2163950"/>
            </a:xfrm>
            <a:custGeom>
              <a:avLst/>
              <a:gdLst/>
              <a:ahLst/>
              <a:cxnLst/>
              <a:rect l="0" t="0" r="0" b="0"/>
              <a:pathLst>
                <a:path w="85215" h="86558" extrusionOk="0">
                  <a:moveTo>
                    <a:pt x="1614" y="0"/>
                  </a:moveTo>
                  <a:lnTo>
                    <a:pt x="1" y="2957"/>
                  </a:lnTo>
                  <a:lnTo>
                    <a:pt x="83468" y="86558"/>
                  </a:lnTo>
                  <a:lnTo>
                    <a:pt x="85215" y="83601"/>
                  </a:lnTo>
                  <a:lnTo>
                    <a:pt x="1614" y="0"/>
                  </a:lnTo>
                  <a:close/>
                </a:path>
              </a:pathLst>
            </a:custGeom>
            <a:solidFill>
              <a:srgbClr val="1BB9D5"/>
            </a:solidFill>
            <a:ln>
              <a:noFill/>
            </a:ln>
          </p:spPr>
          <p:txBody>
            <a:bodyPr lIns="91425" tIns="91425" rIns="91425" bIns="91425" anchor="ctr" anchorCtr="0">
              <a:noAutofit/>
            </a:bodyPr>
            <a:lstStyle/>
            <a:p>
              <a:pPr lvl="0">
                <a:spcBef>
                  <a:spcPts val="0"/>
                </a:spcBef>
                <a:buNone/>
              </a:pPr>
              <a:endParaRPr/>
            </a:p>
          </p:txBody>
        </p:sp>
        <p:sp>
          <p:nvSpPr>
            <p:cNvPr id="1291" name="Shape 1291"/>
            <p:cNvSpPr/>
            <p:nvPr/>
          </p:nvSpPr>
          <p:spPr>
            <a:xfrm>
              <a:off x="4740750" y="1652850"/>
              <a:ext cx="2130400" cy="2163975"/>
            </a:xfrm>
            <a:custGeom>
              <a:avLst/>
              <a:gdLst/>
              <a:ahLst/>
              <a:cxnLst/>
              <a:rect l="0" t="0" r="0" b="0"/>
              <a:pathLst>
                <a:path w="85216" h="86559" extrusionOk="0">
                  <a:moveTo>
                    <a:pt x="1748" y="1"/>
                  </a:moveTo>
                  <a:lnTo>
                    <a:pt x="1" y="2958"/>
                  </a:lnTo>
                  <a:lnTo>
                    <a:pt x="83602" y="86559"/>
                  </a:lnTo>
                  <a:lnTo>
                    <a:pt x="85215" y="83602"/>
                  </a:lnTo>
                  <a:lnTo>
                    <a:pt x="1748" y="1"/>
                  </a:lnTo>
                  <a:close/>
                </a:path>
              </a:pathLst>
            </a:custGeom>
            <a:solidFill>
              <a:srgbClr val="1CB7D6"/>
            </a:solidFill>
            <a:ln>
              <a:noFill/>
            </a:ln>
          </p:spPr>
          <p:txBody>
            <a:bodyPr lIns="91425" tIns="91425" rIns="91425" bIns="91425" anchor="ctr" anchorCtr="0">
              <a:noAutofit/>
            </a:bodyPr>
            <a:lstStyle/>
            <a:p>
              <a:pPr lvl="0">
                <a:spcBef>
                  <a:spcPts val="0"/>
                </a:spcBef>
                <a:buNone/>
              </a:pPr>
              <a:endParaRPr/>
            </a:p>
          </p:txBody>
        </p:sp>
        <p:sp>
          <p:nvSpPr>
            <p:cNvPr id="1292" name="Shape 1292"/>
            <p:cNvSpPr/>
            <p:nvPr/>
          </p:nvSpPr>
          <p:spPr>
            <a:xfrm>
              <a:off x="4777725" y="1592375"/>
              <a:ext cx="2130375" cy="2160600"/>
            </a:xfrm>
            <a:custGeom>
              <a:avLst/>
              <a:gdLst/>
              <a:ahLst/>
              <a:cxnLst/>
              <a:rect l="0" t="0" r="0" b="0"/>
              <a:pathLst>
                <a:path w="85215" h="86424" extrusionOk="0">
                  <a:moveTo>
                    <a:pt x="1613" y="1"/>
                  </a:moveTo>
                  <a:lnTo>
                    <a:pt x="0" y="2957"/>
                  </a:lnTo>
                  <a:lnTo>
                    <a:pt x="83467" y="86424"/>
                  </a:lnTo>
                  <a:lnTo>
                    <a:pt x="85215" y="83601"/>
                  </a:lnTo>
                  <a:lnTo>
                    <a:pt x="1613" y="1"/>
                  </a:lnTo>
                  <a:close/>
                </a:path>
              </a:pathLst>
            </a:custGeom>
            <a:solidFill>
              <a:srgbClr val="1DB5D6"/>
            </a:solidFill>
            <a:ln>
              <a:noFill/>
            </a:ln>
          </p:spPr>
          <p:txBody>
            <a:bodyPr lIns="91425" tIns="91425" rIns="91425" bIns="91425" anchor="ctr" anchorCtr="0">
              <a:noAutofit/>
            </a:bodyPr>
            <a:lstStyle/>
            <a:p>
              <a:pPr lvl="0">
                <a:spcBef>
                  <a:spcPts val="0"/>
                </a:spcBef>
                <a:buNone/>
              </a:pPr>
              <a:endParaRPr/>
            </a:p>
          </p:txBody>
        </p:sp>
        <p:sp>
          <p:nvSpPr>
            <p:cNvPr id="1293" name="Shape 1293"/>
            <p:cNvSpPr/>
            <p:nvPr/>
          </p:nvSpPr>
          <p:spPr>
            <a:xfrm>
              <a:off x="4811325" y="1531900"/>
              <a:ext cx="2133750" cy="2160600"/>
            </a:xfrm>
            <a:custGeom>
              <a:avLst/>
              <a:gdLst/>
              <a:ahLst/>
              <a:cxnLst/>
              <a:rect l="0" t="0" r="0" b="0"/>
              <a:pathLst>
                <a:path w="85350" h="86424" extrusionOk="0">
                  <a:moveTo>
                    <a:pt x="1748" y="0"/>
                  </a:moveTo>
                  <a:lnTo>
                    <a:pt x="0" y="2823"/>
                  </a:lnTo>
                  <a:lnTo>
                    <a:pt x="83602" y="86423"/>
                  </a:lnTo>
                  <a:lnTo>
                    <a:pt x="85349" y="83467"/>
                  </a:lnTo>
                  <a:lnTo>
                    <a:pt x="1748" y="0"/>
                  </a:lnTo>
                  <a:close/>
                </a:path>
              </a:pathLst>
            </a:custGeom>
            <a:solidFill>
              <a:srgbClr val="1EB4D7"/>
            </a:solidFill>
            <a:ln>
              <a:noFill/>
            </a:ln>
          </p:spPr>
          <p:txBody>
            <a:bodyPr lIns="91425" tIns="91425" rIns="91425" bIns="91425" anchor="ctr" anchorCtr="0">
              <a:noAutofit/>
            </a:bodyPr>
            <a:lstStyle/>
            <a:p>
              <a:pPr lvl="0">
                <a:spcBef>
                  <a:spcPts val="0"/>
                </a:spcBef>
                <a:buNone/>
              </a:pPr>
              <a:endParaRPr/>
            </a:p>
          </p:txBody>
        </p:sp>
        <p:sp>
          <p:nvSpPr>
            <p:cNvPr id="1294" name="Shape 1294"/>
            <p:cNvSpPr/>
            <p:nvPr/>
          </p:nvSpPr>
          <p:spPr>
            <a:xfrm>
              <a:off x="4848275" y="1468050"/>
              <a:ext cx="2130400" cy="2163975"/>
            </a:xfrm>
            <a:custGeom>
              <a:avLst/>
              <a:gdLst/>
              <a:ahLst/>
              <a:cxnLst/>
              <a:rect l="0" t="0" r="0" b="0"/>
              <a:pathLst>
                <a:path w="85216" h="86559" extrusionOk="0">
                  <a:moveTo>
                    <a:pt x="1614" y="0"/>
                  </a:moveTo>
                  <a:lnTo>
                    <a:pt x="1" y="2957"/>
                  </a:lnTo>
                  <a:lnTo>
                    <a:pt x="83602" y="86558"/>
                  </a:lnTo>
                  <a:lnTo>
                    <a:pt x="85215" y="83601"/>
                  </a:lnTo>
                  <a:lnTo>
                    <a:pt x="1614" y="0"/>
                  </a:lnTo>
                  <a:close/>
                </a:path>
              </a:pathLst>
            </a:custGeom>
            <a:solidFill>
              <a:srgbClr val="1FB2D7"/>
            </a:solidFill>
            <a:ln>
              <a:noFill/>
            </a:ln>
          </p:spPr>
          <p:txBody>
            <a:bodyPr lIns="91425" tIns="91425" rIns="91425" bIns="91425" anchor="ctr" anchorCtr="0">
              <a:noAutofit/>
            </a:bodyPr>
            <a:lstStyle/>
            <a:p>
              <a:pPr lvl="0">
                <a:spcBef>
                  <a:spcPts val="0"/>
                </a:spcBef>
                <a:buNone/>
              </a:pPr>
              <a:endParaRPr/>
            </a:p>
          </p:txBody>
        </p:sp>
        <p:sp>
          <p:nvSpPr>
            <p:cNvPr id="1295" name="Shape 1295"/>
            <p:cNvSpPr/>
            <p:nvPr/>
          </p:nvSpPr>
          <p:spPr>
            <a:xfrm>
              <a:off x="4881875" y="1431100"/>
              <a:ext cx="2133750" cy="2140425"/>
            </a:xfrm>
            <a:custGeom>
              <a:avLst/>
              <a:gdLst/>
              <a:ahLst/>
              <a:cxnLst/>
              <a:rect l="0" t="0" r="0" b="0"/>
              <a:pathLst>
                <a:path w="85350" h="85617" extrusionOk="0">
                  <a:moveTo>
                    <a:pt x="1211" y="0"/>
                  </a:moveTo>
                  <a:lnTo>
                    <a:pt x="1" y="2016"/>
                  </a:lnTo>
                  <a:lnTo>
                    <a:pt x="83602" y="85617"/>
                  </a:lnTo>
                  <a:lnTo>
                    <a:pt x="85350" y="82660"/>
                  </a:lnTo>
                  <a:lnTo>
                    <a:pt x="2689" y="0"/>
                  </a:lnTo>
                  <a:close/>
                </a:path>
              </a:pathLst>
            </a:custGeom>
            <a:solidFill>
              <a:srgbClr val="20B0D8"/>
            </a:solidFill>
            <a:ln>
              <a:noFill/>
            </a:ln>
          </p:spPr>
          <p:txBody>
            <a:bodyPr lIns="91425" tIns="91425" rIns="91425" bIns="91425" anchor="ctr" anchorCtr="0">
              <a:noAutofit/>
            </a:bodyPr>
            <a:lstStyle/>
            <a:p>
              <a:pPr lvl="0">
                <a:spcBef>
                  <a:spcPts val="0"/>
                </a:spcBef>
                <a:buNone/>
              </a:pPr>
              <a:endParaRPr/>
            </a:p>
          </p:txBody>
        </p:sp>
        <p:sp>
          <p:nvSpPr>
            <p:cNvPr id="1296" name="Shape 1296"/>
            <p:cNvSpPr/>
            <p:nvPr/>
          </p:nvSpPr>
          <p:spPr>
            <a:xfrm>
              <a:off x="4928925" y="1431100"/>
              <a:ext cx="2120300" cy="2076600"/>
            </a:xfrm>
            <a:custGeom>
              <a:avLst/>
              <a:gdLst/>
              <a:ahLst/>
              <a:cxnLst/>
              <a:rect l="0" t="0" r="0" b="0"/>
              <a:pathLst>
                <a:path w="84812" h="83064" extrusionOk="0">
                  <a:moveTo>
                    <a:pt x="1" y="0"/>
                  </a:moveTo>
                  <a:lnTo>
                    <a:pt x="83199" y="83063"/>
                  </a:lnTo>
                  <a:lnTo>
                    <a:pt x="84812" y="80106"/>
                  </a:lnTo>
                  <a:lnTo>
                    <a:pt x="4705" y="0"/>
                  </a:lnTo>
                  <a:close/>
                </a:path>
              </a:pathLst>
            </a:custGeom>
            <a:solidFill>
              <a:srgbClr val="21AED9"/>
            </a:solidFill>
            <a:ln>
              <a:noFill/>
            </a:ln>
          </p:spPr>
          <p:txBody>
            <a:bodyPr lIns="91425" tIns="91425" rIns="91425" bIns="91425" anchor="ctr" anchorCtr="0">
              <a:noAutofit/>
            </a:bodyPr>
            <a:lstStyle/>
            <a:p>
              <a:pPr lvl="0">
                <a:spcBef>
                  <a:spcPts val="0"/>
                </a:spcBef>
                <a:buNone/>
              </a:pPr>
              <a:endParaRPr/>
            </a:p>
          </p:txBody>
        </p:sp>
        <p:sp>
          <p:nvSpPr>
            <p:cNvPr id="1297" name="Shape 1297"/>
            <p:cNvSpPr/>
            <p:nvPr/>
          </p:nvSpPr>
          <p:spPr>
            <a:xfrm>
              <a:off x="5026375" y="1431100"/>
              <a:ext cx="2059825" cy="2016100"/>
            </a:xfrm>
            <a:custGeom>
              <a:avLst/>
              <a:gdLst/>
              <a:ahLst/>
              <a:cxnLst/>
              <a:rect l="0" t="0" r="0" b="0"/>
              <a:pathLst>
                <a:path w="82393" h="80644" extrusionOk="0">
                  <a:moveTo>
                    <a:pt x="0" y="0"/>
                  </a:moveTo>
                  <a:lnTo>
                    <a:pt x="80645" y="80644"/>
                  </a:lnTo>
                  <a:lnTo>
                    <a:pt x="82392" y="77687"/>
                  </a:lnTo>
                  <a:lnTo>
                    <a:pt x="4705" y="0"/>
                  </a:lnTo>
                  <a:close/>
                </a:path>
              </a:pathLst>
            </a:custGeom>
            <a:solidFill>
              <a:srgbClr val="22ADD9"/>
            </a:solidFill>
            <a:ln>
              <a:noFill/>
            </a:ln>
          </p:spPr>
          <p:txBody>
            <a:bodyPr lIns="91425" tIns="91425" rIns="91425" bIns="91425" anchor="ctr" anchorCtr="0">
              <a:noAutofit/>
            </a:bodyPr>
            <a:lstStyle/>
            <a:p>
              <a:pPr lvl="0">
                <a:spcBef>
                  <a:spcPts val="0"/>
                </a:spcBef>
                <a:buNone/>
              </a:pPr>
              <a:endParaRPr/>
            </a:p>
          </p:txBody>
        </p:sp>
        <p:sp>
          <p:nvSpPr>
            <p:cNvPr id="1298" name="Shape 1298"/>
            <p:cNvSpPr/>
            <p:nvPr/>
          </p:nvSpPr>
          <p:spPr>
            <a:xfrm>
              <a:off x="5123825" y="1431100"/>
              <a:ext cx="1995975" cy="1955625"/>
            </a:xfrm>
            <a:custGeom>
              <a:avLst/>
              <a:gdLst/>
              <a:ahLst/>
              <a:cxnLst/>
              <a:rect l="0" t="0" r="0" b="0"/>
              <a:pathLst>
                <a:path w="79839" h="78225" extrusionOk="0">
                  <a:moveTo>
                    <a:pt x="0" y="0"/>
                  </a:moveTo>
                  <a:lnTo>
                    <a:pt x="78225" y="78225"/>
                  </a:lnTo>
                  <a:lnTo>
                    <a:pt x="79838" y="75268"/>
                  </a:lnTo>
                  <a:lnTo>
                    <a:pt x="4705" y="0"/>
                  </a:lnTo>
                  <a:close/>
                </a:path>
              </a:pathLst>
            </a:custGeom>
            <a:solidFill>
              <a:srgbClr val="23ABDA"/>
            </a:solidFill>
            <a:ln>
              <a:noFill/>
            </a:ln>
          </p:spPr>
          <p:txBody>
            <a:bodyPr lIns="91425" tIns="91425" rIns="91425" bIns="91425" anchor="ctr" anchorCtr="0">
              <a:noAutofit/>
            </a:bodyPr>
            <a:lstStyle/>
            <a:p>
              <a:pPr lvl="0">
                <a:spcBef>
                  <a:spcPts val="0"/>
                </a:spcBef>
                <a:buNone/>
              </a:pPr>
              <a:endParaRPr/>
            </a:p>
          </p:txBody>
        </p:sp>
        <p:sp>
          <p:nvSpPr>
            <p:cNvPr id="1299" name="Shape 1299"/>
            <p:cNvSpPr/>
            <p:nvPr/>
          </p:nvSpPr>
          <p:spPr>
            <a:xfrm>
              <a:off x="5221275" y="1431100"/>
              <a:ext cx="1935475" cy="1891775"/>
            </a:xfrm>
            <a:custGeom>
              <a:avLst/>
              <a:gdLst/>
              <a:ahLst/>
              <a:cxnLst/>
              <a:rect l="0" t="0" r="0" b="0"/>
              <a:pathLst>
                <a:path w="77419" h="75671" extrusionOk="0">
                  <a:moveTo>
                    <a:pt x="0" y="0"/>
                  </a:moveTo>
                  <a:lnTo>
                    <a:pt x="75671" y="75671"/>
                  </a:lnTo>
                  <a:lnTo>
                    <a:pt x="77419" y="72714"/>
                  </a:lnTo>
                  <a:lnTo>
                    <a:pt x="4570" y="0"/>
                  </a:lnTo>
                  <a:close/>
                </a:path>
              </a:pathLst>
            </a:custGeom>
            <a:solidFill>
              <a:srgbClr val="25A9DA"/>
            </a:solidFill>
            <a:ln>
              <a:noFill/>
            </a:ln>
          </p:spPr>
          <p:txBody>
            <a:bodyPr lIns="91425" tIns="91425" rIns="91425" bIns="91425" anchor="ctr" anchorCtr="0">
              <a:noAutofit/>
            </a:bodyPr>
            <a:lstStyle/>
            <a:p>
              <a:pPr lvl="0">
                <a:spcBef>
                  <a:spcPts val="0"/>
                </a:spcBef>
                <a:buNone/>
              </a:pPr>
              <a:endParaRPr/>
            </a:p>
          </p:txBody>
        </p:sp>
        <p:sp>
          <p:nvSpPr>
            <p:cNvPr id="1300" name="Shape 1300"/>
            <p:cNvSpPr/>
            <p:nvPr/>
          </p:nvSpPr>
          <p:spPr>
            <a:xfrm>
              <a:off x="5318700" y="1431100"/>
              <a:ext cx="1875025" cy="1831300"/>
            </a:xfrm>
            <a:custGeom>
              <a:avLst/>
              <a:gdLst/>
              <a:ahLst/>
              <a:cxnLst/>
              <a:rect l="0" t="0" r="0" b="0"/>
              <a:pathLst>
                <a:path w="75001" h="73252" extrusionOk="0">
                  <a:moveTo>
                    <a:pt x="1" y="0"/>
                  </a:moveTo>
                  <a:lnTo>
                    <a:pt x="73253" y="73251"/>
                  </a:lnTo>
                  <a:lnTo>
                    <a:pt x="75000" y="70295"/>
                  </a:lnTo>
                  <a:lnTo>
                    <a:pt x="4571" y="0"/>
                  </a:lnTo>
                  <a:close/>
                </a:path>
              </a:pathLst>
            </a:custGeom>
            <a:solidFill>
              <a:srgbClr val="26A8DB"/>
            </a:solidFill>
            <a:ln>
              <a:noFill/>
            </a:ln>
          </p:spPr>
          <p:txBody>
            <a:bodyPr lIns="91425" tIns="91425" rIns="91425" bIns="91425" anchor="ctr" anchorCtr="0">
              <a:noAutofit/>
            </a:bodyPr>
            <a:lstStyle/>
            <a:p>
              <a:pPr lvl="0">
                <a:spcBef>
                  <a:spcPts val="0"/>
                </a:spcBef>
                <a:buNone/>
              </a:pPr>
              <a:endParaRPr/>
            </a:p>
          </p:txBody>
        </p:sp>
        <p:sp>
          <p:nvSpPr>
            <p:cNvPr id="1301" name="Shape 1301"/>
            <p:cNvSpPr/>
            <p:nvPr/>
          </p:nvSpPr>
          <p:spPr>
            <a:xfrm>
              <a:off x="5416150" y="1431100"/>
              <a:ext cx="1811175" cy="1770825"/>
            </a:xfrm>
            <a:custGeom>
              <a:avLst/>
              <a:gdLst/>
              <a:ahLst/>
              <a:cxnLst/>
              <a:rect l="0" t="0" r="0" b="0"/>
              <a:pathLst>
                <a:path w="72447" h="70833" extrusionOk="0">
                  <a:moveTo>
                    <a:pt x="1" y="0"/>
                  </a:moveTo>
                  <a:lnTo>
                    <a:pt x="70699" y="70832"/>
                  </a:lnTo>
                  <a:lnTo>
                    <a:pt x="72446" y="67875"/>
                  </a:lnTo>
                  <a:lnTo>
                    <a:pt x="4571" y="0"/>
                  </a:lnTo>
                  <a:close/>
                </a:path>
              </a:pathLst>
            </a:custGeom>
            <a:solidFill>
              <a:srgbClr val="27A6DC"/>
            </a:solidFill>
            <a:ln>
              <a:noFill/>
            </a:ln>
          </p:spPr>
          <p:txBody>
            <a:bodyPr lIns="91425" tIns="91425" rIns="91425" bIns="91425" anchor="ctr" anchorCtr="0">
              <a:noAutofit/>
            </a:bodyPr>
            <a:lstStyle/>
            <a:p>
              <a:pPr lvl="0">
                <a:spcBef>
                  <a:spcPts val="0"/>
                </a:spcBef>
                <a:buNone/>
              </a:pPr>
              <a:endParaRPr/>
            </a:p>
          </p:txBody>
        </p:sp>
        <p:sp>
          <p:nvSpPr>
            <p:cNvPr id="1302" name="Shape 1302"/>
            <p:cNvSpPr/>
            <p:nvPr/>
          </p:nvSpPr>
          <p:spPr>
            <a:xfrm>
              <a:off x="5510250" y="1431100"/>
              <a:ext cx="1754025" cy="1706975"/>
            </a:xfrm>
            <a:custGeom>
              <a:avLst/>
              <a:gdLst/>
              <a:ahLst/>
              <a:cxnLst/>
              <a:rect l="0" t="0" r="0" b="0"/>
              <a:pathLst>
                <a:path w="70161" h="68279" extrusionOk="0">
                  <a:moveTo>
                    <a:pt x="0" y="0"/>
                  </a:moveTo>
                  <a:lnTo>
                    <a:pt x="68413" y="68278"/>
                  </a:lnTo>
                  <a:lnTo>
                    <a:pt x="70161" y="65456"/>
                  </a:lnTo>
                  <a:lnTo>
                    <a:pt x="4704" y="0"/>
                  </a:lnTo>
                  <a:close/>
                </a:path>
              </a:pathLst>
            </a:custGeom>
            <a:solidFill>
              <a:srgbClr val="28A4DC"/>
            </a:solidFill>
            <a:ln>
              <a:noFill/>
            </a:ln>
          </p:spPr>
          <p:txBody>
            <a:bodyPr lIns="91425" tIns="91425" rIns="91425" bIns="91425" anchor="ctr" anchorCtr="0">
              <a:noAutofit/>
            </a:bodyPr>
            <a:lstStyle/>
            <a:p>
              <a:pPr lvl="0">
                <a:spcBef>
                  <a:spcPts val="0"/>
                </a:spcBef>
                <a:buNone/>
              </a:pPr>
              <a:endParaRPr/>
            </a:p>
          </p:txBody>
        </p:sp>
        <p:sp>
          <p:nvSpPr>
            <p:cNvPr id="1303" name="Shape 1303"/>
            <p:cNvSpPr/>
            <p:nvPr/>
          </p:nvSpPr>
          <p:spPr>
            <a:xfrm>
              <a:off x="5607675" y="1431100"/>
              <a:ext cx="1690200" cy="1646500"/>
            </a:xfrm>
            <a:custGeom>
              <a:avLst/>
              <a:gdLst/>
              <a:ahLst/>
              <a:cxnLst/>
              <a:rect l="0" t="0" r="0" b="0"/>
              <a:pathLst>
                <a:path w="67608" h="65860" extrusionOk="0">
                  <a:moveTo>
                    <a:pt x="1" y="0"/>
                  </a:moveTo>
                  <a:lnTo>
                    <a:pt x="65995" y="65859"/>
                  </a:lnTo>
                  <a:lnTo>
                    <a:pt x="67608" y="62902"/>
                  </a:lnTo>
                  <a:lnTo>
                    <a:pt x="4705" y="0"/>
                  </a:lnTo>
                  <a:close/>
                </a:path>
              </a:pathLst>
            </a:custGeom>
            <a:solidFill>
              <a:srgbClr val="29A2DD"/>
            </a:solidFill>
            <a:ln>
              <a:noFill/>
            </a:ln>
          </p:spPr>
          <p:txBody>
            <a:bodyPr lIns="91425" tIns="91425" rIns="91425" bIns="91425" anchor="ctr" anchorCtr="0">
              <a:noAutofit/>
            </a:bodyPr>
            <a:lstStyle/>
            <a:p>
              <a:pPr lvl="0">
                <a:spcBef>
                  <a:spcPts val="0"/>
                </a:spcBef>
                <a:buNone/>
              </a:pPr>
              <a:endParaRPr/>
            </a:p>
          </p:txBody>
        </p:sp>
        <p:sp>
          <p:nvSpPr>
            <p:cNvPr id="1304" name="Shape 1304"/>
            <p:cNvSpPr/>
            <p:nvPr/>
          </p:nvSpPr>
          <p:spPr>
            <a:xfrm>
              <a:off x="5705125" y="1431100"/>
              <a:ext cx="1629725" cy="1586000"/>
            </a:xfrm>
            <a:custGeom>
              <a:avLst/>
              <a:gdLst/>
              <a:ahLst/>
              <a:cxnLst/>
              <a:rect l="0" t="0" r="0" b="0"/>
              <a:pathLst>
                <a:path w="65189" h="63440" extrusionOk="0">
                  <a:moveTo>
                    <a:pt x="1" y="0"/>
                  </a:moveTo>
                  <a:lnTo>
                    <a:pt x="63441" y="63440"/>
                  </a:lnTo>
                  <a:lnTo>
                    <a:pt x="65188" y="60483"/>
                  </a:lnTo>
                  <a:lnTo>
                    <a:pt x="4705" y="0"/>
                  </a:lnTo>
                  <a:close/>
                </a:path>
              </a:pathLst>
            </a:custGeom>
            <a:solidFill>
              <a:srgbClr val="2AA1DD"/>
            </a:solidFill>
            <a:ln>
              <a:noFill/>
            </a:ln>
          </p:spPr>
          <p:txBody>
            <a:bodyPr lIns="91425" tIns="91425" rIns="91425" bIns="91425" anchor="ctr" anchorCtr="0">
              <a:noAutofit/>
            </a:bodyPr>
            <a:lstStyle/>
            <a:p>
              <a:pPr lvl="0">
                <a:spcBef>
                  <a:spcPts val="0"/>
                </a:spcBef>
                <a:buNone/>
              </a:pPr>
              <a:endParaRPr/>
            </a:p>
          </p:txBody>
        </p:sp>
        <p:sp>
          <p:nvSpPr>
            <p:cNvPr id="1305" name="Shape 1305"/>
            <p:cNvSpPr/>
            <p:nvPr/>
          </p:nvSpPr>
          <p:spPr>
            <a:xfrm>
              <a:off x="5802575" y="1431100"/>
              <a:ext cx="1565875" cy="1525525"/>
            </a:xfrm>
            <a:custGeom>
              <a:avLst/>
              <a:gdLst/>
              <a:ahLst/>
              <a:cxnLst/>
              <a:rect l="0" t="0" r="0" b="0"/>
              <a:pathLst>
                <a:path w="62635" h="61021" extrusionOk="0">
                  <a:moveTo>
                    <a:pt x="1" y="0"/>
                  </a:moveTo>
                  <a:lnTo>
                    <a:pt x="61021" y="61020"/>
                  </a:lnTo>
                  <a:lnTo>
                    <a:pt x="62634" y="58064"/>
                  </a:lnTo>
                  <a:lnTo>
                    <a:pt x="4705" y="0"/>
                  </a:lnTo>
                  <a:close/>
                </a:path>
              </a:pathLst>
            </a:custGeom>
            <a:solidFill>
              <a:srgbClr val="2B9FDE"/>
            </a:solidFill>
            <a:ln>
              <a:noFill/>
            </a:ln>
          </p:spPr>
          <p:txBody>
            <a:bodyPr lIns="91425" tIns="91425" rIns="91425" bIns="91425" anchor="ctr" anchorCtr="0">
              <a:noAutofit/>
            </a:bodyPr>
            <a:lstStyle/>
            <a:p>
              <a:pPr lvl="0">
                <a:spcBef>
                  <a:spcPts val="0"/>
                </a:spcBef>
                <a:buNone/>
              </a:pPr>
              <a:endParaRPr/>
            </a:p>
          </p:txBody>
        </p:sp>
        <p:sp>
          <p:nvSpPr>
            <p:cNvPr id="1306" name="Shape 1306"/>
            <p:cNvSpPr/>
            <p:nvPr/>
          </p:nvSpPr>
          <p:spPr>
            <a:xfrm>
              <a:off x="5900025" y="1431100"/>
              <a:ext cx="1481850" cy="1461675"/>
            </a:xfrm>
            <a:custGeom>
              <a:avLst/>
              <a:gdLst/>
              <a:ahLst/>
              <a:cxnLst/>
              <a:rect l="0" t="0" r="0" b="0"/>
              <a:pathLst>
                <a:path w="59274" h="58467" extrusionOk="0">
                  <a:moveTo>
                    <a:pt x="0" y="0"/>
                  </a:moveTo>
                  <a:lnTo>
                    <a:pt x="58468" y="58467"/>
                  </a:lnTo>
                  <a:lnTo>
                    <a:pt x="59274" y="57123"/>
                  </a:lnTo>
                  <a:lnTo>
                    <a:pt x="56048" y="51478"/>
                  </a:lnTo>
                  <a:lnTo>
                    <a:pt x="4570" y="0"/>
                  </a:lnTo>
                  <a:close/>
                </a:path>
              </a:pathLst>
            </a:custGeom>
            <a:solidFill>
              <a:srgbClr val="2C9DDE"/>
            </a:solidFill>
            <a:ln>
              <a:noFill/>
            </a:ln>
          </p:spPr>
          <p:txBody>
            <a:bodyPr lIns="91425" tIns="91425" rIns="91425" bIns="91425" anchor="ctr" anchorCtr="0">
              <a:noAutofit/>
            </a:bodyPr>
            <a:lstStyle/>
            <a:p>
              <a:pPr lvl="0">
                <a:spcBef>
                  <a:spcPts val="0"/>
                </a:spcBef>
                <a:buNone/>
              </a:pPr>
              <a:endParaRPr/>
            </a:p>
          </p:txBody>
        </p:sp>
        <p:sp>
          <p:nvSpPr>
            <p:cNvPr id="1307" name="Shape 1307"/>
            <p:cNvSpPr/>
            <p:nvPr/>
          </p:nvSpPr>
          <p:spPr>
            <a:xfrm>
              <a:off x="5997475" y="1431100"/>
              <a:ext cx="1307125" cy="1297025"/>
            </a:xfrm>
            <a:custGeom>
              <a:avLst/>
              <a:gdLst/>
              <a:ahLst/>
              <a:cxnLst/>
              <a:rect l="0" t="0" r="0" b="0"/>
              <a:pathLst>
                <a:path w="52285" h="51881" extrusionOk="0">
                  <a:moveTo>
                    <a:pt x="0" y="0"/>
                  </a:moveTo>
                  <a:lnTo>
                    <a:pt x="51747" y="51881"/>
                  </a:lnTo>
                  <a:lnTo>
                    <a:pt x="52285" y="51478"/>
                  </a:lnTo>
                  <a:lnTo>
                    <a:pt x="46908" y="42338"/>
                  </a:lnTo>
                  <a:lnTo>
                    <a:pt x="4570" y="0"/>
                  </a:lnTo>
                  <a:close/>
                </a:path>
              </a:pathLst>
            </a:custGeom>
            <a:solidFill>
              <a:srgbClr val="2D9CDF"/>
            </a:solidFill>
            <a:ln>
              <a:noFill/>
            </a:ln>
          </p:spPr>
          <p:txBody>
            <a:bodyPr lIns="91425" tIns="91425" rIns="91425" bIns="91425" anchor="ctr" anchorCtr="0">
              <a:noAutofit/>
            </a:bodyPr>
            <a:lstStyle/>
            <a:p>
              <a:pPr lvl="0">
                <a:spcBef>
                  <a:spcPts val="0"/>
                </a:spcBef>
                <a:buNone/>
              </a:pPr>
              <a:endParaRPr/>
            </a:p>
          </p:txBody>
        </p:sp>
        <p:sp>
          <p:nvSpPr>
            <p:cNvPr id="1308" name="Shape 1308"/>
            <p:cNvSpPr/>
            <p:nvPr/>
          </p:nvSpPr>
          <p:spPr>
            <a:xfrm>
              <a:off x="6094900" y="1431100"/>
              <a:ext cx="1075300" cy="1065175"/>
            </a:xfrm>
            <a:custGeom>
              <a:avLst/>
              <a:gdLst/>
              <a:ahLst/>
              <a:cxnLst/>
              <a:rect l="0" t="0" r="0" b="0"/>
              <a:pathLst>
                <a:path w="43012" h="42607" extrusionOk="0">
                  <a:moveTo>
                    <a:pt x="1" y="0"/>
                  </a:moveTo>
                  <a:lnTo>
                    <a:pt x="42608" y="42607"/>
                  </a:lnTo>
                  <a:lnTo>
                    <a:pt x="43011" y="42338"/>
                  </a:lnTo>
                  <a:lnTo>
                    <a:pt x="37769" y="33064"/>
                  </a:lnTo>
                  <a:lnTo>
                    <a:pt x="4571" y="0"/>
                  </a:lnTo>
                  <a:close/>
                </a:path>
              </a:pathLst>
            </a:custGeom>
            <a:solidFill>
              <a:srgbClr val="2F9AE0"/>
            </a:solidFill>
            <a:ln>
              <a:noFill/>
            </a:ln>
          </p:spPr>
          <p:txBody>
            <a:bodyPr lIns="91425" tIns="91425" rIns="91425" bIns="91425" anchor="ctr" anchorCtr="0">
              <a:noAutofit/>
            </a:bodyPr>
            <a:lstStyle/>
            <a:p>
              <a:pPr lvl="0">
                <a:spcBef>
                  <a:spcPts val="0"/>
                </a:spcBef>
                <a:buNone/>
              </a:pPr>
              <a:endParaRPr/>
            </a:p>
          </p:txBody>
        </p:sp>
        <p:sp>
          <p:nvSpPr>
            <p:cNvPr id="1309" name="Shape 1309"/>
            <p:cNvSpPr/>
            <p:nvPr/>
          </p:nvSpPr>
          <p:spPr>
            <a:xfrm>
              <a:off x="6189000" y="1431100"/>
              <a:ext cx="850150" cy="836700"/>
            </a:xfrm>
            <a:custGeom>
              <a:avLst/>
              <a:gdLst/>
              <a:ahLst/>
              <a:cxnLst/>
              <a:rect l="0" t="0" r="0" b="0"/>
              <a:pathLst>
                <a:path w="34006" h="33468" extrusionOk="0">
                  <a:moveTo>
                    <a:pt x="0" y="0"/>
                  </a:moveTo>
                  <a:lnTo>
                    <a:pt x="33602" y="33467"/>
                  </a:lnTo>
                  <a:lnTo>
                    <a:pt x="34005" y="33198"/>
                  </a:lnTo>
                  <a:lnTo>
                    <a:pt x="28629" y="23924"/>
                  </a:lnTo>
                  <a:lnTo>
                    <a:pt x="4705" y="0"/>
                  </a:lnTo>
                  <a:close/>
                </a:path>
              </a:pathLst>
            </a:custGeom>
            <a:solidFill>
              <a:srgbClr val="3098E0"/>
            </a:solidFill>
            <a:ln>
              <a:noFill/>
            </a:ln>
          </p:spPr>
          <p:txBody>
            <a:bodyPr lIns="91425" tIns="91425" rIns="91425" bIns="91425" anchor="ctr" anchorCtr="0">
              <a:noAutofit/>
            </a:bodyPr>
            <a:lstStyle/>
            <a:p>
              <a:pPr lvl="0">
                <a:spcBef>
                  <a:spcPts val="0"/>
                </a:spcBef>
                <a:buNone/>
              </a:pPr>
              <a:endParaRPr/>
            </a:p>
          </p:txBody>
        </p:sp>
        <p:sp>
          <p:nvSpPr>
            <p:cNvPr id="1310" name="Shape 1310"/>
            <p:cNvSpPr/>
            <p:nvPr/>
          </p:nvSpPr>
          <p:spPr>
            <a:xfrm>
              <a:off x="6286450" y="1431100"/>
              <a:ext cx="618300" cy="608200"/>
            </a:xfrm>
            <a:custGeom>
              <a:avLst/>
              <a:gdLst/>
              <a:ahLst/>
              <a:cxnLst/>
              <a:rect l="0" t="0" r="0" b="0"/>
              <a:pathLst>
                <a:path w="24732" h="24328" extrusionOk="0">
                  <a:moveTo>
                    <a:pt x="0" y="0"/>
                  </a:moveTo>
                  <a:lnTo>
                    <a:pt x="24328" y="24328"/>
                  </a:lnTo>
                  <a:lnTo>
                    <a:pt x="24731" y="23924"/>
                  </a:lnTo>
                  <a:lnTo>
                    <a:pt x="19489" y="14785"/>
                  </a:lnTo>
                  <a:lnTo>
                    <a:pt x="4704" y="0"/>
                  </a:lnTo>
                  <a:close/>
                </a:path>
              </a:pathLst>
            </a:custGeom>
            <a:solidFill>
              <a:srgbClr val="3196E1"/>
            </a:solidFill>
            <a:ln>
              <a:noFill/>
            </a:ln>
          </p:spPr>
          <p:txBody>
            <a:bodyPr lIns="91425" tIns="91425" rIns="91425" bIns="91425" anchor="ctr" anchorCtr="0">
              <a:noAutofit/>
            </a:bodyPr>
            <a:lstStyle/>
            <a:p>
              <a:pPr lvl="0">
                <a:spcBef>
                  <a:spcPts val="0"/>
                </a:spcBef>
                <a:buNone/>
              </a:pPr>
              <a:endParaRPr/>
            </a:p>
          </p:txBody>
        </p:sp>
        <p:sp>
          <p:nvSpPr>
            <p:cNvPr id="1311" name="Shape 1311"/>
            <p:cNvSpPr/>
            <p:nvPr/>
          </p:nvSpPr>
          <p:spPr>
            <a:xfrm>
              <a:off x="6383900" y="1431100"/>
              <a:ext cx="389800" cy="376350"/>
            </a:xfrm>
            <a:custGeom>
              <a:avLst/>
              <a:gdLst/>
              <a:ahLst/>
              <a:cxnLst/>
              <a:rect l="0" t="0" r="0" b="0"/>
              <a:pathLst>
                <a:path w="15592" h="15054" extrusionOk="0">
                  <a:moveTo>
                    <a:pt x="0" y="0"/>
                  </a:moveTo>
                  <a:lnTo>
                    <a:pt x="15188" y="15054"/>
                  </a:lnTo>
                  <a:lnTo>
                    <a:pt x="15591" y="14785"/>
                  </a:lnTo>
                  <a:lnTo>
                    <a:pt x="10215" y="5645"/>
                  </a:lnTo>
                  <a:lnTo>
                    <a:pt x="4704" y="0"/>
                  </a:lnTo>
                  <a:close/>
                </a:path>
              </a:pathLst>
            </a:custGeom>
            <a:solidFill>
              <a:srgbClr val="3295E1"/>
            </a:solidFill>
            <a:ln>
              <a:noFill/>
            </a:ln>
          </p:spPr>
          <p:txBody>
            <a:bodyPr lIns="91425" tIns="91425" rIns="91425" bIns="91425" anchor="ctr" anchorCtr="0">
              <a:noAutofit/>
            </a:bodyPr>
            <a:lstStyle/>
            <a:p>
              <a:pPr lvl="0">
                <a:spcBef>
                  <a:spcPts val="0"/>
                </a:spcBef>
                <a:buNone/>
              </a:pPr>
              <a:endParaRPr/>
            </a:p>
          </p:txBody>
        </p:sp>
        <p:sp>
          <p:nvSpPr>
            <p:cNvPr id="1312" name="Shape 1312"/>
            <p:cNvSpPr/>
            <p:nvPr/>
          </p:nvSpPr>
          <p:spPr>
            <a:xfrm>
              <a:off x="6481325" y="1431100"/>
              <a:ext cx="157950" cy="147850"/>
            </a:xfrm>
            <a:custGeom>
              <a:avLst/>
              <a:gdLst/>
              <a:ahLst/>
              <a:cxnLst/>
              <a:rect l="0" t="0" r="0" b="0"/>
              <a:pathLst>
                <a:path w="6318" h="5914" extrusionOk="0">
                  <a:moveTo>
                    <a:pt x="1" y="0"/>
                  </a:moveTo>
                  <a:lnTo>
                    <a:pt x="5915" y="5914"/>
                  </a:lnTo>
                  <a:lnTo>
                    <a:pt x="6318" y="5645"/>
                  </a:lnTo>
                  <a:lnTo>
                    <a:pt x="3092" y="0"/>
                  </a:lnTo>
                  <a:close/>
                </a:path>
              </a:pathLst>
            </a:custGeom>
            <a:solidFill>
              <a:srgbClr val="3393E2"/>
            </a:solidFill>
            <a:ln>
              <a:noFill/>
            </a:ln>
          </p:spPr>
          <p:txBody>
            <a:bodyPr lIns="91425" tIns="91425" rIns="91425" bIns="91425" anchor="ctr" anchorCtr="0">
              <a:noAutofit/>
            </a:bodyPr>
            <a:lstStyle/>
            <a:p>
              <a:pPr lvl="0">
                <a:spcBef>
                  <a:spcPts val="0"/>
                </a:spcBef>
                <a:buNone/>
              </a:pPr>
              <a:endParaRPr/>
            </a:p>
          </p:txBody>
        </p:sp>
      </p:grpSp>
      <p:sp>
        <p:nvSpPr>
          <p:cNvPr id="1313" name="Shape 1313"/>
          <p:cNvSpPr/>
          <p:nvPr/>
        </p:nvSpPr>
        <p:spPr>
          <a:xfrm rot="10800000" flipH="1">
            <a:off x="-123825" y="847791"/>
            <a:ext cx="674400" cy="584400"/>
          </a:xfrm>
          <a:prstGeom prst="hexagon">
            <a:avLst>
              <a:gd name="adj" fmla="val 28678"/>
              <a:gd name="vf" fmla="val 115470"/>
            </a:avLst>
          </a:prstGeom>
          <a:noFill/>
          <a:ln w="9525" cap="flat" cmpd="sng">
            <a:solidFill>
              <a:srgbClr val="19BBD5"/>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314" name="Shape 1314"/>
          <p:cNvSpPr/>
          <p:nvPr/>
        </p:nvSpPr>
        <p:spPr>
          <a:xfrm rot="10800000" flipH="1">
            <a:off x="503115" y="1161450"/>
            <a:ext cx="352800" cy="305400"/>
          </a:xfrm>
          <a:prstGeom prst="hexagon">
            <a:avLst>
              <a:gd name="adj" fmla="val 28678"/>
              <a:gd name="vf" fmla="val 115470"/>
            </a:avLst>
          </a:prstGeom>
          <a:solidFill>
            <a:srgbClr val="184769"/>
          </a:solidFill>
          <a:ln>
            <a:noFill/>
          </a:ln>
        </p:spPr>
        <p:txBody>
          <a:bodyPr lIns="91425" tIns="91425" rIns="91425" bIns="91425" anchor="ctr" anchorCtr="0">
            <a:noAutofit/>
          </a:bodyPr>
          <a:lstStyle/>
          <a:p>
            <a:pPr lvl="0">
              <a:spcBef>
                <a:spcPts val="0"/>
              </a:spcBef>
              <a:buNone/>
            </a:pPr>
            <a:endParaRPr/>
          </a:p>
        </p:txBody>
      </p:sp>
      <p:sp>
        <p:nvSpPr>
          <p:cNvPr id="1315" name="Shape 1315"/>
          <p:cNvSpPr/>
          <p:nvPr/>
        </p:nvSpPr>
        <p:spPr>
          <a:xfrm rot="10800000" flipH="1">
            <a:off x="1208423" y="-131812"/>
            <a:ext cx="674400" cy="584400"/>
          </a:xfrm>
          <a:prstGeom prst="hexagon">
            <a:avLst>
              <a:gd name="adj" fmla="val 28678"/>
              <a:gd name="vf" fmla="val 115470"/>
            </a:avLst>
          </a:prstGeom>
          <a:noFill/>
          <a:ln w="76200" cap="flat" cmpd="sng">
            <a:solidFill>
              <a:srgbClr val="184769"/>
            </a:solidFill>
            <a:prstDash val="solid"/>
            <a:miter/>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316" name="Shape 1316"/>
          <p:cNvSpPr/>
          <p:nvPr/>
        </p:nvSpPr>
        <p:spPr>
          <a:xfrm rot="10800000" flipH="1">
            <a:off x="247753" y="49692"/>
            <a:ext cx="295199" cy="255599"/>
          </a:xfrm>
          <a:prstGeom prst="hexagon">
            <a:avLst>
              <a:gd name="adj" fmla="val 28678"/>
              <a:gd name="vf" fmla="val 115470"/>
            </a:avLst>
          </a:prstGeom>
          <a:solidFill>
            <a:srgbClr val="00E1C6"/>
          </a:solidFill>
          <a:ln>
            <a:noFill/>
          </a:ln>
        </p:spPr>
        <p:txBody>
          <a:bodyPr lIns="91425" tIns="91425" rIns="91425" bIns="91425" anchor="ctr" anchorCtr="0">
            <a:noAutofit/>
          </a:bodyPr>
          <a:lstStyle/>
          <a:p>
            <a:pPr lvl="0">
              <a:spcBef>
                <a:spcPts val="0"/>
              </a:spcBef>
              <a:buNone/>
            </a:pPr>
            <a:endParaRPr/>
          </a:p>
        </p:txBody>
      </p:sp>
      <p:grpSp>
        <p:nvGrpSpPr>
          <p:cNvPr id="3" name="Shape 1317"/>
          <p:cNvGrpSpPr/>
          <p:nvPr/>
        </p:nvGrpSpPr>
        <p:grpSpPr>
          <a:xfrm rot="10800000" flipH="1">
            <a:off x="8218342" y="4123089"/>
            <a:ext cx="685311" cy="593091"/>
            <a:chOff x="238125" y="1431100"/>
            <a:chExt cx="3296350" cy="2852775"/>
          </a:xfrm>
        </p:grpSpPr>
        <p:sp>
          <p:nvSpPr>
            <p:cNvPr id="1318" name="Shape 1318"/>
            <p:cNvSpPr/>
            <p:nvPr/>
          </p:nvSpPr>
          <p:spPr>
            <a:xfrm>
              <a:off x="980725" y="4136025"/>
              <a:ext cx="157950" cy="147850"/>
            </a:xfrm>
            <a:custGeom>
              <a:avLst/>
              <a:gdLst/>
              <a:ahLst/>
              <a:cxnLst/>
              <a:rect l="0" t="0" r="0" b="0"/>
              <a:pathLst>
                <a:path w="6318" h="5914" extrusionOk="0">
                  <a:moveTo>
                    <a:pt x="403" y="0"/>
                  </a:moveTo>
                  <a:lnTo>
                    <a:pt x="0" y="269"/>
                  </a:lnTo>
                  <a:lnTo>
                    <a:pt x="3226" y="5914"/>
                  </a:lnTo>
                  <a:lnTo>
                    <a:pt x="6317" y="5914"/>
                  </a:lnTo>
                  <a:lnTo>
                    <a:pt x="403" y="0"/>
                  </a:lnTo>
                  <a:close/>
                </a:path>
              </a:pathLst>
            </a:custGeom>
            <a:solidFill>
              <a:srgbClr val="00E2C7"/>
            </a:solidFill>
            <a:ln>
              <a:noFill/>
            </a:ln>
          </p:spPr>
          <p:txBody>
            <a:bodyPr lIns="91425" tIns="91425" rIns="91425" bIns="91425" anchor="ctr" anchorCtr="0">
              <a:noAutofit/>
            </a:bodyPr>
            <a:lstStyle/>
            <a:p>
              <a:pPr lvl="0">
                <a:spcBef>
                  <a:spcPts val="0"/>
                </a:spcBef>
                <a:buNone/>
              </a:pPr>
              <a:endParaRPr/>
            </a:p>
          </p:txBody>
        </p:sp>
        <p:sp>
          <p:nvSpPr>
            <p:cNvPr id="1319" name="Shape 1319"/>
            <p:cNvSpPr/>
            <p:nvPr/>
          </p:nvSpPr>
          <p:spPr>
            <a:xfrm>
              <a:off x="849675" y="3907525"/>
              <a:ext cx="386425" cy="376350"/>
            </a:xfrm>
            <a:custGeom>
              <a:avLst/>
              <a:gdLst/>
              <a:ahLst/>
              <a:cxnLst/>
              <a:rect l="0" t="0" r="0" b="0"/>
              <a:pathLst>
                <a:path w="15457" h="15054" extrusionOk="0">
                  <a:moveTo>
                    <a:pt x="403" y="0"/>
                  </a:moveTo>
                  <a:lnTo>
                    <a:pt x="0" y="269"/>
                  </a:lnTo>
                  <a:lnTo>
                    <a:pt x="5242" y="9543"/>
                  </a:lnTo>
                  <a:lnTo>
                    <a:pt x="10887" y="15054"/>
                  </a:lnTo>
                  <a:lnTo>
                    <a:pt x="15457" y="15054"/>
                  </a:lnTo>
                  <a:lnTo>
                    <a:pt x="403" y="0"/>
                  </a:lnTo>
                  <a:close/>
                </a:path>
              </a:pathLst>
            </a:custGeom>
            <a:solidFill>
              <a:srgbClr val="01E0C8"/>
            </a:solidFill>
            <a:ln>
              <a:noFill/>
            </a:ln>
          </p:spPr>
          <p:txBody>
            <a:bodyPr lIns="91425" tIns="91425" rIns="91425" bIns="91425" anchor="ctr" anchorCtr="0">
              <a:noAutofit/>
            </a:bodyPr>
            <a:lstStyle/>
            <a:p>
              <a:pPr lvl="0">
                <a:spcBef>
                  <a:spcPts val="0"/>
                </a:spcBef>
                <a:buNone/>
              </a:pPr>
              <a:endParaRPr/>
            </a:p>
          </p:txBody>
        </p:sp>
        <p:sp>
          <p:nvSpPr>
            <p:cNvPr id="1320" name="Shape 1320"/>
            <p:cNvSpPr/>
            <p:nvPr/>
          </p:nvSpPr>
          <p:spPr>
            <a:xfrm>
              <a:off x="715250" y="3675675"/>
              <a:ext cx="618300" cy="608200"/>
            </a:xfrm>
            <a:custGeom>
              <a:avLst/>
              <a:gdLst/>
              <a:ahLst/>
              <a:cxnLst/>
              <a:rect l="0" t="0" r="0" b="0"/>
              <a:pathLst>
                <a:path w="24732" h="24328" extrusionOk="0">
                  <a:moveTo>
                    <a:pt x="404" y="0"/>
                  </a:moveTo>
                  <a:lnTo>
                    <a:pt x="1" y="404"/>
                  </a:lnTo>
                  <a:lnTo>
                    <a:pt x="5377" y="9543"/>
                  </a:lnTo>
                  <a:lnTo>
                    <a:pt x="20162" y="24328"/>
                  </a:lnTo>
                  <a:lnTo>
                    <a:pt x="24732" y="24328"/>
                  </a:lnTo>
                  <a:lnTo>
                    <a:pt x="404" y="0"/>
                  </a:lnTo>
                  <a:close/>
                </a:path>
              </a:pathLst>
            </a:custGeom>
            <a:solidFill>
              <a:srgbClr val="02DFC8"/>
            </a:solidFill>
            <a:ln>
              <a:noFill/>
            </a:ln>
          </p:spPr>
          <p:txBody>
            <a:bodyPr lIns="91425" tIns="91425" rIns="91425" bIns="91425" anchor="ctr" anchorCtr="0">
              <a:noAutofit/>
            </a:bodyPr>
            <a:lstStyle/>
            <a:p>
              <a:pPr lvl="0">
                <a:spcBef>
                  <a:spcPts val="0"/>
                </a:spcBef>
                <a:buNone/>
              </a:pPr>
              <a:endParaRPr/>
            </a:p>
          </p:txBody>
        </p:sp>
        <p:sp>
          <p:nvSpPr>
            <p:cNvPr id="1321" name="Shape 1321"/>
            <p:cNvSpPr/>
            <p:nvPr/>
          </p:nvSpPr>
          <p:spPr>
            <a:xfrm>
              <a:off x="584200" y="3447175"/>
              <a:ext cx="846800" cy="836700"/>
            </a:xfrm>
            <a:custGeom>
              <a:avLst/>
              <a:gdLst/>
              <a:ahLst/>
              <a:cxnLst/>
              <a:rect l="0" t="0" r="0" b="0"/>
              <a:pathLst>
                <a:path w="33872" h="33468" extrusionOk="0">
                  <a:moveTo>
                    <a:pt x="404" y="1"/>
                  </a:moveTo>
                  <a:lnTo>
                    <a:pt x="1" y="270"/>
                  </a:lnTo>
                  <a:lnTo>
                    <a:pt x="5243" y="9544"/>
                  </a:lnTo>
                  <a:lnTo>
                    <a:pt x="29167" y="33468"/>
                  </a:lnTo>
                  <a:lnTo>
                    <a:pt x="33872" y="33468"/>
                  </a:lnTo>
                  <a:lnTo>
                    <a:pt x="404" y="1"/>
                  </a:lnTo>
                  <a:close/>
                </a:path>
              </a:pathLst>
            </a:custGeom>
            <a:solidFill>
              <a:srgbClr val="03DDC9"/>
            </a:solidFill>
            <a:ln>
              <a:noFill/>
            </a:ln>
          </p:spPr>
          <p:txBody>
            <a:bodyPr lIns="91425" tIns="91425" rIns="91425" bIns="91425" anchor="ctr" anchorCtr="0">
              <a:noAutofit/>
            </a:bodyPr>
            <a:lstStyle/>
            <a:p>
              <a:pPr lvl="0">
                <a:spcBef>
                  <a:spcPts val="0"/>
                </a:spcBef>
                <a:buNone/>
              </a:pPr>
              <a:endParaRPr/>
            </a:p>
          </p:txBody>
        </p:sp>
        <p:sp>
          <p:nvSpPr>
            <p:cNvPr id="1322" name="Shape 1322"/>
            <p:cNvSpPr/>
            <p:nvPr/>
          </p:nvSpPr>
          <p:spPr>
            <a:xfrm>
              <a:off x="449800" y="3218700"/>
              <a:ext cx="1078650" cy="1065175"/>
            </a:xfrm>
            <a:custGeom>
              <a:avLst/>
              <a:gdLst/>
              <a:ahLst/>
              <a:cxnLst/>
              <a:rect l="0" t="0" r="0" b="0"/>
              <a:pathLst>
                <a:path w="43146" h="42607" extrusionOk="0">
                  <a:moveTo>
                    <a:pt x="404" y="0"/>
                  </a:moveTo>
                  <a:lnTo>
                    <a:pt x="1" y="269"/>
                  </a:lnTo>
                  <a:lnTo>
                    <a:pt x="5377" y="9543"/>
                  </a:lnTo>
                  <a:lnTo>
                    <a:pt x="38441" y="42607"/>
                  </a:lnTo>
                  <a:lnTo>
                    <a:pt x="43145" y="42607"/>
                  </a:lnTo>
                  <a:lnTo>
                    <a:pt x="404" y="0"/>
                  </a:lnTo>
                  <a:close/>
                </a:path>
              </a:pathLst>
            </a:custGeom>
            <a:solidFill>
              <a:srgbClr val="04DBC9"/>
            </a:solidFill>
            <a:ln>
              <a:noFill/>
            </a:ln>
          </p:spPr>
          <p:txBody>
            <a:bodyPr lIns="91425" tIns="91425" rIns="91425" bIns="91425" anchor="ctr" anchorCtr="0">
              <a:noAutofit/>
            </a:bodyPr>
            <a:lstStyle/>
            <a:p>
              <a:pPr lvl="0">
                <a:spcBef>
                  <a:spcPts val="0"/>
                </a:spcBef>
                <a:buNone/>
              </a:pPr>
              <a:endParaRPr/>
            </a:p>
          </p:txBody>
        </p:sp>
        <p:sp>
          <p:nvSpPr>
            <p:cNvPr id="1323" name="Shape 1323"/>
            <p:cNvSpPr/>
            <p:nvPr/>
          </p:nvSpPr>
          <p:spPr>
            <a:xfrm>
              <a:off x="318750" y="2990200"/>
              <a:ext cx="1307150" cy="1293675"/>
            </a:xfrm>
            <a:custGeom>
              <a:avLst/>
              <a:gdLst/>
              <a:ahLst/>
              <a:cxnLst/>
              <a:rect l="0" t="0" r="0" b="0"/>
              <a:pathLst>
                <a:path w="52286" h="51747" extrusionOk="0">
                  <a:moveTo>
                    <a:pt x="404" y="1"/>
                  </a:moveTo>
                  <a:lnTo>
                    <a:pt x="1" y="269"/>
                  </a:lnTo>
                  <a:lnTo>
                    <a:pt x="5243" y="9409"/>
                  </a:lnTo>
                  <a:lnTo>
                    <a:pt x="47581" y="51747"/>
                  </a:lnTo>
                  <a:lnTo>
                    <a:pt x="52285" y="51747"/>
                  </a:lnTo>
                  <a:lnTo>
                    <a:pt x="39517" y="38978"/>
                  </a:lnTo>
                  <a:lnTo>
                    <a:pt x="37097" y="38978"/>
                  </a:lnTo>
                  <a:lnTo>
                    <a:pt x="33737" y="33333"/>
                  </a:lnTo>
                  <a:lnTo>
                    <a:pt x="404" y="1"/>
                  </a:lnTo>
                  <a:close/>
                </a:path>
              </a:pathLst>
            </a:custGeom>
            <a:solidFill>
              <a:srgbClr val="06D9CA"/>
            </a:solidFill>
            <a:ln>
              <a:noFill/>
            </a:ln>
          </p:spPr>
          <p:txBody>
            <a:bodyPr lIns="91425" tIns="91425" rIns="91425" bIns="91425" anchor="ctr" anchorCtr="0">
              <a:noAutofit/>
            </a:bodyPr>
            <a:lstStyle/>
            <a:p>
              <a:pPr lvl="0">
                <a:spcBef>
                  <a:spcPts val="0"/>
                </a:spcBef>
                <a:buNone/>
              </a:pPr>
              <a:endParaRPr/>
            </a:p>
          </p:txBody>
        </p:sp>
        <p:sp>
          <p:nvSpPr>
            <p:cNvPr id="1324" name="Shape 1324"/>
            <p:cNvSpPr/>
            <p:nvPr/>
          </p:nvSpPr>
          <p:spPr>
            <a:xfrm>
              <a:off x="1286500" y="3964650"/>
              <a:ext cx="436850" cy="319225"/>
            </a:xfrm>
            <a:custGeom>
              <a:avLst/>
              <a:gdLst/>
              <a:ahLst/>
              <a:cxnLst/>
              <a:rect l="0" t="0" r="0" b="0"/>
              <a:pathLst>
                <a:path w="17474" h="12769" extrusionOk="0">
                  <a:moveTo>
                    <a:pt x="0" y="0"/>
                  </a:moveTo>
                  <a:lnTo>
                    <a:pt x="12769" y="12769"/>
                  </a:lnTo>
                  <a:lnTo>
                    <a:pt x="17473" y="12769"/>
                  </a:lnTo>
                  <a:lnTo>
                    <a:pt x="4704" y="0"/>
                  </a:lnTo>
                  <a:close/>
                </a:path>
              </a:pathLst>
            </a:custGeom>
            <a:solidFill>
              <a:srgbClr val="07D8CB"/>
            </a:solidFill>
            <a:ln>
              <a:noFill/>
            </a:ln>
          </p:spPr>
          <p:txBody>
            <a:bodyPr lIns="91425" tIns="91425" rIns="91425" bIns="91425" anchor="ctr" anchorCtr="0">
              <a:noAutofit/>
            </a:bodyPr>
            <a:lstStyle/>
            <a:p>
              <a:pPr lvl="0">
                <a:spcBef>
                  <a:spcPts val="0"/>
                </a:spcBef>
                <a:buNone/>
              </a:pPr>
              <a:endParaRPr/>
            </a:p>
          </p:txBody>
        </p:sp>
        <p:sp>
          <p:nvSpPr>
            <p:cNvPr id="1325" name="Shape 1325"/>
            <p:cNvSpPr/>
            <p:nvPr/>
          </p:nvSpPr>
          <p:spPr>
            <a:xfrm>
              <a:off x="238125" y="2822200"/>
              <a:ext cx="924075" cy="1008075"/>
            </a:xfrm>
            <a:custGeom>
              <a:avLst/>
              <a:gdLst/>
              <a:ahLst/>
              <a:cxnLst/>
              <a:rect l="0" t="0" r="0" b="0"/>
              <a:pathLst>
                <a:path w="36963" h="40323" extrusionOk="0">
                  <a:moveTo>
                    <a:pt x="806" y="0"/>
                  </a:moveTo>
                  <a:lnTo>
                    <a:pt x="0" y="1479"/>
                  </a:lnTo>
                  <a:lnTo>
                    <a:pt x="3226" y="6989"/>
                  </a:lnTo>
                  <a:lnTo>
                    <a:pt x="36559" y="40322"/>
                  </a:lnTo>
                  <a:lnTo>
                    <a:pt x="36962" y="40053"/>
                  </a:lnTo>
                  <a:lnTo>
                    <a:pt x="31720" y="30779"/>
                  </a:lnTo>
                  <a:lnTo>
                    <a:pt x="806" y="0"/>
                  </a:lnTo>
                  <a:close/>
                </a:path>
              </a:pathLst>
            </a:custGeom>
            <a:solidFill>
              <a:srgbClr val="07D8CB"/>
            </a:solidFill>
            <a:ln>
              <a:noFill/>
            </a:ln>
          </p:spPr>
          <p:txBody>
            <a:bodyPr lIns="91425" tIns="91425" rIns="91425" bIns="91425" anchor="ctr" anchorCtr="0">
              <a:noAutofit/>
            </a:bodyPr>
            <a:lstStyle/>
            <a:p>
              <a:pPr lvl="0">
                <a:spcBef>
                  <a:spcPts val="0"/>
                </a:spcBef>
                <a:buNone/>
              </a:pPr>
              <a:endParaRPr/>
            </a:p>
          </p:txBody>
        </p:sp>
        <p:sp>
          <p:nvSpPr>
            <p:cNvPr id="1326" name="Shape 1326"/>
            <p:cNvSpPr/>
            <p:nvPr/>
          </p:nvSpPr>
          <p:spPr>
            <a:xfrm>
              <a:off x="1383925" y="3964650"/>
              <a:ext cx="433500" cy="319225"/>
            </a:xfrm>
            <a:custGeom>
              <a:avLst/>
              <a:gdLst/>
              <a:ahLst/>
              <a:cxnLst/>
              <a:rect l="0" t="0" r="0" b="0"/>
              <a:pathLst>
                <a:path w="17340" h="12769" extrusionOk="0">
                  <a:moveTo>
                    <a:pt x="1" y="0"/>
                  </a:moveTo>
                  <a:lnTo>
                    <a:pt x="12770" y="12769"/>
                  </a:lnTo>
                  <a:lnTo>
                    <a:pt x="17339" y="12769"/>
                  </a:lnTo>
                  <a:lnTo>
                    <a:pt x="4705" y="0"/>
                  </a:lnTo>
                  <a:close/>
                </a:path>
              </a:pathLst>
            </a:custGeom>
            <a:solidFill>
              <a:srgbClr val="08D6CB"/>
            </a:solidFill>
            <a:ln>
              <a:noFill/>
            </a:ln>
          </p:spPr>
          <p:txBody>
            <a:bodyPr lIns="91425" tIns="91425" rIns="91425" bIns="91425" anchor="ctr" anchorCtr="0">
              <a:noAutofit/>
            </a:bodyPr>
            <a:lstStyle/>
            <a:p>
              <a:pPr lvl="0">
                <a:spcBef>
                  <a:spcPts val="0"/>
                </a:spcBef>
                <a:buNone/>
              </a:pPr>
              <a:endParaRPr/>
            </a:p>
          </p:txBody>
        </p:sp>
        <p:sp>
          <p:nvSpPr>
            <p:cNvPr id="1327" name="Shape 1327"/>
            <p:cNvSpPr/>
            <p:nvPr/>
          </p:nvSpPr>
          <p:spPr>
            <a:xfrm>
              <a:off x="251550" y="2761700"/>
              <a:ext cx="779600" cy="840075"/>
            </a:xfrm>
            <a:custGeom>
              <a:avLst/>
              <a:gdLst/>
              <a:ahLst/>
              <a:cxnLst/>
              <a:rect l="0" t="0" r="0" b="0"/>
              <a:pathLst>
                <a:path w="31184" h="33603" extrusionOk="0">
                  <a:moveTo>
                    <a:pt x="1748" y="1"/>
                  </a:moveTo>
                  <a:lnTo>
                    <a:pt x="1" y="2823"/>
                  </a:lnTo>
                  <a:lnTo>
                    <a:pt x="30780" y="33603"/>
                  </a:lnTo>
                  <a:lnTo>
                    <a:pt x="31183" y="33199"/>
                  </a:lnTo>
                  <a:lnTo>
                    <a:pt x="25807" y="24060"/>
                  </a:lnTo>
                  <a:lnTo>
                    <a:pt x="1748" y="1"/>
                  </a:lnTo>
                  <a:close/>
                </a:path>
              </a:pathLst>
            </a:custGeom>
            <a:solidFill>
              <a:srgbClr val="08D6CB"/>
            </a:solidFill>
            <a:ln>
              <a:noFill/>
            </a:ln>
          </p:spPr>
          <p:txBody>
            <a:bodyPr lIns="91425" tIns="91425" rIns="91425" bIns="91425" anchor="ctr" anchorCtr="0">
              <a:noAutofit/>
            </a:bodyPr>
            <a:lstStyle/>
            <a:p>
              <a:pPr lvl="0">
                <a:spcBef>
                  <a:spcPts val="0"/>
                </a:spcBef>
                <a:buNone/>
              </a:pPr>
              <a:endParaRPr/>
            </a:p>
          </p:txBody>
        </p:sp>
        <p:sp>
          <p:nvSpPr>
            <p:cNvPr id="1328" name="Shape 1328"/>
            <p:cNvSpPr/>
            <p:nvPr/>
          </p:nvSpPr>
          <p:spPr>
            <a:xfrm>
              <a:off x="288525" y="2697875"/>
              <a:ext cx="608200" cy="675400"/>
            </a:xfrm>
            <a:custGeom>
              <a:avLst/>
              <a:gdLst/>
              <a:ahLst/>
              <a:cxnLst/>
              <a:rect l="0" t="0" r="0" b="0"/>
              <a:pathLst>
                <a:path w="24328" h="27016" extrusionOk="0">
                  <a:moveTo>
                    <a:pt x="1613" y="0"/>
                  </a:moveTo>
                  <a:lnTo>
                    <a:pt x="0" y="2957"/>
                  </a:lnTo>
                  <a:lnTo>
                    <a:pt x="23925" y="27016"/>
                  </a:lnTo>
                  <a:lnTo>
                    <a:pt x="24328" y="26613"/>
                  </a:lnTo>
                  <a:lnTo>
                    <a:pt x="19086" y="17473"/>
                  </a:lnTo>
                  <a:lnTo>
                    <a:pt x="1613" y="0"/>
                  </a:lnTo>
                  <a:close/>
                </a:path>
              </a:pathLst>
            </a:custGeom>
            <a:solidFill>
              <a:srgbClr val="09D4CC"/>
            </a:solidFill>
            <a:ln>
              <a:noFill/>
            </a:ln>
          </p:spPr>
          <p:txBody>
            <a:bodyPr lIns="91425" tIns="91425" rIns="91425" bIns="91425" anchor="ctr" anchorCtr="0">
              <a:noAutofit/>
            </a:bodyPr>
            <a:lstStyle/>
            <a:p>
              <a:pPr lvl="0">
                <a:spcBef>
                  <a:spcPts val="0"/>
                </a:spcBef>
                <a:buNone/>
              </a:pPr>
              <a:endParaRPr/>
            </a:p>
          </p:txBody>
        </p:sp>
        <p:sp>
          <p:nvSpPr>
            <p:cNvPr id="1329" name="Shape 1329"/>
            <p:cNvSpPr/>
            <p:nvPr/>
          </p:nvSpPr>
          <p:spPr>
            <a:xfrm>
              <a:off x="1481375" y="3964650"/>
              <a:ext cx="433500" cy="319225"/>
            </a:xfrm>
            <a:custGeom>
              <a:avLst/>
              <a:gdLst/>
              <a:ahLst/>
              <a:cxnLst/>
              <a:rect l="0" t="0" r="0" b="0"/>
              <a:pathLst>
                <a:path w="17340" h="12769" extrusionOk="0">
                  <a:moveTo>
                    <a:pt x="1" y="0"/>
                  </a:moveTo>
                  <a:lnTo>
                    <a:pt x="12769" y="12769"/>
                  </a:lnTo>
                  <a:lnTo>
                    <a:pt x="17339" y="12769"/>
                  </a:lnTo>
                  <a:lnTo>
                    <a:pt x="4705" y="0"/>
                  </a:lnTo>
                  <a:close/>
                </a:path>
              </a:pathLst>
            </a:custGeom>
            <a:solidFill>
              <a:srgbClr val="09D4CC"/>
            </a:solidFill>
            <a:ln>
              <a:noFill/>
            </a:ln>
          </p:spPr>
          <p:txBody>
            <a:bodyPr lIns="91425" tIns="91425" rIns="91425" bIns="91425" anchor="ctr" anchorCtr="0">
              <a:noAutofit/>
            </a:bodyPr>
            <a:lstStyle/>
            <a:p>
              <a:pPr lvl="0">
                <a:spcBef>
                  <a:spcPts val="0"/>
                </a:spcBef>
                <a:buNone/>
              </a:pPr>
              <a:endParaRPr/>
            </a:p>
          </p:txBody>
        </p:sp>
        <p:sp>
          <p:nvSpPr>
            <p:cNvPr id="1330" name="Shape 1330"/>
            <p:cNvSpPr/>
            <p:nvPr/>
          </p:nvSpPr>
          <p:spPr>
            <a:xfrm>
              <a:off x="1578825" y="3964650"/>
              <a:ext cx="433500" cy="319225"/>
            </a:xfrm>
            <a:custGeom>
              <a:avLst/>
              <a:gdLst/>
              <a:ahLst/>
              <a:cxnLst/>
              <a:rect l="0" t="0" r="0" b="0"/>
              <a:pathLst>
                <a:path w="17340" h="12769" extrusionOk="0">
                  <a:moveTo>
                    <a:pt x="1" y="0"/>
                  </a:moveTo>
                  <a:lnTo>
                    <a:pt x="12769" y="12769"/>
                  </a:lnTo>
                  <a:lnTo>
                    <a:pt x="17339" y="12769"/>
                  </a:lnTo>
                  <a:lnTo>
                    <a:pt x="4570" y="0"/>
                  </a:lnTo>
                  <a:close/>
                </a:path>
              </a:pathLst>
            </a:custGeom>
            <a:solidFill>
              <a:srgbClr val="0AD3CC"/>
            </a:solidFill>
            <a:ln>
              <a:noFill/>
            </a:ln>
          </p:spPr>
          <p:txBody>
            <a:bodyPr lIns="91425" tIns="91425" rIns="91425" bIns="91425" anchor="ctr" anchorCtr="0">
              <a:noAutofit/>
            </a:bodyPr>
            <a:lstStyle/>
            <a:p>
              <a:pPr lvl="0">
                <a:spcBef>
                  <a:spcPts val="0"/>
                </a:spcBef>
                <a:buNone/>
              </a:pPr>
              <a:endParaRPr/>
            </a:p>
          </p:txBody>
        </p:sp>
        <p:sp>
          <p:nvSpPr>
            <p:cNvPr id="1331" name="Shape 1331"/>
            <p:cNvSpPr/>
            <p:nvPr/>
          </p:nvSpPr>
          <p:spPr>
            <a:xfrm>
              <a:off x="322125" y="2637375"/>
              <a:ext cx="443550" cy="504050"/>
            </a:xfrm>
            <a:custGeom>
              <a:avLst/>
              <a:gdLst/>
              <a:ahLst/>
              <a:cxnLst/>
              <a:rect l="0" t="0" r="0" b="0"/>
              <a:pathLst>
                <a:path w="17742" h="20162" extrusionOk="0">
                  <a:moveTo>
                    <a:pt x="1747" y="1"/>
                  </a:moveTo>
                  <a:lnTo>
                    <a:pt x="0" y="2958"/>
                  </a:lnTo>
                  <a:lnTo>
                    <a:pt x="17339" y="20162"/>
                  </a:lnTo>
                  <a:lnTo>
                    <a:pt x="17742" y="19893"/>
                  </a:lnTo>
                  <a:lnTo>
                    <a:pt x="12366" y="10619"/>
                  </a:lnTo>
                  <a:lnTo>
                    <a:pt x="1747" y="1"/>
                  </a:lnTo>
                  <a:close/>
                </a:path>
              </a:pathLst>
            </a:custGeom>
            <a:solidFill>
              <a:srgbClr val="0AD3CC"/>
            </a:solidFill>
            <a:ln>
              <a:noFill/>
            </a:ln>
          </p:spPr>
          <p:txBody>
            <a:bodyPr lIns="91425" tIns="91425" rIns="91425" bIns="91425" anchor="ctr" anchorCtr="0">
              <a:noAutofit/>
            </a:bodyPr>
            <a:lstStyle/>
            <a:p>
              <a:pPr lvl="0">
                <a:spcBef>
                  <a:spcPts val="0"/>
                </a:spcBef>
                <a:buNone/>
              </a:pPr>
              <a:endParaRPr/>
            </a:p>
          </p:txBody>
        </p:sp>
        <p:sp>
          <p:nvSpPr>
            <p:cNvPr id="1332" name="Shape 1332"/>
            <p:cNvSpPr/>
            <p:nvPr/>
          </p:nvSpPr>
          <p:spPr>
            <a:xfrm>
              <a:off x="359075" y="2576900"/>
              <a:ext cx="275575" cy="336050"/>
            </a:xfrm>
            <a:custGeom>
              <a:avLst/>
              <a:gdLst/>
              <a:ahLst/>
              <a:cxnLst/>
              <a:rect l="0" t="0" r="0" b="0"/>
              <a:pathLst>
                <a:path w="11023" h="13442" extrusionOk="0">
                  <a:moveTo>
                    <a:pt x="1614" y="1"/>
                  </a:moveTo>
                  <a:lnTo>
                    <a:pt x="1" y="2823"/>
                  </a:lnTo>
                  <a:lnTo>
                    <a:pt x="10484" y="13441"/>
                  </a:lnTo>
                  <a:lnTo>
                    <a:pt x="10888" y="13172"/>
                  </a:lnTo>
                  <a:lnTo>
                    <a:pt x="9812" y="11291"/>
                  </a:lnTo>
                  <a:lnTo>
                    <a:pt x="11022" y="9275"/>
                  </a:lnTo>
                  <a:lnTo>
                    <a:pt x="1614" y="1"/>
                  </a:lnTo>
                  <a:close/>
                </a:path>
              </a:pathLst>
            </a:custGeom>
            <a:solidFill>
              <a:srgbClr val="0BD1CD"/>
            </a:solidFill>
            <a:ln>
              <a:noFill/>
            </a:ln>
          </p:spPr>
          <p:txBody>
            <a:bodyPr lIns="91425" tIns="91425" rIns="91425" bIns="91425" anchor="ctr" anchorCtr="0">
              <a:noAutofit/>
            </a:bodyPr>
            <a:lstStyle/>
            <a:p>
              <a:pPr lvl="0">
                <a:spcBef>
                  <a:spcPts val="0"/>
                </a:spcBef>
                <a:buNone/>
              </a:pPr>
              <a:endParaRPr/>
            </a:p>
          </p:txBody>
        </p:sp>
        <p:sp>
          <p:nvSpPr>
            <p:cNvPr id="1333" name="Shape 1333"/>
            <p:cNvSpPr/>
            <p:nvPr/>
          </p:nvSpPr>
          <p:spPr>
            <a:xfrm>
              <a:off x="1676275" y="3964650"/>
              <a:ext cx="433475" cy="319225"/>
            </a:xfrm>
            <a:custGeom>
              <a:avLst/>
              <a:gdLst/>
              <a:ahLst/>
              <a:cxnLst/>
              <a:rect l="0" t="0" r="0" b="0"/>
              <a:pathLst>
                <a:path w="17339" h="12769" extrusionOk="0">
                  <a:moveTo>
                    <a:pt x="0" y="0"/>
                  </a:moveTo>
                  <a:lnTo>
                    <a:pt x="12769" y="12769"/>
                  </a:lnTo>
                  <a:lnTo>
                    <a:pt x="17339" y="12769"/>
                  </a:lnTo>
                  <a:lnTo>
                    <a:pt x="4570" y="0"/>
                  </a:lnTo>
                  <a:close/>
                </a:path>
              </a:pathLst>
            </a:custGeom>
            <a:solidFill>
              <a:srgbClr val="0BD1CD"/>
            </a:solidFill>
            <a:ln>
              <a:noFill/>
            </a:ln>
          </p:spPr>
          <p:txBody>
            <a:bodyPr lIns="91425" tIns="91425" rIns="91425" bIns="91425" anchor="ctr" anchorCtr="0">
              <a:noAutofit/>
            </a:bodyPr>
            <a:lstStyle/>
            <a:p>
              <a:pPr lvl="0">
                <a:spcBef>
                  <a:spcPts val="0"/>
                </a:spcBef>
                <a:buNone/>
              </a:pPr>
              <a:endParaRPr/>
            </a:p>
          </p:txBody>
        </p:sp>
        <p:sp>
          <p:nvSpPr>
            <p:cNvPr id="1334" name="Shape 1334"/>
            <p:cNvSpPr/>
            <p:nvPr/>
          </p:nvSpPr>
          <p:spPr>
            <a:xfrm>
              <a:off x="392675" y="2513050"/>
              <a:ext cx="275575" cy="309175"/>
            </a:xfrm>
            <a:custGeom>
              <a:avLst/>
              <a:gdLst/>
              <a:ahLst/>
              <a:cxnLst/>
              <a:rect l="0" t="0" r="0" b="0"/>
              <a:pathLst>
                <a:path w="11023" h="12367" extrusionOk="0">
                  <a:moveTo>
                    <a:pt x="1748" y="1"/>
                  </a:moveTo>
                  <a:lnTo>
                    <a:pt x="1" y="2958"/>
                  </a:lnTo>
                  <a:lnTo>
                    <a:pt x="9409" y="12366"/>
                  </a:lnTo>
                  <a:lnTo>
                    <a:pt x="11022" y="9409"/>
                  </a:lnTo>
                  <a:lnTo>
                    <a:pt x="1748" y="1"/>
                  </a:lnTo>
                  <a:close/>
                </a:path>
              </a:pathLst>
            </a:custGeom>
            <a:solidFill>
              <a:srgbClr val="0CCFCD"/>
            </a:solidFill>
            <a:ln>
              <a:noFill/>
            </a:ln>
          </p:spPr>
          <p:txBody>
            <a:bodyPr lIns="91425" tIns="91425" rIns="91425" bIns="91425" anchor="ctr" anchorCtr="0">
              <a:noAutofit/>
            </a:bodyPr>
            <a:lstStyle/>
            <a:p>
              <a:pPr lvl="0">
                <a:spcBef>
                  <a:spcPts val="0"/>
                </a:spcBef>
                <a:buNone/>
              </a:pPr>
              <a:endParaRPr/>
            </a:p>
          </p:txBody>
        </p:sp>
        <p:sp>
          <p:nvSpPr>
            <p:cNvPr id="1335" name="Shape 1335"/>
            <p:cNvSpPr/>
            <p:nvPr/>
          </p:nvSpPr>
          <p:spPr>
            <a:xfrm>
              <a:off x="1773725" y="3964650"/>
              <a:ext cx="433475" cy="319225"/>
            </a:xfrm>
            <a:custGeom>
              <a:avLst/>
              <a:gdLst/>
              <a:ahLst/>
              <a:cxnLst/>
              <a:rect l="0" t="0" r="0" b="0"/>
              <a:pathLst>
                <a:path w="17339" h="12769" extrusionOk="0">
                  <a:moveTo>
                    <a:pt x="0" y="0"/>
                  </a:moveTo>
                  <a:lnTo>
                    <a:pt x="12634" y="12769"/>
                  </a:lnTo>
                  <a:lnTo>
                    <a:pt x="17339" y="12769"/>
                  </a:lnTo>
                  <a:lnTo>
                    <a:pt x="4570" y="0"/>
                  </a:lnTo>
                  <a:close/>
                </a:path>
              </a:pathLst>
            </a:custGeom>
            <a:solidFill>
              <a:srgbClr val="0CCFCD"/>
            </a:solidFill>
            <a:ln>
              <a:noFill/>
            </a:ln>
          </p:spPr>
          <p:txBody>
            <a:bodyPr lIns="91425" tIns="91425" rIns="91425" bIns="91425" anchor="ctr" anchorCtr="0">
              <a:noAutofit/>
            </a:bodyPr>
            <a:lstStyle/>
            <a:p>
              <a:pPr lvl="0">
                <a:spcBef>
                  <a:spcPts val="0"/>
                </a:spcBef>
                <a:buNone/>
              </a:pPr>
              <a:endParaRPr/>
            </a:p>
          </p:txBody>
        </p:sp>
        <p:sp>
          <p:nvSpPr>
            <p:cNvPr id="1336" name="Shape 1336"/>
            <p:cNvSpPr/>
            <p:nvPr/>
          </p:nvSpPr>
          <p:spPr>
            <a:xfrm>
              <a:off x="429650" y="2452575"/>
              <a:ext cx="275550" cy="305800"/>
            </a:xfrm>
            <a:custGeom>
              <a:avLst/>
              <a:gdLst/>
              <a:ahLst/>
              <a:cxnLst/>
              <a:rect l="0" t="0" r="0" b="0"/>
              <a:pathLst>
                <a:path w="11022" h="12232" extrusionOk="0">
                  <a:moveTo>
                    <a:pt x="1748" y="1"/>
                  </a:moveTo>
                  <a:lnTo>
                    <a:pt x="0" y="2957"/>
                  </a:lnTo>
                  <a:lnTo>
                    <a:pt x="9274" y="12232"/>
                  </a:lnTo>
                  <a:lnTo>
                    <a:pt x="11022" y="9275"/>
                  </a:lnTo>
                  <a:lnTo>
                    <a:pt x="1748" y="1"/>
                  </a:lnTo>
                  <a:close/>
                </a:path>
              </a:pathLst>
            </a:custGeom>
            <a:solidFill>
              <a:srgbClr val="0DCDCE"/>
            </a:solidFill>
            <a:ln>
              <a:noFill/>
            </a:ln>
          </p:spPr>
          <p:txBody>
            <a:bodyPr lIns="91425" tIns="91425" rIns="91425" bIns="91425" anchor="ctr" anchorCtr="0">
              <a:noAutofit/>
            </a:bodyPr>
            <a:lstStyle/>
            <a:p>
              <a:pPr lvl="0">
                <a:spcBef>
                  <a:spcPts val="0"/>
                </a:spcBef>
                <a:buNone/>
              </a:pPr>
              <a:endParaRPr/>
            </a:p>
          </p:txBody>
        </p:sp>
        <p:sp>
          <p:nvSpPr>
            <p:cNvPr id="1337" name="Shape 1337"/>
            <p:cNvSpPr/>
            <p:nvPr/>
          </p:nvSpPr>
          <p:spPr>
            <a:xfrm>
              <a:off x="1871150" y="3964650"/>
              <a:ext cx="433500" cy="319225"/>
            </a:xfrm>
            <a:custGeom>
              <a:avLst/>
              <a:gdLst/>
              <a:ahLst/>
              <a:cxnLst/>
              <a:rect l="0" t="0" r="0" b="0"/>
              <a:pathLst>
                <a:path w="17340" h="12769" extrusionOk="0">
                  <a:moveTo>
                    <a:pt x="1" y="0"/>
                  </a:moveTo>
                  <a:lnTo>
                    <a:pt x="12635" y="12769"/>
                  </a:lnTo>
                  <a:lnTo>
                    <a:pt x="17340" y="12769"/>
                  </a:lnTo>
                  <a:lnTo>
                    <a:pt x="4571" y="0"/>
                  </a:lnTo>
                  <a:close/>
                </a:path>
              </a:pathLst>
            </a:custGeom>
            <a:solidFill>
              <a:srgbClr val="0DCDCE"/>
            </a:solidFill>
            <a:ln>
              <a:noFill/>
            </a:ln>
          </p:spPr>
          <p:txBody>
            <a:bodyPr lIns="91425" tIns="91425" rIns="91425" bIns="91425" anchor="ctr" anchorCtr="0">
              <a:noAutofit/>
            </a:bodyPr>
            <a:lstStyle/>
            <a:p>
              <a:pPr lvl="0">
                <a:spcBef>
                  <a:spcPts val="0"/>
                </a:spcBef>
                <a:buNone/>
              </a:pPr>
              <a:endParaRPr/>
            </a:p>
          </p:txBody>
        </p:sp>
        <p:sp>
          <p:nvSpPr>
            <p:cNvPr id="1338" name="Shape 1338"/>
            <p:cNvSpPr/>
            <p:nvPr/>
          </p:nvSpPr>
          <p:spPr>
            <a:xfrm>
              <a:off x="1965250" y="3964650"/>
              <a:ext cx="436850" cy="319225"/>
            </a:xfrm>
            <a:custGeom>
              <a:avLst/>
              <a:gdLst/>
              <a:ahLst/>
              <a:cxnLst/>
              <a:rect l="0" t="0" r="0" b="0"/>
              <a:pathLst>
                <a:path w="17474" h="12769" extrusionOk="0">
                  <a:moveTo>
                    <a:pt x="0" y="0"/>
                  </a:moveTo>
                  <a:lnTo>
                    <a:pt x="12769" y="12769"/>
                  </a:lnTo>
                  <a:lnTo>
                    <a:pt x="17473" y="12769"/>
                  </a:lnTo>
                  <a:lnTo>
                    <a:pt x="4705" y="0"/>
                  </a:lnTo>
                  <a:close/>
                </a:path>
              </a:pathLst>
            </a:custGeom>
            <a:solidFill>
              <a:srgbClr val="0ECCCF"/>
            </a:solidFill>
            <a:ln>
              <a:noFill/>
            </a:ln>
          </p:spPr>
          <p:txBody>
            <a:bodyPr lIns="91425" tIns="91425" rIns="91425" bIns="91425" anchor="ctr" anchorCtr="0">
              <a:noAutofit/>
            </a:bodyPr>
            <a:lstStyle/>
            <a:p>
              <a:pPr lvl="0">
                <a:spcBef>
                  <a:spcPts val="0"/>
                </a:spcBef>
                <a:buNone/>
              </a:pPr>
              <a:endParaRPr/>
            </a:p>
          </p:txBody>
        </p:sp>
        <p:sp>
          <p:nvSpPr>
            <p:cNvPr id="1339" name="Shape 1339"/>
            <p:cNvSpPr/>
            <p:nvPr/>
          </p:nvSpPr>
          <p:spPr>
            <a:xfrm>
              <a:off x="466600" y="2392100"/>
              <a:ext cx="272200" cy="305800"/>
            </a:xfrm>
            <a:custGeom>
              <a:avLst/>
              <a:gdLst/>
              <a:ahLst/>
              <a:cxnLst/>
              <a:rect l="0" t="0" r="0" b="0"/>
              <a:pathLst>
                <a:path w="10888" h="12232" extrusionOk="0">
                  <a:moveTo>
                    <a:pt x="1614" y="0"/>
                  </a:moveTo>
                  <a:lnTo>
                    <a:pt x="1" y="2957"/>
                  </a:lnTo>
                  <a:lnTo>
                    <a:pt x="9275" y="12231"/>
                  </a:lnTo>
                  <a:lnTo>
                    <a:pt x="10888" y="9274"/>
                  </a:lnTo>
                  <a:lnTo>
                    <a:pt x="1614" y="0"/>
                  </a:lnTo>
                  <a:close/>
                </a:path>
              </a:pathLst>
            </a:custGeom>
            <a:solidFill>
              <a:srgbClr val="0ECCCF"/>
            </a:solidFill>
            <a:ln>
              <a:noFill/>
            </a:ln>
          </p:spPr>
          <p:txBody>
            <a:bodyPr lIns="91425" tIns="91425" rIns="91425" bIns="91425" anchor="ctr" anchorCtr="0">
              <a:noAutofit/>
            </a:bodyPr>
            <a:lstStyle/>
            <a:p>
              <a:pPr lvl="0">
                <a:spcBef>
                  <a:spcPts val="0"/>
                </a:spcBef>
                <a:buNone/>
              </a:pPr>
              <a:endParaRPr/>
            </a:p>
          </p:txBody>
        </p:sp>
        <p:sp>
          <p:nvSpPr>
            <p:cNvPr id="1340" name="Shape 1340"/>
            <p:cNvSpPr/>
            <p:nvPr/>
          </p:nvSpPr>
          <p:spPr>
            <a:xfrm>
              <a:off x="2062700" y="3964650"/>
              <a:ext cx="433475" cy="319225"/>
            </a:xfrm>
            <a:custGeom>
              <a:avLst/>
              <a:gdLst/>
              <a:ahLst/>
              <a:cxnLst/>
              <a:rect l="0" t="0" r="0" b="0"/>
              <a:pathLst>
                <a:path w="17339" h="12769" extrusionOk="0">
                  <a:moveTo>
                    <a:pt x="0" y="0"/>
                  </a:moveTo>
                  <a:lnTo>
                    <a:pt x="12769" y="12769"/>
                  </a:lnTo>
                  <a:lnTo>
                    <a:pt x="17339" y="12769"/>
                  </a:lnTo>
                  <a:lnTo>
                    <a:pt x="4704" y="0"/>
                  </a:lnTo>
                  <a:close/>
                </a:path>
              </a:pathLst>
            </a:custGeom>
            <a:solidFill>
              <a:srgbClr val="10CACF"/>
            </a:solidFill>
            <a:ln>
              <a:noFill/>
            </a:ln>
          </p:spPr>
          <p:txBody>
            <a:bodyPr lIns="91425" tIns="91425" rIns="91425" bIns="91425" anchor="ctr" anchorCtr="0">
              <a:noAutofit/>
            </a:bodyPr>
            <a:lstStyle/>
            <a:p>
              <a:pPr lvl="0">
                <a:spcBef>
                  <a:spcPts val="0"/>
                </a:spcBef>
                <a:buNone/>
              </a:pPr>
              <a:endParaRPr/>
            </a:p>
          </p:txBody>
        </p:sp>
        <p:sp>
          <p:nvSpPr>
            <p:cNvPr id="1341" name="Shape 1341"/>
            <p:cNvSpPr/>
            <p:nvPr/>
          </p:nvSpPr>
          <p:spPr>
            <a:xfrm>
              <a:off x="500200" y="2328250"/>
              <a:ext cx="275575" cy="309150"/>
            </a:xfrm>
            <a:custGeom>
              <a:avLst/>
              <a:gdLst/>
              <a:ahLst/>
              <a:cxnLst/>
              <a:rect l="0" t="0" r="0" b="0"/>
              <a:pathLst>
                <a:path w="11023" h="12366" extrusionOk="0">
                  <a:moveTo>
                    <a:pt x="1748" y="1"/>
                  </a:moveTo>
                  <a:lnTo>
                    <a:pt x="1" y="2957"/>
                  </a:lnTo>
                  <a:lnTo>
                    <a:pt x="9275" y="12366"/>
                  </a:lnTo>
                  <a:lnTo>
                    <a:pt x="11022" y="9409"/>
                  </a:lnTo>
                  <a:lnTo>
                    <a:pt x="1748" y="1"/>
                  </a:lnTo>
                  <a:close/>
                </a:path>
              </a:pathLst>
            </a:custGeom>
            <a:solidFill>
              <a:srgbClr val="10CACF"/>
            </a:solidFill>
            <a:ln>
              <a:noFill/>
            </a:ln>
          </p:spPr>
          <p:txBody>
            <a:bodyPr lIns="91425" tIns="91425" rIns="91425" bIns="91425" anchor="ctr" anchorCtr="0">
              <a:noAutofit/>
            </a:bodyPr>
            <a:lstStyle/>
            <a:p>
              <a:pPr lvl="0">
                <a:spcBef>
                  <a:spcPts val="0"/>
                </a:spcBef>
                <a:buNone/>
              </a:pPr>
              <a:endParaRPr/>
            </a:p>
          </p:txBody>
        </p:sp>
        <p:sp>
          <p:nvSpPr>
            <p:cNvPr id="1342" name="Shape 1342"/>
            <p:cNvSpPr/>
            <p:nvPr/>
          </p:nvSpPr>
          <p:spPr>
            <a:xfrm>
              <a:off x="537175" y="2267775"/>
              <a:ext cx="275550" cy="305800"/>
            </a:xfrm>
            <a:custGeom>
              <a:avLst/>
              <a:gdLst/>
              <a:ahLst/>
              <a:cxnLst/>
              <a:rect l="0" t="0" r="0" b="0"/>
              <a:pathLst>
                <a:path w="11022" h="12232" extrusionOk="0">
                  <a:moveTo>
                    <a:pt x="1613" y="0"/>
                  </a:moveTo>
                  <a:lnTo>
                    <a:pt x="0" y="2957"/>
                  </a:lnTo>
                  <a:lnTo>
                    <a:pt x="9274" y="12231"/>
                  </a:lnTo>
                  <a:lnTo>
                    <a:pt x="11022" y="9274"/>
                  </a:lnTo>
                  <a:lnTo>
                    <a:pt x="1613" y="0"/>
                  </a:lnTo>
                  <a:close/>
                </a:path>
              </a:pathLst>
            </a:custGeom>
            <a:solidFill>
              <a:srgbClr val="11C8D0"/>
            </a:solidFill>
            <a:ln>
              <a:noFill/>
            </a:ln>
          </p:spPr>
          <p:txBody>
            <a:bodyPr lIns="91425" tIns="91425" rIns="91425" bIns="91425" anchor="ctr" anchorCtr="0">
              <a:noAutofit/>
            </a:bodyPr>
            <a:lstStyle/>
            <a:p>
              <a:pPr lvl="0">
                <a:spcBef>
                  <a:spcPts val="0"/>
                </a:spcBef>
                <a:buNone/>
              </a:pPr>
              <a:endParaRPr/>
            </a:p>
          </p:txBody>
        </p:sp>
        <p:sp>
          <p:nvSpPr>
            <p:cNvPr id="1343" name="Shape 1343"/>
            <p:cNvSpPr/>
            <p:nvPr/>
          </p:nvSpPr>
          <p:spPr>
            <a:xfrm>
              <a:off x="2160150" y="3964650"/>
              <a:ext cx="433475" cy="319225"/>
            </a:xfrm>
            <a:custGeom>
              <a:avLst/>
              <a:gdLst/>
              <a:ahLst/>
              <a:cxnLst/>
              <a:rect l="0" t="0" r="0" b="0"/>
              <a:pathLst>
                <a:path w="17339" h="12769" extrusionOk="0">
                  <a:moveTo>
                    <a:pt x="0" y="0"/>
                  </a:moveTo>
                  <a:lnTo>
                    <a:pt x="12769" y="12769"/>
                  </a:lnTo>
                  <a:lnTo>
                    <a:pt x="17339" y="12769"/>
                  </a:lnTo>
                  <a:lnTo>
                    <a:pt x="4704" y="0"/>
                  </a:lnTo>
                  <a:close/>
                </a:path>
              </a:pathLst>
            </a:custGeom>
            <a:solidFill>
              <a:srgbClr val="11C8D0"/>
            </a:solidFill>
            <a:ln>
              <a:noFill/>
            </a:ln>
          </p:spPr>
          <p:txBody>
            <a:bodyPr lIns="91425" tIns="91425" rIns="91425" bIns="91425" anchor="ctr" anchorCtr="0">
              <a:noAutofit/>
            </a:bodyPr>
            <a:lstStyle/>
            <a:p>
              <a:pPr lvl="0">
                <a:spcBef>
                  <a:spcPts val="0"/>
                </a:spcBef>
                <a:buNone/>
              </a:pPr>
              <a:endParaRPr/>
            </a:p>
          </p:txBody>
        </p:sp>
        <p:sp>
          <p:nvSpPr>
            <p:cNvPr id="1344" name="Shape 1344"/>
            <p:cNvSpPr/>
            <p:nvPr/>
          </p:nvSpPr>
          <p:spPr>
            <a:xfrm>
              <a:off x="570775" y="2207275"/>
              <a:ext cx="275550" cy="305800"/>
            </a:xfrm>
            <a:custGeom>
              <a:avLst/>
              <a:gdLst/>
              <a:ahLst/>
              <a:cxnLst/>
              <a:rect l="0" t="0" r="0" b="0"/>
              <a:pathLst>
                <a:path w="11022" h="12232" extrusionOk="0">
                  <a:moveTo>
                    <a:pt x="1748" y="1"/>
                  </a:moveTo>
                  <a:lnTo>
                    <a:pt x="0" y="2958"/>
                  </a:lnTo>
                  <a:lnTo>
                    <a:pt x="9409" y="12232"/>
                  </a:lnTo>
                  <a:lnTo>
                    <a:pt x="11022" y="9275"/>
                  </a:lnTo>
                  <a:lnTo>
                    <a:pt x="1748" y="1"/>
                  </a:lnTo>
                  <a:close/>
                </a:path>
              </a:pathLst>
            </a:custGeom>
            <a:solidFill>
              <a:srgbClr val="12C7D0"/>
            </a:solidFill>
            <a:ln>
              <a:noFill/>
            </a:ln>
          </p:spPr>
          <p:txBody>
            <a:bodyPr lIns="91425" tIns="91425" rIns="91425" bIns="91425" anchor="ctr" anchorCtr="0">
              <a:noAutofit/>
            </a:bodyPr>
            <a:lstStyle/>
            <a:p>
              <a:pPr lvl="0">
                <a:spcBef>
                  <a:spcPts val="0"/>
                </a:spcBef>
                <a:buNone/>
              </a:pPr>
              <a:endParaRPr/>
            </a:p>
          </p:txBody>
        </p:sp>
        <p:sp>
          <p:nvSpPr>
            <p:cNvPr id="1345" name="Shape 1345"/>
            <p:cNvSpPr/>
            <p:nvPr/>
          </p:nvSpPr>
          <p:spPr>
            <a:xfrm>
              <a:off x="2257575" y="3964650"/>
              <a:ext cx="433500" cy="319225"/>
            </a:xfrm>
            <a:custGeom>
              <a:avLst/>
              <a:gdLst/>
              <a:ahLst/>
              <a:cxnLst/>
              <a:rect l="0" t="0" r="0" b="0"/>
              <a:pathLst>
                <a:path w="17340" h="12769" extrusionOk="0">
                  <a:moveTo>
                    <a:pt x="1" y="0"/>
                  </a:moveTo>
                  <a:lnTo>
                    <a:pt x="12770" y="12769"/>
                  </a:lnTo>
                  <a:lnTo>
                    <a:pt x="17339" y="12769"/>
                  </a:lnTo>
                  <a:lnTo>
                    <a:pt x="4705" y="0"/>
                  </a:lnTo>
                  <a:close/>
                </a:path>
              </a:pathLst>
            </a:custGeom>
            <a:solidFill>
              <a:srgbClr val="12C7D0"/>
            </a:solidFill>
            <a:ln>
              <a:noFill/>
            </a:ln>
          </p:spPr>
          <p:txBody>
            <a:bodyPr lIns="91425" tIns="91425" rIns="91425" bIns="91425" anchor="ctr" anchorCtr="0">
              <a:noAutofit/>
            </a:bodyPr>
            <a:lstStyle/>
            <a:p>
              <a:pPr lvl="0">
                <a:spcBef>
                  <a:spcPts val="0"/>
                </a:spcBef>
                <a:buNone/>
              </a:pPr>
              <a:endParaRPr/>
            </a:p>
          </p:txBody>
        </p:sp>
        <p:sp>
          <p:nvSpPr>
            <p:cNvPr id="1346" name="Shape 1346"/>
            <p:cNvSpPr/>
            <p:nvPr/>
          </p:nvSpPr>
          <p:spPr>
            <a:xfrm>
              <a:off x="2355025" y="3964650"/>
              <a:ext cx="383100" cy="319225"/>
            </a:xfrm>
            <a:custGeom>
              <a:avLst/>
              <a:gdLst/>
              <a:ahLst/>
              <a:cxnLst/>
              <a:rect l="0" t="0" r="0" b="0"/>
              <a:pathLst>
                <a:path w="15324" h="12769" extrusionOk="0">
                  <a:moveTo>
                    <a:pt x="1" y="0"/>
                  </a:moveTo>
                  <a:lnTo>
                    <a:pt x="12769" y="12769"/>
                  </a:lnTo>
                  <a:lnTo>
                    <a:pt x="14248" y="12769"/>
                  </a:lnTo>
                  <a:lnTo>
                    <a:pt x="15323" y="10753"/>
                  </a:lnTo>
                  <a:lnTo>
                    <a:pt x="4570" y="0"/>
                  </a:lnTo>
                  <a:close/>
                </a:path>
              </a:pathLst>
            </a:custGeom>
            <a:solidFill>
              <a:srgbClr val="13C5D1"/>
            </a:solidFill>
            <a:ln>
              <a:noFill/>
            </a:ln>
          </p:spPr>
          <p:txBody>
            <a:bodyPr lIns="91425" tIns="91425" rIns="91425" bIns="91425" anchor="ctr" anchorCtr="0">
              <a:noAutofit/>
            </a:bodyPr>
            <a:lstStyle/>
            <a:p>
              <a:pPr lvl="0">
                <a:spcBef>
                  <a:spcPts val="0"/>
                </a:spcBef>
                <a:buNone/>
              </a:pPr>
              <a:endParaRPr/>
            </a:p>
          </p:txBody>
        </p:sp>
        <p:sp>
          <p:nvSpPr>
            <p:cNvPr id="1347" name="Shape 1347"/>
            <p:cNvSpPr/>
            <p:nvPr/>
          </p:nvSpPr>
          <p:spPr>
            <a:xfrm>
              <a:off x="607725" y="2146800"/>
              <a:ext cx="275575" cy="305800"/>
            </a:xfrm>
            <a:custGeom>
              <a:avLst/>
              <a:gdLst/>
              <a:ahLst/>
              <a:cxnLst/>
              <a:rect l="0" t="0" r="0" b="0"/>
              <a:pathLst>
                <a:path w="11023" h="12232" extrusionOk="0">
                  <a:moveTo>
                    <a:pt x="1614" y="1"/>
                  </a:moveTo>
                  <a:lnTo>
                    <a:pt x="1" y="2823"/>
                  </a:lnTo>
                  <a:lnTo>
                    <a:pt x="9275" y="12232"/>
                  </a:lnTo>
                  <a:lnTo>
                    <a:pt x="11022" y="9275"/>
                  </a:lnTo>
                  <a:lnTo>
                    <a:pt x="1614" y="1"/>
                  </a:lnTo>
                  <a:close/>
                </a:path>
              </a:pathLst>
            </a:custGeom>
            <a:solidFill>
              <a:srgbClr val="13C5D1"/>
            </a:solidFill>
            <a:ln>
              <a:noFill/>
            </a:ln>
          </p:spPr>
          <p:txBody>
            <a:bodyPr lIns="91425" tIns="91425" rIns="91425" bIns="91425" anchor="ctr" anchorCtr="0">
              <a:noAutofit/>
            </a:bodyPr>
            <a:lstStyle/>
            <a:p>
              <a:pPr lvl="0">
                <a:spcBef>
                  <a:spcPts val="0"/>
                </a:spcBef>
                <a:buNone/>
              </a:pPr>
              <a:endParaRPr/>
            </a:p>
          </p:txBody>
        </p:sp>
        <p:sp>
          <p:nvSpPr>
            <p:cNvPr id="1348" name="Shape 1348"/>
            <p:cNvSpPr/>
            <p:nvPr/>
          </p:nvSpPr>
          <p:spPr>
            <a:xfrm>
              <a:off x="2452475" y="3941125"/>
              <a:ext cx="322600" cy="305800"/>
            </a:xfrm>
            <a:custGeom>
              <a:avLst/>
              <a:gdLst/>
              <a:ahLst/>
              <a:cxnLst/>
              <a:rect l="0" t="0" r="0" b="0"/>
              <a:pathLst>
                <a:path w="12904" h="12232" extrusionOk="0">
                  <a:moveTo>
                    <a:pt x="3495" y="1"/>
                  </a:moveTo>
                  <a:lnTo>
                    <a:pt x="2957" y="941"/>
                  </a:lnTo>
                  <a:lnTo>
                    <a:pt x="0" y="941"/>
                  </a:lnTo>
                  <a:lnTo>
                    <a:pt x="11156" y="12232"/>
                  </a:lnTo>
                  <a:lnTo>
                    <a:pt x="12904" y="9275"/>
                  </a:lnTo>
                  <a:lnTo>
                    <a:pt x="3495" y="1"/>
                  </a:lnTo>
                  <a:close/>
                </a:path>
              </a:pathLst>
            </a:custGeom>
            <a:solidFill>
              <a:srgbClr val="14C3D2"/>
            </a:solidFill>
            <a:ln>
              <a:noFill/>
            </a:ln>
          </p:spPr>
          <p:txBody>
            <a:bodyPr lIns="91425" tIns="91425" rIns="91425" bIns="91425" anchor="ctr" anchorCtr="0">
              <a:noAutofit/>
            </a:bodyPr>
            <a:lstStyle/>
            <a:p>
              <a:pPr lvl="0">
                <a:spcBef>
                  <a:spcPts val="0"/>
                </a:spcBef>
                <a:buNone/>
              </a:pPr>
              <a:endParaRPr/>
            </a:p>
          </p:txBody>
        </p:sp>
        <p:sp>
          <p:nvSpPr>
            <p:cNvPr id="1349" name="Shape 1349"/>
            <p:cNvSpPr/>
            <p:nvPr/>
          </p:nvSpPr>
          <p:spPr>
            <a:xfrm>
              <a:off x="641325" y="2082950"/>
              <a:ext cx="275575" cy="305800"/>
            </a:xfrm>
            <a:custGeom>
              <a:avLst/>
              <a:gdLst/>
              <a:ahLst/>
              <a:cxnLst/>
              <a:rect l="0" t="0" r="0" b="0"/>
              <a:pathLst>
                <a:path w="11023" h="12232" extrusionOk="0">
                  <a:moveTo>
                    <a:pt x="1748" y="1"/>
                  </a:moveTo>
                  <a:lnTo>
                    <a:pt x="1" y="2958"/>
                  </a:lnTo>
                  <a:lnTo>
                    <a:pt x="9409" y="12232"/>
                  </a:lnTo>
                  <a:lnTo>
                    <a:pt x="11022" y="9409"/>
                  </a:lnTo>
                  <a:lnTo>
                    <a:pt x="1748" y="1"/>
                  </a:lnTo>
                  <a:close/>
                </a:path>
              </a:pathLst>
            </a:custGeom>
            <a:solidFill>
              <a:srgbClr val="14C3D2"/>
            </a:solidFill>
            <a:ln>
              <a:noFill/>
            </a:ln>
          </p:spPr>
          <p:txBody>
            <a:bodyPr lIns="91425" tIns="91425" rIns="91425" bIns="91425" anchor="ctr" anchorCtr="0">
              <a:noAutofit/>
            </a:bodyPr>
            <a:lstStyle/>
            <a:p>
              <a:pPr lvl="0">
                <a:spcBef>
                  <a:spcPts val="0"/>
                </a:spcBef>
                <a:buNone/>
              </a:pPr>
              <a:endParaRPr/>
            </a:p>
          </p:txBody>
        </p:sp>
        <p:sp>
          <p:nvSpPr>
            <p:cNvPr id="1350" name="Shape 1350"/>
            <p:cNvSpPr/>
            <p:nvPr/>
          </p:nvSpPr>
          <p:spPr>
            <a:xfrm>
              <a:off x="678300" y="2022475"/>
              <a:ext cx="275550" cy="305800"/>
            </a:xfrm>
            <a:custGeom>
              <a:avLst/>
              <a:gdLst/>
              <a:ahLst/>
              <a:cxnLst/>
              <a:rect l="0" t="0" r="0" b="0"/>
              <a:pathLst>
                <a:path w="11022" h="12232" extrusionOk="0">
                  <a:moveTo>
                    <a:pt x="1748" y="1"/>
                  </a:moveTo>
                  <a:lnTo>
                    <a:pt x="0" y="2957"/>
                  </a:lnTo>
                  <a:lnTo>
                    <a:pt x="9274" y="12232"/>
                  </a:lnTo>
                  <a:lnTo>
                    <a:pt x="11022" y="9275"/>
                  </a:lnTo>
                  <a:lnTo>
                    <a:pt x="1748" y="1"/>
                  </a:lnTo>
                  <a:close/>
                </a:path>
              </a:pathLst>
            </a:custGeom>
            <a:solidFill>
              <a:srgbClr val="15C1D2"/>
            </a:solidFill>
            <a:ln>
              <a:noFill/>
            </a:ln>
          </p:spPr>
          <p:txBody>
            <a:bodyPr lIns="91425" tIns="91425" rIns="91425" bIns="91425" anchor="ctr" anchorCtr="0">
              <a:noAutofit/>
            </a:bodyPr>
            <a:lstStyle/>
            <a:p>
              <a:pPr lvl="0">
                <a:spcBef>
                  <a:spcPts val="0"/>
                </a:spcBef>
                <a:buNone/>
              </a:pPr>
              <a:endParaRPr/>
            </a:p>
          </p:txBody>
        </p:sp>
        <p:sp>
          <p:nvSpPr>
            <p:cNvPr id="1351" name="Shape 1351"/>
            <p:cNvSpPr/>
            <p:nvPr/>
          </p:nvSpPr>
          <p:spPr>
            <a:xfrm>
              <a:off x="2533125" y="3877275"/>
              <a:ext cx="275550" cy="309175"/>
            </a:xfrm>
            <a:custGeom>
              <a:avLst/>
              <a:gdLst/>
              <a:ahLst/>
              <a:cxnLst/>
              <a:rect l="0" t="0" r="0" b="0"/>
              <a:pathLst>
                <a:path w="11022" h="12367" extrusionOk="0">
                  <a:moveTo>
                    <a:pt x="1748" y="1"/>
                  </a:moveTo>
                  <a:lnTo>
                    <a:pt x="0" y="2958"/>
                  </a:lnTo>
                  <a:lnTo>
                    <a:pt x="9409" y="12366"/>
                  </a:lnTo>
                  <a:lnTo>
                    <a:pt x="11022" y="9409"/>
                  </a:lnTo>
                  <a:lnTo>
                    <a:pt x="1748" y="1"/>
                  </a:lnTo>
                  <a:close/>
                </a:path>
              </a:pathLst>
            </a:custGeom>
            <a:solidFill>
              <a:srgbClr val="15C1D2"/>
            </a:solidFill>
            <a:ln>
              <a:noFill/>
            </a:ln>
          </p:spPr>
          <p:txBody>
            <a:bodyPr lIns="91425" tIns="91425" rIns="91425" bIns="91425" anchor="ctr" anchorCtr="0">
              <a:noAutofit/>
            </a:bodyPr>
            <a:lstStyle/>
            <a:p>
              <a:pPr lvl="0">
                <a:spcBef>
                  <a:spcPts val="0"/>
                </a:spcBef>
                <a:buNone/>
              </a:pPr>
              <a:endParaRPr/>
            </a:p>
          </p:txBody>
        </p:sp>
        <p:sp>
          <p:nvSpPr>
            <p:cNvPr id="1352" name="Shape 1352"/>
            <p:cNvSpPr/>
            <p:nvPr/>
          </p:nvSpPr>
          <p:spPr>
            <a:xfrm>
              <a:off x="2570075" y="3816800"/>
              <a:ext cx="275575" cy="305800"/>
            </a:xfrm>
            <a:custGeom>
              <a:avLst/>
              <a:gdLst/>
              <a:ahLst/>
              <a:cxnLst/>
              <a:rect l="0" t="0" r="0" b="0"/>
              <a:pathLst>
                <a:path w="11023" h="12232" extrusionOk="0">
                  <a:moveTo>
                    <a:pt x="1614" y="1"/>
                  </a:moveTo>
                  <a:lnTo>
                    <a:pt x="1" y="2957"/>
                  </a:lnTo>
                  <a:lnTo>
                    <a:pt x="9275" y="12232"/>
                  </a:lnTo>
                  <a:lnTo>
                    <a:pt x="11022" y="9275"/>
                  </a:lnTo>
                  <a:lnTo>
                    <a:pt x="1614" y="1"/>
                  </a:lnTo>
                  <a:close/>
                </a:path>
              </a:pathLst>
            </a:custGeom>
            <a:solidFill>
              <a:srgbClr val="16C0D3"/>
            </a:solidFill>
            <a:ln>
              <a:noFill/>
            </a:ln>
          </p:spPr>
          <p:txBody>
            <a:bodyPr lIns="91425" tIns="91425" rIns="91425" bIns="91425" anchor="ctr" anchorCtr="0">
              <a:noAutofit/>
            </a:bodyPr>
            <a:lstStyle/>
            <a:p>
              <a:pPr lvl="0">
                <a:spcBef>
                  <a:spcPts val="0"/>
                </a:spcBef>
                <a:buNone/>
              </a:pPr>
              <a:endParaRPr/>
            </a:p>
          </p:txBody>
        </p:sp>
        <p:sp>
          <p:nvSpPr>
            <p:cNvPr id="1353" name="Shape 1353"/>
            <p:cNvSpPr/>
            <p:nvPr/>
          </p:nvSpPr>
          <p:spPr>
            <a:xfrm>
              <a:off x="711900" y="1962000"/>
              <a:ext cx="275550" cy="305800"/>
            </a:xfrm>
            <a:custGeom>
              <a:avLst/>
              <a:gdLst/>
              <a:ahLst/>
              <a:cxnLst/>
              <a:rect l="0" t="0" r="0" b="0"/>
              <a:pathLst>
                <a:path w="11022" h="12232" extrusionOk="0">
                  <a:moveTo>
                    <a:pt x="1748" y="0"/>
                  </a:moveTo>
                  <a:lnTo>
                    <a:pt x="0" y="2957"/>
                  </a:lnTo>
                  <a:lnTo>
                    <a:pt x="9409" y="12231"/>
                  </a:lnTo>
                  <a:lnTo>
                    <a:pt x="11022" y="9274"/>
                  </a:lnTo>
                  <a:lnTo>
                    <a:pt x="1748" y="0"/>
                  </a:lnTo>
                  <a:close/>
                </a:path>
              </a:pathLst>
            </a:custGeom>
            <a:solidFill>
              <a:srgbClr val="16C0D3"/>
            </a:solidFill>
            <a:ln>
              <a:noFill/>
            </a:ln>
          </p:spPr>
          <p:txBody>
            <a:bodyPr lIns="91425" tIns="91425" rIns="91425" bIns="91425" anchor="ctr" anchorCtr="0">
              <a:noAutofit/>
            </a:bodyPr>
            <a:lstStyle/>
            <a:p>
              <a:pPr lvl="0">
                <a:spcBef>
                  <a:spcPts val="0"/>
                </a:spcBef>
                <a:buNone/>
              </a:pPr>
              <a:endParaRPr/>
            </a:p>
          </p:txBody>
        </p:sp>
        <p:sp>
          <p:nvSpPr>
            <p:cNvPr id="1354" name="Shape 1354"/>
            <p:cNvSpPr/>
            <p:nvPr/>
          </p:nvSpPr>
          <p:spPr>
            <a:xfrm>
              <a:off x="2603675" y="3756325"/>
              <a:ext cx="275575" cy="305800"/>
            </a:xfrm>
            <a:custGeom>
              <a:avLst/>
              <a:gdLst/>
              <a:ahLst/>
              <a:cxnLst/>
              <a:rect l="0" t="0" r="0" b="0"/>
              <a:pathLst>
                <a:path w="11023" h="12232" extrusionOk="0">
                  <a:moveTo>
                    <a:pt x="1748" y="0"/>
                  </a:moveTo>
                  <a:lnTo>
                    <a:pt x="1" y="2957"/>
                  </a:lnTo>
                  <a:lnTo>
                    <a:pt x="9409" y="12231"/>
                  </a:lnTo>
                  <a:lnTo>
                    <a:pt x="11022" y="9274"/>
                  </a:lnTo>
                  <a:lnTo>
                    <a:pt x="1748" y="0"/>
                  </a:lnTo>
                  <a:close/>
                </a:path>
              </a:pathLst>
            </a:custGeom>
            <a:solidFill>
              <a:srgbClr val="17BED3"/>
            </a:solidFill>
            <a:ln>
              <a:noFill/>
            </a:ln>
          </p:spPr>
          <p:txBody>
            <a:bodyPr lIns="91425" tIns="91425" rIns="91425" bIns="91425" anchor="ctr" anchorCtr="0">
              <a:noAutofit/>
            </a:bodyPr>
            <a:lstStyle/>
            <a:p>
              <a:pPr lvl="0">
                <a:spcBef>
                  <a:spcPts val="0"/>
                </a:spcBef>
                <a:buNone/>
              </a:pPr>
              <a:endParaRPr/>
            </a:p>
          </p:txBody>
        </p:sp>
        <p:sp>
          <p:nvSpPr>
            <p:cNvPr id="1355" name="Shape 1355"/>
            <p:cNvSpPr/>
            <p:nvPr/>
          </p:nvSpPr>
          <p:spPr>
            <a:xfrm>
              <a:off x="748850" y="1898150"/>
              <a:ext cx="275575" cy="309150"/>
            </a:xfrm>
            <a:custGeom>
              <a:avLst/>
              <a:gdLst/>
              <a:ahLst/>
              <a:cxnLst/>
              <a:rect l="0" t="0" r="0" b="0"/>
              <a:pathLst>
                <a:path w="11023" h="12366" extrusionOk="0">
                  <a:moveTo>
                    <a:pt x="1748" y="0"/>
                  </a:moveTo>
                  <a:lnTo>
                    <a:pt x="1" y="2957"/>
                  </a:lnTo>
                  <a:lnTo>
                    <a:pt x="9275" y="12366"/>
                  </a:lnTo>
                  <a:lnTo>
                    <a:pt x="11022" y="9409"/>
                  </a:lnTo>
                  <a:lnTo>
                    <a:pt x="1748" y="0"/>
                  </a:lnTo>
                  <a:close/>
                </a:path>
              </a:pathLst>
            </a:custGeom>
            <a:solidFill>
              <a:srgbClr val="17BED3"/>
            </a:solidFill>
            <a:ln>
              <a:noFill/>
            </a:ln>
          </p:spPr>
          <p:txBody>
            <a:bodyPr lIns="91425" tIns="91425" rIns="91425" bIns="91425" anchor="ctr" anchorCtr="0">
              <a:noAutofit/>
            </a:bodyPr>
            <a:lstStyle/>
            <a:p>
              <a:pPr lvl="0">
                <a:spcBef>
                  <a:spcPts val="0"/>
                </a:spcBef>
                <a:buNone/>
              </a:pPr>
              <a:endParaRPr/>
            </a:p>
          </p:txBody>
        </p:sp>
        <p:sp>
          <p:nvSpPr>
            <p:cNvPr id="1356" name="Shape 1356"/>
            <p:cNvSpPr/>
            <p:nvPr/>
          </p:nvSpPr>
          <p:spPr>
            <a:xfrm>
              <a:off x="2640650" y="3692475"/>
              <a:ext cx="275550" cy="309150"/>
            </a:xfrm>
            <a:custGeom>
              <a:avLst/>
              <a:gdLst/>
              <a:ahLst/>
              <a:cxnLst/>
              <a:rect l="0" t="0" r="0" b="0"/>
              <a:pathLst>
                <a:path w="11022" h="12366" extrusionOk="0">
                  <a:moveTo>
                    <a:pt x="1748" y="0"/>
                  </a:moveTo>
                  <a:lnTo>
                    <a:pt x="0" y="2957"/>
                  </a:lnTo>
                  <a:lnTo>
                    <a:pt x="9274" y="12366"/>
                  </a:lnTo>
                  <a:lnTo>
                    <a:pt x="11022" y="9409"/>
                  </a:lnTo>
                  <a:lnTo>
                    <a:pt x="1748" y="0"/>
                  </a:lnTo>
                  <a:close/>
                </a:path>
              </a:pathLst>
            </a:custGeom>
            <a:solidFill>
              <a:srgbClr val="18BCD4"/>
            </a:solidFill>
            <a:ln>
              <a:noFill/>
            </a:ln>
          </p:spPr>
          <p:txBody>
            <a:bodyPr lIns="91425" tIns="91425" rIns="91425" bIns="91425" anchor="ctr" anchorCtr="0">
              <a:noAutofit/>
            </a:bodyPr>
            <a:lstStyle/>
            <a:p>
              <a:pPr lvl="0">
                <a:spcBef>
                  <a:spcPts val="0"/>
                </a:spcBef>
                <a:buNone/>
              </a:pPr>
              <a:endParaRPr/>
            </a:p>
          </p:txBody>
        </p:sp>
        <p:sp>
          <p:nvSpPr>
            <p:cNvPr id="1357" name="Shape 1357"/>
            <p:cNvSpPr/>
            <p:nvPr/>
          </p:nvSpPr>
          <p:spPr>
            <a:xfrm>
              <a:off x="785825" y="1837675"/>
              <a:ext cx="275550" cy="305800"/>
            </a:xfrm>
            <a:custGeom>
              <a:avLst/>
              <a:gdLst/>
              <a:ahLst/>
              <a:cxnLst/>
              <a:rect l="0" t="0" r="0" b="0"/>
              <a:pathLst>
                <a:path w="11022" h="12232" extrusionOk="0">
                  <a:moveTo>
                    <a:pt x="1613" y="0"/>
                  </a:moveTo>
                  <a:lnTo>
                    <a:pt x="0" y="2957"/>
                  </a:lnTo>
                  <a:lnTo>
                    <a:pt x="9275" y="12231"/>
                  </a:lnTo>
                  <a:lnTo>
                    <a:pt x="11022" y="9274"/>
                  </a:lnTo>
                  <a:lnTo>
                    <a:pt x="1613" y="0"/>
                  </a:lnTo>
                  <a:close/>
                </a:path>
              </a:pathLst>
            </a:custGeom>
            <a:solidFill>
              <a:srgbClr val="18BCD4"/>
            </a:solidFill>
            <a:ln>
              <a:noFill/>
            </a:ln>
          </p:spPr>
          <p:txBody>
            <a:bodyPr lIns="91425" tIns="91425" rIns="91425" bIns="91425" anchor="ctr" anchorCtr="0">
              <a:noAutofit/>
            </a:bodyPr>
            <a:lstStyle/>
            <a:p>
              <a:pPr lvl="0">
                <a:spcBef>
                  <a:spcPts val="0"/>
                </a:spcBef>
                <a:buNone/>
              </a:pPr>
              <a:endParaRPr/>
            </a:p>
          </p:txBody>
        </p:sp>
        <p:sp>
          <p:nvSpPr>
            <p:cNvPr id="1358" name="Shape 1358"/>
            <p:cNvSpPr/>
            <p:nvPr/>
          </p:nvSpPr>
          <p:spPr>
            <a:xfrm>
              <a:off x="2677600" y="3632000"/>
              <a:ext cx="275575" cy="305800"/>
            </a:xfrm>
            <a:custGeom>
              <a:avLst/>
              <a:gdLst/>
              <a:ahLst/>
              <a:cxnLst/>
              <a:rect l="0" t="0" r="0" b="0"/>
              <a:pathLst>
                <a:path w="11023" h="12232" extrusionOk="0">
                  <a:moveTo>
                    <a:pt x="1614" y="0"/>
                  </a:moveTo>
                  <a:lnTo>
                    <a:pt x="1" y="2957"/>
                  </a:lnTo>
                  <a:lnTo>
                    <a:pt x="9275" y="12231"/>
                  </a:lnTo>
                  <a:lnTo>
                    <a:pt x="11022" y="9274"/>
                  </a:lnTo>
                  <a:lnTo>
                    <a:pt x="1614" y="0"/>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sp>
          <p:nvSpPr>
            <p:cNvPr id="1359" name="Shape 1359"/>
            <p:cNvSpPr/>
            <p:nvPr/>
          </p:nvSpPr>
          <p:spPr>
            <a:xfrm>
              <a:off x="819425" y="1777175"/>
              <a:ext cx="275550" cy="305800"/>
            </a:xfrm>
            <a:custGeom>
              <a:avLst/>
              <a:gdLst/>
              <a:ahLst/>
              <a:cxnLst/>
              <a:rect l="0" t="0" r="0" b="0"/>
              <a:pathLst>
                <a:path w="11022" h="12232" extrusionOk="0">
                  <a:moveTo>
                    <a:pt x="1748" y="1"/>
                  </a:moveTo>
                  <a:lnTo>
                    <a:pt x="0" y="2958"/>
                  </a:lnTo>
                  <a:lnTo>
                    <a:pt x="9275" y="12232"/>
                  </a:lnTo>
                  <a:lnTo>
                    <a:pt x="11022" y="9275"/>
                  </a:lnTo>
                  <a:lnTo>
                    <a:pt x="1748" y="1"/>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sp>
          <p:nvSpPr>
            <p:cNvPr id="1360" name="Shape 1360"/>
            <p:cNvSpPr/>
            <p:nvPr/>
          </p:nvSpPr>
          <p:spPr>
            <a:xfrm>
              <a:off x="2711200" y="3571500"/>
              <a:ext cx="275575" cy="305800"/>
            </a:xfrm>
            <a:custGeom>
              <a:avLst/>
              <a:gdLst/>
              <a:ahLst/>
              <a:cxnLst/>
              <a:rect l="0" t="0" r="0" b="0"/>
              <a:pathLst>
                <a:path w="11023" h="12232" extrusionOk="0">
                  <a:moveTo>
                    <a:pt x="1748" y="1"/>
                  </a:moveTo>
                  <a:lnTo>
                    <a:pt x="1" y="2958"/>
                  </a:lnTo>
                  <a:lnTo>
                    <a:pt x="9275" y="12232"/>
                  </a:lnTo>
                  <a:lnTo>
                    <a:pt x="11022" y="9275"/>
                  </a:lnTo>
                  <a:lnTo>
                    <a:pt x="1748" y="1"/>
                  </a:lnTo>
                  <a:close/>
                </a:path>
              </a:pathLst>
            </a:custGeom>
            <a:solidFill>
              <a:srgbClr val="1BB9D5"/>
            </a:solidFill>
            <a:ln>
              <a:noFill/>
            </a:ln>
          </p:spPr>
          <p:txBody>
            <a:bodyPr lIns="91425" tIns="91425" rIns="91425" bIns="91425" anchor="ctr" anchorCtr="0">
              <a:noAutofit/>
            </a:bodyPr>
            <a:lstStyle/>
            <a:p>
              <a:pPr lvl="0">
                <a:spcBef>
                  <a:spcPts val="0"/>
                </a:spcBef>
                <a:buNone/>
              </a:pPr>
              <a:endParaRPr/>
            </a:p>
          </p:txBody>
        </p:sp>
        <p:sp>
          <p:nvSpPr>
            <p:cNvPr id="1361" name="Shape 1361"/>
            <p:cNvSpPr/>
            <p:nvPr/>
          </p:nvSpPr>
          <p:spPr>
            <a:xfrm>
              <a:off x="856375" y="1713350"/>
              <a:ext cx="275575" cy="309150"/>
            </a:xfrm>
            <a:custGeom>
              <a:avLst/>
              <a:gdLst/>
              <a:ahLst/>
              <a:cxnLst/>
              <a:rect l="0" t="0" r="0" b="0"/>
              <a:pathLst>
                <a:path w="11023" h="12366" extrusionOk="0">
                  <a:moveTo>
                    <a:pt x="1614" y="0"/>
                  </a:moveTo>
                  <a:lnTo>
                    <a:pt x="1" y="2957"/>
                  </a:lnTo>
                  <a:lnTo>
                    <a:pt x="9275" y="12366"/>
                  </a:lnTo>
                  <a:lnTo>
                    <a:pt x="11022" y="9409"/>
                  </a:lnTo>
                  <a:lnTo>
                    <a:pt x="1614" y="0"/>
                  </a:lnTo>
                  <a:close/>
                </a:path>
              </a:pathLst>
            </a:custGeom>
            <a:solidFill>
              <a:srgbClr val="1BB9D5"/>
            </a:solidFill>
            <a:ln>
              <a:noFill/>
            </a:ln>
          </p:spPr>
          <p:txBody>
            <a:bodyPr lIns="91425" tIns="91425" rIns="91425" bIns="91425" anchor="ctr" anchorCtr="0">
              <a:noAutofit/>
            </a:bodyPr>
            <a:lstStyle/>
            <a:p>
              <a:pPr lvl="0">
                <a:spcBef>
                  <a:spcPts val="0"/>
                </a:spcBef>
                <a:buNone/>
              </a:pPr>
              <a:endParaRPr/>
            </a:p>
          </p:txBody>
        </p:sp>
        <p:sp>
          <p:nvSpPr>
            <p:cNvPr id="1362" name="Shape 1362"/>
            <p:cNvSpPr/>
            <p:nvPr/>
          </p:nvSpPr>
          <p:spPr>
            <a:xfrm>
              <a:off x="890000" y="1652850"/>
              <a:ext cx="275550" cy="305800"/>
            </a:xfrm>
            <a:custGeom>
              <a:avLst/>
              <a:gdLst/>
              <a:ahLst/>
              <a:cxnLst/>
              <a:rect l="0" t="0" r="0" b="0"/>
              <a:pathLst>
                <a:path w="11022" h="12232" extrusionOk="0">
                  <a:moveTo>
                    <a:pt x="1747" y="1"/>
                  </a:moveTo>
                  <a:lnTo>
                    <a:pt x="0" y="2958"/>
                  </a:lnTo>
                  <a:lnTo>
                    <a:pt x="9409" y="12232"/>
                  </a:lnTo>
                  <a:lnTo>
                    <a:pt x="11021" y="9275"/>
                  </a:lnTo>
                  <a:lnTo>
                    <a:pt x="1747" y="1"/>
                  </a:lnTo>
                  <a:close/>
                </a:path>
              </a:pathLst>
            </a:custGeom>
            <a:solidFill>
              <a:srgbClr val="1CB7D6"/>
            </a:solidFill>
            <a:ln>
              <a:noFill/>
            </a:ln>
          </p:spPr>
          <p:txBody>
            <a:bodyPr lIns="91425" tIns="91425" rIns="91425" bIns="91425" anchor="ctr" anchorCtr="0">
              <a:noAutofit/>
            </a:bodyPr>
            <a:lstStyle/>
            <a:p>
              <a:pPr lvl="0">
                <a:spcBef>
                  <a:spcPts val="0"/>
                </a:spcBef>
                <a:buNone/>
              </a:pPr>
              <a:endParaRPr/>
            </a:p>
          </p:txBody>
        </p:sp>
        <p:sp>
          <p:nvSpPr>
            <p:cNvPr id="1363" name="Shape 1363"/>
            <p:cNvSpPr/>
            <p:nvPr/>
          </p:nvSpPr>
          <p:spPr>
            <a:xfrm>
              <a:off x="2748175" y="3511025"/>
              <a:ext cx="275550" cy="305800"/>
            </a:xfrm>
            <a:custGeom>
              <a:avLst/>
              <a:gdLst/>
              <a:ahLst/>
              <a:cxnLst/>
              <a:rect l="0" t="0" r="0" b="0"/>
              <a:pathLst>
                <a:path w="11022" h="12232" extrusionOk="0">
                  <a:moveTo>
                    <a:pt x="1613" y="1"/>
                  </a:moveTo>
                  <a:lnTo>
                    <a:pt x="0" y="2823"/>
                  </a:lnTo>
                  <a:lnTo>
                    <a:pt x="9274" y="12232"/>
                  </a:lnTo>
                  <a:lnTo>
                    <a:pt x="11022" y="9275"/>
                  </a:lnTo>
                  <a:lnTo>
                    <a:pt x="1613" y="1"/>
                  </a:lnTo>
                  <a:close/>
                </a:path>
              </a:pathLst>
            </a:custGeom>
            <a:solidFill>
              <a:srgbClr val="1CB7D6"/>
            </a:solidFill>
            <a:ln>
              <a:noFill/>
            </a:ln>
          </p:spPr>
          <p:txBody>
            <a:bodyPr lIns="91425" tIns="91425" rIns="91425" bIns="91425" anchor="ctr" anchorCtr="0">
              <a:noAutofit/>
            </a:bodyPr>
            <a:lstStyle/>
            <a:p>
              <a:pPr lvl="0">
                <a:spcBef>
                  <a:spcPts val="0"/>
                </a:spcBef>
                <a:buNone/>
              </a:pPr>
              <a:endParaRPr/>
            </a:p>
          </p:txBody>
        </p:sp>
        <p:sp>
          <p:nvSpPr>
            <p:cNvPr id="1364" name="Shape 1364"/>
            <p:cNvSpPr/>
            <p:nvPr/>
          </p:nvSpPr>
          <p:spPr>
            <a:xfrm>
              <a:off x="2781775" y="3447175"/>
              <a:ext cx="275550" cy="305800"/>
            </a:xfrm>
            <a:custGeom>
              <a:avLst/>
              <a:gdLst/>
              <a:ahLst/>
              <a:cxnLst/>
              <a:rect l="0" t="0" r="0" b="0"/>
              <a:pathLst>
                <a:path w="11022" h="12232" extrusionOk="0">
                  <a:moveTo>
                    <a:pt x="1748" y="1"/>
                  </a:moveTo>
                  <a:lnTo>
                    <a:pt x="0" y="2958"/>
                  </a:lnTo>
                  <a:lnTo>
                    <a:pt x="9409" y="12232"/>
                  </a:lnTo>
                  <a:lnTo>
                    <a:pt x="11022" y="9409"/>
                  </a:lnTo>
                  <a:lnTo>
                    <a:pt x="1748" y="1"/>
                  </a:lnTo>
                  <a:close/>
                </a:path>
              </a:pathLst>
            </a:custGeom>
            <a:solidFill>
              <a:srgbClr val="1DB5D6"/>
            </a:solidFill>
            <a:ln>
              <a:noFill/>
            </a:ln>
          </p:spPr>
          <p:txBody>
            <a:bodyPr lIns="91425" tIns="91425" rIns="91425" bIns="91425" anchor="ctr" anchorCtr="0">
              <a:noAutofit/>
            </a:bodyPr>
            <a:lstStyle/>
            <a:p>
              <a:pPr lvl="0">
                <a:spcBef>
                  <a:spcPts val="0"/>
                </a:spcBef>
                <a:buNone/>
              </a:pPr>
              <a:endParaRPr/>
            </a:p>
          </p:txBody>
        </p:sp>
        <p:sp>
          <p:nvSpPr>
            <p:cNvPr id="1365" name="Shape 1365"/>
            <p:cNvSpPr/>
            <p:nvPr/>
          </p:nvSpPr>
          <p:spPr>
            <a:xfrm>
              <a:off x="926950" y="1592375"/>
              <a:ext cx="275550" cy="305800"/>
            </a:xfrm>
            <a:custGeom>
              <a:avLst/>
              <a:gdLst/>
              <a:ahLst/>
              <a:cxnLst/>
              <a:rect l="0" t="0" r="0" b="0"/>
              <a:pathLst>
                <a:path w="11022" h="12232" extrusionOk="0">
                  <a:moveTo>
                    <a:pt x="1613" y="1"/>
                  </a:moveTo>
                  <a:lnTo>
                    <a:pt x="1" y="2957"/>
                  </a:lnTo>
                  <a:lnTo>
                    <a:pt x="9275" y="12231"/>
                  </a:lnTo>
                  <a:lnTo>
                    <a:pt x="11022" y="9275"/>
                  </a:lnTo>
                  <a:lnTo>
                    <a:pt x="1613" y="1"/>
                  </a:lnTo>
                  <a:close/>
                </a:path>
              </a:pathLst>
            </a:custGeom>
            <a:solidFill>
              <a:srgbClr val="1DB5D6"/>
            </a:solidFill>
            <a:ln>
              <a:noFill/>
            </a:ln>
          </p:spPr>
          <p:txBody>
            <a:bodyPr lIns="91425" tIns="91425" rIns="91425" bIns="91425" anchor="ctr" anchorCtr="0">
              <a:noAutofit/>
            </a:bodyPr>
            <a:lstStyle/>
            <a:p>
              <a:pPr lvl="0">
                <a:spcBef>
                  <a:spcPts val="0"/>
                </a:spcBef>
                <a:buNone/>
              </a:pPr>
              <a:endParaRPr/>
            </a:p>
          </p:txBody>
        </p:sp>
        <p:sp>
          <p:nvSpPr>
            <p:cNvPr id="1366" name="Shape 1366"/>
            <p:cNvSpPr/>
            <p:nvPr/>
          </p:nvSpPr>
          <p:spPr>
            <a:xfrm>
              <a:off x="960550" y="1531900"/>
              <a:ext cx="275550" cy="305800"/>
            </a:xfrm>
            <a:custGeom>
              <a:avLst/>
              <a:gdLst/>
              <a:ahLst/>
              <a:cxnLst/>
              <a:rect l="0" t="0" r="0" b="0"/>
              <a:pathLst>
                <a:path w="11022" h="12232" extrusionOk="0">
                  <a:moveTo>
                    <a:pt x="1748" y="0"/>
                  </a:moveTo>
                  <a:lnTo>
                    <a:pt x="1" y="2823"/>
                  </a:lnTo>
                  <a:lnTo>
                    <a:pt x="9409" y="12231"/>
                  </a:lnTo>
                  <a:lnTo>
                    <a:pt x="11022" y="9274"/>
                  </a:lnTo>
                  <a:lnTo>
                    <a:pt x="1748" y="0"/>
                  </a:lnTo>
                  <a:close/>
                </a:path>
              </a:pathLst>
            </a:custGeom>
            <a:solidFill>
              <a:srgbClr val="1EB4D7"/>
            </a:solidFill>
            <a:ln>
              <a:noFill/>
            </a:ln>
          </p:spPr>
          <p:txBody>
            <a:bodyPr lIns="91425" tIns="91425" rIns="91425" bIns="91425" anchor="ctr" anchorCtr="0">
              <a:noAutofit/>
            </a:bodyPr>
            <a:lstStyle/>
            <a:p>
              <a:pPr lvl="0">
                <a:spcBef>
                  <a:spcPts val="0"/>
                </a:spcBef>
                <a:buNone/>
              </a:pPr>
              <a:endParaRPr/>
            </a:p>
          </p:txBody>
        </p:sp>
        <p:sp>
          <p:nvSpPr>
            <p:cNvPr id="1367" name="Shape 1367"/>
            <p:cNvSpPr/>
            <p:nvPr/>
          </p:nvSpPr>
          <p:spPr>
            <a:xfrm>
              <a:off x="2818725" y="3386700"/>
              <a:ext cx="275575" cy="305800"/>
            </a:xfrm>
            <a:custGeom>
              <a:avLst/>
              <a:gdLst/>
              <a:ahLst/>
              <a:cxnLst/>
              <a:rect l="0" t="0" r="0" b="0"/>
              <a:pathLst>
                <a:path w="11023" h="12232" extrusionOk="0">
                  <a:moveTo>
                    <a:pt x="1614" y="1"/>
                  </a:moveTo>
                  <a:lnTo>
                    <a:pt x="1" y="2957"/>
                  </a:lnTo>
                  <a:lnTo>
                    <a:pt x="9275" y="12231"/>
                  </a:lnTo>
                  <a:lnTo>
                    <a:pt x="11022" y="9275"/>
                  </a:lnTo>
                  <a:lnTo>
                    <a:pt x="1614" y="1"/>
                  </a:lnTo>
                  <a:close/>
                </a:path>
              </a:pathLst>
            </a:custGeom>
            <a:solidFill>
              <a:srgbClr val="1EB4D7"/>
            </a:solidFill>
            <a:ln>
              <a:noFill/>
            </a:ln>
          </p:spPr>
          <p:txBody>
            <a:bodyPr lIns="91425" tIns="91425" rIns="91425" bIns="91425" anchor="ctr" anchorCtr="0">
              <a:noAutofit/>
            </a:bodyPr>
            <a:lstStyle/>
            <a:p>
              <a:pPr lvl="0">
                <a:spcBef>
                  <a:spcPts val="0"/>
                </a:spcBef>
                <a:buNone/>
              </a:pPr>
              <a:endParaRPr/>
            </a:p>
          </p:txBody>
        </p:sp>
        <p:sp>
          <p:nvSpPr>
            <p:cNvPr id="1368" name="Shape 1368"/>
            <p:cNvSpPr/>
            <p:nvPr/>
          </p:nvSpPr>
          <p:spPr>
            <a:xfrm>
              <a:off x="997525" y="1468050"/>
              <a:ext cx="322600" cy="305800"/>
            </a:xfrm>
            <a:custGeom>
              <a:avLst/>
              <a:gdLst/>
              <a:ahLst/>
              <a:cxnLst/>
              <a:rect l="0" t="0" r="0" b="0"/>
              <a:pathLst>
                <a:path w="12904" h="12232" extrusionOk="0">
                  <a:moveTo>
                    <a:pt x="1747" y="0"/>
                  </a:moveTo>
                  <a:lnTo>
                    <a:pt x="0" y="2957"/>
                  </a:lnTo>
                  <a:lnTo>
                    <a:pt x="9274" y="12231"/>
                  </a:lnTo>
                  <a:lnTo>
                    <a:pt x="9946" y="11291"/>
                  </a:lnTo>
                  <a:lnTo>
                    <a:pt x="12903" y="11291"/>
                  </a:lnTo>
                  <a:lnTo>
                    <a:pt x="1747" y="0"/>
                  </a:lnTo>
                  <a:close/>
                </a:path>
              </a:pathLst>
            </a:custGeom>
            <a:solidFill>
              <a:srgbClr val="1FB2D7"/>
            </a:solidFill>
            <a:ln>
              <a:noFill/>
            </a:ln>
          </p:spPr>
          <p:txBody>
            <a:bodyPr lIns="91425" tIns="91425" rIns="91425" bIns="91425" anchor="ctr" anchorCtr="0">
              <a:noAutofit/>
            </a:bodyPr>
            <a:lstStyle/>
            <a:p>
              <a:pPr lvl="0">
                <a:spcBef>
                  <a:spcPts val="0"/>
                </a:spcBef>
                <a:buNone/>
              </a:pPr>
              <a:endParaRPr/>
            </a:p>
          </p:txBody>
        </p:sp>
        <p:sp>
          <p:nvSpPr>
            <p:cNvPr id="1369" name="Shape 1369"/>
            <p:cNvSpPr/>
            <p:nvPr/>
          </p:nvSpPr>
          <p:spPr>
            <a:xfrm>
              <a:off x="2852325" y="3326225"/>
              <a:ext cx="275575" cy="305800"/>
            </a:xfrm>
            <a:custGeom>
              <a:avLst/>
              <a:gdLst/>
              <a:ahLst/>
              <a:cxnLst/>
              <a:rect l="0" t="0" r="0" b="0"/>
              <a:pathLst>
                <a:path w="11023" h="12232" extrusionOk="0">
                  <a:moveTo>
                    <a:pt x="1748" y="0"/>
                  </a:moveTo>
                  <a:lnTo>
                    <a:pt x="1" y="2957"/>
                  </a:lnTo>
                  <a:lnTo>
                    <a:pt x="9409" y="12231"/>
                  </a:lnTo>
                  <a:lnTo>
                    <a:pt x="11022" y="9274"/>
                  </a:lnTo>
                  <a:lnTo>
                    <a:pt x="1748" y="0"/>
                  </a:lnTo>
                  <a:close/>
                </a:path>
              </a:pathLst>
            </a:custGeom>
            <a:solidFill>
              <a:srgbClr val="1FB2D7"/>
            </a:solidFill>
            <a:ln>
              <a:noFill/>
            </a:ln>
          </p:spPr>
          <p:txBody>
            <a:bodyPr lIns="91425" tIns="91425" rIns="91425" bIns="91425" anchor="ctr" anchorCtr="0">
              <a:noAutofit/>
            </a:bodyPr>
            <a:lstStyle/>
            <a:p>
              <a:pPr lvl="0">
                <a:spcBef>
                  <a:spcPts val="0"/>
                </a:spcBef>
                <a:buNone/>
              </a:pPr>
              <a:endParaRPr/>
            </a:p>
          </p:txBody>
        </p:sp>
        <p:sp>
          <p:nvSpPr>
            <p:cNvPr id="1370" name="Shape 1370"/>
            <p:cNvSpPr/>
            <p:nvPr/>
          </p:nvSpPr>
          <p:spPr>
            <a:xfrm>
              <a:off x="1034475" y="1431100"/>
              <a:ext cx="383075" cy="319225"/>
            </a:xfrm>
            <a:custGeom>
              <a:avLst/>
              <a:gdLst/>
              <a:ahLst/>
              <a:cxnLst/>
              <a:rect l="0" t="0" r="0" b="0"/>
              <a:pathLst>
                <a:path w="15323" h="12769" extrusionOk="0">
                  <a:moveTo>
                    <a:pt x="1076" y="0"/>
                  </a:moveTo>
                  <a:lnTo>
                    <a:pt x="1" y="2016"/>
                  </a:lnTo>
                  <a:lnTo>
                    <a:pt x="10619" y="12769"/>
                  </a:lnTo>
                  <a:lnTo>
                    <a:pt x="15323" y="12769"/>
                  </a:lnTo>
                  <a:lnTo>
                    <a:pt x="2554" y="0"/>
                  </a:lnTo>
                  <a:close/>
                </a:path>
              </a:pathLst>
            </a:custGeom>
            <a:solidFill>
              <a:srgbClr val="20B0D8"/>
            </a:solidFill>
            <a:ln>
              <a:noFill/>
            </a:ln>
          </p:spPr>
          <p:txBody>
            <a:bodyPr lIns="91425" tIns="91425" rIns="91425" bIns="91425" anchor="ctr" anchorCtr="0">
              <a:noAutofit/>
            </a:bodyPr>
            <a:lstStyle/>
            <a:p>
              <a:pPr lvl="0">
                <a:spcBef>
                  <a:spcPts val="0"/>
                </a:spcBef>
                <a:buNone/>
              </a:pPr>
              <a:endParaRPr/>
            </a:p>
          </p:txBody>
        </p:sp>
        <p:sp>
          <p:nvSpPr>
            <p:cNvPr id="1371" name="Shape 1371"/>
            <p:cNvSpPr/>
            <p:nvPr/>
          </p:nvSpPr>
          <p:spPr>
            <a:xfrm>
              <a:off x="2889300" y="3262375"/>
              <a:ext cx="275550" cy="309150"/>
            </a:xfrm>
            <a:custGeom>
              <a:avLst/>
              <a:gdLst/>
              <a:ahLst/>
              <a:cxnLst/>
              <a:rect l="0" t="0" r="0" b="0"/>
              <a:pathLst>
                <a:path w="11022" h="12366" extrusionOk="0">
                  <a:moveTo>
                    <a:pt x="1748" y="0"/>
                  </a:moveTo>
                  <a:lnTo>
                    <a:pt x="0" y="2957"/>
                  </a:lnTo>
                  <a:lnTo>
                    <a:pt x="9274" y="12366"/>
                  </a:lnTo>
                  <a:lnTo>
                    <a:pt x="11022" y="9409"/>
                  </a:lnTo>
                  <a:lnTo>
                    <a:pt x="1748" y="0"/>
                  </a:lnTo>
                  <a:close/>
                </a:path>
              </a:pathLst>
            </a:custGeom>
            <a:solidFill>
              <a:srgbClr val="20B0D8"/>
            </a:solidFill>
            <a:ln>
              <a:noFill/>
            </a:ln>
          </p:spPr>
          <p:txBody>
            <a:bodyPr lIns="91425" tIns="91425" rIns="91425" bIns="91425" anchor="ctr" anchorCtr="0">
              <a:noAutofit/>
            </a:bodyPr>
            <a:lstStyle/>
            <a:p>
              <a:pPr lvl="0">
                <a:spcBef>
                  <a:spcPts val="0"/>
                </a:spcBef>
                <a:buNone/>
              </a:pPr>
              <a:endParaRPr/>
            </a:p>
          </p:txBody>
        </p:sp>
        <p:sp>
          <p:nvSpPr>
            <p:cNvPr id="1372" name="Shape 1372"/>
            <p:cNvSpPr/>
            <p:nvPr/>
          </p:nvSpPr>
          <p:spPr>
            <a:xfrm>
              <a:off x="1078150" y="1431100"/>
              <a:ext cx="436850" cy="319225"/>
            </a:xfrm>
            <a:custGeom>
              <a:avLst/>
              <a:gdLst/>
              <a:ahLst/>
              <a:cxnLst/>
              <a:rect l="0" t="0" r="0" b="0"/>
              <a:pathLst>
                <a:path w="17474" h="12769" extrusionOk="0">
                  <a:moveTo>
                    <a:pt x="1" y="0"/>
                  </a:moveTo>
                  <a:lnTo>
                    <a:pt x="12770" y="12769"/>
                  </a:lnTo>
                  <a:lnTo>
                    <a:pt x="17474" y="12769"/>
                  </a:lnTo>
                  <a:lnTo>
                    <a:pt x="4705" y="0"/>
                  </a:lnTo>
                  <a:close/>
                </a:path>
              </a:pathLst>
            </a:custGeom>
            <a:solidFill>
              <a:srgbClr val="21AED9"/>
            </a:solidFill>
            <a:ln>
              <a:noFill/>
            </a:ln>
          </p:spPr>
          <p:txBody>
            <a:bodyPr lIns="91425" tIns="91425" rIns="91425" bIns="91425" anchor="ctr" anchorCtr="0">
              <a:noAutofit/>
            </a:bodyPr>
            <a:lstStyle/>
            <a:p>
              <a:pPr lvl="0">
                <a:spcBef>
                  <a:spcPts val="0"/>
                </a:spcBef>
                <a:buNone/>
              </a:pPr>
              <a:endParaRPr/>
            </a:p>
          </p:txBody>
        </p:sp>
        <p:sp>
          <p:nvSpPr>
            <p:cNvPr id="1373" name="Shape 1373"/>
            <p:cNvSpPr/>
            <p:nvPr/>
          </p:nvSpPr>
          <p:spPr>
            <a:xfrm>
              <a:off x="2926250" y="3201900"/>
              <a:ext cx="272200" cy="305800"/>
            </a:xfrm>
            <a:custGeom>
              <a:avLst/>
              <a:gdLst/>
              <a:ahLst/>
              <a:cxnLst/>
              <a:rect l="0" t="0" r="0" b="0"/>
              <a:pathLst>
                <a:path w="10888" h="12232" extrusionOk="0">
                  <a:moveTo>
                    <a:pt x="1614" y="0"/>
                  </a:moveTo>
                  <a:lnTo>
                    <a:pt x="1" y="2957"/>
                  </a:lnTo>
                  <a:lnTo>
                    <a:pt x="9275" y="12231"/>
                  </a:lnTo>
                  <a:lnTo>
                    <a:pt x="10888" y="9274"/>
                  </a:lnTo>
                  <a:lnTo>
                    <a:pt x="1614" y="0"/>
                  </a:lnTo>
                  <a:close/>
                </a:path>
              </a:pathLst>
            </a:custGeom>
            <a:solidFill>
              <a:srgbClr val="21AED9"/>
            </a:solidFill>
            <a:ln>
              <a:noFill/>
            </a:ln>
          </p:spPr>
          <p:txBody>
            <a:bodyPr lIns="91425" tIns="91425" rIns="91425" bIns="91425" anchor="ctr" anchorCtr="0">
              <a:noAutofit/>
            </a:bodyPr>
            <a:lstStyle/>
            <a:p>
              <a:pPr lvl="0">
                <a:spcBef>
                  <a:spcPts val="0"/>
                </a:spcBef>
                <a:buNone/>
              </a:pPr>
              <a:endParaRPr/>
            </a:p>
          </p:txBody>
        </p:sp>
        <p:sp>
          <p:nvSpPr>
            <p:cNvPr id="1374" name="Shape 1374"/>
            <p:cNvSpPr/>
            <p:nvPr/>
          </p:nvSpPr>
          <p:spPr>
            <a:xfrm>
              <a:off x="1175600" y="1431100"/>
              <a:ext cx="436850" cy="319225"/>
            </a:xfrm>
            <a:custGeom>
              <a:avLst/>
              <a:gdLst/>
              <a:ahLst/>
              <a:cxnLst/>
              <a:rect l="0" t="0" r="0" b="0"/>
              <a:pathLst>
                <a:path w="17474" h="12769" extrusionOk="0">
                  <a:moveTo>
                    <a:pt x="1" y="0"/>
                  </a:moveTo>
                  <a:lnTo>
                    <a:pt x="12769" y="12769"/>
                  </a:lnTo>
                  <a:lnTo>
                    <a:pt x="17474" y="12769"/>
                  </a:lnTo>
                  <a:lnTo>
                    <a:pt x="4705" y="0"/>
                  </a:lnTo>
                  <a:close/>
                </a:path>
              </a:pathLst>
            </a:custGeom>
            <a:solidFill>
              <a:srgbClr val="22ADD9"/>
            </a:solidFill>
            <a:ln>
              <a:noFill/>
            </a:ln>
          </p:spPr>
          <p:txBody>
            <a:bodyPr lIns="91425" tIns="91425" rIns="91425" bIns="91425" anchor="ctr" anchorCtr="0">
              <a:noAutofit/>
            </a:bodyPr>
            <a:lstStyle/>
            <a:p>
              <a:pPr lvl="0">
                <a:spcBef>
                  <a:spcPts val="0"/>
                </a:spcBef>
                <a:buNone/>
              </a:pPr>
              <a:endParaRPr/>
            </a:p>
          </p:txBody>
        </p:sp>
        <p:sp>
          <p:nvSpPr>
            <p:cNvPr id="1375" name="Shape 1375"/>
            <p:cNvSpPr/>
            <p:nvPr/>
          </p:nvSpPr>
          <p:spPr>
            <a:xfrm>
              <a:off x="2959850" y="3141400"/>
              <a:ext cx="275575" cy="305800"/>
            </a:xfrm>
            <a:custGeom>
              <a:avLst/>
              <a:gdLst/>
              <a:ahLst/>
              <a:cxnLst/>
              <a:rect l="0" t="0" r="0" b="0"/>
              <a:pathLst>
                <a:path w="11023" h="12232" extrusionOk="0">
                  <a:moveTo>
                    <a:pt x="1748" y="1"/>
                  </a:moveTo>
                  <a:lnTo>
                    <a:pt x="1" y="2958"/>
                  </a:lnTo>
                  <a:lnTo>
                    <a:pt x="9275" y="12232"/>
                  </a:lnTo>
                  <a:lnTo>
                    <a:pt x="11022" y="9275"/>
                  </a:lnTo>
                  <a:lnTo>
                    <a:pt x="1748" y="1"/>
                  </a:lnTo>
                  <a:close/>
                </a:path>
              </a:pathLst>
            </a:custGeom>
            <a:solidFill>
              <a:srgbClr val="22ADD9"/>
            </a:solidFill>
            <a:ln>
              <a:noFill/>
            </a:ln>
          </p:spPr>
          <p:txBody>
            <a:bodyPr lIns="91425" tIns="91425" rIns="91425" bIns="91425" anchor="ctr" anchorCtr="0">
              <a:noAutofit/>
            </a:bodyPr>
            <a:lstStyle/>
            <a:p>
              <a:pPr lvl="0">
                <a:spcBef>
                  <a:spcPts val="0"/>
                </a:spcBef>
                <a:buNone/>
              </a:pPr>
              <a:endParaRPr/>
            </a:p>
          </p:txBody>
        </p:sp>
        <p:sp>
          <p:nvSpPr>
            <p:cNvPr id="1376" name="Shape 1376"/>
            <p:cNvSpPr/>
            <p:nvPr/>
          </p:nvSpPr>
          <p:spPr>
            <a:xfrm>
              <a:off x="2996825" y="3077575"/>
              <a:ext cx="275550" cy="309150"/>
            </a:xfrm>
            <a:custGeom>
              <a:avLst/>
              <a:gdLst/>
              <a:ahLst/>
              <a:cxnLst/>
              <a:rect l="0" t="0" r="0" b="0"/>
              <a:pathLst>
                <a:path w="11022" h="12366" extrusionOk="0">
                  <a:moveTo>
                    <a:pt x="1613" y="0"/>
                  </a:moveTo>
                  <a:lnTo>
                    <a:pt x="0" y="2957"/>
                  </a:lnTo>
                  <a:lnTo>
                    <a:pt x="9275" y="12366"/>
                  </a:lnTo>
                  <a:lnTo>
                    <a:pt x="11022" y="9409"/>
                  </a:lnTo>
                  <a:lnTo>
                    <a:pt x="1613" y="0"/>
                  </a:lnTo>
                  <a:close/>
                </a:path>
              </a:pathLst>
            </a:custGeom>
            <a:solidFill>
              <a:srgbClr val="23ABDA"/>
            </a:solidFill>
            <a:ln>
              <a:noFill/>
            </a:ln>
          </p:spPr>
          <p:txBody>
            <a:bodyPr lIns="91425" tIns="91425" rIns="91425" bIns="91425" anchor="ctr" anchorCtr="0">
              <a:noAutofit/>
            </a:bodyPr>
            <a:lstStyle/>
            <a:p>
              <a:pPr lvl="0">
                <a:spcBef>
                  <a:spcPts val="0"/>
                </a:spcBef>
                <a:buNone/>
              </a:pPr>
              <a:endParaRPr/>
            </a:p>
          </p:txBody>
        </p:sp>
        <p:sp>
          <p:nvSpPr>
            <p:cNvPr id="1377" name="Shape 1377"/>
            <p:cNvSpPr/>
            <p:nvPr/>
          </p:nvSpPr>
          <p:spPr>
            <a:xfrm>
              <a:off x="1273050" y="1431100"/>
              <a:ext cx="433500" cy="319225"/>
            </a:xfrm>
            <a:custGeom>
              <a:avLst/>
              <a:gdLst/>
              <a:ahLst/>
              <a:cxnLst/>
              <a:rect l="0" t="0" r="0" b="0"/>
              <a:pathLst>
                <a:path w="17340" h="12769" extrusionOk="0">
                  <a:moveTo>
                    <a:pt x="0" y="0"/>
                  </a:moveTo>
                  <a:lnTo>
                    <a:pt x="12769" y="12769"/>
                  </a:lnTo>
                  <a:lnTo>
                    <a:pt x="17339" y="12769"/>
                  </a:lnTo>
                  <a:lnTo>
                    <a:pt x="4705" y="0"/>
                  </a:lnTo>
                  <a:close/>
                </a:path>
              </a:pathLst>
            </a:custGeom>
            <a:solidFill>
              <a:srgbClr val="23ABDA"/>
            </a:solidFill>
            <a:ln>
              <a:noFill/>
            </a:ln>
          </p:spPr>
          <p:txBody>
            <a:bodyPr lIns="91425" tIns="91425" rIns="91425" bIns="91425" anchor="ctr" anchorCtr="0">
              <a:noAutofit/>
            </a:bodyPr>
            <a:lstStyle/>
            <a:p>
              <a:pPr lvl="0">
                <a:spcBef>
                  <a:spcPts val="0"/>
                </a:spcBef>
                <a:buNone/>
              </a:pPr>
              <a:endParaRPr/>
            </a:p>
          </p:txBody>
        </p:sp>
        <p:sp>
          <p:nvSpPr>
            <p:cNvPr id="1378" name="Shape 1378"/>
            <p:cNvSpPr/>
            <p:nvPr/>
          </p:nvSpPr>
          <p:spPr>
            <a:xfrm>
              <a:off x="1370500" y="1431100"/>
              <a:ext cx="433475" cy="319225"/>
            </a:xfrm>
            <a:custGeom>
              <a:avLst/>
              <a:gdLst/>
              <a:ahLst/>
              <a:cxnLst/>
              <a:rect l="0" t="0" r="0" b="0"/>
              <a:pathLst>
                <a:path w="17339" h="12769" extrusionOk="0">
                  <a:moveTo>
                    <a:pt x="0" y="0"/>
                  </a:moveTo>
                  <a:lnTo>
                    <a:pt x="12769" y="12769"/>
                  </a:lnTo>
                  <a:lnTo>
                    <a:pt x="17339" y="12769"/>
                  </a:lnTo>
                  <a:lnTo>
                    <a:pt x="4705" y="0"/>
                  </a:lnTo>
                  <a:close/>
                </a:path>
              </a:pathLst>
            </a:custGeom>
            <a:solidFill>
              <a:srgbClr val="25A9DA"/>
            </a:solidFill>
            <a:ln>
              <a:noFill/>
            </a:ln>
          </p:spPr>
          <p:txBody>
            <a:bodyPr lIns="91425" tIns="91425" rIns="91425" bIns="91425" anchor="ctr" anchorCtr="0">
              <a:noAutofit/>
            </a:bodyPr>
            <a:lstStyle/>
            <a:p>
              <a:pPr lvl="0">
                <a:spcBef>
                  <a:spcPts val="0"/>
                </a:spcBef>
                <a:buNone/>
              </a:pPr>
              <a:endParaRPr/>
            </a:p>
          </p:txBody>
        </p:sp>
        <p:sp>
          <p:nvSpPr>
            <p:cNvPr id="1379" name="Shape 1379"/>
            <p:cNvSpPr/>
            <p:nvPr/>
          </p:nvSpPr>
          <p:spPr>
            <a:xfrm>
              <a:off x="3030425" y="3017075"/>
              <a:ext cx="275550" cy="305800"/>
            </a:xfrm>
            <a:custGeom>
              <a:avLst/>
              <a:gdLst/>
              <a:ahLst/>
              <a:cxnLst/>
              <a:rect l="0" t="0" r="0" b="0"/>
              <a:pathLst>
                <a:path w="11022" h="12232" extrusionOk="0">
                  <a:moveTo>
                    <a:pt x="1748" y="1"/>
                  </a:moveTo>
                  <a:lnTo>
                    <a:pt x="1" y="2958"/>
                  </a:lnTo>
                  <a:lnTo>
                    <a:pt x="9409" y="12232"/>
                  </a:lnTo>
                  <a:lnTo>
                    <a:pt x="11022" y="9275"/>
                  </a:lnTo>
                  <a:lnTo>
                    <a:pt x="1748" y="1"/>
                  </a:lnTo>
                  <a:close/>
                </a:path>
              </a:pathLst>
            </a:custGeom>
            <a:solidFill>
              <a:srgbClr val="25A9DA"/>
            </a:solidFill>
            <a:ln>
              <a:noFill/>
            </a:ln>
          </p:spPr>
          <p:txBody>
            <a:bodyPr lIns="91425" tIns="91425" rIns="91425" bIns="91425" anchor="ctr" anchorCtr="0">
              <a:noAutofit/>
            </a:bodyPr>
            <a:lstStyle/>
            <a:p>
              <a:pPr lvl="0">
                <a:spcBef>
                  <a:spcPts val="0"/>
                </a:spcBef>
                <a:buNone/>
              </a:pPr>
              <a:endParaRPr/>
            </a:p>
          </p:txBody>
        </p:sp>
        <p:sp>
          <p:nvSpPr>
            <p:cNvPr id="1380" name="Shape 1380"/>
            <p:cNvSpPr/>
            <p:nvPr/>
          </p:nvSpPr>
          <p:spPr>
            <a:xfrm>
              <a:off x="1467950" y="1431100"/>
              <a:ext cx="433475" cy="319225"/>
            </a:xfrm>
            <a:custGeom>
              <a:avLst/>
              <a:gdLst/>
              <a:ahLst/>
              <a:cxnLst/>
              <a:rect l="0" t="0" r="0" b="0"/>
              <a:pathLst>
                <a:path w="17339" h="12769" extrusionOk="0">
                  <a:moveTo>
                    <a:pt x="0" y="0"/>
                  </a:moveTo>
                  <a:lnTo>
                    <a:pt x="12769" y="12769"/>
                  </a:lnTo>
                  <a:lnTo>
                    <a:pt x="17339" y="12769"/>
                  </a:lnTo>
                  <a:lnTo>
                    <a:pt x="4570" y="0"/>
                  </a:lnTo>
                  <a:close/>
                </a:path>
              </a:pathLst>
            </a:custGeom>
            <a:solidFill>
              <a:srgbClr val="26A8DB"/>
            </a:solidFill>
            <a:ln>
              <a:noFill/>
            </a:ln>
          </p:spPr>
          <p:txBody>
            <a:bodyPr lIns="91425" tIns="91425" rIns="91425" bIns="91425" anchor="ctr" anchorCtr="0">
              <a:noAutofit/>
            </a:bodyPr>
            <a:lstStyle/>
            <a:p>
              <a:pPr lvl="0">
                <a:spcBef>
                  <a:spcPts val="0"/>
                </a:spcBef>
                <a:buNone/>
              </a:pPr>
              <a:endParaRPr/>
            </a:p>
          </p:txBody>
        </p:sp>
        <p:sp>
          <p:nvSpPr>
            <p:cNvPr id="1381" name="Shape 1381"/>
            <p:cNvSpPr/>
            <p:nvPr/>
          </p:nvSpPr>
          <p:spPr>
            <a:xfrm>
              <a:off x="3067375" y="2956600"/>
              <a:ext cx="275575" cy="305800"/>
            </a:xfrm>
            <a:custGeom>
              <a:avLst/>
              <a:gdLst/>
              <a:ahLst/>
              <a:cxnLst/>
              <a:rect l="0" t="0" r="0" b="0"/>
              <a:pathLst>
                <a:path w="11023" h="12232" extrusionOk="0">
                  <a:moveTo>
                    <a:pt x="1614" y="0"/>
                  </a:moveTo>
                  <a:lnTo>
                    <a:pt x="1" y="2957"/>
                  </a:lnTo>
                  <a:lnTo>
                    <a:pt x="9275" y="12231"/>
                  </a:lnTo>
                  <a:lnTo>
                    <a:pt x="11022" y="9275"/>
                  </a:lnTo>
                  <a:lnTo>
                    <a:pt x="1614" y="0"/>
                  </a:lnTo>
                  <a:close/>
                </a:path>
              </a:pathLst>
            </a:custGeom>
            <a:solidFill>
              <a:srgbClr val="26A8DB"/>
            </a:solidFill>
            <a:ln>
              <a:noFill/>
            </a:ln>
          </p:spPr>
          <p:txBody>
            <a:bodyPr lIns="91425" tIns="91425" rIns="91425" bIns="91425" anchor="ctr" anchorCtr="0">
              <a:noAutofit/>
            </a:bodyPr>
            <a:lstStyle/>
            <a:p>
              <a:pPr lvl="0">
                <a:spcBef>
                  <a:spcPts val="0"/>
                </a:spcBef>
                <a:buNone/>
              </a:pPr>
              <a:endParaRPr/>
            </a:p>
          </p:txBody>
        </p:sp>
        <p:sp>
          <p:nvSpPr>
            <p:cNvPr id="1382" name="Shape 1382"/>
            <p:cNvSpPr/>
            <p:nvPr/>
          </p:nvSpPr>
          <p:spPr>
            <a:xfrm>
              <a:off x="1565375" y="1431100"/>
              <a:ext cx="433500" cy="319225"/>
            </a:xfrm>
            <a:custGeom>
              <a:avLst/>
              <a:gdLst/>
              <a:ahLst/>
              <a:cxnLst/>
              <a:rect l="0" t="0" r="0" b="0"/>
              <a:pathLst>
                <a:path w="17340" h="12769" extrusionOk="0">
                  <a:moveTo>
                    <a:pt x="1" y="0"/>
                  </a:moveTo>
                  <a:lnTo>
                    <a:pt x="12635" y="12769"/>
                  </a:lnTo>
                  <a:lnTo>
                    <a:pt x="17339" y="12769"/>
                  </a:lnTo>
                  <a:lnTo>
                    <a:pt x="4571" y="0"/>
                  </a:lnTo>
                  <a:close/>
                </a:path>
              </a:pathLst>
            </a:custGeom>
            <a:solidFill>
              <a:srgbClr val="27A6DC"/>
            </a:solidFill>
            <a:ln>
              <a:noFill/>
            </a:ln>
          </p:spPr>
          <p:txBody>
            <a:bodyPr lIns="91425" tIns="91425" rIns="91425" bIns="91425" anchor="ctr" anchorCtr="0">
              <a:noAutofit/>
            </a:bodyPr>
            <a:lstStyle/>
            <a:p>
              <a:pPr lvl="0">
                <a:spcBef>
                  <a:spcPts val="0"/>
                </a:spcBef>
                <a:buNone/>
              </a:pPr>
              <a:endParaRPr/>
            </a:p>
          </p:txBody>
        </p:sp>
        <p:sp>
          <p:nvSpPr>
            <p:cNvPr id="1383" name="Shape 1383"/>
            <p:cNvSpPr/>
            <p:nvPr/>
          </p:nvSpPr>
          <p:spPr>
            <a:xfrm>
              <a:off x="3101000" y="2896125"/>
              <a:ext cx="275550" cy="305800"/>
            </a:xfrm>
            <a:custGeom>
              <a:avLst/>
              <a:gdLst/>
              <a:ahLst/>
              <a:cxnLst/>
              <a:rect l="0" t="0" r="0" b="0"/>
              <a:pathLst>
                <a:path w="11022" h="12232" extrusionOk="0">
                  <a:moveTo>
                    <a:pt x="1747" y="0"/>
                  </a:moveTo>
                  <a:lnTo>
                    <a:pt x="0" y="2823"/>
                  </a:lnTo>
                  <a:lnTo>
                    <a:pt x="9409" y="12231"/>
                  </a:lnTo>
                  <a:lnTo>
                    <a:pt x="11021" y="9274"/>
                  </a:lnTo>
                  <a:lnTo>
                    <a:pt x="1747" y="0"/>
                  </a:lnTo>
                  <a:close/>
                </a:path>
              </a:pathLst>
            </a:custGeom>
            <a:solidFill>
              <a:srgbClr val="27A6DC"/>
            </a:solidFill>
            <a:ln>
              <a:noFill/>
            </a:ln>
          </p:spPr>
          <p:txBody>
            <a:bodyPr lIns="91425" tIns="91425" rIns="91425" bIns="91425" anchor="ctr" anchorCtr="0">
              <a:noAutofit/>
            </a:bodyPr>
            <a:lstStyle/>
            <a:p>
              <a:pPr lvl="0">
                <a:spcBef>
                  <a:spcPts val="0"/>
                </a:spcBef>
                <a:buNone/>
              </a:pPr>
              <a:endParaRPr/>
            </a:p>
          </p:txBody>
        </p:sp>
        <p:sp>
          <p:nvSpPr>
            <p:cNvPr id="1384" name="Shape 1384"/>
            <p:cNvSpPr/>
            <p:nvPr/>
          </p:nvSpPr>
          <p:spPr>
            <a:xfrm>
              <a:off x="3137950" y="2802025"/>
              <a:ext cx="275550" cy="336050"/>
            </a:xfrm>
            <a:custGeom>
              <a:avLst/>
              <a:gdLst/>
              <a:ahLst/>
              <a:cxnLst/>
              <a:rect l="0" t="0" r="0" b="0"/>
              <a:pathLst>
                <a:path w="11022" h="13442" extrusionOk="0">
                  <a:moveTo>
                    <a:pt x="404" y="1"/>
                  </a:moveTo>
                  <a:lnTo>
                    <a:pt x="1" y="404"/>
                  </a:lnTo>
                  <a:lnTo>
                    <a:pt x="1076" y="2286"/>
                  </a:lnTo>
                  <a:lnTo>
                    <a:pt x="1" y="4167"/>
                  </a:lnTo>
                  <a:lnTo>
                    <a:pt x="9275" y="13441"/>
                  </a:lnTo>
                  <a:lnTo>
                    <a:pt x="11022" y="10619"/>
                  </a:lnTo>
                  <a:lnTo>
                    <a:pt x="404" y="1"/>
                  </a:lnTo>
                  <a:close/>
                </a:path>
              </a:pathLst>
            </a:custGeom>
            <a:solidFill>
              <a:srgbClr val="28A4DC"/>
            </a:solidFill>
            <a:ln>
              <a:noFill/>
            </a:ln>
          </p:spPr>
          <p:txBody>
            <a:bodyPr lIns="91425" tIns="91425" rIns="91425" bIns="91425" anchor="ctr" anchorCtr="0">
              <a:noAutofit/>
            </a:bodyPr>
            <a:lstStyle/>
            <a:p>
              <a:pPr lvl="0">
                <a:spcBef>
                  <a:spcPts val="0"/>
                </a:spcBef>
                <a:buNone/>
              </a:pPr>
              <a:endParaRPr/>
            </a:p>
          </p:txBody>
        </p:sp>
        <p:sp>
          <p:nvSpPr>
            <p:cNvPr id="1385" name="Shape 1385"/>
            <p:cNvSpPr/>
            <p:nvPr/>
          </p:nvSpPr>
          <p:spPr>
            <a:xfrm>
              <a:off x="1662825" y="1431100"/>
              <a:ext cx="433500" cy="319225"/>
            </a:xfrm>
            <a:custGeom>
              <a:avLst/>
              <a:gdLst/>
              <a:ahLst/>
              <a:cxnLst/>
              <a:rect l="0" t="0" r="0" b="0"/>
              <a:pathLst>
                <a:path w="17340" h="12769" extrusionOk="0">
                  <a:moveTo>
                    <a:pt x="1" y="0"/>
                  </a:moveTo>
                  <a:lnTo>
                    <a:pt x="12635" y="12769"/>
                  </a:lnTo>
                  <a:lnTo>
                    <a:pt x="17339" y="12769"/>
                  </a:lnTo>
                  <a:lnTo>
                    <a:pt x="4571" y="0"/>
                  </a:lnTo>
                  <a:close/>
                </a:path>
              </a:pathLst>
            </a:custGeom>
            <a:solidFill>
              <a:srgbClr val="28A4DC"/>
            </a:solidFill>
            <a:ln>
              <a:noFill/>
            </a:ln>
          </p:spPr>
          <p:txBody>
            <a:bodyPr lIns="91425" tIns="91425" rIns="91425" bIns="91425" anchor="ctr" anchorCtr="0">
              <a:noAutofit/>
            </a:bodyPr>
            <a:lstStyle/>
            <a:p>
              <a:pPr lvl="0">
                <a:spcBef>
                  <a:spcPts val="0"/>
                </a:spcBef>
                <a:buNone/>
              </a:pPr>
              <a:endParaRPr/>
            </a:p>
          </p:txBody>
        </p:sp>
        <p:sp>
          <p:nvSpPr>
            <p:cNvPr id="1386" name="Shape 1386"/>
            <p:cNvSpPr/>
            <p:nvPr/>
          </p:nvSpPr>
          <p:spPr>
            <a:xfrm>
              <a:off x="3006900" y="2573550"/>
              <a:ext cx="440200" cy="504050"/>
            </a:xfrm>
            <a:custGeom>
              <a:avLst/>
              <a:gdLst/>
              <a:ahLst/>
              <a:cxnLst/>
              <a:rect l="0" t="0" r="0" b="0"/>
              <a:pathLst>
                <a:path w="17608" h="20162" extrusionOk="0">
                  <a:moveTo>
                    <a:pt x="404" y="0"/>
                  </a:moveTo>
                  <a:lnTo>
                    <a:pt x="1" y="269"/>
                  </a:lnTo>
                  <a:lnTo>
                    <a:pt x="5243" y="9543"/>
                  </a:lnTo>
                  <a:lnTo>
                    <a:pt x="15995" y="20161"/>
                  </a:lnTo>
                  <a:lnTo>
                    <a:pt x="17608" y="17204"/>
                  </a:lnTo>
                  <a:lnTo>
                    <a:pt x="404" y="0"/>
                  </a:lnTo>
                  <a:close/>
                </a:path>
              </a:pathLst>
            </a:custGeom>
            <a:solidFill>
              <a:srgbClr val="29A2DD"/>
            </a:solidFill>
            <a:ln>
              <a:noFill/>
            </a:ln>
          </p:spPr>
          <p:txBody>
            <a:bodyPr lIns="91425" tIns="91425" rIns="91425" bIns="91425" anchor="ctr" anchorCtr="0">
              <a:noAutofit/>
            </a:bodyPr>
            <a:lstStyle/>
            <a:p>
              <a:pPr lvl="0">
                <a:spcBef>
                  <a:spcPts val="0"/>
                </a:spcBef>
                <a:buNone/>
              </a:pPr>
              <a:endParaRPr/>
            </a:p>
          </p:txBody>
        </p:sp>
        <p:sp>
          <p:nvSpPr>
            <p:cNvPr id="1387" name="Shape 1387"/>
            <p:cNvSpPr/>
            <p:nvPr/>
          </p:nvSpPr>
          <p:spPr>
            <a:xfrm>
              <a:off x="1760275" y="1431100"/>
              <a:ext cx="433500" cy="319225"/>
            </a:xfrm>
            <a:custGeom>
              <a:avLst/>
              <a:gdLst/>
              <a:ahLst/>
              <a:cxnLst/>
              <a:rect l="0" t="0" r="0" b="0"/>
              <a:pathLst>
                <a:path w="17340" h="12769" extrusionOk="0">
                  <a:moveTo>
                    <a:pt x="1" y="0"/>
                  </a:moveTo>
                  <a:lnTo>
                    <a:pt x="12635" y="12769"/>
                  </a:lnTo>
                  <a:lnTo>
                    <a:pt x="17339" y="12769"/>
                  </a:lnTo>
                  <a:lnTo>
                    <a:pt x="4570" y="0"/>
                  </a:lnTo>
                  <a:close/>
                </a:path>
              </a:pathLst>
            </a:custGeom>
            <a:solidFill>
              <a:srgbClr val="29A2DD"/>
            </a:solidFill>
            <a:ln>
              <a:noFill/>
            </a:ln>
          </p:spPr>
          <p:txBody>
            <a:bodyPr lIns="91425" tIns="91425" rIns="91425" bIns="91425" anchor="ctr" anchorCtr="0">
              <a:noAutofit/>
            </a:bodyPr>
            <a:lstStyle/>
            <a:p>
              <a:pPr lvl="0">
                <a:spcBef>
                  <a:spcPts val="0"/>
                </a:spcBef>
                <a:buNone/>
              </a:pPr>
              <a:endParaRPr/>
            </a:p>
          </p:txBody>
        </p:sp>
        <p:sp>
          <p:nvSpPr>
            <p:cNvPr id="1388" name="Shape 1388"/>
            <p:cNvSpPr/>
            <p:nvPr/>
          </p:nvSpPr>
          <p:spPr>
            <a:xfrm>
              <a:off x="1854350" y="1431100"/>
              <a:ext cx="436850" cy="319225"/>
            </a:xfrm>
            <a:custGeom>
              <a:avLst/>
              <a:gdLst/>
              <a:ahLst/>
              <a:cxnLst/>
              <a:rect l="0" t="0" r="0" b="0"/>
              <a:pathLst>
                <a:path w="17474" h="12769" extrusionOk="0">
                  <a:moveTo>
                    <a:pt x="1" y="0"/>
                  </a:moveTo>
                  <a:lnTo>
                    <a:pt x="12770" y="12769"/>
                  </a:lnTo>
                  <a:lnTo>
                    <a:pt x="17474" y="12769"/>
                  </a:lnTo>
                  <a:lnTo>
                    <a:pt x="4705" y="0"/>
                  </a:lnTo>
                  <a:close/>
                </a:path>
              </a:pathLst>
            </a:custGeom>
            <a:solidFill>
              <a:srgbClr val="2AA1DD"/>
            </a:solidFill>
            <a:ln>
              <a:noFill/>
            </a:ln>
          </p:spPr>
          <p:txBody>
            <a:bodyPr lIns="91425" tIns="91425" rIns="91425" bIns="91425" anchor="ctr" anchorCtr="0">
              <a:noAutofit/>
            </a:bodyPr>
            <a:lstStyle/>
            <a:p>
              <a:pPr lvl="0">
                <a:spcBef>
                  <a:spcPts val="0"/>
                </a:spcBef>
                <a:buNone/>
              </a:pPr>
              <a:endParaRPr/>
            </a:p>
          </p:txBody>
        </p:sp>
        <p:sp>
          <p:nvSpPr>
            <p:cNvPr id="1389" name="Shape 1389"/>
            <p:cNvSpPr/>
            <p:nvPr/>
          </p:nvSpPr>
          <p:spPr>
            <a:xfrm>
              <a:off x="2872500" y="2345050"/>
              <a:ext cx="611575" cy="672050"/>
            </a:xfrm>
            <a:custGeom>
              <a:avLst/>
              <a:gdLst/>
              <a:ahLst/>
              <a:cxnLst/>
              <a:rect l="0" t="0" r="0" b="0"/>
              <a:pathLst>
                <a:path w="24463" h="26882" extrusionOk="0">
                  <a:moveTo>
                    <a:pt x="538" y="1"/>
                  </a:moveTo>
                  <a:lnTo>
                    <a:pt x="0" y="269"/>
                  </a:lnTo>
                  <a:lnTo>
                    <a:pt x="5377" y="9409"/>
                  </a:lnTo>
                  <a:lnTo>
                    <a:pt x="22715" y="26882"/>
                  </a:lnTo>
                  <a:lnTo>
                    <a:pt x="24462" y="23925"/>
                  </a:lnTo>
                  <a:lnTo>
                    <a:pt x="538" y="1"/>
                  </a:lnTo>
                  <a:close/>
                </a:path>
              </a:pathLst>
            </a:custGeom>
            <a:solidFill>
              <a:srgbClr val="2AA1DD"/>
            </a:solidFill>
            <a:ln>
              <a:noFill/>
            </a:ln>
          </p:spPr>
          <p:txBody>
            <a:bodyPr lIns="91425" tIns="91425" rIns="91425" bIns="91425" anchor="ctr" anchorCtr="0">
              <a:noAutofit/>
            </a:bodyPr>
            <a:lstStyle/>
            <a:p>
              <a:pPr lvl="0">
                <a:spcBef>
                  <a:spcPts val="0"/>
                </a:spcBef>
                <a:buNone/>
              </a:pPr>
              <a:endParaRPr/>
            </a:p>
          </p:txBody>
        </p:sp>
        <p:sp>
          <p:nvSpPr>
            <p:cNvPr id="1390" name="Shape 1390"/>
            <p:cNvSpPr/>
            <p:nvPr/>
          </p:nvSpPr>
          <p:spPr>
            <a:xfrm>
              <a:off x="2741450" y="2113200"/>
              <a:ext cx="779575" cy="843425"/>
            </a:xfrm>
            <a:custGeom>
              <a:avLst/>
              <a:gdLst/>
              <a:ahLst/>
              <a:cxnLst/>
              <a:rect l="0" t="0" r="0" b="0"/>
              <a:pathLst>
                <a:path w="31183" h="33737" extrusionOk="0">
                  <a:moveTo>
                    <a:pt x="404" y="0"/>
                  </a:moveTo>
                  <a:lnTo>
                    <a:pt x="0" y="404"/>
                  </a:lnTo>
                  <a:lnTo>
                    <a:pt x="5242" y="9543"/>
                  </a:lnTo>
                  <a:lnTo>
                    <a:pt x="29436" y="33736"/>
                  </a:lnTo>
                  <a:lnTo>
                    <a:pt x="31183" y="30780"/>
                  </a:lnTo>
                  <a:lnTo>
                    <a:pt x="404" y="0"/>
                  </a:lnTo>
                  <a:close/>
                </a:path>
              </a:pathLst>
            </a:custGeom>
            <a:solidFill>
              <a:srgbClr val="2B9FDE"/>
            </a:solidFill>
            <a:ln>
              <a:noFill/>
            </a:ln>
          </p:spPr>
          <p:txBody>
            <a:bodyPr lIns="91425" tIns="91425" rIns="91425" bIns="91425" anchor="ctr" anchorCtr="0">
              <a:noAutofit/>
            </a:bodyPr>
            <a:lstStyle/>
            <a:p>
              <a:pPr lvl="0">
                <a:spcBef>
                  <a:spcPts val="0"/>
                </a:spcBef>
                <a:buNone/>
              </a:pPr>
              <a:endParaRPr/>
            </a:p>
          </p:txBody>
        </p:sp>
        <p:sp>
          <p:nvSpPr>
            <p:cNvPr id="1391" name="Shape 1391"/>
            <p:cNvSpPr/>
            <p:nvPr/>
          </p:nvSpPr>
          <p:spPr>
            <a:xfrm>
              <a:off x="1951800" y="1431100"/>
              <a:ext cx="433500" cy="319225"/>
            </a:xfrm>
            <a:custGeom>
              <a:avLst/>
              <a:gdLst/>
              <a:ahLst/>
              <a:cxnLst/>
              <a:rect l="0" t="0" r="0" b="0"/>
              <a:pathLst>
                <a:path w="17340" h="12769" extrusionOk="0">
                  <a:moveTo>
                    <a:pt x="1" y="0"/>
                  </a:moveTo>
                  <a:lnTo>
                    <a:pt x="12769" y="12769"/>
                  </a:lnTo>
                  <a:lnTo>
                    <a:pt x="17339" y="12769"/>
                  </a:lnTo>
                  <a:lnTo>
                    <a:pt x="4705" y="0"/>
                  </a:lnTo>
                  <a:close/>
                </a:path>
              </a:pathLst>
            </a:custGeom>
            <a:solidFill>
              <a:srgbClr val="2B9FDE"/>
            </a:solidFill>
            <a:ln>
              <a:noFill/>
            </a:ln>
          </p:spPr>
          <p:txBody>
            <a:bodyPr lIns="91425" tIns="91425" rIns="91425" bIns="91425" anchor="ctr" anchorCtr="0">
              <a:noAutofit/>
            </a:bodyPr>
            <a:lstStyle/>
            <a:p>
              <a:pPr lvl="0">
                <a:spcBef>
                  <a:spcPts val="0"/>
                </a:spcBef>
                <a:buNone/>
              </a:pPr>
              <a:endParaRPr/>
            </a:p>
          </p:txBody>
        </p:sp>
        <p:sp>
          <p:nvSpPr>
            <p:cNvPr id="1392" name="Shape 1392"/>
            <p:cNvSpPr/>
            <p:nvPr/>
          </p:nvSpPr>
          <p:spPr>
            <a:xfrm>
              <a:off x="2049250" y="1431100"/>
              <a:ext cx="433500" cy="319225"/>
            </a:xfrm>
            <a:custGeom>
              <a:avLst/>
              <a:gdLst/>
              <a:ahLst/>
              <a:cxnLst/>
              <a:rect l="0" t="0" r="0" b="0"/>
              <a:pathLst>
                <a:path w="17340" h="12769" extrusionOk="0">
                  <a:moveTo>
                    <a:pt x="1" y="0"/>
                  </a:moveTo>
                  <a:lnTo>
                    <a:pt x="12769" y="12769"/>
                  </a:lnTo>
                  <a:lnTo>
                    <a:pt x="17339" y="12769"/>
                  </a:lnTo>
                  <a:lnTo>
                    <a:pt x="4705" y="0"/>
                  </a:lnTo>
                  <a:close/>
                </a:path>
              </a:pathLst>
            </a:custGeom>
            <a:solidFill>
              <a:srgbClr val="2C9DDE"/>
            </a:solidFill>
            <a:ln>
              <a:noFill/>
            </a:ln>
          </p:spPr>
          <p:txBody>
            <a:bodyPr lIns="91425" tIns="91425" rIns="91425" bIns="91425" anchor="ctr" anchorCtr="0">
              <a:noAutofit/>
            </a:bodyPr>
            <a:lstStyle/>
            <a:p>
              <a:pPr lvl="0">
                <a:spcBef>
                  <a:spcPts val="0"/>
                </a:spcBef>
                <a:buNone/>
              </a:pPr>
              <a:endParaRPr/>
            </a:p>
          </p:txBody>
        </p:sp>
        <p:sp>
          <p:nvSpPr>
            <p:cNvPr id="1393" name="Shape 1393"/>
            <p:cNvSpPr/>
            <p:nvPr/>
          </p:nvSpPr>
          <p:spPr>
            <a:xfrm>
              <a:off x="2610400" y="1884700"/>
              <a:ext cx="924075" cy="1008075"/>
            </a:xfrm>
            <a:custGeom>
              <a:avLst/>
              <a:gdLst/>
              <a:ahLst/>
              <a:cxnLst/>
              <a:rect l="0" t="0" r="0" b="0"/>
              <a:pathLst>
                <a:path w="36963" h="40323" extrusionOk="0">
                  <a:moveTo>
                    <a:pt x="404" y="1"/>
                  </a:moveTo>
                  <a:lnTo>
                    <a:pt x="1" y="270"/>
                  </a:lnTo>
                  <a:lnTo>
                    <a:pt x="5242" y="9544"/>
                  </a:lnTo>
                  <a:lnTo>
                    <a:pt x="36022" y="40323"/>
                  </a:lnTo>
                  <a:lnTo>
                    <a:pt x="36963" y="38979"/>
                  </a:lnTo>
                  <a:lnTo>
                    <a:pt x="33737" y="33334"/>
                  </a:lnTo>
                  <a:lnTo>
                    <a:pt x="404" y="1"/>
                  </a:lnTo>
                  <a:close/>
                </a:path>
              </a:pathLst>
            </a:custGeom>
            <a:solidFill>
              <a:srgbClr val="2C9DDE"/>
            </a:solidFill>
            <a:ln>
              <a:noFill/>
            </a:ln>
          </p:spPr>
          <p:txBody>
            <a:bodyPr lIns="91425" tIns="91425" rIns="91425" bIns="91425" anchor="ctr" anchorCtr="0">
              <a:noAutofit/>
            </a:bodyPr>
            <a:lstStyle/>
            <a:p>
              <a:pPr lvl="0">
                <a:spcBef>
                  <a:spcPts val="0"/>
                </a:spcBef>
                <a:buNone/>
              </a:pPr>
              <a:endParaRPr/>
            </a:p>
          </p:txBody>
        </p:sp>
        <p:sp>
          <p:nvSpPr>
            <p:cNvPr id="1394" name="Shape 1394"/>
            <p:cNvSpPr/>
            <p:nvPr/>
          </p:nvSpPr>
          <p:spPr>
            <a:xfrm>
              <a:off x="2146700" y="1431100"/>
              <a:ext cx="1307125" cy="1297025"/>
            </a:xfrm>
            <a:custGeom>
              <a:avLst/>
              <a:gdLst/>
              <a:ahLst/>
              <a:cxnLst/>
              <a:rect l="0" t="0" r="0" b="0"/>
              <a:pathLst>
                <a:path w="52285" h="51881" extrusionOk="0">
                  <a:moveTo>
                    <a:pt x="0" y="0"/>
                  </a:moveTo>
                  <a:lnTo>
                    <a:pt x="12769" y="12769"/>
                  </a:lnTo>
                  <a:lnTo>
                    <a:pt x="15188" y="12769"/>
                  </a:lnTo>
                  <a:lnTo>
                    <a:pt x="18549" y="18548"/>
                  </a:lnTo>
                  <a:lnTo>
                    <a:pt x="51882" y="51881"/>
                  </a:lnTo>
                  <a:lnTo>
                    <a:pt x="52285" y="51478"/>
                  </a:lnTo>
                  <a:lnTo>
                    <a:pt x="46909" y="42338"/>
                  </a:lnTo>
                  <a:lnTo>
                    <a:pt x="4570" y="0"/>
                  </a:lnTo>
                  <a:close/>
                </a:path>
              </a:pathLst>
            </a:custGeom>
            <a:solidFill>
              <a:srgbClr val="2D9CDF"/>
            </a:solidFill>
            <a:ln>
              <a:noFill/>
            </a:ln>
          </p:spPr>
          <p:txBody>
            <a:bodyPr lIns="91425" tIns="91425" rIns="91425" bIns="91425" anchor="ctr" anchorCtr="0">
              <a:noAutofit/>
            </a:bodyPr>
            <a:lstStyle/>
            <a:p>
              <a:pPr lvl="0">
                <a:spcBef>
                  <a:spcPts val="0"/>
                </a:spcBef>
                <a:buNone/>
              </a:pPr>
              <a:endParaRPr/>
            </a:p>
          </p:txBody>
        </p:sp>
        <p:sp>
          <p:nvSpPr>
            <p:cNvPr id="1395" name="Shape 1395"/>
            <p:cNvSpPr/>
            <p:nvPr/>
          </p:nvSpPr>
          <p:spPr>
            <a:xfrm>
              <a:off x="2244150" y="1431100"/>
              <a:ext cx="1075275" cy="1065175"/>
            </a:xfrm>
            <a:custGeom>
              <a:avLst/>
              <a:gdLst/>
              <a:ahLst/>
              <a:cxnLst/>
              <a:rect l="0" t="0" r="0" b="0"/>
              <a:pathLst>
                <a:path w="43011" h="42607" extrusionOk="0">
                  <a:moveTo>
                    <a:pt x="0" y="0"/>
                  </a:moveTo>
                  <a:lnTo>
                    <a:pt x="42607" y="42607"/>
                  </a:lnTo>
                  <a:lnTo>
                    <a:pt x="43011" y="42338"/>
                  </a:lnTo>
                  <a:lnTo>
                    <a:pt x="37769" y="33064"/>
                  </a:lnTo>
                  <a:lnTo>
                    <a:pt x="4570" y="0"/>
                  </a:lnTo>
                  <a:close/>
                </a:path>
              </a:pathLst>
            </a:custGeom>
            <a:solidFill>
              <a:srgbClr val="2F9AE0"/>
            </a:solidFill>
            <a:ln>
              <a:noFill/>
            </a:ln>
          </p:spPr>
          <p:txBody>
            <a:bodyPr lIns="91425" tIns="91425" rIns="91425" bIns="91425" anchor="ctr" anchorCtr="0">
              <a:noAutofit/>
            </a:bodyPr>
            <a:lstStyle/>
            <a:p>
              <a:pPr lvl="0">
                <a:spcBef>
                  <a:spcPts val="0"/>
                </a:spcBef>
                <a:buNone/>
              </a:pPr>
              <a:endParaRPr/>
            </a:p>
          </p:txBody>
        </p:sp>
        <p:sp>
          <p:nvSpPr>
            <p:cNvPr id="1396" name="Shape 1396"/>
            <p:cNvSpPr/>
            <p:nvPr/>
          </p:nvSpPr>
          <p:spPr>
            <a:xfrm>
              <a:off x="2341575" y="1431100"/>
              <a:ext cx="846800" cy="836700"/>
            </a:xfrm>
            <a:custGeom>
              <a:avLst/>
              <a:gdLst/>
              <a:ahLst/>
              <a:cxnLst/>
              <a:rect l="0" t="0" r="0" b="0"/>
              <a:pathLst>
                <a:path w="33872" h="33468" extrusionOk="0">
                  <a:moveTo>
                    <a:pt x="1" y="0"/>
                  </a:moveTo>
                  <a:lnTo>
                    <a:pt x="33468" y="33467"/>
                  </a:lnTo>
                  <a:lnTo>
                    <a:pt x="33872" y="33198"/>
                  </a:lnTo>
                  <a:lnTo>
                    <a:pt x="28495" y="23924"/>
                  </a:lnTo>
                  <a:lnTo>
                    <a:pt x="4571" y="0"/>
                  </a:lnTo>
                  <a:close/>
                </a:path>
              </a:pathLst>
            </a:custGeom>
            <a:solidFill>
              <a:srgbClr val="3098E0"/>
            </a:solidFill>
            <a:ln>
              <a:noFill/>
            </a:ln>
          </p:spPr>
          <p:txBody>
            <a:bodyPr lIns="91425" tIns="91425" rIns="91425" bIns="91425" anchor="ctr" anchorCtr="0">
              <a:noAutofit/>
            </a:bodyPr>
            <a:lstStyle/>
            <a:p>
              <a:pPr lvl="0">
                <a:spcBef>
                  <a:spcPts val="0"/>
                </a:spcBef>
                <a:buNone/>
              </a:pPr>
              <a:endParaRPr/>
            </a:p>
          </p:txBody>
        </p:sp>
        <p:sp>
          <p:nvSpPr>
            <p:cNvPr id="1397" name="Shape 1397"/>
            <p:cNvSpPr/>
            <p:nvPr/>
          </p:nvSpPr>
          <p:spPr>
            <a:xfrm>
              <a:off x="2439025" y="1431100"/>
              <a:ext cx="618300" cy="608200"/>
            </a:xfrm>
            <a:custGeom>
              <a:avLst/>
              <a:gdLst/>
              <a:ahLst/>
              <a:cxnLst/>
              <a:rect l="0" t="0" r="0" b="0"/>
              <a:pathLst>
                <a:path w="24732" h="24328" extrusionOk="0">
                  <a:moveTo>
                    <a:pt x="1" y="0"/>
                  </a:moveTo>
                  <a:lnTo>
                    <a:pt x="24194" y="24328"/>
                  </a:lnTo>
                  <a:lnTo>
                    <a:pt x="24732" y="23924"/>
                  </a:lnTo>
                  <a:lnTo>
                    <a:pt x="19355" y="14785"/>
                  </a:lnTo>
                  <a:lnTo>
                    <a:pt x="4571" y="0"/>
                  </a:lnTo>
                  <a:close/>
                </a:path>
              </a:pathLst>
            </a:custGeom>
            <a:solidFill>
              <a:srgbClr val="3196E1"/>
            </a:solidFill>
            <a:ln>
              <a:noFill/>
            </a:ln>
          </p:spPr>
          <p:txBody>
            <a:bodyPr lIns="91425" tIns="91425" rIns="91425" bIns="91425" anchor="ctr" anchorCtr="0">
              <a:noAutofit/>
            </a:bodyPr>
            <a:lstStyle/>
            <a:p>
              <a:pPr lvl="0">
                <a:spcBef>
                  <a:spcPts val="0"/>
                </a:spcBef>
                <a:buNone/>
              </a:pPr>
              <a:endParaRPr/>
            </a:p>
          </p:txBody>
        </p:sp>
        <p:sp>
          <p:nvSpPr>
            <p:cNvPr id="1398" name="Shape 1398"/>
            <p:cNvSpPr/>
            <p:nvPr/>
          </p:nvSpPr>
          <p:spPr>
            <a:xfrm>
              <a:off x="2533125" y="1431100"/>
              <a:ext cx="389800" cy="376350"/>
            </a:xfrm>
            <a:custGeom>
              <a:avLst/>
              <a:gdLst/>
              <a:ahLst/>
              <a:cxnLst/>
              <a:rect l="0" t="0" r="0" b="0"/>
              <a:pathLst>
                <a:path w="15592" h="15054" extrusionOk="0">
                  <a:moveTo>
                    <a:pt x="0" y="0"/>
                  </a:moveTo>
                  <a:lnTo>
                    <a:pt x="15188" y="15054"/>
                  </a:lnTo>
                  <a:lnTo>
                    <a:pt x="15591" y="14785"/>
                  </a:lnTo>
                  <a:lnTo>
                    <a:pt x="10350" y="5645"/>
                  </a:lnTo>
                  <a:lnTo>
                    <a:pt x="4704" y="0"/>
                  </a:lnTo>
                  <a:close/>
                </a:path>
              </a:pathLst>
            </a:custGeom>
            <a:solidFill>
              <a:srgbClr val="3295E1"/>
            </a:solidFill>
            <a:ln>
              <a:noFill/>
            </a:ln>
          </p:spPr>
          <p:txBody>
            <a:bodyPr lIns="91425" tIns="91425" rIns="91425" bIns="91425" anchor="ctr" anchorCtr="0">
              <a:noAutofit/>
            </a:bodyPr>
            <a:lstStyle/>
            <a:p>
              <a:pPr lvl="0">
                <a:spcBef>
                  <a:spcPts val="0"/>
                </a:spcBef>
                <a:buNone/>
              </a:pPr>
              <a:endParaRPr/>
            </a:p>
          </p:txBody>
        </p:sp>
        <p:sp>
          <p:nvSpPr>
            <p:cNvPr id="1399" name="Shape 1399"/>
            <p:cNvSpPr/>
            <p:nvPr/>
          </p:nvSpPr>
          <p:spPr>
            <a:xfrm>
              <a:off x="2630575" y="1431100"/>
              <a:ext cx="161300" cy="147850"/>
            </a:xfrm>
            <a:custGeom>
              <a:avLst/>
              <a:gdLst/>
              <a:ahLst/>
              <a:cxnLst/>
              <a:rect l="0" t="0" r="0" b="0"/>
              <a:pathLst>
                <a:path w="6452" h="5914" extrusionOk="0">
                  <a:moveTo>
                    <a:pt x="0" y="0"/>
                  </a:moveTo>
                  <a:lnTo>
                    <a:pt x="6048" y="5914"/>
                  </a:lnTo>
                  <a:lnTo>
                    <a:pt x="6452" y="5645"/>
                  </a:lnTo>
                  <a:lnTo>
                    <a:pt x="3226" y="0"/>
                  </a:lnTo>
                  <a:close/>
                </a:path>
              </a:pathLst>
            </a:custGeom>
            <a:solidFill>
              <a:srgbClr val="3393E2"/>
            </a:solidFill>
            <a:ln>
              <a:noFill/>
            </a:ln>
          </p:spPr>
          <p:txBody>
            <a:bodyPr lIns="91425" tIns="91425" rIns="91425" bIns="91425" anchor="ctr" anchorCtr="0">
              <a:noAutofit/>
            </a:bodyPr>
            <a:lstStyle/>
            <a:p>
              <a:pPr lvl="0">
                <a:spcBef>
                  <a:spcPts val="0"/>
                </a:spcBef>
                <a:buNone/>
              </a:pPr>
              <a:endParaRPr/>
            </a:p>
          </p:txBody>
        </p:sp>
      </p:grpSp>
      <p:sp>
        <p:nvSpPr>
          <p:cNvPr id="1400" name="Shape 1400"/>
          <p:cNvSpPr/>
          <p:nvPr/>
        </p:nvSpPr>
        <p:spPr>
          <a:xfrm rot="10800000" flipH="1">
            <a:off x="8763567" y="4485979"/>
            <a:ext cx="542999" cy="470400"/>
          </a:xfrm>
          <a:prstGeom prst="hexagon">
            <a:avLst>
              <a:gd name="adj" fmla="val 28678"/>
              <a:gd name="vf" fmla="val 115470"/>
            </a:avLst>
          </a:prstGeom>
          <a:noFill/>
          <a:ln w="9525" cap="flat" cmpd="sng">
            <a:solidFill>
              <a:srgbClr val="184769"/>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401" name="Shape 1401"/>
          <p:cNvSpPr/>
          <p:nvPr/>
        </p:nvSpPr>
        <p:spPr>
          <a:xfrm rot="10800000" flipH="1">
            <a:off x="8523810" y="4741099"/>
            <a:ext cx="284100" cy="245700"/>
          </a:xfrm>
          <a:prstGeom prst="hexagon">
            <a:avLst>
              <a:gd name="adj" fmla="val 28678"/>
              <a:gd name="vf" fmla="val 115470"/>
            </a:avLst>
          </a:prstGeom>
          <a:solidFill>
            <a:srgbClr val="3292E1"/>
          </a:solidFill>
          <a:ln>
            <a:noFill/>
          </a:ln>
        </p:spPr>
        <p:txBody>
          <a:bodyPr lIns="91425" tIns="91425" rIns="91425" bIns="91425" anchor="ctr" anchorCtr="0">
            <a:noAutofit/>
          </a:bodyPr>
          <a:lstStyle/>
          <a:p>
            <a:pPr lvl="0">
              <a:spcBef>
                <a:spcPts val="0"/>
              </a:spcBef>
              <a:buNone/>
            </a:pPr>
            <a:endParaRPr/>
          </a:p>
        </p:txBody>
      </p:sp>
      <p:sp>
        <p:nvSpPr>
          <p:cNvPr id="1402" name="Shape 1402"/>
          <p:cNvSpPr/>
          <p:nvPr/>
        </p:nvSpPr>
        <p:spPr>
          <a:xfrm rot="10800000" flipH="1">
            <a:off x="8322785" y="3628022"/>
            <a:ext cx="542999" cy="470100"/>
          </a:xfrm>
          <a:prstGeom prst="hexagon">
            <a:avLst>
              <a:gd name="adj" fmla="val 28678"/>
              <a:gd name="vf" fmla="val 115470"/>
            </a:avLst>
          </a:prstGeom>
          <a:solidFill>
            <a:srgbClr val="184769"/>
          </a:solidFill>
          <a:ln>
            <a:noFill/>
          </a:ln>
        </p:spPr>
        <p:txBody>
          <a:bodyPr lIns="91425" tIns="91425" rIns="91425" bIns="91425" anchor="ctr" anchorCtr="0">
            <a:noAutofit/>
          </a:bodyPr>
          <a:lstStyle/>
          <a:p>
            <a:pPr lvl="0">
              <a:spcBef>
                <a:spcPts val="0"/>
              </a:spcBef>
              <a:buNone/>
            </a:pPr>
            <a:endParaRPr/>
          </a:p>
        </p:txBody>
      </p:sp>
      <p:sp>
        <p:nvSpPr>
          <p:cNvPr id="1403" name="Shape 1403"/>
          <p:cNvSpPr/>
          <p:nvPr/>
        </p:nvSpPr>
        <p:spPr>
          <a:xfrm rot="10800000" flipH="1">
            <a:off x="8763568" y="4009882"/>
            <a:ext cx="237599" cy="205799"/>
          </a:xfrm>
          <a:prstGeom prst="hexagon">
            <a:avLst>
              <a:gd name="adj" fmla="val 28678"/>
              <a:gd name="vf" fmla="val 115470"/>
            </a:avLst>
          </a:prstGeom>
          <a:noFill/>
          <a:ln w="19050" cap="flat" cmpd="sng">
            <a:solidFill>
              <a:srgbClr val="00E1C6"/>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10"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3F841AD-B89B-48B1-A6E8-48390C5BA0B4}" type="datetimeFigureOut">
              <a:rPr lang="en-US" smtClean="0"/>
              <a:pPr/>
              <a:t>7/6/2016</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4D026088-D6C8-49D9-8E24-3589CDBA46E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E293C"/>
        </a:solidFill>
        <a:effectLst/>
      </p:bgPr>
    </p:bg>
    <p:spTree>
      <p:nvGrpSpPr>
        <p:cNvPr id="1" name="Shape 5"/>
        <p:cNvGrpSpPr/>
        <p:nvPr/>
      </p:nvGrpSpPr>
      <p:grpSpPr>
        <a:xfrm>
          <a:off x="0" y="0"/>
          <a:ext cx="0" cy="0"/>
          <a:chOff x="0" y="0"/>
          <a:chExt cx="0" cy="0"/>
        </a:xfrm>
      </p:grpSpPr>
      <p:sp>
        <p:nvSpPr>
          <p:cNvPr id="6" name="Shape 6"/>
          <p:cNvSpPr txBox="1">
            <a:spLocks noGrp="1"/>
          </p:cNvSpPr>
          <p:nvPr>
            <p:ph type="title"/>
          </p:nvPr>
        </p:nvSpPr>
        <p:spPr>
          <a:xfrm>
            <a:off x="1732700" y="1735600"/>
            <a:ext cx="4944300" cy="645300"/>
          </a:xfrm>
          <a:prstGeom prst="rect">
            <a:avLst/>
          </a:prstGeom>
          <a:noFill/>
          <a:ln>
            <a:noFill/>
          </a:ln>
        </p:spPr>
        <p:txBody>
          <a:bodyPr lIns="91425" tIns="91425" rIns="91425" bIns="91425" anchor="b" anchorCtr="0"/>
          <a:lstStyle>
            <a:lvl1pPr lvl="0">
              <a:spcBef>
                <a:spcPts val="0"/>
              </a:spcBef>
              <a:buClr>
                <a:srgbClr val="19BBD5"/>
              </a:buClr>
              <a:buSzPct val="100000"/>
              <a:buFont typeface="Nixie One"/>
              <a:buNone/>
              <a:defRPr sz="4000">
                <a:solidFill>
                  <a:srgbClr val="19BBD5"/>
                </a:solidFill>
                <a:latin typeface="Nixie One"/>
                <a:ea typeface="Nixie One"/>
                <a:cs typeface="Nixie One"/>
                <a:sym typeface="Nixie One"/>
              </a:defRPr>
            </a:lvl1pPr>
            <a:lvl2pPr lvl="1">
              <a:spcBef>
                <a:spcPts val="0"/>
              </a:spcBef>
              <a:buClr>
                <a:srgbClr val="19BBD5"/>
              </a:buClr>
              <a:buSzPct val="100000"/>
              <a:buFont typeface="Nixie One"/>
              <a:buNone/>
              <a:defRPr sz="4000">
                <a:solidFill>
                  <a:srgbClr val="19BBD5"/>
                </a:solidFill>
                <a:latin typeface="Nixie One"/>
                <a:ea typeface="Nixie One"/>
                <a:cs typeface="Nixie One"/>
                <a:sym typeface="Nixie One"/>
              </a:defRPr>
            </a:lvl2pPr>
            <a:lvl3pPr lvl="2">
              <a:spcBef>
                <a:spcPts val="0"/>
              </a:spcBef>
              <a:buClr>
                <a:srgbClr val="19BBD5"/>
              </a:buClr>
              <a:buSzPct val="100000"/>
              <a:buFont typeface="Nixie One"/>
              <a:buNone/>
              <a:defRPr sz="4000">
                <a:solidFill>
                  <a:srgbClr val="19BBD5"/>
                </a:solidFill>
                <a:latin typeface="Nixie One"/>
                <a:ea typeface="Nixie One"/>
                <a:cs typeface="Nixie One"/>
                <a:sym typeface="Nixie One"/>
              </a:defRPr>
            </a:lvl3pPr>
            <a:lvl4pPr lvl="3">
              <a:spcBef>
                <a:spcPts val="0"/>
              </a:spcBef>
              <a:buClr>
                <a:srgbClr val="19BBD5"/>
              </a:buClr>
              <a:buSzPct val="100000"/>
              <a:buFont typeface="Nixie One"/>
              <a:buNone/>
              <a:defRPr sz="4000">
                <a:solidFill>
                  <a:srgbClr val="19BBD5"/>
                </a:solidFill>
                <a:latin typeface="Nixie One"/>
                <a:ea typeface="Nixie One"/>
                <a:cs typeface="Nixie One"/>
                <a:sym typeface="Nixie One"/>
              </a:defRPr>
            </a:lvl4pPr>
            <a:lvl5pPr lvl="4">
              <a:spcBef>
                <a:spcPts val="0"/>
              </a:spcBef>
              <a:buClr>
                <a:srgbClr val="19BBD5"/>
              </a:buClr>
              <a:buSzPct val="100000"/>
              <a:buFont typeface="Nixie One"/>
              <a:buNone/>
              <a:defRPr sz="4000">
                <a:solidFill>
                  <a:srgbClr val="19BBD5"/>
                </a:solidFill>
                <a:latin typeface="Nixie One"/>
                <a:ea typeface="Nixie One"/>
                <a:cs typeface="Nixie One"/>
                <a:sym typeface="Nixie One"/>
              </a:defRPr>
            </a:lvl5pPr>
            <a:lvl6pPr lvl="5">
              <a:spcBef>
                <a:spcPts val="0"/>
              </a:spcBef>
              <a:buClr>
                <a:srgbClr val="19BBD5"/>
              </a:buClr>
              <a:buSzPct val="100000"/>
              <a:buFont typeface="Nixie One"/>
              <a:buNone/>
              <a:defRPr sz="4000">
                <a:solidFill>
                  <a:srgbClr val="19BBD5"/>
                </a:solidFill>
                <a:latin typeface="Nixie One"/>
                <a:ea typeface="Nixie One"/>
                <a:cs typeface="Nixie One"/>
                <a:sym typeface="Nixie One"/>
              </a:defRPr>
            </a:lvl6pPr>
            <a:lvl7pPr lvl="6">
              <a:spcBef>
                <a:spcPts val="0"/>
              </a:spcBef>
              <a:buClr>
                <a:srgbClr val="19BBD5"/>
              </a:buClr>
              <a:buSzPct val="100000"/>
              <a:buFont typeface="Nixie One"/>
              <a:buNone/>
              <a:defRPr sz="4000">
                <a:solidFill>
                  <a:srgbClr val="19BBD5"/>
                </a:solidFill>
                <a:latin typeface="Nixie One"/>
                <a:ea typeface="Nixie One"/>
                <a:cs typeface="Nixie One"/>
                <a:sym typeface="Nixie One"/>
              </a:defRPr>
            </a:lvl7pPr>
            <a:lvl8pPr lvl="7">
              <a:spcBef>
                <a:spcPts val="0"/>
              </a:spcBef>
              <a:buClr>
                <a:srgbClr val="19BBD5"/>
              </a:buClr>
              <a:buSzPct val="100000"/>
              <a:buFont typeface="Nixie One"/>
              <a:buNone/>
              <a:defRPr sz="4000">
                <a:solidFill>
                  <a:srgbClr val="19BBD5"/>
                </a:solidFill>
                <a:latin typeface="Nixie One"/>
                <a:ea typeface="Nixie One"/>
                <a:cs typeface="Nixie One"/>
                <a:sym typeface="Nixie One"/>
              </a:defRPr>
            </a:lvl8pPr>
            <a:lvl9pPr lvl="8">
              <a:spcBef>
                <a:spcPts val="0"/>
              </a:spcBef>
              <a:buClr>
                <a:srgbClr val="19BBD5"/>
              </a:buClr>
              <a:buSzPct val="100000"/>
              <a:buFont typeface="Nixie One"/>
              <a:buNone/>
              <a:defRPr sz="4000">
                <a:solidFill>
                  <a:srgbClr val="19BBD5"/>
                </a:solidFill>
                <a:latin typeface="Nixie One"/>
                <a:ea typeface="Nixie One"/>
                <a:cs typeface="Nixie One"/>
                <a:sym typeface="Nixie One"/>
              </a:defRPr>
            </a:lvl9pPr>
          </a:lstStyle>
          <a:p>
            <a:endParaRPr/>
          </a:p>
        </p:txBody>
      </p:sp>
      <p:sp>
        <p:nvSpPr>
          <p:cNvPr id="7" name="Shape 7"/>
          <p:cNvSpPr txBox="1">
            <a:spLocks noGrp="1"/>
          </p:cNvSpPr>
          <p:nvPr>
            <p:ph type="body" idx="1"/>
          </p:nvPr>
        </p:nvSpPr>
        <p:spPr>
          <a:xfrm>
            <a:off x="1732700" y="2255124"/>
            <a:ext cx="4944300" cy="1659900"/>
          </a:xfrm>
          <a:prstGeom prst="rect">
            <a:avLst/>
          </a:prstGeom>
          <a:noFill/>
          <a:ln>
            <a:noFill/>
          </a:ln>
        </p:spPr>
        <p:txBody>
          <a:bodyPr lIns="91425" tIns="91425" rIns="91425" bIns="91425" anchor="t" anchorCtr="0"/>
          <a:lstStyle>
            <a:lvl1pPr lvl="0">
              <a:spcBef>
                <a:spcPts val="600"/>
              </a:spcBef>
              <a:buClr>
                <a:srgbClr val="19BBD5"/>
              </a:buClr>
              <a:buFont typeface="Muli"/>
              <a:buChar char="◇"/>
              <a:defRPr>
                <a:solidFill>
                  <a:srgbClr val="C6DAEC"/>
                </a:solidFill>
                <a:latin typeface="Muli"/>
                <a:ea typeface="Muli"/>
                <a:cs typeface="Muli"/>
                <a:sym typeface="Muli"/>
              </a:defRPr>
            </a:lvl1pPr>
            <a:lvl2pPr lvl="1">
              <a:spcBef>
                <a:spcPts val="480"/>
              </a:spcBef>
              <a:buClr>
                <a:srgbClr val="19BBD5"/>
              </a:buClr>
              <a:buFont typeface="Muli"/>
              <a:buChar char="￭"/>
              <a:defRPr>
                <a:solidFill>
                  <a:srgbClr val="C6DAEC"/>
                </a:solidFill>
                <a:latin typeface="Muli"/>
                <a:ea typeface="Muli"/>
                <a:cs typeface="Muli"/>
                <a:sym typeface="Muli"/>
              </a:defRPr>
            </a:lvl2pPr>
            <a:lvl3pPr lvl="2">
              <a:spcBef>
                <a:spcPts val="480"/>
              </a:spcBef>
              <a:buClr>
                <a:srgbClr val="19BBD5"/>
              </a:buClr>
              <a:buFont typeface="Muli"/>
              <a:buChar char="￮"/>
              <a:defRPr>
                <a:solidFill>
                  <a:srgbClr val="C6DAEC"/>
                </a:solidFill>
                <a:latin typeface="Muli"/>
                <a:ea typeface="Muli"/>
                <a:cs typeface="Muli"/>
                <a:sym typeface="Muli"/>
              </a:defRPr>
            </a:lvl3pPr>
            <a:lvl4pPr lvl="3">
              <a:spcBef>
                <a:spcPts val="360"/>
              </a:spcBef>
              <a:buClr>
                <a:srgbClr val="19BBD5"/>
              </a:buClr>
              <a:buFont typeface="Muli"/>
              <a:defRPr>
                <a:solidFill>
                  <a:srgbClr val="C6DAEC"/>
                </a:solidFill>
                <a:latin typeface="Muli"/>
                <a:ea typeface="Muli"/>
                <a:cs typeface="Muli"/>
                <a:sym typeface="Muli"/>
              </a:defRPr>
            </a:lvl4pPr>
            <a:lvl5pPr lvl="4">
              <a:spcBef>
                <a:spcPts val="360"/>
              </a:spcBef>
              <a:buClr>
                <a:srgbClr val="19BBD5"/>
              </a:buClr>
              <a:buFont typeface="Muli"/>
              <a:defRPr>
                <a:solidFill>
                  <a:srgbClr val="C6DAEC"/>
                </a:solidFill>
                <a:latin typeface="Muli"/>
                <a:ea typeface="Muli"/>
                <a:cs typeface="Muli"/>
                <a:sym typeface="Muli"/>
              </a:defRPr>
            </a:lvl5pPr>
            <a:lvl6pPr lvl="5">
              <a:spcBef>
                <a:spcPts val="360"/>
              </a:spcBef>
              <a:buClr>
                <a:srgbClr val="C6DAEC"/>
              </a:buClr>
              <a:buFont typeface="Muli"/>
              <a:defRPr>
                <a:solidFill>
                  <a:srgbClr val="C6DAEC"/>
                </a:solidFill>
                <a:latin typeface="Muli"/>
                <a:ea typeface="Muli"/>
                <a:cs typeface="Muli"/>
                <a:sym typeface="Muli"/>
              </a:defRPr>
            </a:lvl6pPr>
            <a:lvl7pPr lvl="6">
              <a:spcBef>
                <a:spcPts val="360"/>
              </a:spcBef>
              <a:buClr>
                <a:srgbClr val="C6DAEC"/>
              </a:buClr>
              <a:buFont typeface="Muli"/>
              <a:defRPr>
                <a:solidFill>
                  <a:srgbClr val="C6DAEC"/>
                </a:solidFill>
                <a:latin typeface="Muli"/>
                <a:ea typeface="Muli"/>
                <a:cs typeface="Muli"/>
                <a:sym typeface="Muli"/>
              </a:defRPr>
            </a:lvl7pPr>
            <a:lvl8pPr lvl="7">
              <a:spcBef>
                <a:spcPts val="360"/>
              </a:spcBef>
              <a:buClr>
                <a:srgbClr val="C6DAEC"/>
              </a:buClr>
              <a:buFont typeface="Muli"/>
              <a:defRPr>
                <a:solidFill>
                  <a:srgbClr val="C6DAEC"/>
                </a:solidFill>
                <a:latin typeface="Muli"/>
                <a:ea typeface="Muli"/>
                <a:cs typeface="Muli"/>
                <a:sym typeface="Muli"/>
              </a:defRPr>
            </a:lvl8pPr>
            <a:lvl9pPr lvl="8">
              <a:spcBef>
                <a:spcPts val="360"/>
              </a:spcBef>
              <a:buClr>
                <a:srgbClr val="C6DAEC"/>
              </a:buClr>
              <a:buFont typeface="Muli"/>
              <a:defRPr>
                <a:solidFill>
                  <a:srgbClr val="C6DAEC"/>
                </a:solidFill>
                <a:latin typeface="Muli"/>
                <a:ea typeface="Muli"/>
                <a:cs typeface="Muli"/>
                <a:sym typeface="Muli"/>
              </a:defRPr>
            </a:lvl9pPr>
          </a:lstStyle>
          <a:p>
            <a:endParaRPr/>
          </a:p>
        </p:txBody>
      </p:sp>
    </p:spTree>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7.xml"/></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7.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7.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7.xml"/></Relationships>
</file>

<file path=ppt/slides/_rels/slide6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8.xml"/><Relationship Id="rId1" Type="http://schemas.openxmlformats.org/officeDocument/2006/relationships/slideLayout" Target="../slideLayouts/slideLayout17.xml"/></Relationships>
</file>

<file path=ppt/slides/_rels/slide7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9.xml"/><Relationship Id="rId1" Type="http://schemas.openxmlformats.org/officeDocument/2006/relationships/slideLayout" Target="../slideLayouts/slideLayout17.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7.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7.xml"/></Relationships>
</file>

<file path=ppt/slides/_rels/slide7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2.xml"/><Relationship Id="rId1" Type="http://schemas.openxmlformats.org/officeDocument/2006/relationships/slideLayout" Target="../slideLayouts/slideLayout17.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7.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7.xml"/></Relationships>
</file>

<file path=ppt/slides/_rels/slide7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5.xml"/><Relationship Id="rId1" Type="http://schemas.openxmlformats.org/officeDocument/2006/relationships/slideLayout" Target="../slideLayouts/slideLayout17.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7.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7.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7.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3.xml"/></Relationships>
</file>

<file path=ppt/slides/_rels/slide8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0.xml"/><Relationship Id="rId1" Type="http://schemas.openxmlformats.org/officeDocument/2006/relationships/slideLayout" Target="../slideLayouts/slideLayout20.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4.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0.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6.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7.xml"/></Relationships>
</file>

<file path=ppt/slides/_rels/slide8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5.xml"/><Relationship Id="rId1" Type="http://schemas.openxmlformats.org/officeDocument/2006/relationships/slideLayout" Target="../slideLayouts/slideLayout20.xml"/></Relationships>
</file>

<file path=ppt/slides/_rels/slide8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6.xml"/><Relationship Id="rId1" Type="http://schemas.openxmlformats.org/officeDocument/2006/relationships/slideLayout" Target="../slideLayouts/slideLayout20.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0.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8.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0.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0.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0.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8.xml"/></Relationships>
</file>

<file path=ppt/slides/_rels/slide94.xml.rels><?xml version="1.0" encoding="UTF-8" standalone="yes"?>
<Relationships xmlns="http://schemas.openxmlformats.org/package/2006/relationships"><Relationship Id="rId3" Type="http://schemas.openxmlformats.org/officeDocument/2006/relationships/hyperlink" Target="http://slidemodel.com" TargetMode="External"/><Relationship Id="rId2" Type="http://schemas.openxmlformats.org/officeDocument/2006/relationships/notesSlide" Target="../notesSlides/notesSlide73.xml"/><Relationship Id="rId1" Type="http://schemas.openxmlformats.org/officeDocument/2006/relationships/slideLayout" Target="../slideLayouts/slideLayout20.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17.xml"/></Relationships>
</file>

<file path=ppt/slides/_rels/slide96.xml.rels><?xml version="1.0" encoding="UTF-8" standalone="yes"?>
<Relationships xmlns="http://schemas.openxmlformats.org/package/2006/relationships"><Relationship Id="rId3" Type="http://schemas.openxmlformats.org/officeDocument/2006/relationships/hyperlink" Target="http://www.google.com/sheets/about/" TargetMode="External"/><Relationship Id="rId2" Type="http://schemas.openxmlformats.org/officeDocument/2006/relationships/notesSlide" Target="../notesSlides/notesSlide75.xml"/><Relationship Id="rId1" Type="http://schemas.openxmlformats.org/officeDocument/2006/relationships/slideLayout" Target="../slideLayouts/slideLayout19.xml"/><Relationship Id="rId4" Type="http://schemas.openxmlformats.org/officeDocument/2006/relationships/image" Target="../media/image14.png"/></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0.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20.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0.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0.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20.xml"/></Relationships>
</file>

<file path=ppt/slides/_rels/slide102.xml.rels><?xml version="1.0" encoding="UTF-8" standalone="yes"?>
<Relationships xmlns="http://schemas.openxmlformats.org/package/2006/relationships"><Relationship Id="rId3" Type="http://schemas.openxmlformats.org/officeDocument/2006/relationships/hyperlink" Target="http://www.slidescarnival.com/" TargetMode="External"/><Relationship Id="rId2" Type="http://schemas.openxmlformats.org/officeDocument/2006/relationships/notesSlide" Target="../notesSlides/notesSlide81.xml"/><Relationship Id="rId1" Type="http://schemas.openxmlformats.org/officeDocument/2006/relationships/slideLayout" Target="../slideLayouts/slideLayout15.xml"/><Relationship Id="rId4" Type="http://schemas.openxmlformats.org/officeDocument/2006/relationships/hyperlink" Target="http://unsplash.com/" TargetMode="External"/></Relationships>
</file>

<file path=ppt/slides/_rels/slide103.xml.rels><?xml version="1.0" encoding="UTF-8" standalone="yes"?>
<Relationships xmlns="http://schemas.openxmlformats.org/package/2006/relationships"><Relationship Id="rId3" Type="http://schemas.openxmlformats.org/officeDocument/2006/relationships/hyperlink" Target="http://www.google.com/fonts" TargetMode="External"/><Relationship Id="rId2" Type="http://schemas.openxmlformats.org/officeDocument/2006/relationships/notesSlide" Target="../notesSlides/notesSlide82.xml"/><Relationship Id="rId1" Type="http://schemas.openxmlformats.org/officeDocument/2006/relationships/slideLayout" Target="../slideLayouts/slideLayout20.xml"/><Relationship Id="rId4" Type="http://schemas.openxmlformats.org/officeDocument/2006/relationships/image" Target="../media/image15.png"/></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pic>
        <p:nvPicPr>
          <p:cNvPr id="70" name="Shape 70"/>
          <p:cNvPicPr preferRelativeResize="0"/>
          <p:nvPr/>
        </p:nvPicPr>
        <p:blipFill rotWithShape="1">
          <a:blip r:embed="rId3">
            <a:alphaModFix amt="15000"/>
          </a:blip>
          <a:srcRect t="28895" b="14855"/>
          <a:stretch/>
        </p:blipFill>
        <p:spPr>
          <a:xfrm>
            <a:off x="0" y="0"/>
            <a:ext cx="9144000" cy="5143500"/>
          </a:xfrm>
          <a:prstGeom prst="rect">
            <a:avLst/>
          </a:prstGeom>
          <a:noFill/>
          <a:ln>
            <a:noFill/>
          </a:ln>
        </p:spPr>
      </p:pic>
      <p:sp>
        <p:nvSpPr>
          <p:cNvPr id="71" name="Shape 71"/>
          <p:cNvSpPr txBox="1">
            <a:spLocks noGrp="1"/>
          </p:cNvSpPr>
          <p:nvPr>
            <p:ph type="ctrTitle" idx="4294967295"/>
          </p:nvPr>
        </p:nvSpPr>
        <p:spPr>
          <a:xfrm>
            <a:off x="-400050" y="440352"/>
            <a:ext cx="9020100" cy="1159799"/>
          </a:xfrm>
          <a:prstGeom prst="rect">
            <a:avLst/>
          </a:prstGeom>
        </p:spPr>
        <p:txBody>
          <a:bodyPr lIns="91425" tIns="91425" rIns="91425" bIns="91425" anchor="t" anchorCtr="0">
            <a:noAutofit/>
          </a:bodyPr>
          <a:lstStyle/>
          <a:p>
            <a:pPr lvl="0">
              <a:spcBef>
                <a:spcPts val="0"/>
              </a:spcBef>
              <a:buNone/>
            </a:pPr>
            <a:r>
              <a:rPr lang="en" sz="18000" dirty="0"/>
              <a:t>HELLO!</a:t>
            </a:r>
          </a:p>
        </p:txBody>
      </p:sp>
      <p:sp>
        <p:nvSpPr>
          <p:cNvPr id="72" name="Shape 72"/>
          <p:cNvSpPr txBox="1">
            <a:spLocks noGrp="1"/>
          </p:cNvSpPr>
          <p:nvPr>
            <p:ph type="subTitle" idx="4294967295"/>
          </p:nvPr>
        </p:nvSpPr>
        <p:spPr>
          <a:xfrm>
            <a:off x="866777" y="2990850"/>
            <a:ext cx="7743823" cy="1723500"/>
          </a:xfrm>
          <a:prstGeom prst="rect">
            <a:avLst/>
          </a:prstGeom>
        </p:spPr>
        <p:txBody>
          <a:bodyPr lIns="91425" tIns="91425" rIns="91425" bIns="91425" anchor="t" anchorCtr="0">
            <a:noAutofit/>
          </a:bodyPr>
          <a:lstStyle/>
          <a:p>
            <a:pPr>
              <a:spcBef>
                <a:spcPts val="0"/>
              </a:spcBef>
              <a:buNone/>
            </a:pPr>
            <a:r>
              <a:rPr lang="en-US" sz="3600" b="1" dirty="0" smtClean="0"/>
              <a:t>I am </a:t>
            </a:r>
            <a:r>
              <a:rPr lang="en-US" sz="3600" b="1" dirty="0" err="1" smtClean="0"/>
              <a:t>Sudheer</a:t>
            </a:r>
            <a:r>
              <a:rPr lang="en-US" sz="3600" b="1" dirty="0" smtClean="0"/>
              <a:t> Gupta</a:t>
            </a:r>
            <a:endParaRPr lang="en" sz="3600" b="1" dirty="0"/>
          </a:p>
          <a:p>
            <a:pPr lvl="0">
              <a:spcBef>
                <a:spcPts val="0"/>
              </a:spcBef>
              <a:buClr>
                <a:schemeClr val="dk1"/>
              </a:buClr>
              <a:buSzPct val="78571"/>
              <a:buNone/>
            </a:pPr>
            <a:endParaRPr lang="en-US" dirty="0" smtClean="0"/>
          </a:p>
        </p:txBody>
      </p:sp>
    </p:spTree>
    <p:extLst>
      <p:ext uri="{BB962C8B-B14F-4D97-AF65-F5344CB8AC3E}">
        <p14:creationId xmlns:p14="http://schemas.microsoft.com/office/powerpoint/2010/main" val="949613976"/>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71"/>
                                        </p:tgtEl>
                                        <p:attrNameLst>
                                          <p:attrName>style.visibility</p:attrName>
                                        </p:attrNameLst>
                                      </p:cBhvr>
                                      <p:to>
                                        <p:strVal val="visible"/>
                                      </p:to>
                                    </p:set>
                                    <p:animEffect transition="in" filter="fade">
                                      <p:cBhvr>
                                        <p:cTn id="7" dur="1000"/>
                                        <p:tgtEl>
                                          <p:spTgt spid="71"/>
                                        </p:tgtEl>
                                      </p:cBhvr>
                                    </p:animEffect>
                                    <p:anim calcmode="lin" valueType="num">
                                      <p:cBhvr>
                                        <p:cTn id="8" dur="1000" fill="hold"/>
                                        <p:tgtEl>
                                          <p:spTgt spid="71"/>
                                        </p:tgtEl>
                                        <p:attrNameLst>
                                          <p:attrName>ppt_x</p:attrName>
                                        </p:attrNameLst>
                                      </p:cBhvr>
                                      <p:tavLst>
                                        <p:tav tm="0">
                                          <p:val>
                                            <p:strVal val="#ppt_x"/>
                                          </p:val>
                                        </p:tav>
                                        <p:tav tm="100000">
                                          <p:val>
                                            <p:strVal val="#ppt_x"/>
                                          </p:val>
                                        </p:tav>
                                      </p:tavLst>
                                    </p:anim>
                                    <p:anim calcmode="lin" valueType="num">
                                      <p:cBhvr>
                                        <p:cTn id="9" dur="900" decel="100000" fill="hold"/>
                                        <p:tgtEl>
                                          <p:spTgt spid="71"/>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71"/>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72">
                                            <p:txEl>
                                              <p:pRg st="0" end="0"/>
                                            </p:txEl>
                                          </p:spTgt>
                                        </p:tgtEl>
                                        <p:attrNameLst>
                                          <p:attrName>style.visibility</p:attrName>
                                        </p:attrNameLst>
                                      </p:cBhvr>
                                      <p:to>
                                        <p:strVal val="visible"/>
                                      </p:to>
                                    </p:set>
                                    <p:animEffect transition="in" filter="fade">
                                      <p:cBhvr>
                                        <p:cTn id="13" dur="1000"/>
                                        <p:tgtEl>
                                          <p:spTgt spid="72">
                                            <p:txEl>
                                              <p:pRg st="0" end="0"/>
                                            </p:txEl>
                                          </p:spTgt>
                                        </p:tgtEl>
                                      </p:cBhvr>
                                    </p:animEffect>
                                    <p:anim calcmode="lin" valueType="num">
                                      <p:cBhvr>
                                        <p:cTn id="14" dur="1000" fill="hold"/>
                                        <p:tgtEl>
                                          <p:spTgt spid="72">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72">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72">
                                            <p:txEl>
                                              <p:pRg st="0" end="0"/>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Shape 178"/>
          <p:cNvSpPr/>
          <p:nvPr/>
        </p:nvSpPr>
        <p:spPr>
          <a:xfrm>
            <a:off x="2819400" y="933527"/>
            <a:ext cx="6966585" cy="3543223"/>
          </a:xfrm>
          <a:custGeom>
            <a:avLst/>
            <a:gdLst/>
            <a:ahLst/>
            <a:cxnLst/>
            <a:rect l="0" t="0" r="0" b="0"/>
            <a:pathLst>
              <a:path w="285750" h="136125" extrusionOk="0">
                <a:moveTo>
                  <a:pt x="74830" y="1313"/>
                </a:moveTo>
                <a:lnTo>
                  <a:pt x="74352" y="1330"/>
                </a:lnTo>
                <a:lnTo>
                  <a:pt x="74864" y="1330"/>
                </a:lnTo>
                <a:lnTo>
                  <a:pt x="74830" y="1313"/>
                </a:lnTo>
                <a:close/>
                <a:moveTo>
                  <a:pt x="77830" y="1739"/>
                </a:moveTo>
                <a:lnTo>
                  <a:pt x="77830" y="1739"/>
                </a:lnTo>
                <a:lnTo>
                  <a:pt x="77830" y="1739"/>
                </a:lnTo>
                <a:close/>
                <a:moveTo>
                  <a:pt x="176011" y="1432"/>
                </a:moveTo>
                <a:lnTo>
                  <a:pt x="176114" y="1636"/>
                </a:lnTo>
                <a:lnTo>
                  <a:pt x="175500" y="1841"/>
                </a:lnTo>
                <a:lnTo>
                  <a:pt x="175807" y="1943"/>
                </a:lnTo>
                <a:lnTo>
                  <a:pt x="178875" y="1943"/>
                </a:lnTo>
                <a:lnTo>
                  <a:pt x="178773" y="1636"/>
                </a:lnTo>
                <a:lnTo>
                  <a:pt x="176011" y="1432"/>
                </a:lnTo>
                <a:close/>
                <a:moveTo>
                  <a:pt x="135102" y="1841"/>
                </a:moveTo>
                <a:lnTo>
                  <a:pt x="134898" y="1943"/>
                </a:lnTo>
                <a:lnTo>
                  <a:pt x="135102" y="2045"/>
                </a:lnTo>
                <a:lnTo>
                  <a:pt x="134489" y="2045"/>
                </a:lnTo>
                <a:lnTo>
                  <a:pt x="134795" y="2148"/>
                </a:lnTo>
                <a:lnTo>
                  <a:pt x="134489" y="2148"/>
                </a:lnTo>
                <a:lnTo>
                  <a:pt x="135920" y="2352"/>
                </a:lnTo>
                <a:lnTo>
                  <a:pt x="135307" y="2455"/>
                </a:lnTo>
                <a:lnTo>
                  <a:pt x="137148" y="2557"/>
                </a:lnTo>
                <a:lnTo>
                  <a:pt x="137148" y="2659"/>
                </a:lnTo>
                <a:lnTo>
                  <a:pt x="139500" y="2148"/>
                </a:lnTo>
                <a:lnTo>
                  <a:pt x="137148" y="2045"/>
                </a:lnTo>
                <a:lnTo>
                  <a:pt x="137250" y="1841"/>
                </a:lnTo>
                <a:lnTo>
                  <a:pt x="136739" y="1841"/>
                </a:lnTo>
                <a:lnTo>
                  <a:pt x="136739" y="2045"/>
                </a:lnTo>
                <a:lnTo>
                  <a:pt x="135102" y="1841"/>
                </a:lnTo>
                <a:close/>
                <a:moveTo>
                  <a:pt x="178466" y="2045"/>
                </a:moveTo>
                <a:lnTo>
                  <a:pt x="177443" y="2148"/>
                </a:lnTo>
                <a:lnTo>
                  <a:pt x="177136" y="2455"/>
                </a:lnTo>
                <a:lnTo>
                  <a:pt x="181534" y="2864"/>
                </a:lnTo>
                <a:lnTo>
                  <a:pt x="181534" y="2864"/>
                </a:lnTo>
                <a:lnTo>
                  <a:pt x="180716" y="2659"/>
                </a:lnTo>
                <a:lnTo>
                  <a:pt x="181023" y="2659"/>
                </a:lnTo>
                <a:lnTo>
                  <a:pt x="180818" y="2250"/>
                </a:lnTo>
                <a:lnTo>
                  <a:pt x="178466" y="2045"/>
                </a:lnTo>
                <a:close/>
                <a:moveTo>
                  <a:pt x="75068" y="3170"/>
                </a:moveTo>
                <a:lnTo>
                  <a:pt x="74870" y="3225"/>
                </a:lnTo>
                <a:lnTo>
                  <a:pt x="75022" y="3201"/>
                </a:lnTo>
                <a:lnTo>
                  <a:pt x="75022" y="3201"/>
                </a:lnTo>
                <a:lnTo>
                  <a:pt x="75068" y="3170"/>
                </a:lnTo>
                <a:close/>
                <a:moveTo>
                  <a:pt x="72920" y="1227"/>
                </a:moveTo>
                <a:lnTo>
                  <a:pt x="72102" y="1330"/>
                </a:lnTo>
                <a:lnTo>
                  <a:pt x="72511" y="1330"/>
                </a:lnTo>
                <a:lnTo>
                  <a:pt x="70977" y="1534"/>
                </a:lnTo>
                <a:lnTo>
                  <a:pt x="71591" y="1739"/>
                </a:lnTo>
                <a:lnTo>
                  <a:pt x="70364" y="1739"/>
                </a:lnTo>
                <a:lnTo>
                  <a:pt x="70568" y="1841"/>
                </a:lnTo>
                <a:lnTo>
                  <a:pt x="70057" y="1943"/>
                </a:lnTo>
                <a:lnTo>
                  <a:pt x="71080" y="2045"/>
                </a:lnTo>
                <a:lnTo>
                  <a:pt x="69648" y="2045"/>
                </a:lnTo>
                <a:lnTo>
                  <a:pt x="69750" y="2352"/>
                </a:lnTo>
                <a:lnTo>
                  <a:pt x="70670" y="2352"/>
                </a:lnTo>
                <a:lnTo>
                  <a:pt x="69545" y="2557"/>
                </a:lnTo>
                <a:lnTo>
                  <a:pt x="70568" y="2557"/>
                </a:lnTo>
                <a:lnTo>
                  <a:pt x="70466" y="2659"/>
                </a:lnTo>
                <a:lnTo>
                  <a:pt x="72102" y="2557"/>
                </a:lnTo>
                <a:lnTo>
                  <a:pt x="70773" y="2761"/>
                </a:lnTo>
                <a:lnTo>
                  <a:pt x="70466" y="2966"/>
                </a:lnTo>
                <a:lnTo>
                  <a:pt x="70159" y="3068"/>
                </a:lnTo>
                <a:lnTo>
                  <a:pt x="70977" y="3170"/>
                </a:lnTo>
                <a:lnTo>
                  <a:pt x="70364" y="3273"/>
                </a:lnTo>
                <a:lnTo>
                  <a:pt x="72102" y="3477"/>
                </a:lnTo>
                <a:lnTo>
                  <a:pt x="72102" y="3170"/>
                </a:lnTo>
                <a:lnTo>
                  <a:pt x="72307" y="3273"/>
                </a:lnTo>
                <a:lnTo>
                  <a:pt x="73330" y="3170"/>
                </a:lnTo>
                <a:lnTo>
                  <a:pt x="73227" y="3068"/>
                </a:lnTo>
                <a:lnTo>
                  <a:pt x="73739" y="2864"/>
                </a:lnTo>
                <a:lnTo>
                  <a:pt x="73432" y="3068"/>
                </a:lnTo>
                <a:lnTo>
                  <a:pt x="75580" y="2557"/>
                </a:lnTo>
                <a:lnTo>
                  <a:pt x="74557" y="2455"/>
                </a:lnTo>
                <a:lnTo>
                  <a:pt x="74659" y="2045"/>
                </a:lnTo>
                <a:lnTo>
                  <a:pt x="74966" y="1841"/>
                </a:lnTo>
                <a:lnTo>
                  <a:pt x="74352" y="1943"/>
                </a:lnTo>
                <a:lnTo>
                  <a:pt x="74455" y="2045"/>
                </a:lnTo>
                <a:lnTo>
                  <a:pt x="73534" y="1739"/>
                </a:lnTo>
                <a:lnTo>
                  <a:pt x="73534" y="1636"/>
                </a:lnTo>
                <a:lnTo>
                  <a:pt x="72920" y="1227"/>
                </a:lnTo>
                <a:close/>
                <a:moveTo>
                  <a:pt x="74870" y="3225"/>
                </a:moveTo>
                <a:lnTo>
                  <a:pt x="73227" y="3477"/>
                </a:lnTo>
                <a:lnTo>
                  <a:pt x="74301" y="3380"/>
                </a:lnTo>
                <a:lnTo>
                  <a:pt x="74301" y="3380"/>
                </a:lnTo>
                <a:lnTo>
                  <a:pt x="74870" y="3225"/>
                </a:lnTo>
                <a:close/>
                <a:moveTo>
                  <a:pt x="74352" y="3375"/>
                </a:moveTo>
                <a:lnTo>
                  <a:pt x="74301" y="3380"/>
                </a:lnTo>
                <a:lnTo>
                  <a:pt x="74301" y="3380"/>
                </a:lnTo>
                <a:lnTo>
                  <a:pt x="73943" y="3477"/>
                </a:lnTo>
                <a:lnTo>
                  <a:pt x="74352" y="3375"/>
                </a:lnTo>
                <a:close/>
                <a:moveTo>
                  <a:pt x="182148" y="2557"/>
                </a:moveTo>
                <a:lnTo>
                  <a:pt x="182250" y="2966"/>
                </a:lnTo>
                <a:lnTo>
                  <a:pt x="182148" y="3170"/>
                </a:lnTo>
                <a:lnTo>
                  <a:pt x="182045" y="3580"/>
                </a:lnTo>
                <a:lnTo>
                  <a:pt x="185114" y="3170"/>
                </a:lnTo>
                <a:lnTo>
                  <a:pt x="183682" y="2761"/>
                </a:lnTo>
                <a:lnTo>
                  <a:pt x="183170" y="2864"/>
                </a:lnTo>
                <a:lnTo>
                  <a:pt x="182966" y="2761"/>
                </a:lnTo>
                <a:lnTo>
                  <a:pt x="183068" y="2659"/>
                </a:lnTo>
                <a:lnTo>
                  <a:pt x="182455" y="2557"/>
                </a:lnTo>
                <a:lnTo>
                  <a:pt x="182455" y="2557"/>
                </a:lnTo>
                <a:lnTo>
                  <a:pt x="182557" y="2659"/>
                </a:lnTo>
                <a:lnTo>
                  <a:pt x="182148" y="2557"/>
                </a:lnTo>
                <a:close/>
                <a:moveTo>
                  <a:pt x="64739" y="2557"/>
                </a:moveTo>
                <a:lnTo>
                  <a:pt x="63614" y="2864"/>
                </a:lnTo>
                <a:lnTo>
                  <a:pt x="64023" y="2864"/>
                </a:lnTo>
                <a:lnTo>
                  <a:pt x="63716" y="2966"/>
                </a:lnTo>
                <a:lnTo>
                  <a:pt x="63716" y="2966"/>
                </a:lnTo>
                <a:lnTo>
                  <a:pt x="64432" y="2864"/>
                </a:lnTo>
                <a:lnTo>
                  <a:pt x="64125" y="2966"/>
                </a:lnTo>
                <a:lnTo>
                  <a:pt x="64534" y="3068"/>
                </a:lnTo>
                <a:lnTo>
                  <a:pt x="64125" y="3068"/>
                </a:lnTo>
                <a:lnTo>
                  <a:pt x="64330" y="3170"/>
                </a:lnTo>
                <a:lnTo>
                  <a:pt x="63511" y="3375"/>
                </a:lnTo>
                <a:lnTo>
                  <a:pt x="65352" y="3477"/>
                </a:lnTo>
                <a:lnTo>
                  <a:pt x="65352" y="3580"/>
                </a:lnTo>
                <a:lnTo>
                  <a:pt x="66068" y="3682"/>
                </a:lnTo>
                <a:lnTo>
                  <a:pt x="66273" y="3375"/>
                </a:lnTo>
                <a:lnTo>
                  <a:pt x="66580" y="3170"/>
                </a:lnTo>
                <a:lnTo>
                  <a:pt x="65966" y="2966"/>
                </a:lnTo>
                <a:lnTo>
                  <a:pt x="66068" y="2864"/>
                </a:lnTo>
                <a:lnTo>
                  <a:pt x="65148" y="2966"/>
                </a:lnTo>
                <a:lnTo>
                  <a:pt x="65148" y="2864"/>
                </a:lnTo>
                <a:lnTo>
                  <a:pt x="64739" y="2557"/>
                </a:lnTo>
                <a:close/>
                <a:moveTo>
                  <a:pt x="67705" y="2966"/>
                </a:moveTo>
                <a:lnTo>
                  <a:pt x="67295" y="3273"/>
                </a:lnTo>
                <a:lnTo>
                  <a:pt x="67705" y="3477"/>
                </a:lnTo>
                <a:lnTo>
                  <a:pt x="67398" y="3682"/>
                </a:lnTo>
                <a:lnTo>
                  <a:pt x="69136" y="3273"/>
                </a:lnTo>
                <a:lnTo>
                  <a:pt x="67705" y="2966"/>
                </a:lnTo>
                <a:close/>
                <a:moveTo>
                  <a:pt x="136943" y="3170"/>
                </a:moveTo>
                <a:lnTo>
                  <a:pt x="135818" y="3273"/>
                </a:lnTo>
                <a:lnTo>
                  <a:pt x="136841" y="3682"/>
                </a:lnTo>
                <a:lnTo>
                  <a:pt x="136432" y="3886"/>
                </a:lnTo>
                <a:lnTo>
                  <a:pt x="137557" y="3886"/>
                </a:lnTo>
                <a:lnTo>
                  <a:pt x="137352" y="3989"/>
                </a:lnTo>
                <a:lnTo>
                  <a:pt x="137761" y="4091"/>
                </a:lnTo>
                <a:lnTo>
                  <a:pt x="138784" y="3784"/>
                </a:lnTo>
                <a:lnTo>
                  <a:pt x="137659" y="3477"/>
                </a:lnTo>
                <a:lnTo>
                  <a:pt x="137761" y="3477"/>
                </a:lnTo>
                <a:lnTo>
                  <a:pt x="137148" y="3375"/>
                </a:lnTo>
                <a:lnTo>
                  <a:pt x="136943" y="3170"/>
                </a:lnTo>
                <a:close/>
                <a:moveTo>
                  <a:pt x="131114" y="2250"/>
                </a:moveTo>
                <a:lnTo>
                  <a:pt x="131114" y="2352"/>
                </a:lnTo>
                <a:lnTo>
                  <a:pt x="130295" y="2352"/>
                </a:lnTo>
                <a:lnTo>
                  <a:pt x="131318" y="2864"/>
                </a:lnTo>
                <a:lnTo>
                  <a:pt x="130705" y="2864"/>
                </a:lnTo>
                <a:lnTo>
                  <a:pt x="131625" y="3375"/>
                </a:lnTo>
                <a:lnTo>
                  <a:pt x="132648" y="3273"/>
                </a:lnTo>
                <a:lnTo>
                  <a:pt x="132545" y="3170"/>
                </a:lnTo>
                <a:lnTo>
                  <a:pt x="132545" y="3068"/>
                </a:lnTo>
                <a:lnTo>
                  <a:pt x="132955" y="3068"/>
                </a:lnTo>
                <a:lnTo>
                  <a:pt x="133261" y="3273"/>
                </a:lnTo>
                <a:lnTo>
                  <a:pt x="133875" y="3068"/>
                </a:lnTo>
                <a:lnTo>
                  <a:pt x="133670" y="3170"/>
                </a:lnTo>
                <a:lnTo>
                  <a:pt x="134080" y="3273"/>
                </a:lnTo>
                <a:lnTo>
                  <a:pt x="132443" y="3580"/>
                </a:lnTo>
                <a:lnTo>
                  <a:pt x="132750" y="3784"/>
                </a:lnTo>
                <a:lnTo>
                  <a:pt x="134080" y="3784"/>
                </a:lnTo>
                <a:lnTo>
                  <a:pt x="132545" y="4091"/>
                </a:lnTo>
                <a:lnTo>
                  <a:pt x="134284" y="4602"/>
                </a:lnTo>
                <a:lnTo>
                  <a:pt x="134386" y="4398"/>
                </a:lnTo>
                <a:lnTo>
                  <a:pt x="134284" y="4295"/>
                </a:lnTo>
                <a:lnTo>
                  <a:pt x="134898" y="3886"/>
                </a:lnTo>
                <a:lnTo>
                  <a:pt x="134898" y="3580"/>
                </a:lnTo>
                <a:lnTo>
                  <a:pt x="135205" y="3477"/>
                </a:lnTo>
                <a:lnTo>
                  <a:pt x="135511" y="3170"/>
                </a:lnTo>
                <a:lnTo>
                  <a:pt x="136432" y="3068"/>
                </a:lnTo>
                <a:lnTo>
                  <a:pt x="135920" y="2864"/>
                </a:lnTo>
                <a:lnTo>
                  <a:pt x="136023" y="2761"/>
                </a:lnTo>
                <a:lnTo>
                  <a:pt x="134795" y="2659"/>
                </a:lnTo>
                <a:lnTo>
                  <a:pt x="134795" y="2455"/>
                </a:lnTo>
                <a:lnTo>
                  <a:pt x="134182" y="2557"/>
                </a:lnTo>
                <a:lnTo>
                  <a:pt x="134386" y="2352"/>
                </a:lnTo>
                <a:lnTo>
                  <a:pt x="133261" y="2250"/>
                </a:lnTo>
                <a:lnTo>
                  <a:pt x="133261" y="2250"/>
                </a:lnTo>
                <a:lnTo>
                  <a:pt x="133568" y="2864"/>
                </a:lnTo>
                <a:lnTo>
                  <a:pt x="133568" y="2864"/>
                </a:lnTo>
                <a:lnTo>
                  <a:pt x="132750" y="2455"/>
                </a:lnTo>
                <a:lnTo>
                  <a:pt x="131318" y="2455"/>
                </a:lnTo>
                <a:lnTo>
                  <a:pt x="131932" y="2250"/>
                </a:lnTo>
                <a:close/>
                <a:moveTo>
                  <a:pt x="66682" y="4398"/>
                </a:moveTo>
                <a:lnTo>
                  <a:pt x="66784" y="4500"/>
                </a:lnTo>
                <a:lnTo>
                  <a:pt x="66477" y="4500"/>
                </a:lnTo>
                <a:lnTo>
                  <a:pt x="67091" y="4705"/>
                </a:lnTo>
                <a:lnTo>
                  <a:pt x="66784" y="4705"/>
                </a:lnTo>
                <a:lnTo>
                  <a:pt x="68232" y="4795"/>
                </a:lnTo>
                <a:lnTo>
                  <a:pt x="68232" y="4795"/>
                </a:lnTo>
                <a:lnTo>
                  <a:pt x="68625" y="4500"/>
                </a:lnTo>
                <a:lnTo>
                  <a:pt x="66682" y="4398"/>
                </a:lnTo>
                <a:close/>
                <a:moveTo>
                  <a:pt x="68232" y="4795"/>
                </a:moveTo>
                <a:lnTo>
                  <a:pt x="68216" y="4807"/>
                </a:lnTo>
                <a:lnTo>
                  <a:pt x="68324" y="4801"/>
                </a:lnTo>
                <a:lnTo>
                  <a:pt x="68324" y="4801"/>
                </a:lnTo>
                <a:lnTo>
                  <a:pt x="68232" y="4795"/>
                </a:lnTo>
                <a:close/>
                <a:moveTo>
                  <a:pt x="71489" y="4500"/>
                </a:moveTo>
                <a:lnTo>
                  <a:pt x="70568" y="4705"/>
                </a:lnTo>
                <a:lnTo>
                  <a:pt x="71080" y="4807"/>
                </a:lnTo>
                <a:lnTo>
                  <a:pt x="71489" y="4500"/>
                </a:lnTo>
                <a:close/>
                <a:moveTo>
                  <a:pt x="81102" y="205"/>
                </a:moveTo>
                <a:lnTo>
                  <a:pt x="81614" y="409"/>
                </a:lnTo>
                <a:lnTo>
                  <a:pt x="80386" y="307"/>
                </a:lnTo>
                <a:lnTo>
                  <a:pt x="80489" y="409"/>
                </a:lnTo>
                <a:lnTo>
                  <a:pt x="79773" y="409"/>
                </a:lnTo>
                <a:lnTo>
                  <a:pt x="79977" y="511"/>
                </a:lnTo>
                <a:lnTo>
                  <a:pt x="79466" y="511"/>
                </a:lnTo>
                <a:lnTo>
                  <a:pt x="80693" y="920"/>
                </a:lnTo>
                <a:lnTo>
                  <a:pt x="80693" y="920"/>
                </a:lnTo>
                <a:lnTo>
                  <a:pt x="79159" y="716"/>
                </a:lnTo>
                <a:lnTo>
                  <a:pt x="77011" y="716"/>
                </a:lnTo>
                <a:lnTo>
                  <a:pt x="77727" y="818"/>
                </a:lnTo>
                <a:lnTo>
                  <a:pt x="73841" y="1023"/>
                </a:lnTo>
                <a:lnTo>
                  <a:pt x="73943" y="1125"/>
                </a:lnTo>
                <a:lnTo>
                  <a:pt x="74864" y="1023"/>
                </a:lnTo>
                <a:lnTo>
                  <a:pt x="74864" y="1023"/>
                </a:lnTo>
                <a:lnTo>
                  <a:pt x="74250" y="1125"/>
                </a:lnTo>
                <a:lnTo>
                  <a:pt x="75989" y="1125"/>
                </a:lnTo>
                <a:lnTo>
                  <a:pt x="74659" y="1227"/>
                </a:lnTo>
                <a:lnTo>
                  <a:pt x="74830" y="1313"/>
                </a:lnTo>
                <a:lnTo>
                  <a:pt x="74830" y="1313"/>
                </a:lnTo>
                <a:lnTo>
                  <a:pt x="77216" y="1227"/>
                </a:lnTo>
                <a:lnTo>
                  <a:pt x="74557" y="1534"/>
                </a:lnTo>
                <a:lnTo>
                  <a:pt x="74557" y="1534"/>
                </a:lnTo>
                <a:lnTo>
                  <a:pt x="78034" y="1330"/>
                </a:lnTo>
                <a:lnTo>
                  <a:pt x="75784" y="1739"/>
                </a:lnTo>
                <a:lnTo>
                  <a:pt x="75784" y="1739"/>
                </a:lnTo>
                <a:lnTo>
                  <a:pt x="78341" y="1636"/>
                </a:lnTo>
                <a:lnTo>
                  <a:pt x="78341" y="1636"/>
                </a:lnTo>
                <a:lnTo>
                  <a:pt x="77830" y="1739"/>
                </a:lnTo>
                <a:lnTo>
                  <a:pt x="81818" y="1125"/>
                </a:lnTo>
                <a:lnTo>
                  <a:pt x="81818" y="1125"/>
                </a:lnTo>
                <a:lnTo>
                  <a:pt x="80386" y="1534"/>
                </a:lnTo>
                <a:lnTo>
                  <a:pt x="81409" y="1534"/>
                </a:lnTo>
                <a:lnTo>
                  <a:pt x="77523" y="1943"/>
                </a:lnTo>
                <a:lnTo>
                  <a:pt x="78648" y="2352"/>
                </a:lnTo>
                <a:lnTo>
                  <a:pt x="78648" y="2352"/>
                </a:lnTo>
                <a:lnTo>
                  <a:pt x="75375" y="2045"/>
                </a:lnTo>
                <a:lnTo>
                  <a:pt x="75375" y="2352"/>
                </a:lnTo>
                <a:lnTo>
                  <a:pt x="76193" y="2761"/>
                </a:lnTo>
                <a:lnTo>
                  <a:pt x="75682" y="2761"/>
                </a:lnTo>
                <a:lnTo>
                  <a:pt x="77216" y="2864"/>
                </a:lnTo>
                <a:lnTo>
                  <a:pt x="75022" y="3201"/>
                </a:lnTo>
                <a:lnTo>
                  <a:pt x="75022" y="3201"/>
                </a:lnTo>
                <a:lnTo>
                  <a:pt x="74761" y="3375"/>
                </a:lnTo>
                <a:lnTo>
                  <a:pt x="75170" y="3477"/>
                </a:lnTo>
                <a:lnTo>
                  <a:pt x="74148" y="3682"/>
                </a:lnTo>
                <a:lnTo>
                  <a:pt x="74045" y="3886"/>
                </a:lnTo>
                <a:lnTo>
                  <a:pt x="75989" y="3580"/>
                </a:lnTo>
                <a:lnTo>
                  <a:pt x="73739" y="3989"/>
                </a:lnTo>
                <a:lnTo>
                  <a:pt x="73432" y="3682"/>
                </a:lnTo>
                <a:lnTo>
                  <a:pt x="72716" y="3682"/>
                </a:lnTo>
                <a:lnTo>
                  <a:pt x="72818" y="4193"/>
                </a:lnTo>
                <a:lnTo>
                  <a:pt x="71489" y="4500"/>
                </a:lnTo>
                <a:lnTo>
                  <a:pt x="71489" y="4500"/>
                </a:lnTo>
                <a:lnTo>
                  <a:pt x="71489" y="4500"/>
                </a:lnTo>
                <a:lnTo>
                  <a:pt x="71284" y="4807"/>
                </a:lnTo>
                <a:lnTo>
                  <a:pt x="71898" y="4705"/>
                </a:lnTo>
                <a:lnTo>
                  <a:pt x="71898" y="4807"/>
                </a:lnTo>
                <a:lnTo>
                  <a:pt x="75784" y="4807"/>
                </a:lnTo>
                <a:lnTo>
                  <a:pt x="75477" y="5011"/>
                </a:lnTo>
                <a:lnTo>
                  <a:pt x="75477" y="5011"/>
                </a:lnTo>
                <a:lnTo>
                  <a:pt x="77318" y="4705"/>
                </a:lnTo>
                <a:lnTo>
                  <a:pt x="77727" y="4398"/>
                </a:lnTo>
                <a:lnTo>
                  <a:pt x="77114" y="4398"/>
                </a:lnTo>
                <a:lnTo>
                  <a:pt x="77216" y="4193"/>
                </a:lnTo>
                <a:lnTo>
                  <a:pt x="75682" y="4091"/>
                </a:lnTo>
                <a:lnTo>
                  <a:pt x="76193" y="4091"/>
                </a:lnTo>
                <a:lnTo>
                  <a:pt x="76091" y="3989"/>
                </a:lnTo>
                <a:lnTo>
                  <a:pt x="78341" y="3886"/>
                </a:lnTo>
                <a:lnTo>
                  <a:pt x="78545" y="3580"/>
                </a:lnTo>
                <a:lnTo>
                  <a:pt x="80489" y="3375"/>
                </a:lnTo>
                <a:lnTo>
                  <a:pt x="79977" y="3170"/>
                </a:lnTo>
                <a:lnTo>
                  <a:pt x="81205" y="3068"/>
                </a:lnTo>
                <a:lnTo>
                  <a:pt x="79159" y="2761"/>
                </a:lnTo>
                <a:lnTo>
                  <a:pt x="81614" y="2659"/>
                </a:lnTo>
                <a:lnTo>
                  <a:pt x="80386" y="2455"/>
                </a:lnTo>
                <a:lnTo>
                  <a:pt x="82534" y="2352"/>
                </a:lnTo>
                <a:lnTo>
                  <a:pt x="81920" y="2250"/>
                </a:lnTo>
                <a:lnTo>
                  <a:pt x="83966" y="2250"/>
                </a:lnTo>
                <a:lnTo>
                  <a:pt x="83864" y="2148"/>
                </a:lnTo>
                <a:lnTo>
                  <a:pt x="84375" y="2045"/>
                </a:lnTo>
                <a:lnTo>
                  <a:pt x="83557" y="2045"/>
                </a:lnTo>
                <a:lnTo>
                  <a:pt x="84682" y="1943"/>
                </a:lnTo>
                <a:lnTo>
                  <a:pt x="84580" y="1739"/>
                </a:lnTo>
                <a:lnTo>
                  <a:pt x="88466" y="1125"/>
                </a:lnTo>
                <a:lnTo>
                  <a:pt x="86216" y="1330"/>
                </a:lnTo>
                <a:lnTo>
                  <a:pt x="90920" y="614"/>
                </a:lnTo>
                <a:lnTo>
                  <a:pt x="89898" y="511"/>
                </a:lnTo>
                <a:lnTo>
                  <a:pt x="90000" y="409"/>
                </a:lnTo>
                <a:lnTo>
                  <a:pt x="89795" y="409"/>
                </a:lnTo>
                <a:lnTo>
                  <a:pt x="89898" y="307"/>
                </a:lnTo>
                <a:lnTo>
                  <a:pt x="89898" y="307"/>
                </a:lnTo>
                <a:lnTo>
                  <a:pt x="87136" y="409"/>
                </a:lnTo>
                <a:lnTo>
                  <a:pt x="88466" y="205"/>
                </a:lnTo>
                <a:lnTo>
                  <a:pt x="84682" y="205"/>
                </a:lnTo>
                <a:lnTo>
                  <a:pt x="84989" y="409"/>
                </a:lnTo>
                <a:lnTo>
                  <a:pt x="82739" y="205"/>
                </a:lnTo>
                <a:lnTo>
                  <a:pt x="83352" y="409"/>
                </a:lnTo>
                <a:lnTo>
                  <a:pt x="83352" y="409"/>
                </a:lnTo>
                <a:lnTo>
                  <a:pt x="81102" y="205"/>
                </a:lnTo>
                <a:close/>
                <a:moveTo>
                  <a:pt x="62898" y="4909"/>
                </a:moveTo>
                <a:lnTo>
                  <a:pt x="63205" y="5011"/>
                </a:lnTo>
                <a:lnTo>
                  <a:pt x="63205" y="4909"/>
                </a:lnTo>
                <a:close/>
                <a:moveTo>
                  <a:pt x="55227" y="3989"/>
                </a:moveTo>
                <a:lnTo>
                  <a:pt x="55330" y="4091"/>
                </a:lnTo>
                <a:lnTo>
                  <a:pt x="50318" y="5011"/>
                </a:lnTo>
                <a:lnTo>
                  <a:pt x="50523" y="5011"/>
                </a:lnTo>
                <a:lnTo>
                  <a:pt x="50318" y="5216"/>
                </a:lnTo>
                <a:lnTo>
                  <a:pt x="50318" y="5216"/>
                </a:lnTo>
                <a:lnTo>
                  <a:pt x="51545" y="5011"/>
                </a:lnTo>
                <a:lnTo>
                  <a:pt x="51443" y="5318"/>
                </a:lnTo>
                <a:lnTo>
                  <a:pt x="54102" y="4500"/>
                </a:lnTo>
                <a:lnTo>
                  <a:pt x="53591" y="4909"/>
                </a:lnTo>
                <a:lnTo>
                  <a:pt x="53591" y="4909"/>
                </a:lnTo>
                <a:lnTo>
                  <a:pt x="56045" y="4091"/>
                </a:lnTo>
                <a:lnTo>
                  <a:pt x="55227" y="3989"/>
                </a:lnTo>
                <a:close/>
                <a:moveTo>
                  <a:pt x="65761" y="4705"/>
                </a:moveTo>
                <a:lnTo>
                  <a:pt x="63818" y="4807"/>
                </a:lnTo>
                <a:lnTo>
                  <a:pt x="64227" y="4909"/>
                </a:lnTo>
                <a:lnTo>
                  <a:pt x="63920" y="4909"/>
                </a:lnTo>
                <a:lnTo>
                  <a:pt x="64330" y="5011"/>
                </a:lnTo>
                <a:lnTo>
                  <a:pt x="64023" y="5216"/>
                </a:lnTo>
                <a:lnTo>
                  <a:pt x="63205" y="5011"/>
                </a:lnTo>
                <a:lnTo>
                  <a:pt x="62898" y="5114"/>
                </a:lnTo>
                <a:lnTo>
                  <a:pt x="63000" y="5114"/>
                </a:lnTo>
                <a:lnTo>
                  <a:pt x="63102" y="5318"/>
                </a:lnTo>
                <a:lnTo>
                  <a:pt x="63102" y="5318"/>
                </a:lnTo>
                <a:lnTo>
                  <a:pt x="62489" y="5216"/>
                </a:lnTo>
                <a:lnTo>
                  <a:pt x="61875" y="5420"/>
                </a:lnTo>
                <a:lnTo>
                  <a:pt x="64125" y="5420"/>
                </a:lnTo>
                <a:lnTo>
                  <a:pt x="62898" y="5625"/>
                </a:lnTo>
                <a:lnTo>
                  <a:pt x="63102" y="5727"/>
                </a:lnTo>
                <a:lnTo>
                  <a:pt x="63000" y="5932"/>
                </a:lnTo>
                <a:lnTo>
                  <a:pt x="63000" y="5932"/>
                </a:lnTo>
                <a:lnTo>
                  <a:pt x="65148" y="5420"/>
                </a:lnTo>
                <a:lnTo>
                  <a:pt x="64943" y="5318"/>
                </a:lnTo>
                <a:lnTo>
                  <a:pt x="65761" y="4705"/>
                </a:lnTo>
                <a:close/>
                <a:moveTo>
                  <a:pt x="209148" y="5011"/>
                </a:moveTo>
                <a:lnTo>
                  <a:pt x="209455" y="5420"/>
                </a:lnTo>
                <a:lnTo>
                  <a:pt x="207102" y="5216"/>
                </a:lnTo>
                <a:lnTo>
                  <a:pt x="207409" y="5318"/>
                </a:lnTo>
                <a:lnTo>
                  <a:pt x="207205" y="5318"/>
                </a:lnTo>
                <a:lnTo>
                  <a:pt x="207716" y="5625"/>
                </a:lnTo>
                <a:lnTo>
                  <a:pt x="207511" y="5625"/>
                </a:lnTo>
                <a:lnTo>
                  <a:pt x="211705" y="5932"/>
                </a:lnTo>
                <a:lnTo>
                  <a:pt x="210170" y="5420"/>
                </a:lnTo>
                <a:lnTo>
                  <a:pt x="210170" y="5420"/>
                </a:lnTo>
                <a:lnTo>
                  <a:pt x="212420" y="5727"/>
                </a:lnTo>
                <a:lnTo>
                  <a:pt x="212318" y="5523"/>
                </a:lnTo>
                <a:lnTo>
                  <a:pt x="209148" y="5011"/>
                </a:lnTo>
                <a:close/>
                <a:moveTo>
                  <a:pt x="65148" y="5932"/>
                </a:moveTo>
                <a:lnTo>
                  <a:pt x="65966" y="6239"/>
                </a:lnTo>
                <a:lnTo>
                  <a:pt x="66989" y="5932"/>
                </a:lnTo>
                <a:close/>
                <a:moveTo>
                  <a:pt x="59523" y="4500"/>
                </a:moveTo>
                <a:lnTo>
                  <a:pt x="58193" y="4807"/>
                </a:lnTo>
                <a:lnTo>
                  <a:pt x="58295" y="5011"/>
                </a:lnTo>
                <a:lnTo>
                  <a:pt x="57886" y="5216"/>
                </a:lnTo>
                <a:lnTo>
                  <a:pt x="58193" y="5420"/>
                </a:lnTo>
                <a:lnTo>
                  <a:pt x="56455" y="5216"/>
                </a:lnTo>
                <a:lnTo>
                  <a:pt x="56659" y="5216"/>
                </a:lnTo>
                <a:lnTo>
                  <a:pt x="55739" y="4909"/>
                </a:lnTo>
                <a:lnTo>
                  <a:pt x="55841" y="4807"/>
                </a:lnTo>
                <a:lnTo>
                  <a:pt x="54716" y="4909"/>
                </a:lnTo>
                <a:lnTo>
                  <a:pt x="55227" y="5011"/>
                </a:lnTo>
                <a:lnTo>
                  <a:pt x="53795" y="5216"/>
                </a:lnTo>
                <a:lnTo>
                  <a:pt x="54818" y="5216"/>
                </a:lnTo>
                <a:lnTo>
                  <a:pt x="53182" y="5420"/>
                </a:lnTo>
                <a:lnTo>
                  <a:pt x="54511" y="5318"/>
                </a:lnTo>
                <a:lnTo>
                  <a:pt x="52466" y="5727"/>
                </a:lnTo>
                <a:lnTo>
                  <a:pt x="53386" y="5932"/>
                </a:lnTo>
                <a:lnTo>
                  <a:pt x="53693" y="5830"/>
                </a:lnTo>
                <a:lnTo>
                  <a:pt x="53898" y="5932"/>
                </a:lnTo>
                <a:lnTo>
                  <a:pt x="54307" y="5830"/>
                </a:lnTo>
                <a:lnTo>
                  <a:pt x="54409" y="5727"/>
                </a:lnTo>
                <a:lnTo>
                  <a:pt x="55227" y="5625"/>
                </a:lnTo>
                <a:lnTo>
                  <a:pt x="54614" y="5830"/>
                </a:lnTo>
                <a:lnTo>
                  <a:pt x="56455" y="5727"/>
                </a:lnTo>
                <a:lnTo>
                  <a:pt x="56455" y="5727"/>
                </a:lnTo>
                <a:lnTo>
                  <a:pt x="54102" y="6136"/>
                </a:lnTo>
                <a:lnTo>
                  <a:pt x="54102" y="6341"/>
                </a:lnTo>
                <a:lnTo>
                  <a:pt x="57784" y="5932"/>
                </a:lnTo>
                <a:lnTo>
                  <a:pt x="57682" y="5932"/>
                </a:lnTo>
                <a:lnTo>
                  <a:pt x="59625" y="5727"/>
                </a:lnTo>
                <a:lnTo>
                  <a:pt x="60443" y="5114"/>
                </a:lnTo>
                <a:lnTo>
                  <a:pt x="58909" y="5318"/>
                </a:lnTo>
                <a:lnTo>
                  <a:pt x="59216" y="5114"/>
                </a:lnTo>
                <a:lnTo>
                  <a:pt x="58909" y="5114"/>
                </a:lnTo>
                <a:lnTo>
                  <a:pt x="59523" y="4500"/>
                </a:lnTo>
                <a:close/>
                <a:moveTo>
                  <a:pt x="70057" y="4705"/>
                </a:moveTo>
                <a:lnTo>
                  <a:pt x="68324" y="4801"/>
                </a:lnTo>
                <a:lnTo>
                  <a:pt x="68324" y="4801"/>
                </a:lnTo>
                <a:lnTo>
                  <a:pt x="68420" y="4807"/>
                </a:lnTo>
                <a:lnTo>
                  <a:pt x="68420" y="5318"/>
                </a:lnTo>
                <a:lnTo>
                  <a:pt x="67909" y="5625"/>
                </a:lnTo>
                <a:lnTo>
                  <a:pt x="67807" y="5830"/>
                </a:lnTo>
                <a:lnTo>
                  <a:pt x="68420" y="6034"/>
                </a:lnTo>
                <a:lnTo>
                  <a:pt x="68318" y="6136"/>
                </a:lnTo>
                <a:lnTo>
                  <a:pt x="69955" y="6136"/>
                </a:lnTo>
                <a:lnTo>
                  <a:pt x="69648" y="6341"/>
                </a:lnTo>
                <a:lnTo>
                  <a:pt x="75580" y="6034"/>
                </a:lnTo>
                <a:lnTo>
                  <a:pt x="75068" y="5932"/>
                </a:lnTo>
                <a:lnTo>
                  <a:pt x="75580" y="5523"/>
                </a:lnTo>
                <a:lnTo>
                  <a:pt x="74966" y="5420"/>
                </a:lnTo>
                <a:lnTo>
                  <a:pt x="75068" y="5318"/>
                </a:lnTo>
                <a:lnTo>
                  <a:pt x="71898" y="5523"/>
                </a:lnTo>
                <a:lnTo>
                  <a:pt x="72000" y="5625"/>
                </a:lnTo>
                <a:lnTo>
                  <a:pt x="70261" y="5420"/>
                </a:lnTo>
                <a:lnTo>
                  <a:pt x="70159" y="5523"/>
                </a:lnTo>
                <a:lnTo>
                  <a:pt x="69750" y="5523"/>
                </a:lnTo>
                <a:lnTo>
                  <a:pt x="70261" y="5318"/>
                </a:lnTo>
                <a:lnTo>
                  <a:pt x="69239" y="4909"/>
                </a:lnTo>
                <a:lnTo>
                  <a:pt x="70568" y="4909"/>
                </a:lnTo>
                <a:lnTo>
                  <a:pt x="69443" y="4807"/>
                </a:lnTo>
                <a:lnTo>
                  <a:pt x="70057" y="4705"/>
                </a:lnTo>
                <a:close/>
                <a:moveTo>
                  <a:pt x="165273" y="4705"/>
                </a:moveTo>
                <a:lnTo>
                  <a:pt x="160773" y="4909"/>
                </a:lnTo>
                <a:lnTo>
                  <a:pt x="160875" y="5011"/>
                </a:lnTo>
                <a:lnTo>
                  <a:pt x="160364" y="5114"/>
                </a:lnTo>
                <a:lnTo>
                  <a:pt x="159341" y="5420"/>
                </a:lnTo>
                <a:lnTo>
                  <a:pt x="158727" y="5625"/>
                </a:lnTo>
                <a:lnTo>
                  <a:pt x="158830" y="5727"/>
                </a:lnTo>
                <a:lnTo>
                  <a:pt x="158216" y="5830"/>
                </a:lnTo>
                <a:lnTo>
                  <a:pt x="158727" y="5932"/>
                </a:lnTo>
                <a:lnTo>
                  <a:pt x="158318" y="6239"/>
                </a:lnTo>
                <a:lnTo>
                  <a:pt x="158727" y="6341"/>
                </a:lnTo>
                <a:lnTo>
                  <a:pt x="158318" y="6443"/>
                </a:lnTo>
                <a:lnTo>
                  <a:pt x="158114" y="6648"/>
                </a:lnTo>
                <a:lnTo>
                  <a:pt x="157602" y="6955"/>
                </a:lnTo>
                <a:lnTo>
                  <a:pt x="158114" y="7261"/>
                </a:lnTo>
                <a:lnTo>
                  <a:pt x="160057" y="7057"/>
                </a:lnTo>
                <a:lnTo>
                  <a:pt x="159750" y="6852"/>
                </a:lnTo>
                <a:lnTo>
                  <a:pt x="160159" y="6341"/>
                </a:lnTo>
                <a:lnTo>
                  <a:pt x="160875" y="6239"/>
                </a:lnTo>
                <a:lnTo>
                  <a:pt x="160875" y="6136"/>
                </a:lnTo>
                <a:lnTo>
                  <a:pt x="161182" y="6034"/>
                </a:lnTo>
                <a:lnTo>
                  <a:pt x="160977" y="5932"/>
                </a:lnTo>
                <a:lnTo>
                  <a:pt x="165273" y="4705"/>
                </a:lnTo>
                <a:close/>
                <a:moveTo>
                  <a:pt x="212114" y="6852"/>
                </a:moveTo>
                <a:lnTo>
                  <a:pt x="211500" y="7261"/>
                </a:lnTo>
                <a:lnTo>
                  <a:pt x="214057" y="7364"/>
                </a:lnTo>
                <a:lnTo>
                  <a:pt x="212114" y="6852"/>
                </a:lnTo>
                <a:close/>
                <a:moveTo>
                  <a:pt x="177955" y="7159"/>
                </a:moveTo>
                <a:lnTo>
                  <a:pt x="178568" y="7466"/>
                </a:lnTo>
                <a:lnTo>
                  <a:pt x="177852" y="7261"/>
                </a:lnTo>
                <a:lnTo>
                  <a:pt x="177955" y="7159"/>
                </a:lnTo>
                <a:close/>
                <a:moveTo>
                  <a:pt x="58602" y="6955"/>
                </a:moveTo>
                <a:lnTo>
                  <a:pt x="57375" y="7159"/>
                </a:lnTo>
                <a:lnTo>
                  <a:pt x="57784" y="7568"/>
                </a:lnTo>
                <a:lnTo>
                  <a:pt x="58602" y="7261"/>
                </a:lnTo>
                <a:lnTo>
                  <a:pt x="58602" y="6955"/>
                </a:lnTo>
                <a:close/>
                <a:moveTo>
                  <a:pt x="108307" y="7568"/>
                </a:moveTo>
                <a:lnTo>
                  <a:pt x="108211" y="7587"/>
                </a:lnTo>
                <a:lnTo>
                  <a:pt x="108211" y="7587"/>
                </a:lnTo>
                <a:lnTo>
                  <a:pt x="108381" y="7603"/>
                </a:lnTo>
                <a:lnTo>
                  <a:pt x="108381" y="7603"/>
                </a:lnTo>
                <a:lnTo>
                  <a:pt x="108307" y="7568"/>
                </a:lnTo>
                <a:close/>
                <a:moveTo>
                  <a:pt x="73636" y="7159"/>
                </a:moveTo>
                <a:lnTo>
                  <a:pt x="74659" y="7670"/>
                </a:lnTo>
                <a:lnTo>
                  <a:pt x="76193" y="7670"/>
                </a:lnTo>
                <a:lnTo>
                  <a:pt x="76193" y="7466"/>
                </a:lnTo>
                <a:lnTo>
                  <a:pt x="75989" y="7261"/>
                </a:lnTo>
                <a:lnTo>
                  <a:pt x="73636" y="7159"/>
                </a:lnTo>
                <a:close/>
                <a:moveTo>
                  <a:pt x="108381" y="7603"/>
                </a:moveTo>
                <a:lnTo>
                  <a:pt x="109841" y="8284"/>
                </a:lnTo>
                <a:lnTo>
                  <a:pt x="110250" y="7773"/>
                </a:lnTo>
                <a:lnTo>
                  <a:pt x="108381" y="7603"/>
                </a:lnTo>
                <a:close/>
                <a:moveTo>
                  <a:pt x="68011" y="6852"/>
                </a:moveTo>
                <a:lnTo>
                  <a:pt x="64227" y="7364"/>
                </a:lnTo>
                <a:lnTo>
                  <a:pt x="63511" y="8386"/>
                </a:lnTo>
                <a:lnTo>
                  <a:pt x="63511" y="8386"/>
                </a:lnTo>
                <a:lnTo>
                  <a:pt x="64534" y="8182"/>
                </a:lnTo>
                <a:lnTo>
                  <a:pt x="64739" y="7773"/>
                </a:lnTo>
                <a:lnTo>
                  <a:pt x="65352" y="7773"/>
                </a:lnTo>
                <a:lnTo>
                  <a:pt x="68011" y="6852"/>
                </a:lnTo>
                <a:close/>
                <a:moveTo>
                  <a:pt x="216716" y="8182"/>
                </a:moveTo>
                <a:lnTo>
                  <a:pt x="217227" y="8489"/>
                </a:lnTo>
                <a:lnTo>
                  <a:pt x="217330" y="8182"/>
                </a:lnTo>
                <a:close/>
                <a:moveTo>
                  <a:pt x="62080" y="6852"/>
                </a:moveTo>
                <a:lnTo>
                  <a:pt x="60852" y="7159"/>
                </a:lnTo>
                <a:lnTo>
                  <a:pt x="61568" y="7364"/>
                </a:lnTo>
                <a:lnTo>
                  <a:pt x="61057" y="7466"/>
                </a:lnTo>
                <a:lnTo>
                  <a:pt x="61057" y="7568"/>
                </a:lnTo>
                <a:lnTo>
                  <a:pt x="60341" y="7773"/>
                </a:lnTo>
                <a:lnTo>
                  <a:pt x="60034" y="7466"/>
                </a:lnTo>
                <a:lnTo>
                  <a:pt x="59420" y="7773"/>
                </a:lnTo>
                <a:lnTo>
                  <a:pt x="59727" y="8182"/>
                </a:lnTo>
                <a:lnTo>
                  <a:pt x="60136" y="8284"/>
                </a:lnTo>
                <a:lnTo>
                  <a:pt x="60443" y="8898"/>
                </a:lnTo>
                <a:lnTo>
                  <a:pt x="61159" y="8898"/>
                </a:lnTo>
                <a:lnTo>
                  <a:pt x="61364" y="8489"/>
                </a:lnTo>
                <a:lnTo>
                  <a:pt x="62182" y="8591"/>
                </a:lnTo>
                <a:lnTo>
                  <a:pt x="63205" y="7773"/>
                </a:lnTo>
                <a:lnTo>
                  <a:pt x="62795" y="7875"/>
                </a:lnTo>
                <a:lnTo>
                  <a:pt x="62795" y="7670"/>
                </a:lnTo>
                <a:lnTo>
                  <a:pt x="62898" y="7670"/>
                </a:lnTo>
                <a:lnTo>
                  <a:pt x="62182" y="7568"/>
                </a:lnTo>
                <a:lnTo>
                  <a:pt x="63409" y="7261"/>
                </a:lnTo>
                <a:lnTo>
                  <a:pt x="63205" y="7159"/>
                </a:lnTo>
                <a:lnTo>
                  <a:pt x="63511" y="6852"/>
                </a:lnTo>
                <a:close/>
                <a:moveTo>
                  <a:pt x="47250" y="6443"/>
                </a:moveTo>
                <a:lnTo>
                  <a:pt x="47148" y="6852"/>
                </a:lnTo>
                <a:lnTo>
                  <a:pt x="43977" y="8386"/>
                </a:lnTo>
                <a:lnTo>
                  <a:pt x="44284" y="8386"/>
                </a:lnTo>
                <a:lnTo>
                  <a:pt x="44898" y="8693"/>
                </a:lnTo>
                <a:lnTo>
                  <a:pt x="44795" y="9102"/>
                </a:lnTo>
                <a:lnTo>
                  <a:pt x="44795" y="9102"/>
                </a:lnTo>
                <a:lnTo>
                  <a:pt x="51955" y="7159"/>
                </a:lnTo>
                <a:lnTo>
                  <a:pt x="51545" y="6545"/>
                </a:lnTo>
                <a:lnTo>
                  <a:pt x="50318" y="6750"/>
                </a:lnTo>
                <a:lnTo>
                  <a:pt x="50420" y="6545"/>
                </a:lnTo>
                <a:lnTo>
                  <a:pt x="50011" y="6648"/>
                </a:lnTo>
                <a:lnTo>
                  <a:pt x="50216" y="6545"/>
                </a:lnTo>
                <a:lnTo>
                  <a:pt x="47250" y="6443"/>
                </a:lnTo>
                <a:close/>
                <a:moveTo>
                  <a:pt x="158625" y="7261"/>
                </a:moveTo>
                <a:lnTo>
                  <a:pt x="157602" y="7875"/>
                </a:lnTo>
                <a:lnTo>
                  <a:pt x="157500" y="8182"/>
                </a:lnTo>
                <a:lnTo>
                  <a:pt x="156989" y="8284"/>
                </a:lnTo>
                <a:lnTo>
                  <a:pt x="159034" y="9102"/>
                </a:lnTo>
                <a:lnTo>
                  <a:pt x="158830" y="9102"/>
                </a:lnTo>
                <a:lnTo>
                  <a:pt x="158830" y="9205"/>
                </a:lnTo>
                <a:lnTo>
                  <a:pt x="158727" y="9205"/>
                </a:lnTo>
                <a:lnTo>
                  <a:pt x="158727" y="9307"/>
                </a:lnTo>
                <a:lnTo>
                  <a:pt x="158625" y="9307"/>
                </a:lnTo>
                <a:lnTo>
                  <a:pt x="160773" y="9614"/>
                </a:lnTo>
                <a:lnTo>
                  <a:pt x="160773" y="9614"/>
                </a:lnTo>
                <a:lnTo>
                  <a:pt x="160568" y="9511"/>
                </a:lnTo>
                <a:lnTo>
                  <a:pt x="161489" y="9511"/>
                </a:lnTo>
                <a:lnTo>
                  <a:pt x="159239" y="8080"/>
                </a:lnTo>
                <a:lnTo>
                  <a:pt x="159341" y="7773"/>
                </a:lnTo>
                <a:lnTo>
                  <a:pt x="159545" y="7670"/>
                </a:lnTo>
                <a:lnTo>
                  <a:pt x="159545" y="7466"/>
                </a:lnTo>
                <a:lnTo>
                  <a:pt x="158625" y="7261"/>
                </a:lnTo>
                <a:close/>
                <a:moveTo>
                  <a:pt x="18920" y="9818"/>
                </a:moveTo>
                <a:lnTo>
                  <a:pt x="18511" y="9920"/>
                </a:lnTo>
                <a:lnTo>
                  <a:pt x="18511" y="9920"/>
                </a:lnTo>
                <a:lnTo>
                  <a:pt x="18637" y="9901"/>
                </a:lnTo>
                <a:lnTo>
                  <a:pt x="18637" y="9901"/>
                </a:lnTo>
                <a:lnTo>
                  <a:pt x="18920" y="9818"/>
                </a:lnTo>
                <a:close/>
                <a:moveTo>
                  <a:pt x="137352" y="10125"/>
                </a:moveTo>
                <a:lnTo>
                  <a:pt x="137352" y="10125"/>
                </a:lnTo>
                <a:lnTo>
                  <a:pt x="137352" y="10125"/>
                </a:lnTo>
                <a:close/>
                <a:moveTo>
                  <a:pt x="88977" y="9818"/>
                </a:moveTo>
                <a:lnTo>
                  <a:pt x="88670" y="10125"/>
                </a:lnTo>
                <a:lnTo>
                  <a:pt x="88466" y="10125"/>
                </a:lnTo>
                <a:lnTo>
                  <a:pt x="88364" y="10432"/>
                </a:lnTo>
                <a:lnTo>
                  <a:pt x="88875" y="10534"/>
                </a:lnTo>
                <a:lnTo>
                  <a:pt x="88568" y="10636"/>
                </a:lnTo>
                <a:lnTo>
                  <a:pt x="89489" y="10636"/>
                </a:lnTo>
                <a:lnTo>
                  <a:pt x="90000" y="10227"/>
                </a:lnTo>
                <a:lnTo>
                  <a:pt x="88977" y="9818"/>
                </a:lnTo>
                <a:close/>
                <a:moveTo>
                  <a:pt x="52466" y="7261"/>
                </a:moveTo>
                <a:lnTo>
                  <a:pt x="48170" y="8591"/>
                </a:lnTo>
                <a:lnTo>
                  <a:pt x="48784" y="8693"/>
                </a:lnTo>
                <a:lnTo>
                  <a:pt x="48375" y="8898"/>
                </a:lnTo>
                <a:lnTo>
                  <a:pt x="50216" y="8795"/>
                </a:lnTo>
                <a:lnTo>
                  <a:pt x="50216" y="8795"/>
                </a:lnTo>
                <a:lnTo>
                  <a:pt x="49705" y="8898"/>
                </a:lnTo>
                <a:lnTo>
                  <a:pt x="49807" y="8898"/>
                </a:lnTo>
                <a:lnTo>
                  <a:pt x="47761" y="9307"/>
                </a:lnTo>
                <a:lnTo>
                  <a:pt x="51545" y="9818"/>
                </a:lnTo>
                <a:lnTo>
                  <a:pt x="48273" y="9920"/>
                </a:lnTo>
                <a:lnTo>
                  <a:pt x="47557" y="10534"/>
                </a:lnTo>
                <a:lnTo>
                  <a:pt x="49193" y="10739"/>
                </a:lnTo>
                <a:lnTo>
                  <a:pt x="48989" y="11352"/>
                </a:lnTo>
                <a:lnTo>
                  <a:pt x="54102" y="10534"/>
                </a:lnTo>
                <a:lnTo>
                  <a:pt x="54102" y="10739"/>
                </a:lnTo>
                <a:lnTo>
                  <a:pt x="54818" y="10841"/>
                </a:lnTo>
                <a:lnTo>
                  <a:pt x="54614" y="10943"/>
                </a:lnTo>
                <a:lnTo>
                  <a:pt x="56148" y="11045"/>
                </a:lnTo>
                <a:lnTo>
                  <a:pt x="57170" y="10534"/>
                </a:lnTo>
                <a:lnTo>
                  <a:pt x="56250" y="10739"/>
                </a:lnTo>
                <a:lnTo>
                  <a:pt x="56455" y="10534"/>
                </a:lnTo>
                <a:lnTo>
                  <a:pt x="56352" y="10432"/>
                </a:lnTo>
                <a:lnTo>
                  <a:pt x="58295" y="10023"/>
                </a:lnTo>
                <a:lnTo>
                  <a:pt x="57989" y="9920"/>
                </a:lnTo>
                <a:lnTo>
                  <a:pt x="57989" y="9818"/>
                </a:lnTo>
                <a:lnTo>
                  <a:pt x="56864" y="9409"/>
                </a:lnTo>
                <a:lnTo>
                  <a:pt x="57682" y="7670"/>
                </a:lnTo>
                <a:lnTo>
                  <a:pt x="56455" y="7364"/>
                </a:lnTo>
                <a:lnTo>
                  <a:pt x="55739" y="8489"/>
                </a:lnTo>
                <a:lnTo>
                  <a:pt x="55023" y="8693"/>
                </a:lnTo>
                <a:lnTo>
                  <a:pt x="55023" y="8693"/>
                </a:lnTo>
                <a:lnTo>
                  <a:pt x="55227" y="7875"/>
                </a:lnTo>
                <a:lnTo>
                  <a:pt x="54614" y="7773"/>
                </a:lnTo>
                <a:lnTo>
                  <a:pt x="53591" y="8080"/>
                </a:lnTo>
                <a:lnTo>
                  <a:pt x="53693" y="7977"/>
                </a:lnTo>
                <a:lnTo>
                  <a:pt x="53182" y="8080"/>
                </a:lnTo>
                <a:lnTo>
                  <a:pt x="53182" y="8080"/>
                </a:lnTo>
                <a:lnTo>
                  <a:pt x="53898" y="7773"/>
                </a:lnTo>
                <a:lnTo>
                  <a:pt x="51750" y="7875"/>
                </a:lnTo>
                <a:lnTo>
                  <a:pt x="52466" y="7261"/>
                </a:lnTo>
                <a:close/>
                <a:moveTo>
                  <a:pt x="60341" y="10330"/>
                </a:moveTo>
                <a:lnTo>
                  <a:pt x="58602" y="10841"/>
                </a:lnTo>
                <a:lnTo>
                  <a:pt x="59114" y="11148"/>
                </a:lnTo>
                <a:lnTo>
                  <a:pt x="60136" y="11352"/>
                </a:lnTo>
                <a:lnTo>
                  <a:pt x="61159" y="11045"/>
                </a:lnTo>
                <a:lnTo>
                  <a:pt x="60239" y="10432"/>
                </a:lnTo>
                <a:lnTo>
                  <a:pt x="60341" y="10330"/>
                </a:lnTo>
                <a:close/>
                <a:moveTo>
                  <a:pt x="175193" y="11250"/>
                </a:moveTo>
                <a:lnTo>
                  <a:pt x="176114" y="11557"/>
                </a:lnTo>
                <a:lnTo>
                  <a:pt x="176114" y="12068"/>
                </a:lnTo>
                <a:lnTo>
                  <a:pt x="177136" y="12170"/>
                </a:lnTo>
                <a:lnTo>
                  <a:pt x="177136" y="12170"/>
                </a:lnTo>
                <a:lnTo>
                  <a:pt x="176011" y="12068"/>
                </a:lnTo>
                <a:lnTo>
                  <a:pt x="175193" y="11250"/>
                </a:lnTo>
                <a:close/>
                <a:moveTo>
                  <a:pt x="73023" y="11557"/>
                </a:moveTo>
                <a:lnTo>
                  <a:pt x="72307" y="12375"/>
                </a:lnTo>
                <a:lnTo>
                  <a:pt x="73432" y="12375"/>
                </a:lnTo>
                <a:lnTo>
                  <a:pt x="74148" y="11659"/>
                </a:lnTo>
                <a:lnTo>
                  <a:pt x="73023" y="11557"/>
                </a:lnTo>
                <a:close/>
                <a:moveTo>
                  <a:pt x="108409" y="13295"/>
                </a:moveTo>
                <a:lnTo>
                  <a:pt x="108716" y="13398"/>
                </a:lnTo>
                <a:lnTo>
                  <a:pt x="108818" y="13398"/>
                </a:lnTo>
                <a:lnTo>
                  <a:pt x="108409" y="13295"/>
                </a:lnTo>
                <a:close/>
                <a:moveTo>
                  <a:pt x="9205" y="13807"/>
                </a:moveTo>
                <a:lnTo>
                  <a:pt x="9102" y="13909"/>
                </a:lnTo>
                <a:lnTo>
                  <a:pt x="9205" y="13909"/>
                </a:lnTo>
                <a:lnTo>
                  <a:pt x="9205" y="13807"/>
                </a:lnTo>
                <a:close/>
                <a:moveTo>
                  <a:pt x="5420" y="11045"/>
                </a:moveTo>
                <a:lnTo>
                  <a:pt x="0" y="14420"/>
                </a:lnTo>
                <a:lnTo>
                  <a:pt x="511" y="14318"/>
                </a:lnTo>
                <a:lnTo>
                  <a:pt x="1227" y="13909"/>
                </a:lnTo>
                <a:lnTo>
                  <a:pt x="1227" y="13705"/>
                </a:lnTo>
                <a:lnTo>
                  <a:pt x="1739" y="13398"/>
                </a:lnTo>
                <a:lnTo>
                  <a:pt x="1636" y="13500"/>
                </a:lnTo>
                <a:lnTo>
                  <a:pt x="2352" y="13295"/>
                </a:lnTo>
                <a:lnTo>
                  <a:pt x="2148" y="13398"/>
                </a:lnTo>
                <a:lnTo>
                  <a:pt x="2761" y="13193"/>
                </a:lnTo>
                <a:lnTo>
                  <a:pt x="2761" y="13193"/>
                </a:lnTo>
                <a:lnTo>
                  <a:pt x="1636" y="14011"/>
                </a:lnTo>
                <a:lnTo>
                  <a:pt x="3273" y="14114"/>
                </a:lnTo>
                <a:lnTo>
                  <a:pt x="3068" y="14625"/>
                </a:lnTo>
                <a:lnTo>
                  <a:pt x="3375" y="15034"/>
                </a:lnTo>
                <a:lnTo>
                  <a:pt x="3989" y="14932"/>
                </a:lnTo>
                <a:lnTo>
                  <a:pt x="3682" y="15136"/>
                </a:lnTo>
                <a:lnTo>
                  <a:pt x="4295" y="14932"/>
                </a:lnTo>
                <a:lnTo>
                  <a:pt x="4193" y="15034"/>
                </a:lnTo>
                <a:lnTo>
                  <a:pt x="4193" y="15034"/>
                </a:lnTo>
                <a:lnTo>
                  <a:pt x="4602" y="14727"/>
                </a:lnTo>
                <a:lnTo>
                  <a:pt x="4500" y="14625"/>
                </a:lnTo>
                <a:lnTo>
                  <a:pt x="5523" y="14318"/>
                </a:lnTo>
                <a:lnTo>
                  <a:pt x="5318" y="14318"/>
                </a:lnTo>
                <a:lnTo>
                  <a:pt x="5830" y="14114"/>
                </a:lnTo>
                <a:lnTo>
                  <a:pt x="5727" y="14114"/>
                </a:lnTo>
                <a:lnTo>
                  <a:pt x="5727" y="13909"/>
                </a:lnTo>
                <a:lnTo>
                  <a:pt x="6136" y="14011"/>
                </a:lnTo>
                <a:lnTo>
                  <a:pt x="6750" y="14011"/>
                </a:lnTo>
                <a:lnTo>
                  <a:pt x="6852" y="13807"/>
                </a:lnTo>
                <a:lnTo>
                  <a:pt x="7159" y="13909"/>
                </a:lnTo>
                <a:lnTo>
                  <a:pt x="8386" y="13500"/>
                </a:lnTo>
                <a:lnTo>
                  <a:pt x="8080" y="13398"/>
                </a:lnTo>
                <a:lnTo>
                  <a:pt x="7977" y="13398"/>
                </a:lnTo>
                <a:lnTo>
                  <a:pt x="8080" y="13193"/>
                </a:lnTo>
                <a:lnTo>
                  <a:pt x="8080" y="12886"/>
                </a:lnTo>
                <a:lnTo>
                  <a:pt x="7364" y="12682"/>
                </a:lnTo>
                <a:lnTo>
                  <a:pt x="7364" y="12682"/>
                </a:lnTo>
                <a:lnTo>
                  <a:pt x="7568" y="12784"/>
                </a:lnTo>
                <a:lnTo>
                  <a:pt x="6852" y="12886"/>
                </a:lnTo>
                <a:lnTo>
                  <a:pt x="7261" y="12682"/>
                </a:lnTo>
                <a:lnTo>
                  <a:pt x="6341" y="12682"/>
                </a:lnTo>
                <a:lnTo>
                  <a:pt x="6034" y="12989"/>
                </a:lnTo>
                <a:lnTo>
                  <a:pt x="6034" y="13193"/>
                </a:lnTo>
                <a:lnTo>
                  <a:pt x="5625" y="13398"/>
                </a:lnTo>
                <a:lnTo>
                  <a:pt x="5625" y="13398"/>
                </a:lnTo>
                <a:lnTo>
                  <a:pt x="5932" y="13193"/>
                </a:lnTo>
                <a:lnTo>
                  <a:pt x="5523" y="13295"/>
                </a:lnTo>
                <a:lnTo>
                  <a:pt x="5523" y="13091"/>
                </a:lnTo>
                <a:lnTo>
                  <a:pt x="6545" y="12375"/>
                </a:lnTo>
                <a:lnTo>
                  <a:pt x="6136" y="12375"/>
                </a:lnTo>
                <a:lnTo>
                  <a:pt x="6648" y="12068"/>
                </a:lnTo>
                <a:lnTo>
                  <a:pt x="5830" y="11659"/>
                </a:lnTo>
                <a:lnTo>
                  <a:pt x="5932" y="11557"/>
                </a:lnTo>
                <a:lnTo>
                  <a:pt x="5727" y="11352"/>
                </a:lnTo>
                <a:lnTo>
                  <a:pt x="5523" y="11557"/>
                </a:lnTo>
                <a:lnTo>
                  <a:pt x="5523" y="11352"/>
                </a:lnTo>
                <a:lnTo>
                  <a:pt x="5625" y="11250"/>
                </a:lnTo>
                <a:lnTo>
                  <a:pt x="5420" y="11045"/>
                </a:lnTo>
                <a:close/>
                <a:moveTo>
                  <a:pt x="113011" y="13193"/>
                </a:moveTo>
                <a:lnTo>
                  <a:pt x="112807" y="13398"/>
                </a:lnTo>
                <a:lnTo>
                  <a:pt x="112500" y="13398"/>
                </a:lnTo>
                <a:lnTo>
                  <a:pt x="112193" y="13602"/>
                </a:lnTo>
                <a:lnTo>
                  <a:pt x="111682" y="13500"/>
                </a:lnTo>
                <a:lnTo>
                  <a:pt x="111682" y="13500"/>
                </a:lnTo>
                <a:lnTo>
                  <a:pt x="111784" y="13807"/>
                </a:lnTo>
                <a:lnTo>
                  <a:pt x="111170" y="13500"/>
                </a:lnTo>
                <a:lnTo>
                  <a:pt x="110864" y="13500"/>
                </a:lnTo>
                <a:lnTo>
                  <a:pt x="110864" y="13807"/>
                </a:lnTo>
                <a:lnTo>
                  <a:pt x="110250" y="13602"/>
                </a:lnTo>
                <a:lnTo>
                  <a:pt x="110148" y="14011"/>
                </a:lnTo>
                <a:lnTo>
                  <a:pt x="109739" y="14011"/>
                </a:lnTo>
                <a:lnTo>
                  <a:pt x="109636" y="14216"/>
                </a:lnTo>
                <a:lnTo>
                  <a:pt x="109432" y="14114"/>
                </a:lnTo>
                <a:lnTo>
                  <a:pt x="109534" y="14011"/>
                </a:lnTo>
                <a:lnTo>
                  <a:pt x="109330" y="13807"/>
                </a:lnTo>
                <a:lnTo>
                  <a:pt x="109534" y="13602"/>
                </a:lnTo>
                <a:lnTo>
                  <a:pt x="108716" y="13398"/>
                </a:lnTo>
                <a:lnTo>
                  <a:pt x="108511" y="13398"/>
                </a:lnTo>
                <a:lnTo>
                  <a:pt x="108716" y="13705"/>
                </a:lnTo>
                <a:lnTo>
                  <a:pt x="108102" y="13500"/>
                </a:lnTo>
                <a:lnTo>
                  <a:pt x="108102" y="13500"/>
                </a:lnTo>
                <a:lnTo>
                  <a:pt x="108205" y="13602"/>
                </a:lnTo>
                <a:lnTo>
                  <a:pt x="108102" y="13705"/>
                </a:lnTo>
                <a:lnTo>
                  <a:pt x="107898" y="13705"/>
                </a:lnTo>
                <a:lnTo>
                  <a:pt x="108205" y="13807"/>
                </a:lnTo>
                <a:lnTo>
                  <a:pt x="107693" y="13807"/>
                </a:lnTo>
                <a:lnTo>
                  <a:pt x="107795" y="14011"/>
                </a:lnTo>
                <a:lnTo>
                  <a:pt x="107386" y="14011"/>
                </a:lnTo>
                <a:lnTo>
                  <a:pt x="109125" y="14114"/>
                </a:lnTo>
                <a:lnTo>
                  <a:pt x="108614" y="14318"/>
                </a:lnTo>
                <a:lnTo>
                  <a:pt x="109125" y="14318"/>
                </a:lnTo>
                <a:lnTo>
                  <a:pt x="109125" y="14420"/>
                </a:lnTo>
                <a:lnTo>
                  <a:pt x="107898" y="14523"/>
                </a:lnTo>
                <a:lnTo>
                  <a:pt x="107795" y="14727"/>
                </a:lnTo>
                <a:lnTo>
                  <a:pt x="109227" y="14830"/>
                </a:lnTo>
                <a:lnTo>
                  <a:pt x="108818" y="15136"/>
                </a:lnTo>
                <a:lnTo>
                  <a:pt x="109227" y="15034"/>
                </a:lnTo>
                <a:lnTo>
                  <a:pt x="108307" y="15341"/>
                </a:lnTo>
                <a:lnTo>
                  <a:pt x="108716" y="15545"/>
                </a:lnTo>
                <a:lnTo>
                  <a:pt x="109432" y="15443"/>
                </a:lnTo>
                <a:lnTo>
                  <a:pt x="111375" y="15852"/>
                </a:lnTo>
                <a:lnTo>
                  <a:pt x="114648" y="14625"/>
                </a:lnTo>
                <a:lnTo>
                  <a:pt x="114648" y="14216"/>
                </a:lnTo>
                <a:lnTo>
                  <a:pt x="114034" y="13807"/>
                </a:lnTo>
                <a:lnTo>
                  <a:pt x="113830" y="13500"/>
                </a:lnTo>
                <a:lnTo>
                  <a:pt x="114239" y="13295"/>
                </a:lnTo>
                <a:lnTo>
                  <a:pt x="113011" y="13193"/>
                </a:lnTo>
                <a:close/>
                <a:moveTo>
                  <a:pt x="65557" y="13705"/>
                </a:moveTo>
                <a:lnTo>
                  <a:pt x="63102" y="15750"/>
                </a:lnTo>
                <a:lnTo>
                  <a:pt x="63818" y="15750"/>
                </a:lnTo>
                <a:lnTo>
                  <a:pt x="64023" y="16159"/>
                </a:lnTo>
                <a:lnTo>
                  <a:pt x="66309" y="15364"/>
                </a:lnTo>
                <a:lnTo>
                  <a:pt x="66309" y="15364"/>
                </a:lnTo>
                <a:lnTo>
                  <a:pt x="67091" y="15852"/>
                </a:lnTo>
                <a:lnTo>
                  <a:pt x="68114" y="15545"/>
                </a:lnTo>
                <a:lnTo>
                  <a:pt x="67091" y="15443"/>
                </a:lnTo>
                <a:lnTo>
                  <a:pt x="67295" y="14830"/>
                </a:lnTo>
                <a:lnTo>
                  <a:pt x="65659" y="14011"/>
                </a:lnTo>
                <a:lnTo>
                  <a:pt x="65557" y="13705"/>
                </a:lnTo>
                <a:close/>
                <a:moveTo>
                  <a:pt x="128864" y="16773"/>
                </a:moveTo>
                <a:lnTo>
                  <a:pt x="128455" y="16875"/>
                </a:lnTo>
                <a:lnTo>
                  <a:pt x="128455" y="16875"/>
                </a:lnTo>
                <a:lnTo>
                  <a:pt x="128785" y="16804"/>
                </a:lnTo>
                <a:lnTo>
                  <a:pt x="128785" y="16804"/>
                </a:lnTo>
                <a:lnTo>
                  <a:pt x="128864" y="16773"/>
                </a:lnTo>
                <a:close/>
                <a:moveTo>
                  <a:pt x="73227" y="6955"/>
                </a:moveTo>
                <a:lnTo>
                  <a:pt x="70773" y="7364"/>
                </a:lnTo>
                <a:lnTo>
                  <a:pt x="71080" y="7670"/>
                </a:lnTo>
                <a:lnTo>
                  <a:pt x="70159" y="7773"/>
                </a:lnTo>
                <a:lnTo>
                  <a:pt x="70466" y="8080"/>
                </a:lnTo>
                <a:lnTo>
                  <a:pt x="70466" y="8386"/>
                </a:lnTo>
                <a:lnTo>
                  <a:pt x="69443" y="8386"/>
                </a:lnTo>
                <a:lnTo>
                  <a:pt x="69955" y="8693"/>
                </a:lnTo>
                <a:lnTo>
                  <a:pt x="69545" y="9205"/>
                </a:lnTo>
                <a:lnTo>
                  <a:pt x="68318" y="9205"/>
                </a:lnTo>
                <a:lnTo>
                  <a:pt x="69545" y="8898"/>
                </a:lnTo>
                <a:lnTo>
                  <a:pt x="69136" y="8489"/>
                </a:lnTo>
                <a:lnTo>
                  <a:pt x="69443" y="7773"/>
                </a:lnTo>
                <a:lnTo>
                  <a:pt x="71284" y="6955"/>
                </a:lnTo>
                <a:lnTo>
                  <a:pt x="71284" y="6955"/>
                </a:lnTo>
                <a:lnTo>
                  <a:pt x="67193" y="8284"/>
                </a:lnTo>
                <a:lnTo>
                  <a:pt x="66682" y="8898"/>
                </a:lnTo>
                <a:lnTo>
                  <a:pt x="67909" y="9205"/>
                </a:lnTo>
                <a:lnTo>
                  <a:pt x="66477" y="9205"/>
                </a:lnTo>
                <a:lnTo>
                  <a:pt x="68114" y="9716"/>
                </a:lnTo>
                <a:lnTo>
                  <a:pt x="67909" y="9920"/>
                </a:lnTo>
                <a:lnTo>
                  <a:pt x="70875" y="10125"/>
                </a:lnTo>
                <a:lnTo>
                  <a:pt x="70875" y="10023"/>
                </a:lnTo>
                <a:lnTo>
                  <a:pt x="72205" y="10227"/>
                </a:lnTo>
                <a:lnTo>
                  <a:pt x="72614" y="9716"/>
                </a:lnTo>
                <a:lnTo>
                  <a:pt x="73534" y="9920"/>
                </a:lnTo>
                <a:lnTo>
                  <a:pt x="73432" y="10227"/>
                </a:lnTo>
                <a:lnTo>
                  <a:pt x="73841" y="10330"/>
                </a:lnTo>
                <a:lnTo>
                  <a:pt x="73636" y="10432"/>
                </a:lnTo>
                <a:lnTo>
                  <a:pt x="74148" y="10330"/>
                </a:lnTo>
                <a:lnTo>
                  <a:pt x="74250" y="10739"/>
                </a:lnTo>
                <a:lnTo>
                  <a:pt x="73432" y="11148"/>
                </a:lnTo>
                <a:lnTo>
                  <a:pt x="74685" y="10969"/>
                </a:lnTo>
                <a:lnTo>
                  <a:pt x="74761" y="11045"/>
                </a:lnTo>
                <a:lnTo>
                  <a:pt x="74557" y="11148"/>
                </a:lnTo>
                <a:lnTo>
                  <a:pt x="75375" y="11557"/>
                </a:lnTo>
                <a:lnTo>
                  <a:pt x="75477" y="12273"/>
                </a:lnTo>
                <a:lnTo>
                  <a:pt x="73534" y="13398"/>
                </a:lnTo>
                <a:lnTo>
                  <a:pt x="73636" y="13807"/>
                </a:lnTo>
                <a:lnTo>
                  <a:pt x="72000" y="14216"/>
                </a:lnTo>
                <a:lnTo>
                  <a:pt x="72000" y="14318"/>
                </a:lnTo>
                <a:lnTo>
                  <a:pt x="72000" y="14420"/>
                </a:lnTo>
                <a:lnTo>
                  <a:pt x="71898" y="14625"/>
                </a:lnTo>
                <a:lnTo>
                  <a:pt x="72000" y="14318"/>
                </a:lnTo>
                <a:lnTo>
                  <a:pt x="71080" y="14114"/>
                </a:lnTo>
                <a:lnTo>
                  <a:pt x="70057" y="14727"/>
                </a:lnTo>
                <a:lnTo>
                  <a:pt x="70977" y="15136"/>
                </a:lnTo>
                <a:lnTo>
                  <a:pt x="72307" y="14727"/>
                </a:lnTo>
                <a:lnTo>
                  <a:pt x="72818" y="14830"/>
                </a:lnTo>
                <a:lnTo>
                  <a:pt x="72716" y="15034"/>
                </a:lnTo>
                <a:lnTo>
                  <a:pt x="72716" y="15034"/>
                </a:lnTo>
                <a:lnTo>
                  <a:pt x="73330" y="14830"/>
                </a:lnTo>
                <a:lnTo>
                  <a:pt x="73125" y="15034"/>
                </a:lnTo>
                <a:lnTo>
                  <a:pt x="73739" y="15545"/>
                </a:lnTo>
                <a:lnTo>
                  <a:pt x="73636" y="15648"/>
                </a:lnTo>
                <a:lnTo>
                  <a:pt x="74148" y="15750"/>
                </a:lnTo>
                <a:lnTo>
                  <a:pt x="73636" y="15955"/>
                </a:lnTo>
                <a:lnTo>
                  <a:pt x="74250" y="16261"/>
                </a:lnTo>
                <a:lnTo>
                  <a:pt x="74045" y="16364"/>
                </a:lnTo>
                <a:lnTo>
                  <a:pt x="76909" y="17386"/>
                </a:lnTo>
                <a:lnTo>
                  <a:pt x="77318" y="17080"/>
                </a:lnTo>
                <a:lnTo>
                  <a:pt x="76398" y="16364"/>
                </a:lnTo>
                <a:lnTo>
                  <a:pt x="76500" y="16261"/>
                </a:lnTo>
                <a:lnTo>
                  <a:pt x="75989" y="15648"/>
                </a:lnTo>
                <a:lnTo>
                  <a:pt x="76705" y="15648"/>
                </a:lnTo>
                <a:lnTo>
                  <a:pt x="78034" y="16568"/>
                </a:lnTo>
                <a:lnTo>
                  <a:pt x="78239" y="16364"/>
                </a:lnTo>
                <a:lnTo>
                  <a:pt x="78545" y="16364"/>
                </a:lnTo>
                <a:lnTo>
                  <a:pt x="78545" y="15648"/>
                </a:lnTo>
                <a:lnTo>
                  <a:pt x="78955" y="15955"/>
                </a:lnTo>
                <a:lnTo>
                  <a:pt x="78955" y="15443"/>
                </a:lnTo>
                <a:lnTo>
                  <a:pt x="79057" y="15341"/>
                </a:lnTo>
                <a:lnTo>
                  <a:pt x="78750" y="15341"/>
                </a:lnTo>
                <a:lnTo>
                  <a:pt x="78545" y="15136"/>
                </a:lnTo>
                <a:lnTo>
                  <a:pt x="78955" y="14932"/>
                </a:lnTo>
                <a:lnTo>
                  <a:pt x="78648" y="14932"/>
                </a:lnTo>
                <a:lnTo>
                  <a:pt x="78955" y="14830"/>
                </a:lnTo>
                <a:lnTo>
                  <a:pt x="78648" y="14625"/>
                </a:lnTo>
                <a:lnTo>
                  <a:pt x="78034" y="14625"/>
                </a:lnTo>
                <a:lnTo>
                  <a:pt x="77830" y="14216"/>
                </a:lnTo>
                <a:lnTo>
                  <a:pt x="78034" y="14114"/>
                </a:lnTo>
                <a:lnTo>
                  <a:pt x="77523" y="14011"/>
                </a:lnTo>
                <a:lnTo>
                  <a:pt x="77727" y="13807"/>
                </a:lnTo>
                <a:lnTo>
                  <a:pt x="77318" y="13398"/>
                </a:lnTo>
                <a:lnTo>
                  <a:pt x="78341" y="13602"/>
                </a:lnTo>
                <a:lnTo>
                  <a:pt x="78136" y="13193"/>
                </a:lnTo>
                <a:lnTo>
                  <a:pt x="78545" y="13091"/>
                </a:lnTo>
                <a:lnTo>
                  <a:pt x="79466" y="13398"/>
                </a:lnTo>
                <a:lnTo>
                  <a:pt x="79159" y="13602"/>
                </a:lnTo>
                <a:lnTo>
                  <a:pt x="79159" y="13602"/>
                </a:lnTo>
                <a:lnTo>
                  <a:pt x="80284" y="13295"/>
                </a:lnTo>
                <a:lnTo>
                  <a:pt x="79466" y="13909"/>
                </a:lnTo>
                <a:lnTo>
                  <a:pt x="79568" y="14318"/>
                </a:lnTo>
                <a:lnTo>
                  <a:pt x="79977" y="14114"/>
                </a:lnTo>
                <a:lnTo>
                  <a:pt x="80182" y="14420"/>
                </a:lnTo>
                <a:lnTo>
                  <a:pt x="80489" y="14420"/>
                </a:lnTo>
                <a:lnTo>
                  <a:pt x="80693" y="13909"/>
                </a:lnTo>
                <a:lnTo>
                  <a:pt x="80489" y="13909"/>
                </a:lnTo>
                <a:lnTo>
                  <a:pt x="81818" y="13602"/>
                </a:lnTo>
                <a:lnTo>
                  <a:pt x="81511" y="13398"/>
                </a:lnTo>
                <a:lnTo>
                  <a:pt x="81716" y="13295"/>
                </a:lnTo>
                <a:lnTo>
                  <a:pt x="81614" y="13193"/>
                </a:lnTo>
                <a:lnTo>
                  <a:pt x="82023" y="13295"/>
                </a:lnTo>
                <a:lnTo>
                  <a:pt x="82023" y="12989"/>
                </a:lnTo>
                <a:lnTo>
                  <a:pt x="82227" y="12989"/>
                </a:lnTo>
                <a:lnTo>
                  <a:pt x="82227" y="12682"/>
                </a:lnTo>
                <a:lnTo>
                  <a:pt x="81000" y="12886"/>
                </a:lnTo>
                <a:lnTo>
                  <a:pt x="81716" y="12477"/>
                </a:lnTo>
                <a:lnTo>
                  <a:pt x="80591" y="12375"/>
                </a:lnTo>
                <a:lnTo>
                  <a:pt x="81307" y="12170"/>
                </a:lnTo>
                <a:lnTo>
                  <a:pt x="80591" y="11966"/>
                </a:lnTo>
                <a:lnTo>
                  <a:pt x="80795" y="11864"/>
                </a:lnTo>
                <a:lnTo>
                  <a:pt x="80284" y="12068"/>
                </a:lnTo>
                <a:lnTo>
                  <a:pt x="80386" y="11864"/>
                </a:lnTo>
                <a:lnTo>
                  <a:pt x="80080" y="11864"/>
                </a:lnTo>
                <a:lnTo>
                  <a:pt x="80182" y="11761"/>
                </a:lnTo>
                <a:lnTo>
                  <a:pt x="79670" y="11966"/>
                </a:lnTo>
                <a:lnTo>
                  <a:pt x="80080" y="11557"/>
                </a:lnTo>
                <a:lnTo>
                  <a:pt x="79670" y="11761"/>
                </a:lnTo>
                <a:lnTo>
                  <a:pt x="79466" y="11761"/>
                </a:lnTo>
                <a:lnTo>
                  <a:pt x="79568" y="11557"/>
                </a:lnTo>
                <a:lnTo>
                  <a:pt x="79773" y="11455"/>
                </a:lnTo>
                <a:lnTo>
                  <a:pt x="79057" y="11352"/>
                </a:lnTo>
                <a:lnTo>
                  <a:pt x="78955" y="11148"/>
                </a:lnTo>
                <a:lnTo>
                  <a:pt x="78239" y="11045"/>
                </a:lnTo>
                <a:lnTo>
                  <a:pt x="79466" y="10943"/>
                </a:lnTo>
                <a:lnTo>
                  <a:pt x="78648" y="10841"/>
                </a:lnTo>
                <a:lnTo>
                  <a:pt x="80284" y="10739"/>
                </a:lnTo>
                <a:lnTo>
                  <a:pt x="78648" y="10534"/>
                </a:lnTo>
                <a:lnTo>
                  <a:pt x="80080" y="10330"/>
                </a:lnTo>
                <a:lnTo>
                  <a:pt x="79670" y="10023"/>
                </a:lnTo>
                <a:lnTo>
                  <a:pt x="79057" y="10125"/>
                </a:lnTo>
                <a:lnTo>
                  <a:pt x="79364" y="9920"/>
                </a:lnTo>
                <a:lnTo>
                  <a:pt x="78443" y="10023"/>
                </a:lnTo>
                <a:lnTo>
                  <a:pt x="79568" y="9716"/>
                </a:lnTo>
                <a:lnTo>
                  <a:pt x="79466" y="9409"/>
                </a:lnTo>
                <a:lnTo>
                  <a:pt x="78750" y="9409"/>
                </a:lnTo>
                <a:lnTo>
                  <a:pt x="77625" y="10023"/>
                </a:lnTo>
                <a:lnTo>
                  <a:pt x="77420" y="9716"/>
                </a:lnTo>
                <a:lnTo>
                  <a:pt x="78545" y="9205"/>
                </a:lnTo>
                <a:lnTo>
                  <a:pt x="77216" y="9409"/>
                </a:lnTo>
                <a:lnTo>
                  <a:pt x="77216" y="9409"/>
                </a:lnTo>
                <a:lnTo>
                  <a:pt x="78341" y="8898"/>
                </a:lnTo>
                <a:lnTo>
                  <a:pt x="76500" y="8898"/>
                </a:lnTo>
                <a:lnTo>
                  <a:pt x="77011" y="8591"/>
                </a:lnTo>
                <a:lnTo>
                  <a:pt x="75886" y="9000"/>
                </a:lnTo>
                <a:lnTo>
                  <a:pt x="76398" y="8693"/>
                </a:lnTo>
                <a:lnTo>
                  <a:pt x="76091" y="8693"/>
                </a:lnTo>
                <a:lnTo>
                  <a:pt x="76807" y="8386"/>
                </a:lnTo>
                <a:lnTo>
                  <a:pt x="76807" y="8386"/>
                </a:lnTo>
                <a:lnTo>
                  <a:pt x="75580" y="8591"/>
                </a:lnTo>
                <a:lnTo>
                  <a:pt x="75580" y="8591"/>
                </a:lnTo>
                <a:lnTo>
                  <a:pt x="76500" y="8182"/>
                </a:lnTo>
                <a:lnTo>
                  <a:pt x="74761" y="7875"/>
                </a:lnTo>
                <a:lnTo>
                  <a:pt x="74761" y="7875"/>
                </a:lnTo>
                <a:lnTo>
                  <a:pt x="74864" y="8182"/>
                </a:lnTo>
                <a:lnTo>
                  <a:pt x="74045" y="8489"/>
                </a:lnTo>
                <a:lnTo>
                  <a:pt x="73739" y="8080"/>
                </a:lnTo>
                <a:lnTo>
                  <a:pt x="72511" y="8489"/>
                </a:lnTo>
                <a:lnTo>
                  <a:pt x="72818" y="8284"/>
                </a:lnTo>
                <a:lnTo>
                  <a:pt x="72716" y="8182"/>
                </a:lnTo>
                <a:lnTo>
                  <a:pt x="73125" y="7977"/>
                </a:lnTo>
                <a:lnTo>
                  <a:pt x="72614" y="8182"/>
                </a:lnTo>
                <a:lnTo>
                  <a:pt x="73534" y="7773"/>
                </a:lnTo>
                <a:lnTo>
                  <a:pt x="73227" y="6955"/>
                </a:lnTo>
                <a:close/>
                <a:moveTo>
                  <a:pt x="103500" y="0"/>
                </a:moveTo>
                <a:lnTo>
                  <a:pt x="103807" y="102"/>
                </a:lnTo>
                <a:lnTo>
                  <a:pt x="99205" y="205"/>
                </a:lnTo>
                <a:lnTo>
                  <a:pt x="101864" y="307"/>
                </a:lnTo>
                <a:lnTo>
                  <a:pt x="99614" y="409"/>
                </a:lnTo>
                <a:lnTo>
                  <a:pt x="100125" y="511"/>
                </a:lnTo>
                <a:lnTo>
                  <a:pt x="99818" y="818"/>
                </a:lnTo>
                <a:lnTo>
                  <a:pt x="97057" y="511"/>
                </a:lnTo>
                <a:lnTo>
                  <a:pt x="97057" y="818"/>
                </a:lnTo>
                <a:lnTo>
                  <a:pt x="94705" y="1023"/>
                </a:lnTo>
                <a:lnTo>
                  <a:pt x="94705" y="614"/>
                </a:lnTo>
                <a:lnTo>
                  <a:pt x="91841" y="818"/>
                </a:lnTo>
                <a:lnTo>
                  <a:pt x="92966" y="1227"/>
                </a:lnTo>
                <a:lnTo>
                  <a:pt x="90716" y="920"/>
                </a:lnTo>
                <a:lnTo>
                  <a:pt x="86625" y="1841"/>
                </a:lnTo>
                <a:lnTo>
                  <a:pt x="86932" y="2148"/>
                </a:lnTo>
                <a:lnTo>
                  <a:pt x="87955" y="2045"/>
                </a:lnTo>
                <a:lnTo>
                  <a:pt x="87955" y="2045"/>
                </a:lnTo>
                <a:lnTo>
                  <a:pt x="81818" y="3477"/>
                </a:lnTo>
                <a:lnTo>
                  <a:pt x="83148" y="3682"/>
                </a:lnTo>
                <a:lnTo>
                  <a:pt x="82841" y="3784"/>
                </a:lnTo>
                <a:lnTo>
                  <a:pt x="85091" y="3989"/>
                </a:lnTo>
                <a:lnTo>
                  <a:pt x="82023" y="4295"/>
                </a:lnTo>
                <a:lnTo>
                  <a:pt x="82125" y="4398"/>
                </a:lnTo>
                <a:lnTo>
                  <a:pt x="82125" y="4500"/>
                </a:lnTo>
                <a:lnTo>
                  <a:pt x="83557" y="4602"/>
                </a:lnTo>
                <a:lnTo>
                  <a:pt x="82534" y="4807"/>
                </a:lnTo>
                <a:lnTo>
                  <a:pt x="88568" y="5318"/>
                </a:lnTo>
                <a:lnTo>
                  <a:pt x="88568" y="5625"/>
                </a:lnTo>
                <a:lnTo>
                  <a:pt x="89489" y="6341"/>
                </a:lnTo>
                <a:lnTo>
                  <a:pt x="88670" y="6648"/>
                </a:lnTo>
                <a:lnTo>
                  <a:pt x="89386" y="6750"/>
                </a:lnTo>
                <a:lnTo>
                  <a:pt x="89182" y="7057"/>
                </a:lnTo>
                <a:lnTo>
                  <a:pt x="89386" y="7466"/>
                </a:lnTo>
                <a:lnTo>
                  <a:pt x="89386" y="7568"/>
                </a:lnTo>
                <a:lnTo>
                  <a:pt x="89591" y="7773"/>
                </a:lnTo>
                <a:lnTo>
                  <a:pt x="88977" y="7977"/>
                </a:lnTo>
                <a:lnTo>
                  <a:pt x="89080" y="8080"/>
                </a:lnTo>
                <a:lnTo>
                  <a:pt x="88773" y="8182"/>
                </a:lnTo>
                <a:lnTo>
                  <a:pt x="88773" y="8182"/>
                </a:lnTo>
                <a:lnTo>
                  <a:pt x="89386" y="8080"/>
                </a:lnTo>
                <a:lnTo>
                  <a:pt x="88568" y="8795"/>
                </a:lnTo>
                <a:lnTo>
                  <a:pt x="90102" y="8489"/>
                </a:lnTo>
                <a:lnTo>
                  <a:pt x="90102" y="8591"/>
                </a:lnTo>
                <a:lnTo>
                  <a:pt x="90205" y="8591"/>
                </a:lnTo>
                <a:lnTo>
                  <a:pt x="90205" y="8693"/>
                </a:lnTo>
                <a:lnTo>
                  <a:pt x="91023" y="8693"/>
                </a:lnTo>
                <a:lnTo>
                  <a:pt x="90000" y="9102"/>
                </a:lnTo>
                <a:lnTo>
                  <a:pt x="91227" y="9205"/>
                </a:lnTo>
                <a:lnTo>
                  <a:pt x="90716" y="9205"/>
                </a:lnTo>
                <a:lnTo>
                  <a:pt x="91023" y="9409"/>
                </a:lnTo>
                <a:lnTo>
                  <a:pt x="91227" y="9716"/>
                </a:lnTo>
                <a:lnTo>
                  <a:pt x="88875" y="9614"/>
                </a:lnTo>
                <a:lnTo>
                  <a:pt x="91330" y="10125"/>
                </a:lnTo>
                <a:lnTo>
                  <a:pt x="90511" y="10739"/>
                </a:lnTo>
                <a:lnTo>
                  <a:pt x="91023" y="10739"/>
                </a:lnTo>
                <a:lnTo>
                  <a:pt x="90511" y="10841"/>
                </a:lnTo>
                <a:lnTo>
                  <a:pt x="90205" y="11148"/>
                </a:lnTo>
                <a:lnTo>
                  <a:pt x="90511" y="11148"/>
                </a:lnTo>
                <a:lnTo>
                  <a:pt x="88568" y="11557"/>
                </a:lnTo>
                <a:lnTo>
                  <a:pt x="90102" y="11455"/>
                </a:lnTo>
                <a:lnTo>
                  <a:pt x="88057" y="12170"/>
                </a:lnTo>
                <a:lnTo>
                  <a:pt x="90102" y="11966"/>
                </a:lnTo>
                <a:lnTo>
                  <a:pt x="89898" y="12068"/>
                </a:lnTo>
                <a:lnTo>
                  <a:pt x="90205" y="12273"/>
                </a:lnTo>
                <a:lnTo>
                  <a:pt x="88261" y="12273"/>
                </a:lnTo>
                <a:lnTo>
                  <a:pt x="87955" y="12784"/>
                </a:lnTo>
                <a:lnTo>
                  <a:pt x="88773" y="12784"/>
                </a:lnTo>
                <a:lnTo>
                  <a:pt x="87648" y="13500"/>
                </a:lnTo>
                <a:lnTo>
                  <a:pt x="89489" y="12784"/>
                </a:lnTo>
                <a:lnTo>
                  <a:pt x="89489" y="12784"/>
                </a:lnTo>
                <a:lnTo>
                  <a:pt x="87750" y="13602"/>
                </a:lnTo>
                <a:lnTo>
                  <a:pt x="87852" y="13602"/>
                </a:lnTo>
                <a:lnTo>
                  <a:pt x="87750" y="14011"/>
                </a:lnTo>
                <a:lnTo>
                  <a:pt x="89182" y="13807"/>
                </a:lnTo>
                <a:lnTo>
                  <a:pt x="88261" y="14114"/>
                </a:lnTo>
                <a:lnTo>
                  <a:pt x="88057" y="15239"/>
                </a:lnTo>
                <a:lnTo>
                  <a:pt x="88773" y="14727"/>
                </a:lnTo>
                <a:lnTo>
                  <a:pt x="89080" y="14318"/>
                </a:lnTo>
                <a:lnTo>
                  <a:pt x="89489" y="15034"/>
                </a:lnTo>
                <a:lnTo>
                  <a:pt x="88466" y="15034"/>
                </a:lnTo>
                <a:lnTo>
                  <a:pt x="88364" y="15341"/>
                </a:lnTo>
                <a:lnTo>
                  <a:pt x="89080" y="15136"/>
                </a:lnTo>
                <a:lnTo>
                  <a:pt x="88977" y="15239"/>
                </a:lnTo>
                <a:lnTo>
                  <a:pt x="89182" y="15239"/>
                </a:lnTo>
                <a:lnTo>
                  <a:pt x="88261" y="15443"/>
                </a:lnTo>
                <a:lnTo>
                  <a:pt x="88568" y="16466"/>
                </a:lnTo>
                <a:lnTo>
                  <a:pt x="89080" y="16261"/>
                </a:lnTo>
                <a:lnTo>
                  <a:pt x="88568" y="16773"/>
                </a:lnTo>
                <a:lnTo>
                  <a:pt x="89386" y="17182"/>
                </a:lnTo>
                <a:lnTo>
                  <a:pt x="88977" y="17591"/>
                </a:lnTo>
                <a:lnTo>
                  <a:pt x="89386" y="18205"/>
                </a:lnTo>
                <a:lnTo>
                  <a:pt x="89795" y="18205"/>
                </a:lnTo>
                <a:lnTo>
                  <a:pt x="89386" y="18409"/>
                </a:lnTo>
                <a:lnTo>
                  <a:pt x="89795" y="18409"/>
                </a:lnTo>
                <a:lnTo>
                  <a:pt x="89795" y="18307"/>
                </a:lnTo>
                <a:lnTo>
                  <a:pt x="91227" y="18000"/>
                </a:lnTo>
                <a:lnTo>
                  <a:pt x="91023" y="18614"/>
                </a:lnTo>
                <a:lnTo>
                  <a:pt x="91943" y="18511"/>
                </a:lnTo>
                <a:lnTo>
                  <a:pt x="91943" y="18511"/>
                </a:lnTo>
                <a:lnTo>
                  <a:pt x="91330" y="18920"/>
                </a:lnTo>
                <a:lnTo>
                  <a:pt x="91330" y="18920"/>
                </a:lnTo>
                <a:lnTo>
                  <a:pt x="92148" y="18818"/>
                </a:lnTo>
                <a:lnTo>
                  <a:pt x="92148" y="19227"/>
                </a:lnTo>
                <a:lnTo>
                  <a:pt x="92455" y="19227"/>
                </a:lnTo>
                <a:lnTo>
                  <a:pt x="92250" y="19125"/>
                </a:lnTo>
                <a:lnTo>
                  <a:pt x="92966" y="18920"/>
                </a:lnTo>
                <a:lnTo>
                  <a:pt x="92455" y="18614"/>
                </a:lnTo>
                <a:lnTo>
                  <a:pt x="93375" y="18409"/>
                </a:lnTo>
                <a:lnTo>
                  <a:pt x="93989" y="17591"/>
                </a:lnTo>
                <a:lnTo>
                  <a:pt x="93784" y="17489"/>
                </a:lnTo>
                <a:lnTo>
                  <a:pt x="94091" y="17386"/>
                </a:lnTo>
                <a:lnTo>
                  <a:pt x="94295" y="16670"/>
                </a:lnTo>
                <a:lnTo>
                  <a:pt x="93784" y="16568"/>
                </a:lnTo>
                <a:lnTo>
                  <a:pt x="94807" y="16364"/>
                </a:lnTo>
                <a:lnTo>
                  <a:pt x="94500" y="16159"/>
                </a:lnTo>
                <a:lnTo>
                  <a:pt x="95830" y="15648"/>
                </a:lnTo>
                <a:lnTo>
                  <a:pt x="95830" y="15239"/>
                </a:lnTo>
                <a:lnTo>
                  <a:pt x="95216" y="15136"/>
                </a:lnTo>
                <a:lnTo>
                  <a:pt x="96136" y="15034"/>
                </a:lnTo>
                <a:lnTo>
                  <a:pt x="95830" y="14625"/>
                </a:lnTo>
                <a:lnTo>
                  <a:pt x="96955" y="14216"/>
                </a:lnTo>
                <a:lnTo>
                  <a:pt x="96545" y="14011"/>
                </a:lnTo>
                <a:lnTo>
                  <a:pt x="98489" y="13398"/>
                </a:lnTo>
                <a:lnTo>
                  <a:pt x="98182" y="13295"/>
                </a:lnTo>
                <a:lnTo>
                  <a:pt x="98795" y="13295"/>
                </a:lnTo>
                <a:lnTo>
                  <a:pt x="98386" y="13909"/>
                </a:lnTo>
                <a:lnTo>
                  <a:pt x="99205" y="13602"/>
                </a:lnTo>
                <a:lnTo>
                  <a:pt x="99307" y="13705"/>
                </a:lnTo>
                <a:lnTo>
                  <a:pt x="102580" y="11659"/>
                </a:lnTo>
                <a:lnTo>
                  <a:pt x="102682" y="11455"/>
                </a:lnTo>
                <a:lnTo>
                  <a:pt x="109125" y="10227"/>
                </a:lnTo>
                <a:lnTo>
                  <a:pt x="109023" y="10227"/>
                </a:lnTo>
                <a:lnTo>
                  <a:pt x="109636" y="10023"/>
                </a:lnTo>
                <a:lnTo>
                  <a:pt x="106159" y="10023"/>
                </a:lnTo>
                <a:lnTo>
                  <a:pt x="106977" y="9716"/>
                </a:lnTo>
                <a:lnTo>
                  <a:pt x="105239" y="9716"/>
                </a:lnTo>
                <a:lnTo>
                  <a:pt x="105852" y="9205"/>
                </a:lnTo>
                <a:lnTo>
                  <a:pt x="107386" y="9205"/>
                </a:lnTo>
                <a:lnTo>
                  <a:pt x="106773" y="8693"/>
                </a:lnTo>
                <a:lnTo>
                  <a:pt x="108409" y="9102"/>
                </a:lnTo>
                <a:lnTo>
                  <a:pt x="109023" y="9716"/>
                </a:lnTo>
                <a:lnTo>
                  <a:pt x="109636" y="9307"/>
                </a:lnTo>
                <a:lnTo>
                  <a:pt x="109636" y="9716"/>
                </a:lnTo>
                <a:lnTo>
                  <a:pt x="110148" y="9307"/>
                </a:lnTo>
                <a:lnTo>
                  <a:pt x="110148" y="8795"/>
                </a:lnTo>
                <a:lnTo>
                  <a:pt x="109739" y="9000"/>
                </a:lnTo>
                <a:lnTo>
                  <a:pt x="110148" y="8591"/>
                </a:lnTo>
                <a:lnTo>
                  <a:pt x="108205" y="8080"/>
                </a:lnTo>
                <a:lnTo>
                  <a:pt x="108511" y="7977"/>
                </a:lnTo>
                <a:lnTo>
                  <a:pt x="108307" y="7670"/>
                </a:lnTo>
                <a:lnTo>
                  <a:pt x="107284" y="7773"/>
                </a:lnTo>
                <a:lnTo>
                  <a:pt x="107284" y="7773"/>
                </a:lnTo>
                <a:lnTo>
                  <a:pt x="108211" y="7587"/>
                </a:lnTo>
                <a:lnTo>
                  <a:pt x="108211" y="7587"/>
                </a:lnTo>
                <a:lnTo>
                  <a:pt x="106875" y="7466"/>
                </a:lnTo>
                <a:lnTo>
                  <a:pt x="107489" y="7364"/>
                </a:lnTo>
                <a:lnTo>
                  <a:pt x="107080" y="7159"/>
                </a:lnTo>
                <a:lnTo>
                  <a:pt x="108716" y="7159"/>
                </a:lnTo>
                <a:lnTo>
                  <a:pt x="108307" y="6852"/>
                </a:lnTo>
                <a:lnTo>
                  <a:pt x="111375" y="7159"/>
                </a:lnTo>
                <a:lnTo>
                  <a:pt x="111068" y="6750"/>
                </a:lnTo>
                <a:lnTo>
                  <a:pt x="110352" y="6750"/>
                </a:lnTo>
                <a:lnTo>
                  <a:pt x="110352" y="6545"/>
                </a:lnTo>
                <a:lnTo>
                  <a:pt x="110659" y="6239"/>
                </a:lnTo>
                <a:lnTo>
                  <a:pt x="110557" y="6545"/>
                </a:lnTo>
                <a:lnTo>
                  <a:pt x="112295" y="6443"/>
                </a:lnTo>
                <a:lnTo>
                  <a:pt x="111989" y="6034"/>
                </a:lnTo>
                <a:lnTo>
                  <a:pt x="111273" y="6239"/>
                </a:lnTo>
                <a:lnTo>
                  <a:pt x="111273" y="5830"/>
                </a:lnTo>
                <a:lnTo>
                  <a:pt x="110557" y="5830"/>
                </a:lnTo>
                <a:lnTo>
                  <a:pt x="111784" y="5727"/>
                </a:lnTo>
                <a:lnTo>
                  <a:pt x="112091" y="5830"/>
                </a:lnTo>
                <a:lnTo>
                  <a:pt x="112193" y="5011"/>
                </a:lnTo>
                <a:lnTo>
                  <a:pt x="111375" y="4909"/>
                </a:lnTo>
                <a:lnTo>
                  <a:pt x="111068" y="4705"/>
                </a:lnTo>
                <a:lnTo>
                  <a:pt x="110659" y="4602"/>
                </a:lnTo>
                <a:lnTo>
                  <a:pt x="113011" y="4500"/>
                </a:lnTo>
                <a:lnTo>
                  <a:pt x="113216" y="4091"/>
                </a:lnTo>
                <a:lnTo>
                  <a:pt x="111989" y="3886"/>
                </a:lnTo>
                <a:lnTo>
                  <a:pt x="112807" y="3886"/>
                </a:lnTo>
                <a:lnTo>
                  <a:pt x="111580" y="3784"/>
                </a:lnTo>
                <a:lnTo>
                  <a:pt x="112091" y="3170"/>
                </a:lnTo>
                <a:lnTo>
                  <a:pt x="111989" y="3068"/>
                </a:lnTo>
                <a:lnTo>
                  <a:pt x="113114" y="2557"/>
                </a:lnTo>
                <a:lnTo>
                  <a:pt x="112909" y="2352"/>
                </a:lnTo>
                <a:lnTo>
                  <a:pt x="113216" y="1943"/>
                </a:lnTo>
                <a:lnTo>
                  <a:pt x="115261" y="1841"/>
                </a:lnTo>
                <a:lnTo>
                  <a:pt x="114750" y="1739"/>
                </a:lnTo>
                <a:lnTo>
                  <a:pt x="116284" y="1534"/>
                </a:lnTo>
                <a:lnTo>
                  <a:pt x="116080" y="1432"/>
                </a:lnTo>
                <a:lnTo>
                  <a:pt x="117818" y="1125"/>
                </a:lnTo>
                <a:lnTo>
                  <a:pt x="111273" y="1636"/>
                </a:lnTo>
                <a:lnTo>
                  <a:pt x="111273" y="1636"/>
                </a:lnTo>
                <a:lnTo>
                  <a:pt x="112398" y="1125"/>
                </a:lnTo>
                <a:lnTo>
                  <a:pt x="107898" y="818"/>
                </a:lnTo>
                <a:lnTo>
                  <a:pt x="112500" y="409"/>
                </a:lnTo>
                <a:lnTo>
                  <a:pt x="106977" y="205"/>
                </a:lnTo>
                <a:lnTo>
                  <a:pt x="110352" y="0"/>
                </a:lnTo>
                <a:close/>
                <a:moveTo>
                  <a:pt x="5114" y="22807"/>
                </a:moveTo>
                <a:lnTo>
                  <a:pt x="5069" y="22823"/>
                </a:lnTo>
                <a:lnTo>
                  <a:pt x="5069" y="22823"/>
                </a:lnTo>
                <a:lnTo>
                  <a:pt x="5011" y="22909"/>
                </a:lnTo>
                <a:lnTo>
                  <a:pt x="5114" y="22807"/>
                </a:lnTo>
                <a:close/>
                <a:moveTo>
                  <a:pt x="133057" y="23011"/>
                </a:moveTo>
                <a:lnTo>
                  <a:pt x="132955" y="23216"/>
                </a:lnTo>
                <a:lnTo>
                  <a:pt x="132443" y="23216"/>
                </a:lnTo>
                <a:lnTo>
                  <a:pt x="132955" y="23727"/>
                </a:lnTo>
                <a:lnTo>
                  <a:pt x="133261" y="23727"/>
                </a:lnTo>
                <a:lnTo>
                  <a:pt x="133568" y="23216"/>
                </a:lnTo>
                <a:lnTo>
                  <a:pt x="133057" y="23011"/>
                </a:lnTo>
                <a:close/>
                <a:moveTo>
                  <a:pt x="1125" y="23625"/>
                </a:moveTo>
                <a:lnTo>
                  <a:pt x="102" y="24034"/>
                </a:lnTo>
                <a:lnTo>
                  <a:pt x="1120" y="23634"/>
                </a:lnTo>
                <a:lnTo>
                  <a:pt x="1120" y="23634"/>
                </a:lnTo>
                <a:lnTo>
                  <a:pt x="1125" y="23625"/>
                </a:lnTo>
                <a:close/>
                <a:moveTo>
                  <a:pt x="102" y="24034"/>
                </a:moveTo>
                <a:lnTo>
                  <a:pt x="102" y="24034"/>
                </a:lnTo>
                <a:lnTo>
                  <a:pt x="102" y="24034"/>
                </a:lnTo>
                <a:close/>
                <a:moveTo>
                  <a:pt x="138170" y="24136"/>
                </a:moveTo>
                <a:lnTo>
                  <a:pt x="138375" y="24239"/>
                </a:lnTo>
                <a:lnTo>
                  <a:pt x="138477" y="24239"/>
                </a:lnTo>
                <a:lnTo>
                  <a:pt x="138170" y="24136"/>
                </a:lnTo>
                <a:close/>
                <a:moveTo>
                  <a:pt x="118534" y="23523"/>
                </a:moveTo>
                <a:lnTo>
                  <a:pt x="118636" y="23625"/>
                </a:lnTo>
                <a:lnTo>
                  <a:pt x="118330" y="23932"/>
                </a:lnTo>
                <a:lnTo>
                  <a:pt x="118330" y="23727"/>
                </a:lnTo>
                <a:lnTo>
                  <a:pt x="117818" y="23830"/>
                </a:lnTo>
                <a:lnTo>
                  <a:pt x="117511" y="24239"/>
                </a:lnTo>
                <a:lnTo>
                  <a:pt x="117920" y="24239"/>
                </a:lnTo>
                <a:lnTo>
                  <a:pt x="117614" y="24648"/>
                </a:lnTo>
                <a:lnTo>
                  <a:pt x="116489" y="24750"/>
                </a:lnTo>
                <a:lnTo>
                  <a:pt x="116591" y="24852"/>
                </a:lnTo>
                <a:lnTo>
                  <a:pt x="116591" y="25057"/>
                </a:lnTo>
                <a:lnTo>
                  <a:pt x="116795" y="24955"/>
                </a:lnTo>
                <a:lnTo>
                  <a:pt x="116693" y="25261"/>
                </a:lnTo>
                <a:lnTo>
                  <a:pt x="116386" y="25364"/>
                </a:lnTo>
                <a:lnTo>
                  <a:pt x="116386" y="25466"/>
                </a:lnTo>
                <a:lnTo>
                  <a:pt x="116591" y="25466"/>
                </a:lnTo>
                <a:lnTo>
                  <a:pt x="116591" y="25568"/>
                </a:lnTo>
                <a:lnTo>
                  <a:pt x="117307" y="25670"/>
                </a:lnTo>
                <a:lnTo>
                  <a:pt x="116489" y="26284"/>
                </a:lnTo>
                <a:lnTo>
                  <a:pt x="116489" y="26284"/>
                </a:lnTo>
                <a:lnTo>
                  <a:pt x="117409" y="26182"/>
                </a:lnTo>
                <a:lnTo>
                  <a:pt x="116489" y="26489"/>
                </a:lnTo>
                <a:lnTo>
                  <a:pt x="116591" y="26591"/>
                </a:lnTo>
                <a:lnTo>
                  <a:pt x="116080" y="26693"/>
                </a:lnTo>
                <a:lnTo>
                  <a:pt x="116489" y="26693"/>
                </a:lnTo>
                <a:lnTo>
                  <a:pt x="116080" y="27000"/>
                </a:lnTo>
                <a:lnTo>
                  <a:pt x="116693" y="27000"/>
                </a:lnTo>
                <a:lnTo>
                  <a:pt x="116284" y="27205"/>
                </a:lnTo>
                <a:lnTo>
                  <a:pt x="116284" y="27205"/>
                </a:lnTo>
                <a:lnTo>
                  <a:pt x="116693" y="27102"/>
                </a:lnTo>
                <a:lnTo>
                  <a:pt x="116489" y="27307"/>
                </a:lnTo>
                <a:lnTo>
                  <a:pt x="119250" y="26591"/>
                </a:lnTo>
                <a:lnTo>
                  <a:pt x="119148" y="26489"/>
                </a:lnTo>
                <a:lnTo>
                  <a:pt x="119455" y="24852"/>
                </a:lnTo>
                <a:lnTo>
                  <a:pt x="119352" y="24750"/>
                </a:lnTo>
                <a:lnTo>
                  <a:pt x="119966" y="24545"/>
                </a:lnTo>
                <a:lnTo>
                  <a:pt x="119864" y="24341"/>
                </a:lnTo>
                <a:lnTo>
                  <a:pt x="119659" y="24239"/>
                </a:lnTo>
                <a:lnTo>
                  <a:pt x="119455" y="23727"/>
                </a:lnTo>
                <a:lnTo>
                  <a:pt x="118636" y="23830"/>
                </a:lnTo>
                <a:lnTo>
                  <a:pt x="118841" y="23625"/>
                </a:lnTo>
                <a:lnTo>
                  <a:pt x="118534" y="23523"/>
                </a:lnTo>
                <a:close/>
                <a:moveTo>
                  <a:pt x="121398" y="20455"/>
                </a:moveTo>
                <a:lnTo>
                  <a:pt x="120477" y="20761"/>
                </a:lnTo>
                <a:lnTo>
                  <a:pt x="119966" y="21682"/>
                </a:lnTo>
                <a:lnTo>
                  <a:pt x="119761" y="22091"/>
                </a:lnTo>
                <a:lnTo>
                  <a:pt x="119864" y="22091"/>
                </a:lnTo>
                <a:lnTo>
                  <a:pt x="119557" y="22295"/>
                </a:lnTo>
                <a:lnTo>
                  <a:pt x="120273" y="22193"/>
                </a:lnTo>
                <a:lnTo>
                  <a:pt x="119966" y="23523"/>
                </a:lnTo>
                <a:lnTo>
                  <a:pt x="120170" y="23011"/>
                </a:lnTo>
                <a:lnTo>
                  <a:pt x="120580" y="22807"/>
                </a:lnTo>
                <a:lnTo>
                  <a:pt x="120682" y="23011"/>
                </a:lnTo>
                <a:lnTo>
                  <a:pt x="120375" y="24239"/>
                </a:lnTo>
                <a:lnTo>
                  <a:pt x="121807" y="23932"/>
                </a:lnTo>
                <a:lnTo>
                  <a:pt x="122011" y="25568"/>
                </a:lnTo>
                <a:lnTo>
                  <a:pt x="120580" y="26080"/>
                </a:lnTo>
                <a:lnTo>
                  <a:pt x="120580" y="26080"/>
                </a:lnTo>
                <a:lnTo>
                  <a:pt x="120989" y="25977"/>
                </a:lnTo>
                <a:lnTo>
                  <a:pt x="121091" y="26284"/>
                </a:lnTo>
                <a:lnTo>
                  <a:pt x="120068" y="27000"/>
                </a:lnTo>
                <a:lnTo>
                  <a:pt x="120989" y="27205"/>
                </a:lnTo>
                <a:lnTo>
                  <a:pt x="120886" y="27307"/>
                </a:lnTo>
                <a:lnTo>
                  <a:pt x="121602" y="27409"/>
                </a:lnTo>
                <a:lnTo>
                  <a:pt x="122216" y="27102"/>
                </a:lnTo>
                <a:lnTo>
                  <a:pt x="121602" y="27614"/>
                </a:lnTo>
                <a:lnTo>
                  <a:pt x="120989" y="27614"/>
                </a:lnTo>
                <a:lnTo>
                  <a:pt x="119761" y="28739"/>
                </a:lnTo>
                <a:lnTo>
                  <a:pt x="120068" y="28841"/>
                </a:lnTo>
                <a:lnTo>
                  <a:pt x="120375" y="28534"/>
                </a:lnTo>
                <a:lnTo>
                  <a:pt x="121091" y="28534"/>
                </a:lnTo>
                <a:lnTo>
                  <a:pt x="121807" y="28125"/>
                </a:lnTo>
                <a:lnTo>
                  <a:pt x="122625" y="28227"/>
                </a:lnTo>
                <a:lnTo>
                  <a:pt x="122523" y="28125"/>
                </a:lnTo>
                <a:lnTo>
                  <a:pt x="123136" y="28023"/>
                </a:lnTo>
                <a:lnTo>
                  <a:pt x="123034" y="27920"/>
                </a:lnTo>
                <a:lnTo>
                  <a:pt x="124773" y="27920"/>
                </a:lnTo>
                <a:lnTo>
                  <a:pt x="125182" y="27409"/>
                </a:lnTo>
                <a:lnTo>
                  <a:pt x="124466" y="27409"/>
                </a:lnTo>
                <a:lnTo>
                  <a:pt x="125080" y="26898"/>
                </a:lnTo>
                <a:lnTo>
                  <a:pt x="125284" y="25977"/>
                </a:lnTo>
                <a:lnTo>
                  <a:pt x="124159" y="25977"/>
                </a:lnTo>
                <a:lnTo>
                  <a:pt x="123648" y="25159"/>
                </a:lnTo>
                <a:lnTo>
                  <a:pt x="124261" y="25261"/>
                </a:lnTo>
                <a:lnTo>
                  <a:pt x="124261" y="25261"/>
                </a:lnTo>
                <a:lnTo>
                  <a:pt x="124057" y="24750"/>
                </a:lnTo>
                <a:lnTo>
                  <a:pt x="123239" y="24239"/>
                </a:lnTo>
                <a:lnTo>
                  <a:pt x="122932" y="23420"/>
                </a:lnTo>
                <a:lnTo>
                  <a:pt x="121295" y="22807"/>
                </a:lnTo>
                <a:lnTo>
                  <a:pt x="122011" y="22705"/>
                </a:lnTo>
                <a:lnTo>
                  <a:pt x="121705" y="22602"/>
                </a:lnTo>
                <a:lnTo>
                  <a:pt x="122318" y="22295"/>
                </a:lnTo>
                <a:lnTo>
                  <a:pt x="122830" y="21580"/>
                </a:lnTo>
                <a:lnTo>
                  <a:pt x="121091" y="21375"/>
                </a:lnTo>
                <a:lnTo>
                  <a:pt x="121295" y="21170"/>
                </a:lnTo>
                <a:lnTo>
                  <a:pt x="121193" y="21170"/>
                </a:lnTo>
                <a:lnTo>
                  <a:pt x="121807" y="20659"/>
                </a:lnTo>
                <a:lnTo>
                  <a:pt x="121398" y="20455"/>
                </a:lnTo>
                <a:close/>
                <a:moveTo>
                  <a:pt x="23830" y="27920"/>
                </a:moveTo>
                <a:lnTo>
                  <a:pt x="23523" y="28330"/>
                </a:lnTo>
                <a:lnTo>
                  <a:pt x="24034" y="28227"/>
                </a:lnTo>
                <a:lnTo>
                  <a:pt x="23932" y="28432"/>
                </a:lnTo>
                <a:lnTo>
                  <a:pt x="23523" y="28534"/>
                </a:lnTo>
                <a:lnTo>
                  <a:pt x="23625" y="28534"/>
                </a:lnTo>
                <a:lnTo>
                  <a:pt x="23420" y="28739"/>
                </a:lnTo>
                <a:lnTo>
                  <a:pt x="23830" y="28739"/>
                </a:lnTo>
                <a:lnTo>
                  <a:pt x="23932" y="28636"/>
                </a:lnTo>
                <a:lnTo>
                  <a:pt x="24034" y="28943"/>
                </a:lnTo>
                <a:lnTo>
                  <a:pt x="24443" y="29148"/>
                </a:lnTo>
                <a:lnTo>
                  <a:pt x="24034" y="29455"/>
                </a:lnTo>
                <a:lnTo>
                  <a:pt x="24443" y="29455"/>
                </a:lnTo>
                <a:lnTo>
                  <a:pt x="24341" y="29557"/>
                </a:lnTo>
                <a:lnTo>
                  <a:pt x="24545" y="29659"/>
                </a:lnTo>
                <a:lnTo>
                  <a:pt x="24341" y="29761"/>
                </a:lnTo>
                <a:lnTo>
                  <a:pt x="25261" y="29557"/>
                </a:lnTo>
                <a:lnTo>
                  <a:pt x="25057" y="30273"/>
                </a:lnTo>
                <a:lnTo>
                  <a:pt x="25057" y="30273"/>
                </a:lnTo>
                <a:lnTo>
                  <a:pt x="25875" y="30170"/>
                </a:lnTo>
                <a:lnTo>
                  <a:pt x="25466" y="28534"/>
                </a:lnTo>
                <a:lnTo>
                  <a:pt x="23830" y="27920"/>
                </a:lnTo>
                <a:close/>
                <a:moveTo>
                  <a:pt x="25875" y="30170"/>
                </a:moveTo>
                <a:lnTo>
                  <a:pt x="25875" y="30273"/>
                </a:lnTo>
                <a:lnTo>
                  <a:pt x="25977" y="30170"/>
                </a:lnTo>
                <a:close/>
                <a:moveTo>
                  <a:pt x="72102" y="30989"/>
                </a:moveTo>
                <a:lnTo>
                  <a:pt x="72146" y="31003"/>
                </a:lnTo>
                <a:lnTo>
                  <a:pt x="72146" y="31003"/>
                </a:lnTo>
                <a:lnTo>
                  <a:pt x="72205" y="30989"/>
                </a:lnTo>
                <a:close/>
                <a:moveTo>
                  <a:pt x="25568" y="31398"/>
                </a:moveTo>
                <a:lnTo>
                  <a:pt x="25364" y="31500"/>
                </a:lnTo>
                <a:lnTo>
                  <a:pt x="25364" y="31500"/>
                </a:lnTo>
                <a:lnTo>
                  <a:pt x="25466" y="31398"/>
                </a:lnTo>
                <a:close/>
                <a:moveTo>
                  <a:pt x="80386" y="31500"/>
                </a:moveTo>
                <a:lnTo>
                  <a:pt x="80386" y="31500"/>
                </a:lnTo>
                <a:lnTo>
                  <a:pt x="80386" y="31500"/>
                </a:lnTo>
                <a:close/>
                <a:moveTo>
                  <a:pt x="80693" y="27307"/>
                </a:moveTo>
                <a:lnTo>
                  <a:pt x="80182" y="27409"/>
                </a:lnTo>
                <a:lnTo>
                  <a:pt x="78136" y="29864"/>
                </a:lnTo>
                <a:lnTo>
                  <a:pt x="77625" y="29966"/>
                </a:lnTo>
                <a:lnTo>
                  <a:pt x="77318" y="30170"/>
                </a:lnTo>
                <a:lnTo>
                  <a:pt x="77420" y="30068"/>
                </a:lnTo>
                <a:lnTo>
                  <a:pt x="77011" y="30273"/>
                </a:lnTo>
                <a:lnTo>
                  <a:pt x="77727" y="30273"/>
                </a:lnTo>
                <a:lnTo>
                  <a:pt x="76705" y="30989"/>
                </a:lnTo>
                <a:lnTo>
                  <a:pt x="79466" y="30989"/>
                </a:lnTo>
                <a:lnTo>
                  <a:pt x="79159" y="31295"/>
                </a:lnTo>
                <a:lnTo>
                  <a:pt x="80284" y="31193"/>
                </a:lnTo>
                <a:lnTo>
                  <a:pt x="79261" y="32011"/>
                </a:lnTo>
                <a:lnTo>
                  <a:pt x="80489" y="31295"/>
                </a:lnTo>
                <a:lnTo>
                  <a:pt x="80386" y="31500"/>
                </a:lnTo>
                <a:lnTo>
                  <a:pt x="80795" y="30989"/>
                </a:lnTo>
                <a:lnTo>
                  <a:pt x="81000" y="31398"/>
                </a:lnTo>
                <a:lnTo>
                  <a:pt x="80591" y="32011"/>
                </a:lnTo>
                <a:lnTo>
                  <a:pt x="81102" y="31705"/>
                </a:lnTo>
                <a:lnTo>
                  <a:pt x="81000" y="32216"/>
                </a:lnTo>
                <a:lnTo>
                  <a:pt x="81000" y="32216"/>
                </a:lnTo>
                <a:lnTo>
                  <a:pt x="81409" y="32114"/>
                </a:lnTo>
                <a:lnTo>
                  <a:pt x="81920" y="31091"/>
                </a:lnTo>
                <a:lnTo>
                  <a:pt x="81511" y="31398"/>
                </a:lnTo>
                <a:lnTo>
                  <a:pt x="81920" y="30682"/>
                </a:lnTo>
                <a:lnTo>
                  <a:pt x="81205" y="31193"/>
                </a:lnTo>
                <a:lnTo>
                  <a:pt x="81205" y="31193"/>
                </a:lnTo>
                <a:lnTo>
                  <a:pt x="81307" y="30784"/>
                </a:lnTo>
                <a:lnTo>
                  <a:pt x="81102" y="30784"/>
                </a:lnTo>
                <a:lnTo>
                  <a:pt x="81920" y="30170"/>
                </a:lnTo>
                <a:lnTo>
                  <a:pt x="81920" y="30170"/>
                </a:lnTo>
                <a:lnTo>
                  <a:pt x="81000" y="30477"/>
                </a:lnTo>
                <a:lnTo>
                  <a:pt x="81409" y="30170"/>
                </a:lnTo>
                <a:lnTo>
                  <a:pt x="81205" y="30068"/>
                </a:lnTo>
                <a:lnTo>
                  <a:pt x="81307" y="29966"/>
                </a:lnTo>
                <a:lnTo>
                  <a:pt x="81102" y="30068"/>
                </a:lnTo>
                <a:lnTo>
                  <a:pt x="81716" y="29557"/>
                </a:lnTo>
                <a:lnTo>
                  <a:pt x="81000" y="29455"/>
                </a:lnTo>
                <a:lnTo>
                  <a:pt x="81102" y="29250"/>
                </a:lnTo>
                <a:lnTo>
                  <a:pt x="80284" y="29761"/>
                </a:lnTo>
                <a:lnTo>
                  <a:pt x="80489" y="29250"/>
                </a:lnTo>
                <a:lnTo>
                  <a:pt x="80489" y="29250"/>
                </a:lnTo>
                <a:lnTo>
                  <a:pt x="80284" y="29455"/>
                </a:lnTo>
                <a:lnTo>
                  <a:pt x="80386" y="29352"/>
                </a:lnTo>
                <a:lnTo>
                  <a:pt x="79773" y="29352"/>
                </a:lnTo>
                <a:lnTo>
                  <a:pt x="79977" y="29148"/>
                </a:lnTo>
                <a:lnTo>
                  <a:pt x="79773" y="29250"/>
                </a:lnTo>
                <a:lnTo>
                  <a:pt x="80386" y="28841"/>
                </a:lnTo>
                <a:lnTo>
                  <a:pt x="79261" y="29250"/>
                </a:lnTo>
                <a:lnTo>
                  <a:pt x="80489" y="27716"/>
                </a:lnTo>
                <a:lnTo>
                  <a:pt x="80591" y="27511"/>
                </a:lnTo>
                <a:lnTo>
                  <a:pt x="80898" y="27307"/>
                </a:lnTo>
                <a:close/>
                <a:moveTo>
                  <a:pt x="239523" y="32216"/>
                </a:moveTo>
                <a:lnTo>
                  <a:pt x="240239" y="32830"/>
                </a:lnTo>
                <a:lnTo>
                  <a:pt x="239727" y="32318"/>
                </a:lnTo>
                <a:lnTo>
                  <a:pt x="239523" y="32216"/>
                </a:lnTo>
                <a:close/>
                <a:moveTo>
                  <a:pt x="232875" y="24443"/>
                </a:moveTo>
                <a:lnTo>
                  <a:pt x="232773" y="24648"/>
                </a:lnTo>
                <a:lnTo>
                  <a:pt x="233591" y="25159"/>
                </a:lnTo>
                <a:lnTo>
                  <a:pt x="233489" y="25261"/>
                </a:lnTo>
                <a:lnTo>
                  <a:pt x="233386" y="25364"/>
                </a:lnTo>
                <a:lnTo>
                  <a:pt x="234511" y="27102"/>
                </a:lnTo>
                <a:lnTo>
                  <a:pt x="239216" y="32932"/>
                </a:lnTo>
                <a:lnTo>
                  <a:pt x="239114" y="32114"/>
                </a:lnTo>
                <a:lnTo>
                  <a:pt x="239523" y="32216"/>
                </a:lnTo>
                <a:lnTo>
                  <a:pt x="239523" y="32216"/>
                </a:lnTo>
                <a:lnTo>
                  <a:pt x="238193" y="31091"/>
                </a:lnTo>
                <a:lnTo>
                  <a:pt x="237784" y="29557"/>
                </a:lnTo>
                <a:lnTo>
                  <a:pt x="239318" y="30170"/>
                </a:lnTo>
                <a:lnTo>
                  <a:pt x="232875" y="24443"/>
                </a:lnTo>
                <a:close/>
                <a:moveTo>
                  <a:pt x="244841" y="33341"/>
                </a:moveTo>
                <a:lnTo>
                  <a:pt x="244330" y="33443"/>
                </a:lnTo>
                <a:lnTo>
                  <a:pt x="244432" y="33648"/>
                </a:lnTo>
                <a:lnTo>
                  <a:pt x="244125" y="34364"/>
                </a:lnTo>
                <a:lnTo>
                  <a:pt x="244125" y="34466"/>
                </a:lnTo>
                <a:lnTo>
                  <a:pt x="244330" y="33955"/>
                </a:lnTo>
                <a:lnTo>
                  <a:pt x="245045" y="33545"/>
                </a:lnTo>
                <a:lnTo>
                  <a:pt x="244841" y="33341"/>
                </a:lnTo>
                <a:close/>
                <a:moveTo>
                  <a:pt x="243409" y="34466"/>
                </a:moveTo>
                <a:lnTo>
                  <a:pt x="243409" y="35080"/>
                </a:lnTo>
                <a:lnTo>
                  <a:pt x="243614" y="35284"/>
                </a:lnTo>
                <a:lnTo>
                  <a:pt x="243920" y="34466"/>
                </a:lnTo>
                <a:close/>
                <a:moveTo>
                  <a:pt x="54102" y="29864"/>
                </a:moveTo>
                <a:lnTo>
                  <a:pt x="56352" y="30886"/>
                </a:lnTo>
                <a:lnTo>
                  <a:pt x="56045" y="31193"/>
                </a:lnTo>
                <a:lnTo>
                  <a:pt x="56250" y="31602"/>
                </a:lnTo>
                <a:lnTo>
                  <a:pt x="56045" y="31807"/>
                </a:lnTo>
                <a:lnTo>
                  <a:pt x="56250" y="32011"/>
                </a:lnTo>
                <a:lnTo>
                  <a:pt x="56045" y="32114"/>
                </a:lnTo>
                <a:lnTo>
                  <a:pt x="56148" y="32114"/>
                </a:lnTo>
                <a:lnTo>
                  <a:pt x="55943" y="32318"/>
                </a:lnTo>
                <a:lnTo>
                  <a:pt x="58193" y="32727"/>
                </a:lnTo>
                <a:lnTo>
                  <a:pt x="58091" y="32830"/>
                </a:lnTo>
                <a:lnTo>
                  <a:pt x="58500" y="32830"/>
                </a:lnTo>
                <a:lnTo>
                  <a:pt x="58500" y="32932"/>
                </a:lnTo>
                <a:lnTo>
                  <a:pt x="58909" y="33239"/>
                </a:lnTo>
                <a:lnTo>
                  <a:pt x="59114" y="34057"/>
                </a:lnTo>
                <a:lnTo>
                  <a:pt x="59216" y="34057"/>
                </a:lnTo>
                <a:lnTo>
                  <a:pt x="59216" y="34159"/>
                </a:lnTo>
                <a:lnTo>
                  <a:pt x="59011" y="34057"/>
                </a:lnTo>
                <a:lnTo>
                  <a:pt x="58807" y="34364"/>
                </a:lnTo>
                <a:lnTo>
                  <a:pt x="58091" y="34261"/>
                </a:lnTo>
                <a:lnTo>
                  <a:pt x="57989" y="34159"/>
                </a:lnTo>
                <a:lnTo>
                  <a:pt x="58193" y="33955"/>
                </a:lnTo>
                <a:lnTo>
                  <a:pt x="58091" y="33955"/>
                </a:lnTo>
                <a:lnTo>
                  <a:pt x="58091" y="33648"/>
                </a:lnTo>
                <a:lnTo>
                  <a:pt x="57682" y="33648"/>
                </a:lnTo>
                <a:lnTo>
                  <a:pt x="56250" y="35898"/>
                </a:lnTo>
                <a:lnTo>
                  <a:pt x="56045" y="34875"/>
                </a:lnTo>
                <a:lnTo>
                  <a:pt x="55330" y="35182"/>
                </a:lnTo>
                <a:lnTo>
                  <a:pt x="55330" y="35182"/>
                </a:lnTo>
                <a:lnTo>
                  <a:pt x="56352" y="33750"/>
                </a:lnTo>
                <a:lnTo>
                  <a:pt x="56250" y="33443"/>
                </a:lnTo>
                <a:lnTo>
                  <a:pt x="55330" y="33136"/>
                </a:lnTo>
                <a:lnTo>
                  <a:pt x="54409" y="34159"/>
                </a:lnTo>
                <a:lnTo>
                  <a:pt x="54614" y="33648"/>
                </a:lnTo>
                <a:lnTo>
                  <a:pt x="52568" y="36818"/>
                </a:lnTo>
                <a:lnTo>
                  <a:pt x="51545" y="37125"/>
                </a:lnTo>
                <a:lnTo>
                  <a:pt x="52773" y="34364"/>
                </a:lnTo>
                <a:lnTo>
                  <a:pt x="52364" y="34364"/>
                </a:lnTo>
                <a:lnTo>
                  <a:pt x="53693" y="32932"/>
                </a:lnTo>
                <a:lnTo>
                  <a:pt x="53693" y="33136"/>
                </a:lnTo>
                <a:lnTo>
                  <a:pt x="54102" y="32932"/>
                </a:lnTo>
                <a:lnTo>
                  <a:pt x="53898" y="33239"/>
                </a:lnTo>
                <a:lnTo>
                  <a:pt x="53898" y="33239"/>
                </a:lnTo>
                <a:lnTo>
                  <a:pt x="55125" y="32727"/>
                </a:lnTo>
                <a:lnTo>
                  <a:pt x="55534" y="32932"/>
                </a:lnTo>
                <a:lnTo>
                  <a:pt x="55636" y="32830"/>
                </a:lnTo>
                <a:lnTo>
                  <a:pt x="56250" y="32830"/>
                </a:lnTo>
                <a:lnTo>
                  <a:pt x="55534" y="32318"/>
                </a:lnTo>
                <a:lnTo>
                  <a:pt x="55739" y="32114"/>
                </a:lnTo>
                <a:lnTo>
                  <a:pt x="53693" y="32318"/>
                </a:lnTo>
                <a:lnTo>
                  <a:pt x="53591" y="32011"/>
                </a:lnTo>
                <a:lnTo>
                  <a:pt x="52977" y="32011"/>
                </a:lnTo>
                <a:lnTo>
                  <a:pt x="52977" y="31602"/>
                </a:lnTo>
                <a:lnTo>
                  <a:pt x="50830" y="32216"/>
                </a:lnTo>
                <a:lnTo>
                  <a:pt x="50830" y="31909"/>
                </a:lnTo>
                <a:lnTo>
                  <a:pt x="50011" y="32011"/>
                </a:lnTo>
                <a:lnTo>
                  <a:pt x="53489" y="30273"/>
                </a:lnTo>
                <a:lnTo>
                  <a:pt x="53489" y="30273"/>
                </a:lnTo>
                <a:lnTo>
                  <a:pt x="53693" y="30068"/>
                </a:lnTo>
                <a:lnTo>
                  <a:pt x="53898" y="30068"/>
                </a:lnTo>
                <a:lnTo>
                  <a:pt x="53591" y="30375"/>
                </a:lnTo>
                <a:lnTo>
                  <a:pt x="54102" y="30068"/>
                </a:lnTo>
                <a:lnTo>
                  <a:pt x="54102" y="29864"/>
                </a:lnTo>
                <a:close/>
                <a:moveTo>
                  <a:pt x="131932" y="36000"/>
                </a:moveTo>
                <a:lnTo>
                  <a:pt x="131830" y="36205"/>
                </a:lnTo>
                <a:lnTo>
                  <a:pt x="131216" y="36511"/>
                </a:lnTo>
                <a:lnTo>
                  <a:pt x="131318" y="36614"/>
                </a:lnTo>
                <a:lnTo>
                  <a:pt x="131318" y="37023"/>
                </a:lnTo>
                <a:lnTo>
                  <a:pt x="131830" y="37432"/>
                </a:lnTo>
                <a:lnTo>
                  <a:pt x="131932" y="36000"/>
                </a:lnTo>
                <a:close/>
                <a:moveTo>
                  <a:pt x="239216" y="33443"/>
                </a:moveTo>
                <a:lnTo>
                  <a:pt x="240341" y="35693"/>
                </a:lnTo>
                <a:lnTo>
                  <a:pt x="239625" y="35591"/>
                </a:lnTo>
                <a:lnTo>
                  <a:pt x="239625" y="36205"/>
                </a:lnTo>
                <a:lnTo>
                  <a:pt x="240750" y="37432"/>
                </a:lnTo>
                <a:lnTo>
                  <a:pt x="240750" y="37125"/>
                </a:lnTo>
                <a:lnTo>
                  <a:pt x="241159" y="37125"/>
                </a:lnTo>
                <a:lnTo>
                  <a:pt x="240239" y="36614"/>
                </a:lnTo>
                <a:lnTo>
                  <a:pt x="240341" y="36307"/>
                </a:lnTo>
                <a:lnTo>
                  <a:pt x="240750" y="36511"/>
                </a:lnTo>
                <a:lnTo>
                  <a:pt x="241364" y="36409"/>
                </a:lnTo>
                <a:lnTo>
                  <a:pt x="242795" y="36920"/>
                </a:lnTo>
                <a:lnTo>
                  <a:pt x="242693" y="36409"/>
                </a:lnTo>
                <a:lnTo>
                  <a:pt x="244023" y="35489"/>
                </a:lnTo>
                <a:lnTo>
                  <a:pt x="243716" y="35591"/>
                </a:lnTo>
                <a:lnTo>
                  <a:pt x="243205" y="35284"/>
                </a:lnTo>
                <a:lnTo>
                  <a:pt x="242898" y="34568"/>
                </a:lnTo>
                <a:lnTo>
                  <a:pt x="242284" y="34875"/>
                </a:lnTo>
                <a:lnTo>
                  <a:pt x="239216" y="33443"/>
                </a:lnTo>
                <a:close/>
                <a:moveTo>
                  <a:pt x="143693" y="38659"/>
                </a:moveTo>
                <a:lnTo>
                  <a:pt x="144000" y="38864"/>
                </a:lnTo>
                <a:lnTo>
                  <a:pt x="143740" y="38678"/>
                </a:lnTo>
                <a:lnTo>
                  <a:pt x="143740" y="38678"/>
                </a:lnTo>
                <a:lnTo>
                  <a:pt x="143693" y="38659"/>
                </a:lnTo>
                <a:close/>
                <a:moveTo>
                  <a:pt x="155250" y="31602"/>
                </a:moveTo>
                <a:lnTo>
                  <a:pt x="155148" y="31705"/>
                </a:lnTo>
                <a:lnTo>
                  <a:pt x="155659" y="31705"/>
                </a:lnTo>
                <a:lnTo>
                  <a:pt x="155148" y="32011"/>
                </a:lnTo>
                <a:lnTo>
                  <a:pt x="155148" y="32216"/>
                </a:lnTo>
                <a:lnTo>
                  <a:pt x="154636" y="32216"/>
                </a:lnTo>
                <a:lnTo>
                  <a:pt x="155250" y="32727"/>
                </a:lnTo>
                <a:lnTo>
                  <a:pt x="154943" y="32932"/>
                </a:lnTo>
                <a:lnTo>
                  <a:pt x="154739" y="33341"/>
                </a:lnTo>
                <a:lnTo>
                  <a:pt x="154023" y="33443"/>
                </a:lnTo>
                <a:lnTo>
                  <a:pt x="154125" y="33545"/>
                </a:lnTo>
                <a:lnTo>
                  <a:pt x="153920" y="33648"/>
                </a:lnTo>
                <a:lnTo>
                  <a:pt x="158318" y="36205"/>
                </a:lnTo>
                <a:lnTo>
                  <a:pt x="158318" y="37636"/>
                </a:lnTo>
                <a:lnTo>
                  <a:pt x="148398" y="37636"/>
                </a:lnTo>
                <a:lnTo>
                  <a:pt x="149011" y="38148"/>
                </a:lnTo>
                <a:lnTo>
                  <a:pt x="148193" y="38352"/>
                </a:lnTo>
                <a:lnTo>
                  <a:pt x="148398" y="38455"/>
                </a:lnTo>
                <a:lnTo>
                  <a:pt x="147477" y="38557"/>
                </a:lnTo>
                <a:lnTo>
                  <a:pt x="147273" y="38455"/>
                </a:lnTo>
                <a:lnTo>
                  <a:pt x="147273" y="38455"/>
                </a:lnTo>
                <a:lnTo>
                  <a:pt x="147375" y="38557"/>
                </a:lnTo>
                <a:lnTo>
                  <a:pt x="146761" y="38455"/>
                </a:lnTo>
                <a:lnTo>
                  <a:pt x="146045" y="38864"/>
                </a:lnTo>
                <a:lnTo>
                  <a:pt x="146045" y="38864"/>
                </a:lnTo>
                <a:lnTo>
                  <a:pt x="147580" y="37841"/>
                </a:lnTo>
                <a:lnTo>
                  <a:pt x="148091" y="37943"/>
                </a:lnTo>
                <a:lnTo>
                  <a:pt x="148091" y="37943"/>
                </a:lnTo>
                <a:lnTo>
                  <a:pt x="146864" y="36409"/>
                </a:lnTo>
                <a:lnTo>
                  <a:pt x="147682" y="34364"/>
                </a:lnTo>
                <a:lnTo>
                  <a:pt x="147886" y="33955"/>
                </a:lnTo>
                <a:lnTo>
                  <a:pt x="147886" y="34159"/>
                </a:lnTo>
                <a:lnTo>
                  <a:pt x="148295" y="33545"/>
                </a:lnTo>
                <a:lnTo>
                  <a:pt x="148193" y="33239"/>
                </a:lnTo>
                <a:lnTo>
                  <a:pt x="149523" y="32011"/>
                </a:lnTo>
                <a:lnTo>
                  <a:pt x="149830" y="32114"/>
                </a:lnTo>
                <a:lnTo>
                  <a:pt x="149625" y="31602"/>
                </a:lnTo>
                <a:lnTo>
                  <a:pt x="150443" y="32216"/>
                </a:lnTo>
                <a:lnTo>
                  <a:pt x="149625" y="32318"/>
                </a:lnTo>
                <a:lnTo>
                  <a:pt x="150341" y="32727"/>
                </a:lnTo>
                <a:lnTo>
                  <a:pt x="151159" y="32727"/>
                </a:lnTo>
                <a:lnTo>
                  <a:pt x="151261" y="33034"/>
                </a:lnTo>
                <a:lnTo>
                  <a:pt x="150545" y="33443"/>
                </a:lnTo>
                <a:lnTo>
                  <a:pt x="151466" y="33852"/>
                </a:lnTo>
                <a:lnTo>
                  <a:pt x="151466" y="34364"/>
                </a:lnTo>
                <a:lnTo>
                  <a:pt x="152080" y="34364"/>
                </a:lnTo>
                <a:lnTo>
                  <a:pt x="153102" y="33750"/>
                </a:lnTo>
                <a:lnTo>
                  <a:pt x="153614" y="33852"/>
                </a:lnTo>
                <a:lnTo>
                  <a:pt x="153818" y="33443"/>
                </a:lnTo>
                <a:lnTo>
                  <a:pt x="152795" y="33443"/>
                </a:lnTo>
                <a:lnTo>
                  <a:pt x="152386" y="32830"/>
                </a:lnTo>
                <a:lnTo>
                  <a:pt x="152591" y="32420"/>
                </a:lnTo>
                <a:lnTo>
                  <a:pt x="152489" y="32727"/>
                </a:lnTo>
                <a:lnTo>
                  <a:pt x="152489" y="32727"/>
                </a:lnTo>
                <a:lnTo>
                  <a:pt x="155250" y="31602"/>
                </a:lnTo>
                <a:close/>
                <a:moveTo>
                  <a:pt x="144000" y="38864"/>
                </a:moveTo>
                <a:lnTo>
                  <a:pt x="144000" y="38864"/>
                </a:lnTo>
                <a:lnTo>
                  <a:pt x="144000" y="38864"/>
                </a:lnTo>
                <a:close/>
                <a:moveTo>
                  <a:pt x="144000" y="38864"/>
                </a:moveTo>
                <a:lnTo>
                  <a:pt x="144000" y="38864"/>
                </a:lnTo>
                <a:lnTo>
                  <a:pt x="144000" y="38864"/>
                </a:lnTo>
                <a:close/>
                <a:moveTo>
                  <a:pt x="131011" y="37943"/>
                </a:moveTo>
                <a:lnTo>
                  <a:pt x="131011" y="38250"/>
                </a:lnTo>
                <a:lnTo>
                  <a:pt x="131216" y="39580"/>
                </a:lnTo>
                <a:lnTo>
                  <a:pt x="132136" y="39682"/>
                </a:lnTo>
                <a:lnTo>
                  <a:pt x="132136" y="37943"/>
                </a:lnTo>
                <a:close/>
                <a:moveTo>
                  <a:pt x="165580" y="31807"/>
                </a:moveTo>
                <a:lnTo>
                  <a:pt x="166091" y="32011"/>
                </a:lnTo>
                <a:lnTo>
                  <a:pt x="166295" y="31909"/>
                </a:lnTo>
                <a:lnTo>
                  <a:pt x="166705" y="31909"/>
                </a:lnTo>
                <a:lnTo>
                  <a:pt x="167420" y="33545"/>
                </a:lnTo>
                <a:lnTo>
                  <a:pt x="165886" y="33545"/>
                </a:lnTo>
                <a:lnTo>
                  <a:pt x="166193" y="34364"/>
                </a:lnTo>
                <a:lnTo>
                  <a:pt x="165273" y="34568"/>
                </a:lnTo>
                <a:lnTo>
                  <a:pt x="165682" y="34670"/>
                </a:lnTo>
                <a:lnTo>
                  <a:pt x="166398" y="35693"/>
                </a:lnTo>
                <a:lnTo>
                  <a:pt x="166705" y="35795"/>
                </a:lnTo>
                <a:lnTo>
                  <a:pt x="166909" y="36000"/>
                </a:lnTo>
                <a:lnTo>
                  <a:pt x="167420" y="36102"/>
                </a:lnTo>
                <a:lnTo>
                  <a:pt x="168136" y="37739"/>
                </a:lnTo>
                <a:lnTo>
                  <a:pt x="168136" y="36818"/>
                </a:lnTo>
                <a:lnTo>
                  <a:pt x="169670" y="37841"/>
                </a:lnTo>
                <a:lnTo>
                  <a:pt x="169466" y="38250"/>
                </a:lnTo>
                <a:lnTo>
                  <a:pt x="168239" y="37841"/>
                </a:lnTo>
                <a:lnTo>
                  <a:pt x="168648" y="39068"/>
                </a:lnTo>
                <a:lnTo>
                  <a:pt x="168955" y="38864"/>
                </a:lnTo>
                <a:lnTo>
                  <a:pt x="169159" y="39273"/>
                </a:lnTo>
                <a:lnTo>
                  <a:pt x="168852" y="39273"/>
                </a:lnTo>
                <a:lnTo>
                  <a:pt x="168852" y="39580"/>
                </a:lnTo>
                <a:lnTo>
                  <a:pt x="169261" y="39682"/>
                </a:lnTo>
                <a:lnTo>
                  <a:pt x="169773" y="42034"/>
                </a:lnTo>
                <a:lnTo>
                  <a:pt x="169977" y="42034"/>
                </a:lnTo>
                <a:lnTo>
                  <a:pt x="169773" y="42136"/>
                </a:lnTo>
                <a:lnTo>
                  <a:pt x="169773" y="42034"/>
                </a:lnTo>
                <a:lnTo>
                  <a:pt x="167420" y="42136"/>
                </a:lnTo>
                <a:lnTo>
                  <a:pt x="165580" y="41114"/>
                </a:lnTo>
                <a:lnTo>
                  <a:pt x="165375" y="39682"/>
                </a:lnTo>
                <a:lnTo>
                  <a:pt x="165375" y="39682"/>
                </a:lnTo>
                <a:lnTo>
                  <a:pt x="165477" y="39886"/>
                </a:lnTo>
                <a:lnTo>
                  <a:pt x="166295" y="38659"/>
                </a:lnTo>
                <a:lnTo>
                  <a:pt x="163227" y="35693"/>
                </a:lnTo>
                <a:lnTo>
                  <a:pt x="163227" y="35080"/>
                </a:lnTo>
                <a:lnTo>
                  <a:pt x="163125" y="35386"/>
                </a:lnTo>
                <a:lnTo>
                  <a:pt x="162307" y="34261"/>
                </a:lnTo>
                <a:lnTo>
                  <a:pt x="162409" y="34057"/>
                </a:lnTo>
                <a:lnTo>
                  <a:pt x="162511" y="34057"/>
                </a:lnTo>
                <a:lnTo>
                  <a:pt x="162614" y="33136"/>
                </a:lnTo>
                <a:lnTo>
                  <a:pt x="162818" y="33239"/>
                </a:lnTo>
                <a:lnTo>
                  <a:pt x="163636" y="32932"/>
                </a:lnTo>
                <a:lnTo>
                  <a:pt x="163534" y="32727"/>
                </a:lnTo>
                <a:lnTo>
                  <a:pt x="163943" y="32523"/>
                </a:lnTo>
                <a:lnTo>
                  <a:pt x="164045" y="32420"/>
                </a:lnTo>
                <a:lnTo>
                  <a:pt x="163943" y="32318"/>
                </a:lnTo>
                <a:lnTo>
                  <a:pt x="165580" y="31807"/>
                </a:lnTo>
                <a:close/>
                <a:moveTo>
                  <a:pt x="137352" y="40602"/>
                </a:moveTo>
                <a:lnTo>
                  <a:pt x="135511" y="40807"/>
                </a:lnTo>
                <a:lnTo>
                  <a:pt x="134898" y="40705"/>
                </a:lnTo>
                <a:lnTo>
                  <a:pt x="137045" y="42239"/>
                </a:lnTo>
                <a:lnTo>
                  <a:pt x="137148" y="41932"/>
                </a:lnTo>
                <a:lnTo>
                  <a:pt x="137045" y="41625"/>
                </a:lnTo>
                <a:lnTo>
                  <a:pt x="137352" y="40602"/>
                </a:lnTo>
                <a:close/>
                <a:moveTo>
                  <a:pt x="146659" y="43670"/>
                </a:moveTo>
                <a:lnTo>
                  <a:pt x="146148" y="43875"/>
                </a:lnTo>
                <a:lnTo>
                  <a:pt x="146250" y="43875"/>
                </a:lnTo>
                <a:lnTo>
                  <a:pt x="146659" y="43670"/>
                </a:lnTo>
                <a:close/>
                <a:moveTo>
                  <a:pt x="144409" y="43364"/>
                </a:moveTo>
                <a:lnTo>
                  <a:pt x="144307" y="43466"/>
                </a:lnTo>
                <a:lnTo>
                  <a:pt x="144307" y="43773"/>
                </a:lnTo>
                <a:lnTo>
                  <a:pt x="145330" y="44080"/>
                </a:lnTo>
                <a:lnTo>
                  <a:pt x="146148" y="43875"/>
                </a:lnTo>
                <a:lnTo>
                  <a:pt x="146045" y="43670"/>
                </a:lnTo>
                <a:lnTo>
                  <a:pt x="144716" y="43568"/>
                </a:lnTo>
                <a:lnTo>
                  <a:pt x="144818" y="43466"/>
                </a:lnTo>
                <a:lnTo>
                  <a:pt x="144409" y="43364"/>
                </a:lnTo>
                <a:close/>
                <a:moveTo>
                  <a:pt x="153614" y="43364"/>
                </a:moveTo>
                <a:lnTo>
                  <a:pt x="151773" y="43977"/>
                </a:lnTo>
                <a:lnTo>
                  <a:pt x="152489" y="44489"/>
                </a:lnTo>
                <a:lnTo>
                  <a:pt x="153307" y="44080"/>
                </a:lnTo>
                <a:lnTo>
                  <a:pt x="153614" y="43466"/>
                </a:lnTo>
                <a:lnTo>
                  <a:pt x="153614" y="43364"/>
                </a:lnTo>
                <a:close/>
                <a:moveTo>
                  <a:pt x="241568" y="37534"/>
                </a:moveTo>
                <a:lnTo>
                  <a:pt x="241261" y="37636"/>
                </a:lnTo>
                <a:lnTo>
                  <a:pt x="241670" y="37739"/>
                </a:lnTo>
                <a:lnTo>
                  <a:pt x="241466" y="38045"/>
                </a:lnTo>
                <a:lnTo>
                  <a:pt x="240955" y="37636"/>
                </a:lnTo>
                <a:lnTo>
                  <a:pt x="241057" y="37943"/>
                </a:lnTo>
                <a:lnTo>
                  <a:pt x="240955" y="38148"/>
                </a:lnTo>
                <a:lnTo>
                  <a:pt x="241261" y="38864"/>
                </a:lnTo>
                <a:lnTo>
                  <a:pt x="241159" y="38864"/>
                </a:lnTo>
                <a:lnTo>
                  <a:pt x="241875" y="40807"/>
                </a:lnTo>
                <a:lnTo>
                  <a:pt x="241670" y="41114"/>
                </a:lnTo>
                <a:lnTo>
                  <a:pt x="241466" y="41727"/>
                </a:lnTo>
                <a:lnTo>
                  <a:pt x="240955" y="42136"/>
                </a:lnTo>
                <a:lnTo>
                  <a:pt x="240443" y="41932"/>
                </a:lnTo>
                <a:lnTo>
                  <a:pt x="240545" y="41420"/>
                </a:lnTo>
                <a:lnTo>
                  <a:pt x="240545" y="41420"/>
                </a:lnTo>
                <a:lnTo>
                  <a:pt x="240136" y="41727"/>
                </a:lnTo>
                <a:lnTo>
                  <a:pt x="240341" y="43261"/>
                </a:lnTo>
                <a:lnTo>
                  <a:pt x="239727" y="43466"/>
                </a:lnTo>
                <a:lnTo>
                  <a:pt x="239420" y="43364"/>
                </a:lnTo>
                <a:lnTo>
                  <a:pt x="237477" y="43977"/>
                </a:lnTo>
                <a:lnTo>
                  <a:pt x="236761" y="45102"/>
                </a:lnTo>
                <a:lnTo>
                  <a:pt x="237886" y="45205"/>
                </a:lnTo>
                <a:lnTo>
                  <a:pt x="237784" y="44795"/>
                </a:lnTo>
                <a:lnTo>
                  <a:pt x="240341" y="44489"/>
                </a:lnTo>
                <a:lnTo>
                  <a:pt x="240239" y="44795"/>
                </a:lnTo>
                <a:lnTo>
                  <a:pt x="240955" y="45614"/>
                </a:lnTo>
                <a:lnTo>
                  <a:pt x="241670" y="44795"/>
                </a:lnTo>
                <a:lnTo>
                  <a:pt x="241261" y="44080"/>
                </a:lnTo>
                <a:lnTo>
                  <a:pt x="241568" y="44386"/>
                </a:lnTo>
                <a:lnTo>
                  <a:pt x="241568" y="44182"/>
                </a:lnTo>
                <a:lnTo>
                  <a:pt x="241670" y="44489"/>
                </a:lnTo>
                <a:lnTo>
                  <a:pt x="242693" y="44489"/>
                </a:lnTo>
                <a:lnTo>
                  <a:pt x="243102" y="43977"/>
                </a:lnTo>
                <a:lnTo>
                  <a:pt x="243307" y="43977"/>
                </a:lnTo>
                <a:lnTo>
                  <a:pt x="243409" y="43773"/>
                </a:lnTo>
                <a:lnTo>
                  <a:pt x="243614" y="43773"/>
                </a:lnTo>
                <a:lnTo>
                  <a:pt x="243511" y="43364"/>
                </a:lnTo>
                <a:lnTo>
                  <a:pt x="243818" y="43466"/>
                </a:lnTo>
                <a:lnTo>
                  <a:pt x="243818" y="43773"/>
                </a:lnTo>
                <a:lnTo>
                  <a:pt x="244023" y="44182"/>
                </a:lnTo>
                <a:lnTo>
                  <a:pt x="244432" y="43261"/>
                </a:lnTo>
                <a:lnTo>
                  <a:pt x="244023" y="42852"/>
                </a:lnTo>
                <a:lnTo>
                  <a:pt x="243205" y="40602"/>
                </a:lnTo>
                <a:lnTo>
                  <a:pt x="243511" y="40500"/>
                </a:lnTo>
                <a:lnTo>
                  <a:pt x="243409" y="39886"/>
                </a:lnTo>
                <a:lnTo>
                  <a:pt x="243409" y="39784"/>
                </a:lnTo>
                <a:lnTo>
                  <a:pt x="241568" y="37534"/>
                </a:lnTo>
                <a:close/>
                <a:moveTo>
                  <a:pt x="238909" y="44795"/>
                </a:moveTo>
                <a:lnTo>
                  <a:pt x="238807" y="45102"/>
                </a:lnTo>
                <a:lnTo>
                  <a:pt x="238398" y="45000"/>
                </a:lnTo>
                <a:lnTo>
                  <a:pt x="238295" y="45307"/>
                </a:lnTo>
                <a:lnTo>
                  <a:pt x="237989" y="45716"/>
                </a:lnTo>
                <a:lnTo>
                  <a:pt x="238398" y="45920"/>
                </a:lnTo>
                <a:lnTo>
                  <a:pt x="238705" y="46330"/>
                </a:lnTo>
                <a:lnTo>
                  <a:pt x="239523" y="45614"/>
                </a:lnTo>
                <a:lnTo>
                  <a:pt x="239830" y="45818"/>
                </a:lnTo>
                <a:lnTo>
                  <a:pt x="240034" y="45307"/>
                </a:lnTo>
                <a:lnTo>
                  <a:pt x="239625" y="44795"/>
                </a:lnTo>
                <a:close/>
                <a:moveTo>
                  <a:pt x="151875" y="47659"/>
                </a:moveTo>
                <a:lnTo>
                  <a:pt x="151773" y="47761"/>
                </a:lnTo>
                <a:lnTo>
                  <a:pt x="152080" y="47864"/>
                </a:lnTo>
                <a:lnTo>
                  <a:pt x="151875" y="47659"/>
                </a:lnTo>
                <a:close/>
                <a:moveTo>
                  <a:pt x="236455" y="45307"/>
                </a:moveTo>
                <a:lnTo>
                  <a:pt x="236045" y="45614"/>
                </a:lnTo>
                <a:lnTo>
                  <a:pt x="236045" y="45818"/>
                </a:lnTo>
                <a:lnTo>
                  <a:pt x="235943" y="45716"/>
                </a:lnTo>
                <a:lnTo>
                  <a:pt x="236352" y="46227"/>
                </a:lnTo>
                <a:lnTo>
                  <a:pt x="236045" y="46023"/>
                </a:lnTo>
                <a:lnTo>
                  <a:pt x="236352" y="46534"/>
                </a:lnTo>
                <a:lnTo>
                  <a:pt x="236659" y="46227"/>
                </a:lnTo>
                <a:lnTo>
                  <a:pt x="236455" y="46023"/>
                </a:lnTo>
                <a:lnTo>
                  <a:pt x="236659" y="46125"/>
                </a:lnTo>
                <a:lnTo>
                  <a:pt x="236966" y="46534"/>
                </a:lnTo>
                <a:lnTo>
                  <a:pt x="237068" y="47761"/>
                </a:lnTo>
                <a:lnTo>
                  <a:pt x="237580" y="47966"/>
                </a:lnTo>
                <a:lnTo>
                  <a:pt x="237580" y="47455"/>
                </a:lnTo>
                <a:lnTo>
                  <a:pt x="237784" y="48170"/>
                </a:lnTo>
                <a:lnTo>
                  <a:pt x="237886" y="47966"/>
                </a:lnTo>
                <a:lnTo>
                  <a:pt x="237886" y="47761"/>
                </a:lnTo>
                <a:lnTo>
                  <a:pt x="238193" y="47761"/>
                </a:lnTo>
                <a:lnTo>
                  <a:pt x="237886" y="45818"/>
                </a:lnTo>
                <a:lnTo>
                  <a:pt x="237580" y="45818"/>
                </a:lnTo>
                <a:lnTo>
                  <a:pt x="237477" y="45409"/>
                </a:lnTo>
                <a:lnTo>
                  <a:pt x="237273" y="45511"/>
                </a:lnTo>
                <a:lnTo>
                  <a:pt x="236864" y="45307"/>
                </a:lnTo>
                <a:close/>
                <a:moveTo>
                  <a:pt x="49602" y="49398"/>
                </a:moveTo>
                <a:lnTo>
                  <a:pt x="49705" y="49500"/>
                </a:lnTo>
                <a:lnTo>
                  <a:pt x="49655" y="49401"/>
                </a:lnTo>
                <a:lnTo>
                  <a:pt x="49655" y="49401"/>
                </a:lnTo>
                <a:lnTo>
                  <a:pt x="49602" y="49398"/>
                </a:lnTo>
                <a:close/>
                <a:moveTo>
                  <a:pt x="53489" y="53386"/>
                </a:moveTo>
                <a:lnTo>
                  <a:pt x="53485" y="53390"/>
                </a:lnTo>
                <a:lnTo>
                  <a:pt x="53485" y="53390"/>
                </a:lnTo>
                <a:lnTo>
                  <a:pt x="53489" y="53489"/>
                </a:lnTo>
                <a:lnTo>
                  <a:pt x="53489" y="53386"/>
                </a:lnTo>
                <a:close/>
                <a:moveTo>
                  <a:pt x="231648" y="54102"/>
                </a:moveTo>
                <a:lnTo>
                  <a:pt x="231239" y="54205"/>
                </a:lnTo>
                <a:lnTo>
                  <a:pt x="230625" y="55739"/>
                </a:lnTo>
                <a:lnTo>
                  <a:pt x="231648" y="57477"/>
                </a:lnTo>
                <a:lnTo>
                  <a:pt x="231852" y="54511"/>
                </a:lnTo>
                <a:lnTo>
                  <a:pt x="231648" y="54102"/>
                </a:lnTo>
                <a:close/>
                <a:moveTo>
                  <a:pt x="46432" y="57886"/>
                </a:moveTo>
                <a:lnTo>
                  <a:pt x="46432" y="57989"/>
                </a:lnTo>
                <a:lnTo>
                  <a:pt x="46636" y="57886"/>
                </a:lnTo>
                <a:close/>
                <a:moveTo>
                  <a:pt x="176216" y="59114"/>
                </a:moveTo>
                <a:lnTo>
                  <a:pt x="176216" y="59114"/>
                </a:lnTo>
                <a:lnTo>
                  <a:pt x="176216" y="59114"/>
                </a:lnTo>
                <a:close/>
                <a:moveTo>
                  <a:pt x="52057" y="56250"/>
                </a:moveTo>
                <a:lnTo>
                  <a:pt x="49193" y="57170"/>
                </a:lnTo>
                <a:lnTo>
                  <a:pt x="49091" y="57375"/>
                </a:lnTo>
                <a:lnTo>
                  <a:pt x="48682" y="57580"/>
                </a:lnTo>
                <a:lnTo>
                  <a:pt x="48989" y="57477"/>
                </a:lnTo>
                <a:lnTo>
                  <a:pt x="48989" y="57682"/>
                </a:lnTo>
                <a:lnTo>
                  <a:pt x="51443" y="56761"/>
                </a:lnTo>
                <a:lnTo>
                  <a:pt x="51443" y="56761"/>
                </a:lnTo>
                <a:lnTo>
                  <a:pt x="51239" y="56966"/>
                </a:lnTo>
                <a:lnTo>
                  <a:pt x="54205" y="57886"/>
                </a:lnTo>
                <a:lnTo>
                  <a:pt x="54307" y="58500"/>
                </a:lnTo>
                <a:lnTo>
                  <a:pt x="55330" y="58807"/>
                </a:lnTo>
                <a:lnTo>
                  <a:pt x="54818" y="59625"/>
                </a:lnTo>
                <a:lnTo>
                  <a:pt x="54818" y="59625"/>
                </a:lnTo>
                <a:lnTo>
                  <a:pt x="57068" y="59420"/>
                </a:lnTo>
                <a:lnTo>
                  <a:pt x="57170" y="59523"/>
                </a:lnTo>
                <a:lnTo>
                  <a:pt x="57886" y="59420"/>
                </a:lnTo>
                <a:lnTo>
                  <a:pt x="57886" y="59114"/>
                </a:lnTo>
                <a:lnTo>
                  <a:pt x="55739" y="58091"/>
                </a:lnTo>
                <a:lnTo>
                  <a:pt x="55534" y="57886"/>
                </a:lnTo>
                <a:lnTo>
                  <a:pt x="55330" y="57784"/>
                </a:lnTo>
                <a:lnTo>
                  <a:pt x="55534" y="57784"/>
                </a:lnTo>
                <a:lnTo>
                  <a:pt x="55125" y="57580"/>
                </a:lnTo>
                <a:lnTo>
                  <a:pt x="55227" y="57682"/>
                </a:lnTo>
                <a:lnTo>
                  <a:pt x="52057" y="56250"/>
                </a:lnTo>
                <a:close/>
                <a:moveTo>
                  <a:pt x="207307" y="59625"/>
                </a:moveTo>
                <a:lnTo>
                  <a:pt x="207307" y="59625"/>
                </a:lnTo>
                <a:lnTo>
                  <a:pt x="207307" y="59625"/>
                </a:lnTo>
                <a:close/>
                <a:moveTo>
                  <a:pt x="222648" y="59420"/>
                </a:moveTo>
                <a:lnTo>
                  <a:pt x="222648" y="59523"/>
                </a:lnTo>
                <a:lnTo>
                  <a:pt x="221625" y="59727"/>
                </a:lnTo>
                <a:lnTo>
                  <a:pt x="221727" y="59727"/>
                </a:lnTo>
                <a:lnTo>
                  <a:pt x="221216" y="60341"/>
                </a:lnTo>
                <a:lnTo>
                  <a:pt x="221727" y="61159"/>
                </a:lnTo>
                <a:lnTo>
                  <a:pt x="222750" y="60852"/>
                </a:lnTo>
                <a:lnTo>
                  <a:pt x="223159" y="59932"/>
                </a:lnTo>
                <a:lnTo>
                  <a:pt x="222648" y="59420"/>
                </a:lnTo>
                <a:close/>
                <a:moveTo>
                  <a:pt x="54511" y="60955"/>
                </a:moveTo>
                <a:lnTo>
                  <a:pt x="54205" y="61057"/>
                </a:lnTo>
                <a:lnTo>
                  <a:pt x="54614" y="61670"/>
                </a:lnTo>
                <a:lnTo>
                  <a:pt x="55023" y="61773"/>
                </a:lnTo>
                <a:lnTo>
                  <a:pt x="55534" y="61568"/>
                </a:lnTo>
                <a:lnTo>
                  <a:pt x="55943" y="61568"/>
                </a:lnTo>
                <a:lnTo>
                  <a:pt x="54511" y="60955"/>
                </a:lnTo>
                <a:close/>
                <a:moveTo>
                  <a:pt x="58602" y="59727"/>
                </a:moveTo>
                <a:lnTo>
                  <a:pt x="59114" y="60034"/>
                </a:lnTo>
                <a:lnTo>
                  <a:pt x="59114" y="60443"/>
                </a:lnTo>
                <a:lnTo>
                  <a:pt x="59420" y="60955"/>
                </a:lnTo>
                <a:lnTo>
                  <a:pt x="59114" y="61057"/>
                </a:lnTo>
                <a:lnTo>
                  <a:pt x="57784" y="60852"/>
                </a:lnTo>
                <a:lnTo>
                  <a:pt x="57580" y="61159"/>
                </a:lnTo>
                <a:lnTo>
                  <a:pt x="57989" y="61466"/>
                </a:lnTo>
                <a:lnTo>
                  <a:pt x="59420" y="61261"/>
                </a:lnTo>
                <a:lnTo>
                  <a:pt x="59932" y="61568"/>
                </a:lnTo>
                <a:lnTo>
                  <a:pt x="60239" y="61875"/>
                </a:lnTo>
                <a:lnTo>
                  <a:pt x="60545" y="61261"/>
                </a:lnTo>
                <a:lnTo>
                  <a:pt x="62693" y="61261"/>
                </a:lnTo>
                <a:lnTo>
                  <a:pt x="63000" y="60750"/>
                </a:lnTo>
                <a:lnTo>
                  <a:pt x="61977" y="60341"/>
                </a:lnTo>
                <a:lnTo>
                  <a:pt x="62284" y="60239"/>
                </a:lnTo>
                <a:lnTo>
                  <a:pt x="58602" y="59727"/>
                </a:lnTo>
                <a:close/>
                <a:moveTo>
                  <a:pt x="208739" y="63614"/>
                </a:moveTo>
                <a:lnTo>
                  <a:pt x="208739" y="63614"/>
                </a:lnTo>
                <a:lnTo>
                  <a:pt x="208739" y="63614"/>
                </a:lnTo>
                <a:close/>
                <a:moveTo>
                  <a:pt x="48989" y="64227"/>
                </a:moveTo>
                <a:lnTo>
                  <a:pt x="48989" y="64330"/>
                </a:lnTo>
                <a:lnTo>
                  <a:pt x="49091" y="64432"/>
                </a:lnTo>
                <a:lnTo>
                  <a:pt x="49091" y="64432"/>
                </a:lnTo>
                <a:lnTo>
                  <a:pt x="48989" y="64227"/>
                </a:lnTo>
                <a:close/>
                <a:moveTo>
                  <a:pt x="44182" y="66375"/>
                </a:moveTo>
                <a:lnTo>
                  <a:pt x="44386" y="66477"/>
                </a:lnTo>
                <a:lnTo>
                  <a:pt x="44386" y="66477"/>
                </a:lnTo>
                <a:lnTo>
                  <a:pt x="44284" y="66375"/>
                </a:lnTo>
                <a:close/>
                <a:moveTo>
                  <a:pt x="232261" y="60955"/>
                </a:moveTo>
                <a:lnTo>
                  <a:pt x="231955" y="61670"/>
                </a:lnTo>
                <a:lnTo>
                  <a:pt x="232159" y="63511"/>
                </a:lnTo>
                <a:lnTo>
                  <a:pt x="231648" y="63307"/>
                </a:lnTo>
                <a:lnTo>
                  <a:pt x="232364" y="64943"/>
                </a:lnTo>
                <a:lnTo>
                  <a:pt x="232568" y="64739"/>
                </a:lnTo>
                <a:lnTo>
                  <a:pt x="232977" y="65148"/>
                </a:lnTo>
                <a:lnTo>
                  <a:pt x="232773" y="65864"/>
                </a:lnTo>
                <a:lnTo>
                  <a:pt x="233591" y="65966"/>
                </a:lnTo>
                <a:lnTo>
                  <a:pt x="233795" y="65659"/>
                </a:lnTo>
                <a:lnTo>
                  <a:pt x="234716" y="66375"/>
                </a:lnTo>
                <a:lnTo>
                  <a:pt x="234409" y="65761"/>
                </a:lnTo>
                <a:lnTo>
                  <a:pt x="236045" y="67091"/>
                </a:lnTo>
                <a:lnTo>
                  <a:pt x="235432" y="65966"/>
                </a:lnTo>
                <a:lnTo>
                  <a:pt x="235739" y="65864"/>
                </a:lnTo>
                <a:lnTo>
                  <a:pt x="235125" y="65659"/>
                </a:lnTo>
                <a:lnTo>
                  <a:pt x="235125" y="65864"/>
                </a:lnTo>
                <a:lnTo>
                  <a:pt x="234511" y="65352"/>
                </a:lnTo>
                <a:lnTo>
                  <a:pt x="234205" y="65455"/>
                </a:lnTo>
                <a:lnTo>
                  <a:pt x="234307" y="65659"/>
                </a:lnTo>
                <a:lnTo>
                  <a:pt x="233284" y="64330"/>
                </a:lnTo>
                <a:lnTo>
                  <a:pt x="233489" y="63511"/>
                </a:lnTo>
                <a:lnTo>
                  <a:pt x="233795" y="63205"/>
                </a:lnTo>
                <a:lnTo>
                  <a:pt x="233591" y="61159"/>
                </a:lnTo>
                <a:lnTo>
                  <a:pt x="233284" y="61261"/>
                </a:lnTo>
                <a:lnTo>
                  <a:pt x="232261" y="60955"/>
                </a:lnTo>
                <a:close/>
                <a:moveTo>
                  <a:pt x="236045" y="67091"/>
                </a:moveTo>
                <a:lnTo>
                  <a:pt x="236045" y="67091"/>
                </a:lnTo>
                <a:lnTo>
                  <a:pt x="236045" y="67091"/>
                </a:lnTo>
                <a:close/>
                <a:moveTo>
                  <a:pt x="232670" y="66170"/>
                </a:moveTo>
                <a:lnTo>
                  <a:pt x="233693" y="67398"/>
                </a:lnTo>
                <a:lnTo>
                  <a:pt x="233693" y="66580"/>
                </a:lnTo>
                <a:lnTo>
                  <a:pt x="233080" y="66170"/>
                </a:lnTo>
                <a:close/>
                <a:moveTo>
                  <a:pt x="222750" y="67705"/>
                </a:moveTo>
                <a:lnTo>
                  <a:pt x="222750" y="67705"/>
                </a:lnTo>
                <a:lnTo>
                  <a:pt x="222750" y="67705"/>
                </a:lnTo>
                <a:close/>
                <a:moveTo>
                  <a:pt x="222750" y="67705"/>
                </a:moveTo>
                <a:lnTo>
                  <a:pt x="222737" y="67743"/>
                </a:lnTo>
                <a:lnTo>
                  <a:pt x="222750" y="67807"/>
                </a:lnTo>
                <a:lnTo>
                  <a:pt x="222750" y="67705"/>
                </a:lnTo>
                <a:close/>
                <a:moveTo>
                  <a:pt x="235330" y="67091"/>
                </a:moveTo>
                <a:lnTo>
                  <a:pt x="235330" y="67807"/>
                </a:lnTo>
                <a:lnTo>
                  <a:pt x="235739" y="67602"/>
                </a:lnTo>
                <a:lnTo>
                  <a:pt x="236148" y="67909"/>
                </a:lnTo>
                <a:lnTo>
                  <a:pt x="235534" y="67193"/>
                </a:lnTo>
                <a:lnTo>
                  <a:pt x="235330" y="67091"/>
                </a:lnTo>
                <a:close/>
                <a:moveTo>
                  <a:pt x="236250" y="67091"/>
                </a:moveTo>
                <a:lnTo>
                  <a:pt x="237068" y="68420"/>
                </a:lnTo>
                <a:lnTo>
                  <a:pt x="237682" y="68625"/>
                </a:lnTo>
                <a:lnTo>
                  <a:pt x="237784" y="68625"/>
                </a:lnTo>
                <a:lnTo>
                  <a:pt x="237170" y="67295"/>
                </a:lnTo>
                <a:lnTo>
                  <a:pt x="236250" y="67091"/>
                </a:lnTo>
                <a:close/>
                <a:moveTo>
                  <a:pt x="234307" y="67807"/>
                </a:moveTo>
                <a:lnTo>
                  <a:pt x="234205" y="67909"/>
                </a:lnTo>
                <a:lnTo>
                  <a:pt x="234409" y="68011"/>
                </a:lnTo>
                <a:lnTo>
                  <a:pt x="234409" y="69341"/>
                </a:lnTo>
                <a:lnTo>
                  <a:pt x="235330" y="68420"/>
                </a:lnTo>
                <a:lnTo>
                  <a:pt x="234307" y="67807"/>
                </a:lnTo>
                <a:close/>
                <a:moveTo>
                  <a:pt x="236455" y="68216"/>
                </a:moveTo>
                <a:lnTo>
                  <a:pt x="236557" y="68625"/>
                </a:lnTo>
                <a:lnTo>
                  <a:pt x="236864" y="68932"/>
                </a:lnTo>
                <a:lnTo>
                  <a:pt x="237170" y="69750"/>
                </a:lnTo>
                <a:lnTo>
                  <a:pt x="237170" y="69341"/>
                </a:lnTo>
                <a:lnTo>
                  <a:pt x="237273" y="69545"/>
                </a:lnTo>
                <a:lnTo>
                  <a:pt x="237273" y="69443"/>
                </a:lnTo>
                <a:lnTo>
                  <a:pt x="237273" y="69136"/>
                </a:lnTo>
                <a:lnTo>
                  <a:pt x="237170" y="68932"/>
                </a:lnTo>
                <a:lnTo>
                  <a:pt x="236966" y="68318"/>
                </a:lnTo>
                <a:lnTo>
                  <a:pt x="236761" y="68420"/>
                </a:lnTo>
                <a:lnTo>
                  <a:pt x="236455" y="68216"/>
                </a:lnTo>
                <a:close/>
                <a:moveTo>
                  <a:pt x="193091" y="69852"/>
                </a:moveTo>
                <a:lnTo>
                  <a:pt x="193295" y="70261"/>
                </a:lnTo>
                <a:lnTo>
                  <a:pt x="193160" y="69965"/>
                </a:lnTo>
                <a:lnTo>
                  <a:pt x="193091" y="69852"/>
                </a:lnTo>
                <a:close/>
                <a:moveTo>
                  <a:pt x="235636" y="68830"/>
                </a:moveTo>
                <a:lnTo>
                  <a:pt x="235227" y="69034"/>
                </a:lnTo>
                <a:lnTo>
                  <a:pt x="235125" y="69239"/>
                </a:lnTo>
                <a:lnTo>
                  <a:pt x="235227" y="69648"/>
                </a:lnTo>
                <a:lnTo>
                  <a:pt x="234818" y="69955"/>
                </a:lnTo>
                <a:lnTo>
                  <a:pt x="235636" y="70670"/>
                </a:lnTo>
                <a:lnTo>
                  <a:pt x="235636" y="68830"/>
                </a:lnTo>
                <a:close/>
                <a:moveTo>
                  <a:pt x="232057" y="68420"/>
                </a:moveTo>
                <a:lnTo>
                  <a:pt x="230318" y="71284"/>
                </a:lnTo>
                <a:lnTo>
                  <a:pt x="230318" y="71386"/>
                </a:lnTo>
                <a:lnTo>
                  <a:pt x="232261" y="69341"/>
                </a:lnTo>
                <a:lnTo>
                  <a:pt x="232057" y="68420"/>
                </a:lnTo>
                <a:close/>
                <a:moveTo>
                  <a:pt x="196568" y="70159"/>
                </a:moveTo>
                <a:lnTo>
                  <a:pt x="196364" y="71795"/>
                </a:lnTo>
                <a:lnTo>
                  <a:pt x="196364" y="72000"/>
                </a:lnTo>
                <a:lnTo>
                  <a:pt x="197591" y="73739"/>
                </a:lnTo>
                <a:lnTo>
                  <a:pt x="198102" y="72102"/>
                </a:lnTo>
                <a:lnTo>
                  <a:pt x="196875" y="70261"/>
                </a:lnTo>
                <a:lnTo>
                  <a:pt x="196568" y="70159"/>
                </a:lnTo>
                <a:close/>
                <a:moveTo>
                  <a:pt x="237580" y="70261"/>
                </a:moveTo>
                <a:lnTo>
                  <a:pt x="237580" y="70773"/>
                </a:lnTo>
                <a:lnTo>
                  <a:pt x="237068" y="70977"/>
                </a:lnTo>
                <a:lnTo>
                  <a:pt x="237068" y="71182"/>
                </a:lnTo>
                <a:lnTo>
                  <a:pt x="236761" y="71182"/>
                </a:lnTo>
                <a:lnTo>
                  <a:pt x="236659" y="71591"/>
                </a:lnTo>
                <a:lnTo>
                  <a:pt x="236250" y="71795"/>
                </a:lnTo>
                <a:lnTo>
                  <a:pt x="236148" y="71182"/>
                </a:lnTo>
                <a:lnTo>
                  <a:pt x="235739" y="71284"/>
                </a:lnTo>
                <a:lnTo>
                  <a:pt x="235432" y="71693"/>
                </a:lnTo>
                <a:lnTo>
                  <a:pt x="234818" y="71898"/>
                </a:lnTo>
                <a:lnTo>
                  <a:pt x="234818" y="72818"/>
                </a:lnTo>
                <a:lnTo>
                  <a:pt x="235227" y="72000"/>
                </a:lnTo>
                <a:lnTo>
                  <a:pt x="235636" y="72102"/>
                </a:lnTo>
                <a:lnTo>
                  <a:pt x="235943" y="72409"/>
                </a:lnTo>
                <a:lnTo>
                  <a:pt x="236045" y="72000"/>
                </a:lnTo>
                <a:lnTo>
                  <a:pt x="236455" y="72205"/>
                </a:lnTo>
                <a:lnTo>
                  <a:pt x="236557" y="73125"/>
                </a:lnTo>
                <a:lnTo>
                  <a:pt x="237580" y="73943"/>
                </a:lnTo>
                <a:lnTo>
                  <a:pt x="237682" y="73841"/>
                </a:lnTo>
                <a:lnTo>
                  <a:pt x="237682" y="74045"/>
                </a:lnTo>
                <a:lnTo>
                  <a:pt x="238091" y="73841"/>
                </a:lnTo>
                <a:lnTo>
                  <a:pt x="237784" y="73227"/>
                </a:lnTo>
                <a:lnTo>
                  <a:pt x="237989" y="72614"/>
                </a:lnTo>
                <a:lnTo>
                  <a:pt x="238295" y="72818"/>
                </a:lnTo>
                <a:lnTo>
                  <a:pt x="238500" y="73534"/>
                </a:lnTo>
                <a:lnTo>
                  <a:pt x="238500" y="73023"/>
                </a:lnTo>
                <a:lnTo>
                  <a:pt x="238807" y="72614"/>
                </a:lnTo>
                <a:lnTo>
                  <a:pt x="238500" y="71284"/>
                </a:lnTo>
                <a:lnTo>
                  <a:pt x="238398" y="71182"/>
                </a:lnTo>
                <a:lnTo>
                  <a:pt x="238500" y="70977"/>
                </a:lnTo>
                <a:lnTo>
                  <a:pt x="238295" y="70466"/>
                </a:lnTo>
                <a:lnTo>
                  <a:pt x="237580" y="70261"/>
                </a:lnTo>
                <a:close/>
                <a:moveTo>
                  <a:pt x="240443" y="77727"/>
                </a:moveTo>
                <a:lnTo>
                  <a:pt x="240034" y="78545"/>
                </a:lnTo>
                <a:lnTo>
                  <a:pt x="240136" y="80284"/>
                </a:lnTo>
                <a:lnTo>
                  <a:pt x="240852" y="81000"/>
                </a:lnTo>
                <a:lnTo>
                  <a:pt x="240341" y="79568"/>
                </a:lnTo>
                <a:lnTo>
                  <a:pt x="241261" y="79773"/>
                </a:lnTo>
                <a:lnTo>
                  <a:pt x="240750" y="79057"/>
                </a:lnTo>
                <a:lnTo>
                  <a:pt x="241057" y="78852"/>
                </a:lnTo>
                <a:lnTo>
                  <a:pt x="241057" y="78545"/>
                </a:lnTo>
                <a:lnTo>
                  <a:pt x="240136" y="78955"/>
                </a:lnTo>
                <a:lnTo>
                  <a:pt x="240443" y="78648"/>
                </a:lnTo>
                <a:lnTo>
                  <a:pt x="240443" y="78341"/>
                </a:lnTo>
                <a:lnTo>
                  <a:pt x="240341" y="78136"/>
                </a:lnTo>
                <a:lnTo>
                  <a:pt x="240443" y="77727"/>
                </a:lnTo>
                <a:close/>
                <a:moveTo>
                  <a:pt x="79875" y="80284"/>
                </a:moveTo>
                <a:lnTo>
                  <a:pt x="78136" y="80591"/>
                </a:lnTo>
                <a:lnTo>
                  <a:pt x="78136" y="81511"/>
                </a:lnTo>
                <a:lnTo>
                  <a:pt x="78443" y="81818"/>
                </a:lnTo>
                <a:lnTo>
                  <a:pt x="79466" y="81511"/>
                </a:lnTo>
                <a:lnTo>
                  <a:pt x="80080" y="80693"/>
                </a:lnTo>
                <a:lnTo>
                  <a:pt x="79875" y="80284"/>
                </a:lnTo>
                <a:close/>
                <a:moveTo>
                  <a:pt x="261102" y="82636"/>
                </a:moveTo>
                <a:lnTo>
                  <a:pt x="261000" y="82841"/>
                </a:lnTo>
                <a:lnTo>
                  <a:pt x="261205" y="82943"/>
                </a:lnTo>
                <a:lnTo>
                  <a:pt x="261307" y="82943"/>
                </a:lnTo>
                <a:lnTo>
                  <a:pt x="261102" y="82636"/>
                </a:lnTo>
                <a:close/>
                <a:moveTo>
                  <a:pt x="220500" y="81818"/>
                </a:moveTo>
                <a:lnTo>
                  <a:pt x="219784" y="81920"/>
                </a:lnTo>
                <a:lnTo>
                  <a:pt x="219886" y="82227"/>
                </a:lnTo>
                <a:lnTo>
                  <a:pt x="220295" y="82534"/>
                </a:lnTo>
                <a:lnTo>
                  <a:pt x="220295" y="82841"/>
                </a:lnTo>
                <a:lnTo>
                  <a:pt x="221011" y="83148"/>
                </a:lnTo>
                <a:lnTo>
                  <a:pt x="221114" y="82636"/>
                </a:lnTo>
                <a:lnTo>
                  <a:pt x="220500" y="81818"/>
                </a:lnTo>
                <a:close/>
                <a:moveTo>
                  <a:pt x="222034" y="82636"/>
                </a:moveTo>
                <a:lnTo>
                  <a:pt x="221830" y="83045"/>
                </a:lnTo>
                <a:lnTo>
                  <a:pt x="221830" y="83352"/>
                </a:lnTo>
                <a:lnTo>
                  <a:pt x="222341" y="83148"/>
                </a:lnTo>
                <a:lnTo>
                  <a:pt x="222034" y="82636"/>
                </a:lnTo>
                <a:close/>
                <a:moveTo>
                  <a:pt x="240443" y="83352"/>
                </a:moveTo>
                <a:lnTo>
                  <a:pt x="240239" y="83659"/>
                </a:lnTo>
                <a:lnTo>
                  <a:pt x="240239" y="83659"/>
                </a:lnTo>
                <a:lnTo>
                  <a:pt x="240545" y="83352"/>
                </a:lnTo>
                <a:close/>
                <a:moveTo>
                  <a:pt x="240852" y="82943"/>
                </a:moveTo>
                <a:lnTo>
                  <a:pt x="240545" y="83352"/>
                </a:lnTo>
                <a:lnTo>
                  <a:pt x="240750" y="83557"/>
                </a:lnTo>
                <a:lnTo>
                  <a:pt x="241261" y="83455"/>
                </a:lnTo>
                <a:lnTo>
                  <a:pt x="241670" y="83557"/>
                </a:lnTo>
                <a:lnTo>
                  <a:pt x="241977" y="83455"/>
                </a:lnTo>
                <a:lnTo>
                  <a:pt x="242898" y="83966"/>
                </a:lnTo>
                <a:lnTo>
                  <a:pt x="241568" y="82943"/>
                </a:lnTo>
                <a:close/>
                <a:moveTo>
                  <a:pt x="230011" y="72818"/>
                </a:moveTo>
                <a:lnTo>
                  <a:pt x="228989" y="74250"/>
                </a:lnTo>
                <a:lnTo>
                  <a:pt x="228989" y="74761"/>
                </a:lnTo>
                <a:lnTo>
                  <a:pt x="228477" y="74966"/>
                </a:lnTo>
                <a:lnTo>
                  <a:pt x="228477" y="74864"/>
                </a:lnTo>
                <a:lnTo>
                  <a:pt x="227557" y="75375"/>
                </a:lnTo>
                <a:lnTo>
                  <a:pt x="227045" y="76398"/>
                </a:lnTo>
                <a:lnTo>
                  <a:pt x="225409" y="77216"/>
                </a:lnTo>
                <a:lnTo>
                  <a:pt x="225307" y="77420"/>
                </a:lnTo>
                <a:lnTo>
                  <a:pt x="225205" y="77523"/>
                </a:lnTo>
                <a:lnTo>
                  <a:pt x="225205" y="78648"/>
                </a:lnTo>
                <a:lnTo>
                  <a:pt x="223670" y="77932"/>
                </a:lnTo>
                <a:lnTo>
                  <a:pt x="223159" y="78750"/>
                </a:lnTo>
                <a:lnTo>
                  <a:pt x="223261" y="78750"/>
                </a:lnTo>
                <a:lnTo>
                  <a:pt x="224182" y="83045"/>
                </a:lnTo>
                <a:lnTo>
                  <a:pt x="225511" y="83045"/>
                </a:lnTo>
                <a:lnTo>
                  <a:pt x="225818" y="83659"/>
                </a:lnTo>
                <a:lnTo>
                  <a:pt x="226023" y="83455"/>
                </a:lnTo>
                <a:lnTo>
                  <a:pt x="226330" y="83557"/>
                </a:lnTo>
                <a:lnTo>
                  <a:pt x="226739" y="83045"/>
                </a:lnTo>
                <a:lnTo>
                  <a:pt x="227352" y="83557"/>
                </a:lnTo>
                <a:lnTo>
                  <a:pt x="227966" y="83352"/>
                </a:lnTo>
                <a:lnTo>
                  <a:pt x="228068" y="83557"/>
                </a:lnTo>
                <a:lnTo>
                  <a:pt x="228375" y="84273"/>
                </a:lnTo>
                <a:lnTo>
                  <a:pt x="229398" y="83659"/>
                </a:lnTo>
                <a:lnTo>
                  <a:pt x="229705" y="83250"/>
                </a:lnTo>
                <a:lnTo>
                  <a:pt x="229602" y="83045"/>
                </a:lnTo>
                <a:lnTo>
                  <a:pt x="229807" y="82739"/>
                </a:lnTo>
                <a:lnTo>
                  <a:pt x="229705" y="81920"/>
                </a:lnTo>
                <a:lnTo>
                  <a:pt x="230216" y="81102"/>
                </a:lnTo>
                <a:lnTo>
                  <a:pt x="230523" y="81102"/>
                </a:lnTo>
                <a:lnTo>
                  <a:pt x="231239" y="78955"/>
                </a:lnTo>
                <a:lnTo>
                  <a:pt x="231852" y="79159"/>
                </a:lnTo>
                <a:lnTo>
                  <a:pt x="232159" y="79159"/>
                </a:lnTo>
                <a:lnTo>
                  <a:pt x="232057" y="78955"/>
                </a:lnTo>
                <a:lnTo>
                  <a:pt x="231136" y="77932"/>
                </a:lnTo>
                <a:lnTo>
                  <a:pt x="231034" y="77114"/>
                </a:lnTo>
                <a:lnTo>
                  <a:pt x="230932" y="77011"/>
                </a:lnTo>
                <a:lnTo>
                  <a:pt x="230420" y="76295"/>
                </a:lnTo>
                <a:lnTo>
                  <a:pt x="230830" y="76193"/>
                </a:lnTo>
                <a:lnTo>
                  <a:pt x="230932" y="76091"/>
                </a:lnTo>
                <a:lnTo>
                  <a:pt x="230932" y="75580"/>
                </a:lnTo>
                <a:lnTo>
                  <a:pt x="231750" y="75580"/>
                </a:lnTo>
                <a:lnTo>
                  <a:pt x="231443" y="74864"/>
                </a:lnTo>
                <a:lnTo>
                  <a:pt x="232261" y="74761"/>
                </a:lnTo>
                <a:lnTo>
                  <a:pt x="231136" y="73841"/>
                </a:lnTo>
                <a:lnTo>
                  <a:pt x="230727" y="73943"/>
                </a:lnTo>
                <a:lnTo>
                  <a:pt x="230420" y="72920"/>
                </a:lnTo>
                <a:lnTo>
                  <a:pt x="230011" y="73227"/>
                </a:lnTo>
                <a:lnTo>
                  <a:pt x="230011" y="72818"/>
                </a:lnTo>
                <a:close/>
                <a:moveTo>
                  <a:pt x="261307" y="82943"/>
                </a:moveTo>
                <a:lnTo>
                  <a:pt x="262841" y="84989"/>
                </a:lnTo>
                <a:lnTo>
                  <a:pt x="262330" y="83761"/>
                </a:lnTo>
                <a:lnTo>
                  <a:pt x="261307" y="82943"/>
                </a:lnTo>
                <a:close/>
                <a:moveTo>
                  <a:pt x="237682" y="78239"/>
                </a:moveTo>
                <a:lnTo>
                  <a:pt x="237170" y="78852"/>
                </a:lnTo>
                <a:lnTo>
                  <a:pt x="234614" y="78955"/>
                </a:lnTo>
                <a:lnTo>
                  <a:pt x="234409" y="78750"/>
                </a:lnTo>
                <a:lnTo>
                  <a:pt x="233489" y="79057"/>
                </a:lnTo>
                <a:lnTo>
                  <a:pt x="232977" y="79875"/>
                </a:lnTo>
                <a:lnTo>
                  <a:pt x="232977" y="80080"/>
                </a:lnTo>
                <a:lnTo>
                  <a:pt x="232875" y="80182"/>
                </a:lnTo>
                <a:lnTo>
                  <a:pt x="232977" y="80898"/>
                </a:lnTo>
                <a:lnTo>
                  <a:pt x="232875" y="80693"/>
                </a:lnTo>
                <a:lnTo>
                  <a:pt x="232057" y="83455"/>
                </a:lnTo>
                <a:lnTo>
                  <a:pt x="232364" y="83659"/>
                </a:lnTo>
                <a:lnTo>
                  <a:pt x="232568" y="83864"/>
                </a:lnTo>
                <a:lnTo>
                  <a:pt x="232670" y="85909"/>
                </a:lnTo>
                <a:lnTo>
                  <a:pt x="233386" y="85807"/>
                </a:lnTo>
                <a:lnTo>
                  <a:pt x="233591" y="82841"/>
                </a:lnTo>
                <a:lnTo>
                  <a:pt x="234409" y="84784"/>
                </a:lnTo>
                <a:lnTo>
                  <a:pt x="235636" y="84375"/>
                </a:lnTo>
                <a:lnTo>
                  <a:pt x="235125" y="83761"/>
                </a:lnTo>
                <a:lnTo>
                  <a:pt x="235227" y="83148"/>
                </a:lnTo>
                <a:lnTo>
                  <a:pt x="234409" y="82023"/>
                </a:lnTo>
                <a:lnTo>
                  <a:pt x="234614" y="82023"/>
                </a:lnTo>
                <a:lnTo>
                  <a:pt x="235739" y="81000"/>
                </a:lnTo>
                <a:lnTo>
                  <a:pt x="236148" y="81102"/>
                </a:lnTo>
                <a:lnTo>
                  <a:pt x="235739" y="80693"/>
                </a:lnTo>
                <a:lnTo>
                  <a:pt x="235739" y="80795"/>
                </a:lnTo>
                <a:lnTo>
                  <a:pt x="233591" y="81205"/>
                </a:lnTo>
                <a:lnTo>
                  <a:pt x="233284" y="80693"/>
                </a:lnTo>
                <a:lnTo>
                  <a:pt x="233182" y="80182"/>
                </a:lnTo>
                <a:lnTo>
                  <a:pt x="235943" y="79568"/>
                </a:lnTo>
                <a:lnTo>
                  <a:pt x="236455" y="79773"/>
                </a:lnTo>
                <a:lnTo>
                  <a:pt x="236966" y="79670"/>
                </a:lnTo>
                <a:lnTo>
                  <a:pt x="237580" y="79057"/>
                </a:lnTo>
                <a:lnTo>
                  <a:pt x="237682" y="78239"/>
                </a:lnTo>
                <a:close/>
                <a:moveTo>
                  <a:pt x="210580" y="74659"/>
                </a:moveTo>
                <a:lnTo>
                  <a:pt x="219068" y="86114"/>
                </a:lnTo>
                <a:lnTo>
                  <a:pt x="219068" y="85705"/>
                </a:lnTo>
                <a:lnTo>
                  <a:pt x="219989" y="86011"/>
                </a:lnTo>
                <a:lnTo>
                  <a:pt x="220398" y="83250"/>
                </a:lnTo>
                <a:lnTo>
                  <a:pt x="219273" y="82636"/>
                </a:lnTo>
                <a:lnTo>
                  <a:pt x="218966" y="81102"/>
                </a:lnTo>
                <a:lnTo>
                  <a:pt x="218352" y="80898"/>
                </a:lnTo>
                <a:lnTo>
                  <a:pt x="218148" y="80489"/>
                </a:lnTo>
                <a:lnTo>
                  <a:pt x="218455" y="79977"/>
                </a:lnTo>
                <a:lnTo>
                  <a:pt x="218045" y="79466"/>
                </a:lnTo>
                <a:lnTo>
                  <a:pt x="217330" y="79773"/>
                </a:lnTo>
                <a:lnTo>
                  <a:pt x="217739" y="79568"/>
                </a:lnTo>
                <a:lnTo>
                  <a:pt x="216102" y="77830"/>
                </a:lnTo>
                <a:lnTo>
                  <a:pt x="215795" y="78034"/>
                </a:lnTo>
                <a:lnTo>
                  <a:pt x="212625" y="74659"/>
                </a:lnTo>
                <a:close/>
                <a:moveTo>
                  <a:pt x="246170" y="85602"/>
                </a:moveTo>
                <a:lnTo>
                  <a:pt x="245864" y="85909"/>
                </a:lnTo>
                <a:lnTo>
                  <a:pt x="245761" y="86216"/>
                </a:lnTo>
                <a:lnTo>
                  <a:pt x="246273" y="86523"/>
                </a:lnTo>
                <a:lnTo>
                  <a:pt x="246375" y="86011"/>
                </a:lnTo>
                <a:lnTo>
                  <a:pt x="246170" y="85602"/>
                </a:lnTo>
                <a:close/>
                <a:moveTo>
                  <a:pt x="261818" y="84375"/>
                </a:moveTo>
                <a:lnTo>
                  <a:pt x="261716" y="84886"/>
                </a:lnTo>
                <a:lnTo>
                  <a:pt x="260693" y="85705"/>
                </a:lnTo>
                <a:lnTo>
                  <a:pt x="260386" y="85705"/>
                </a:lnTo>
                <a:lnTo>
                  <a:pt x="260284" y="85193"/>
                </a:lnTo>
                <a:lnTo>
                  <a:pt x="260080" y="85705"/>
                </a:lnTo>
                <a:lnTo>
                  <a:pt x="258648" y="85909"/>
                </a:lnTo>
                <a:lnTo>
                  <a:pt x="259773" y="86523"/>
                </a:lnTo>
                <a:lnTo>
                  <a:pt x="262125" y="85500"/>
                </a:lnTo>
                <a:lnTo>
                  <a:pt x="262023" y="85295"/>
                </a:lnTo>
                <a:lnTo>
                  <a:pt x="262227" y="85193"/>
                </a:lnTo>
                <a:lnTo>
                  <a:pt x="262432" y="84477"/>
                </a:lnTo>
                <a:lnTo>
                  <a:pt x="261818" y="84375"/>
                </a:lnTo>
                <a:close/>
                <a:moveTo>
                  <a:pt x="249239" y="87852"/>
                </a:moveTo>
                <a:lnTo>
                  <a:pt x="248727" y="88670"/>
                </a:lnTo>
                <a:lnTo>
                  <a:pt x="249648" y="88466"/>
                </a:lnTo>
                <a:lnTo>
                  <a:pt x="249239" y="87852"/>
                </a:lnTo>
                <a:close/>
                <a:moveTo>
                  <a:pt x="220500" y="86216"/>
                </a:moveTo>
                <a:lnTo>
                  <a:pt x="219682" y="86932"/>
                </a:lnTo>
                <a:lnTo>
                  <a:pt x="219784" y="87136"/>
                </a:lnTo>
                <a:lnTo>
                  <a:pt x="227250" y="88875"/>
                </a:lnTo>
                <a:lnTo>
                  <a:pt x="227761" y="88977"/>
                </a:lnTo>
                <a:lnTo>
                  <a:pt x="227761" y="88057"/>
                </a:lnTo>
                <a:lnTo>
                  <a:pt x="226330" y="87648"/>
                </a:lnTo>
                <a:lnTo>
                  <a:pt x="226125" y="87136"/>
                </a:lnTo>
                <a:lnTo>
                  <a:pt x="224591" y="86727"/>
                </a:lnTo>
                <a:lnTo>
                  <a:pt x="224284" y="87136"/>
                </a:lnTo>
                <a:lnTo>
                  <a:pt x="222648" y="87034"/>
                </a:lnTo>
                <a:lnTo>
                  <a:pt x="222239" y="86523"/>
                </a:lnTo>
                <a:lnTo>
                  <a:pt x="220500" y="86216"/>
                </a:lnTo>
                <a:close/>
                <a:moveTo>
                  <a:pt x="227761" y="88364"/>
                </a:moveTo>
                <a:lnTo>
                  <a:pt x="228273" y="89080"/>
                </a:lnTo>
                <a:lnTo>
                  <a:pt x="228886" y="88670"/>
                </a:lnTo>
                <a:lnTo>
                  <a:pt x="228375" y="88364"/>
                </a:lnTo>
                <a:close/>
                <a:moveTo>
                  <a:pt x="229398" y="88568"/>
                </a:moveTo>
                <a:lnTo>
                  <a:pt x="228989" y="88977"/>
                </a:lnTo>
                <a:lnTo>
                  <a:pt x="229705" y="89182"/>
                </a:lnTo>
                <a:lnTo>
                  <a:pt x="229807" y="88670"/>
                </a:lnTo>
                <a:lnTo>
                  <a:pt x="229398" y="88568"/>
                </a:lnTo>
                <a:close/>
                <a:moveTo>
                  <a:pt x="235432" y="88466"/>
                </a:moveTo>
                <a:lnTo>
                  <a:pt x="234920" y="88875"/>
                </a:lnTo>
                <a:lnTo>
                  <a:pt x="233182" y="88568"/>
                </a:lnTo>
                <a:lnTo>
                  <a:pt x="232670" y="88670"/>
                </a:lnTo>
                <a:lnTo>
                  <a:pt x="232670" y="89182"/>
                </a:lnTo>
                <a:lnTo>
                  <a:pt x="234716" y="88977"/>
                </a:lnTo>
                <a:lnTo>
                  <a:pt x="235330" y="88773"/>
                </a:lnTo>
                <a:lnTo>
                  <a:pt x="235534" y="88466"/>
                </a:lnTo>
                <a:close/>
                <a:moveTo>
                  <a:pt x="230932" y="88364"/>
                </a:moveTo>
                <a:lnTo>
                  <a:pt x="230727" y="88568"/>
                </a:lnTo>
                <a:lnTo>
                  <a:pt x="231034" y="88977"/>
                </a:lnTo>
                <a:lnTo>
                  <a:pt x="231034" y="88977"/>
                </a:lnTo>
                <a:lnTo>
                  <a:pt x="230420" y="88670"/>
                </a:lnTo>
                <a:lnTo>
                  <a:pt x="230011" y="89386"/>
                </a:lnTo>
                <a:lnTo>
                  <a:pt x="231341" y="88977"/>
                </a:lnTo>
                <a:lnTo>
                  <a:pt x="231750" y="89080"/>
                </a:lnTo>
                <a:lnTo>
                  <a:pt x="231648" y="88977"/>
                </a:lnTo>
                <a:lnTo>
                  <a:pt x="231750" y="88977"/>
                </a:lnTo>
                <a:lnTo>
                  <a:pt x="231648" y="88670"/>
                </a:lnTo>
                <a:lnTo>
                  <a:pt x="231239" y="88568"/>
                </a:lnTo>
                <a:lnTo>
                  <a:pt x="230932" y="88364"/>
                </a:lnTo>
                <a:close/>
                <a:moveTo>
                  <a:pt x="232670" y="89591"/>
                </a:moveTo>
                <a:lnTo>
                  <a:pt x="231750" y="89898"/>
                </a:lnTo>
                <a:lnTo>
                  <a:pt x="232670" y="90409"/>
                </a:lnTo>
                <a:lnTo>
                  <a:pt x="233284" y="90205"/>
                </a:lnTo>
                <a:lnTo>
                  <a:pt x="232670" y="89591"/>
                </a:lnTo>
                <a:close/>
                <a:moveTo>
                  <a:pt x="239420" y="88670"/>
                </a:moveTo>
                <a:lnTo>
                  <a:pt x="237989" y="88773"/>
                </a:lnTo>
                <a:lnTo>
                  <a:pt x="235943" y="90102"/>
                </a:lnTo>
                <a:lnTo>
                  <a:pt x="235943" y="90511"/>
                </a:lnTo>
                <a:lnTo>
                  <a:pt x="237068" y="90102"/>
                </a:lnTo>
                <a:lnTo>
                  <a:pt x="239420" y="88670"/>
                </a:lnTo>
                <a:close/>
                <a:moveTo>
                  <a:pt x="244636" y="80386"/>
                </a:moveTo>
                <a:lnTo>
                  <a:pt x="243205" y="81409"/>
                </a:lnTo>
                <a:lnTo>
                  <a:pt x="243920" y="81614"/>
                </a:lnTo>
                <a:lnTo>
                  <a:pt x="244125" y="82125"/>
                </a:lnTo>
                <a:lnTo>
                  <a:pt x="244432" y="82330"/>
                </a:lnTo>
                <a:lnTo>
                  <a:pt x="245761" y="82227"/>
                </a:lnTo>
                <a:lnTo>
                  <a:pt x="245557" y="82739"/>
                </a:lnTo>
                <a:lnTo>
                  <a:pt x="244023" y="82943"/>
                </a:lnTo>
                <a:lnTo>
                  <a:pt x="244534" y="83250"/>
                </a:lnTo>
                <a:lnTo>
                  <a:pt x="244739" y="84068"/>
                </a:lnTo>
                <a:lnTo>
                  <a:pt x="245659" y="83148"/>
                </a:lnTo>
                <a:lnTo>
                  <a:pt x="245761" y="83966"/>
                </a:lnTo>
                <a:lnTo>
                  <a:pt x="246580" y="84068"/>
                </a:lnTo>
                <a:lnTo>
                  <a:pt x="246784" y="84580"/>
                </a:lnTo>
                <a:lnTo>
                  <a:pt x="249648" y="85909"/>
                </a:lnTo>
                <a:lnTo>
                  <a:pt x="249443" y="86011"/>
                </a:lnTo>
                <a:lnTo>
                  <a:pt x="249648" y="86011"/>
                </a:lnTo>
                <a:lnTo>
                  <a:pt x="250261" y="87443"/>
                </a:lnTo>
                <a:lnTo>
                  <a:pt x="249852" y="87545"/>
                </a:lnTo>
                <a:lnTo>
                  <a:pt x="250057" y="88057"/>
                </a:lnTo>
                <a:lnTo>
                  <a:pt x="249852" y="88466"/>
                </a:lnTo>
                <a:lnTo>
                  <a:pt x="251080" y="88159"/>
                </a:lnTo>
                <a:lnTo>
                  <a:pt x="251080" y="88670"/>
                </a:lnTo>
                <a:lnTo>
                  <a:pt x="251693" y="89386"/>
                </a:lnTo>
                <a:lnTo>
                  <a:pt x="253534" y="89386"/>
                </a:lnTo>
                <a:lnTo>
                  <a:pt x="253841" y="88977"/>
                </a:lnTo>
                <a:lnTo>
                  <a:pt x="252920" y="88466"/>
                </a:lnTo>
                <a:lnTo>
                  <a:pt x="254455" y="88261"/>
                </a:lnTo>
                <a:lnTo>
                  <a:pt x="254455" y="88159"/>
                </a:lnTo>
                <a:lnTo>
                  <a:pt x="254557" y="88159"/>
                </a:lnTo>
                <a:lnTo>
                  <a:pt x="254250" y="87750"/>
                </a:lnTo>
                <a:lnTo>
                  <a:pt x="254864" y="87955"/>
                </a:lnTo>
                <a:lnTo>
                  <a:pt x="255375" y="87852"/>
                </a:lnTo>
                <a:lnTo>
                  <a:pt x="257625" y="90307"/>
                </a:lnTo>
                <a:lnTo>
                  <a:pt x="260080" y="91023"/>
                </a:lnTo>
                <a:lnTo>
                  <a:pt x="260080" y="90716"/>
                </a:lnTo>
                <a:lnTo>
                  <a:pt x="260489" y="90614"/>
                </a:lnTo>
                <a:lnTo>
                  <a:pt x="259670" y="90307"/>
                </a:lnTo>
                <a:lnTo>
                  <a:pt x="259670" y="90102"/>
                </a:lnTo>
                <a:lnTo>
                  <a:pt x="259159" y="89386"/>
                </a:lnTo>
                <a:lnTo>
                  <a:pt x="258648" y="89386"/>
                </a:lnTo>
                <a:lnTo>
                  <a:pt x="257318" y="87034"/>
                </a:lnTo>
                <a:lnTo>
                  <a:pt x="258136" y="86932"/>
                </a:lnTo>
                <a:lnTo>
                  <a:pt x="256500" y="85705"/>
                </a:lnTo>
                <a:lnTo>
                  <a:pt x="256398" y="84989"/>
                </a:lnTo>
                <a:lnTo>
                  <a:pt x="251898" y="82636"/>
                </a:lnTo>
                <a:lnTo>
                  <a:pt x="249545" y="81716"/>
                </a:lnTo>
                <a:lnTo>
                  <a:pt x="248727" y="81920"/>
                </a:lnTo>
                <a:lnTo>
                  <a:pt x="248727" y="82125"/>
                </a:lnTo>
                <a:lnTo>
                  <a:pt x="246989" y="83455"/>
                </a:lnTo>
                <a:lnTo>
                  <a:pt x="246375" y="82636"/>
                </a:lnTo>
                <a:lnTo>
                  <a:pt x="246273" y="82943"/>
                </a:lnTo>
                <a:lnTo>
                  <a:pt x="245864" y="80795"/>
                </a:lnTo>
                <a:lnTo>
                  <a:pt x="244636" y="80386"/>
                </a:lnTo>
                <a:close/>
                <a:moveTo>
                  <a:pt x="242693" y="91534"/>
                </a:moveTo>
                <a:lnTo>
                  <a:pt x="241977" y="91636"/>
                </a:lnTo>
                <a:lnTo>
                  <a:pt x="241977" y="91841"/>
                </a:lnTo>
                <a:lnTo>
                  <a:pt x="242386" y="92352"/>
                </a:lnTo>
                <a:lnTo>
                  <a:pt x="242693" y="91534"/>
                </a:lnTo>
                <a:close/>
                <a:moveTo>
                  <a:pt x="285750" y="96648"/>
                </a:moveTo>
                <a:lnTo>
                  <a:pt x="285545" y="96750"/>
                </a:lnTo>
                <a:lnTo>
                  <a:pt x="284420" y="97159"/>
                </a:lnTo>
                <a:lnTo>
                  <a:pt x="284216" y="97261"/>
                </a:lnTo>
                <a:lnTo>
                  <a:pt x="285239" y="97261"/>
                </a:lnTo>
                <a:lnTo>
                  <a:pt x="285750" y="96648"/>
                </a:lnTo>
                <a:close/>
                <a:moveTo>
                  <a:pt x="285648" y="97057"/>
                </a:moveTo>
                <a:lnTo>
                  <a:pt x="285239" y="97261"/>
                </a:lnTo>
                <a:lnTo>
                  <a:pt x="285545" y="97261"/>
                </a:lnTo>
                <a:lnTo>
                  <a:pt x="285648" y="97057"/>
                </a:lnTo>
                <a:close/>
                <a:moveTo>
                  <a:pt x="284011" y="98080"/>
                </a:moveTo>
                <a:lnTo>
                  <a:pt x="282886" y="98591"/>
                </a:lnTo>
                <a:lnTo>
                  <a:pt x="283807" y="98693"/>
                </a:lnTo>
                <a:lnTo>
                  <a:pt x="284114" y="98386"/>
                </a:lnTo>
                <a:lnTo>
                  <a:pt x="284011" y="98080"/>
                </a:lnTo>
                <a:close/>
                <a:moveTo>
                  <a:pt x="168852" y="92761"/>
                </a:moveTo>
                <a:lnTo>
                  <a:pt x="168136" y="92864"/>
                </a:lnTo>
                <a:lnTo>
                  <a:pt x="168136" y="93682"/>
                </a:lnTo>
                <a:lnTo>
                  <a:pt x="167318" y="94295"/>
                </a:lnTo>
                <a:lnTo>
                  <a:pt x="167318" y="95114"/>
                </a:lnTo>
                <a:lnTo>
                  <a:pt x="166807" y="95420"/>
                </a:lnTo>
                <a:lnTo>
                  <a:pt x="166705" y="95318"/>
                </a:lnTo>
                <a:lnTo>
                  <a:pt x="165886" y="96341"/>
                </a:lnTo>
                <a:lnTo>
                  <a:pt x="165375" y="96239"/>
                </a:lnTo>
                <a:lnTo>
                  <a:pt x="164966" y="96443"/>
                </a:lnTo>
                <a:lnTo>
                  <a:pt x="164761" y="96443"/>
                </a:lnTo>
                <a:lnTo>
                  <a:pt x="164045" y="96955"/>
                </a:lnTo>
                <a:lnTo>
                  <a:pt x="163330" y="105955"/>
                </a:lnTo>
                <a:lnTo>
                  <a:pt x="163943" y="106261"/>
                </a:lnTo>
                <a:lnTo>
                  <a:pt x="165477" y="105852"/>
                </a:lnTo>
                <a:lnTo>
                  <a:pt x="168750" y="96034"/>
                </a:lnTo>
                <a:lnTo>
                  <a:pt x="169159" y="96341"/>
                </a:lnTo>
                <a:lnTo>
                  <a:pt x="169364" y="96136"/>
                </a:lnTo>
                <a:lnTo>
                  <a:pt x="168852" y="92761"/>
                </a:lnTo>
                <a:close/>
                <a:moveTo>
                  <a:pt x="79364" y="112500"/>
                </a:moveTo>
                <a:lnTo>
                  <a:pt x="79057" y="112807"/>
                </a:lnTo>
                <a:lnTo>
                  <a:pt x="79057" y="113011"/>
                </a:lnTo>
                <a:lnTo>
                  <a:pt x="79364" y="112500"/>
                </a:lnTo>
                <a:close/>
                <a:moveTo>
                  <a:pt x="185114" y="3784"/>
                </a:moveTo>
                <a:lnTo>
                  <a:pt x="184091" y="4398"/>
                </a:lnTo>
                <a:lnTo>
                  <a:pt x="184909" y="4705"/>
                </a:lnTo>
                <a:lnTo>
                  <a:pt x="183273" y="4705"/>
                </a:lnTo>
                <a:lnTo>
                  <a:pt x="183989" y="5011"/>
                </a:lnTo>
                <a:lnTo>
                  <a:pt x="184193" y="5318"/>
                </a:lnTo>
                <a:lnTo>
                  <a:pt x="184193" y="5318"/>
                </a:lnTo>
                <a:lnTo>
                  <a:pt x="183784" y="5011"/>
                </a:lnTo>
                <a:lnTo>
                  <a:pt x="180102" y="5114"/>
                </a:lnTo>
                <a:lnTo>
                  <a:pt x="180920" y="5216"/>
                </a:lnTo>
                <a:lnTo>
                  <a:pt x="177341" y="5727"/>
                </a:lnTo>
                <a:lnTo>
                  <a:pt x="177545" y="5932"/>
                </a:lnTo>
                <a:lnTo>
                  <a:pt x="177341" y="6239"/>
                </a:lnTo>
                <a:lnTo>
                  <a:pt x="176830" y="6136"/>
                </a:lnTo>
                <a:lnTo>
                  <a:pt x="177955" y="6443"/>
                </a:lnTo>
                <a:lnTo>
                  <a:pt x="177239" y="6443"/>
                </a:lnTo>
                <a:lnTo>
                  <a:pt x="178568" y="6852"/>
                </a:lnTo>
                <a:lnTo>
                  <a:pt x="178057" y="7057"/>
                </a:lnTo>
                <a:lnTo>
                  <a:pt x="178261" y="6852"/>
                </a:lnTo>
                <a:lnTo>
                  <a:pt x="178261" y="6852"/>
                </a:lnTo>
                <a:lnTo>
                  <a:pt x="174477" y="7057"/>
                </a:lnTo>
                <a:lnTo>
                  <a:pt x="174682" y="7466"/>
                </a:lnTo>
                <a:lnTo>
                  <a:pt x="174989" y="7568"/>
                </a:lnTo>
                <a:lnTo>
                  <a:pt x="175091" y="7773"/>
                </a:lnTo>
                <a:lnTo>
                  <a:pt x="177648" y="8795"/>
                </a:lnTo>
                <a:lnTo>
                  <a:pt x="177852" y="9205"/>
                </a:lnTo>
                <a:lnTo>
                  <a:pt x="178261" y="9511"/>
                </a:lnTo>
                <a:lnTo>
                  <a:pt x="178169" y="9789"/>
                </a:lnTo>
                <a:lnTo>
                  <a:pt x="177852" y="9409"/>
                </a:lnTo>
                <a:lnTo>
                  <a:pt x="177545" y="9716"/>
                </a:lnTo>
                <a:lnTo>
                  <a:pt x="177034" y="8591"/>
                </a:lnTo>
                <a:lnTo>
                  <a:pt x="173352" y="8182"/>
                </a:lnTo>
                <a:lnTo>
                  <a:pt x="173352" y="8182"/>
                </a:lnTo>
                <a:lnTo>
                  <a:pt x="173966" y="8489"/>
                </a:lnTo>
                <a:lnTo>
                  <a:pt x="172636" y="8489"/>
                </a:lnTo>
                <a:lnTo>
                  <a:pt x="175193" y="9205"/>
                </a:lnTo>
                <a:lnTo>
                  <a:pt x="175193" y="9205"/>
                </a:lnTo>
                <a:lnTo>
                  <a:pt x="172432" y="8898"/>
                </a:lnTo>
                <a:lnTo>
                  <a:pt x="172432" y="8693"/>
                </a:lnTo>
                <a:lnTo>
                  <a:pt x="172227" y="8591"/>
                </a:lnTo>
                <a:lnTo>
                  <a:pt x="172227" y="8182"/>
                </a:lnTo>
                <a:lnTo>
                  <a:pt x="171307" y="7670"/>
                </a:lnTo>
                <a:lnTo>
                  <a:pt x="171307" y="7670"/>
                </a:lnTo>
                <a:lnTo>
                  <a:pt x="171716" y="8284"/>
                </a:lnTo>
                <a:lnTo>
                  <a:pt x="171102" y="8898"/>
                </a:lnTo>
                <a:lnTo>
                  <a:pt x="172227" y="9511"/>
                </a:lnTo>
                <a:lnTo>
                  <a:pt x="172330" y="10330"/>
                </a:lnTo>
                <a:lnTo>
                  <a:pt x="174886" y="11148"/>
                </a:lnTo>
                <a:lnTo>
                  <a:pt x="173966" y="11045"/>
                </a:lnTo>
                <a:lnTo>
                  <a:pt x="174170" y="12068"/>
                </a:lnTo>
                <a:lnTo>
                  <a:pt x="173966" y="12375"/>
                </a:lnTo>
                <a:lnTo>
                  <a:pt x="173966" y="12580"/>
                </a:lnTo>
                <a:lnTo>
                  <a:pt x="173250" y="13398"/>
                </a:lnTo>
                <a:lnTo>
                  <a:pt x="170898" y="12886"/>
                </a:lnTo>
                <a:lnTo>
                  <a:pt x="172023" y="12886"/>
                </a:lnTo>
                <a:lnTo>
                  <a:pt x="172125" y="13091"/>
                </a:lnTo>
                <a:lnTo>
                  <a:pt x="172636" y="12989"/>
                </a:lnTo>
                <a:lnTo>
                  <a:pt x="172330" y="12784"/>
                </a:lnTo>
                <a:lnTo>
                  <a:pt x="173045" y="11761"/>
                </a:lnTo>
                <a:lnTo>
                  <a:pt x="173045" y="11352"/>
                </a:lnTo>
                <a:lnTo>
                  <a:pt x="172330" y="11045"/>
                </a:lnTo>
                <a:lnTo>
                  <a:pt x="171307" y="9920"/>
                </a:lnTo>
                <a:lnTo>
                  <a:pt x="171307" y="9716"/>
                </a:lnTo>
                <a:lnTo>
                  <a:pt x="171102" y="9307"/>
                </a:lnTo>
                <a:lnTo>
                  <a:pt x="170284" y="8898"/>
                </a:lnTo>
                <a:lnTo>
                  <a:pt x="170182" y="7875"/>
                </a:lnTo>
                <a:lnTo>
                  <a:pt x="168545" y="7670"/>
                </a:lnTo>
                <a:lnTo>
                  <a:pt x="167727" y="8080"/>
                </a:lnTo>
                <a:lnTo>
                  <a:pt x="167625" y="8795"/>
                </a:lnTo>
                <a:lnTo>
                  <a:pt x="167114" y="9205"/>
                </a:lnTo>
                <a:lnTo>
                  <a:pt x="167727" y="9409"/>
                </a:lnTo>
                <a:lnTo>
                  <a:pt x="168034" y="10432"/>
                </a:lnTo>
                <a:lnTo>
                  <a:pt x="169875" y="10943"/>
                </a:lnTo>
                <a:lnTo>
                  <a:pt x="169568" y="11557"/>
                </a:lnTo>
                <a:lnTo>
                  <a:pt x="164148" y="10227"/>
                </a:lnTo>
                <a:lnTo>
                  <a:pt x="163636" y="10432"/>
                </a:lnTo>
                <a:lnTo>
                  <a:pt x="164352" y="10841"/>
                </a:lnTo>
                <a:lnTo>
                  <a:pt x="163841" y="11250"/>
                </a:lnTo>
                <a:lnTo>
                  <a:pt x="159648" y="11557"/>
                </a:lnTo>
                <a:lnTo>
                  <a:pt x="159648" y="11557"/>
                </a:lnTo>
                <a:lnTo>
                  <a:pt x="159955" y="11455"/>
                </a:lnTo>
                <a:lnTo>
                  <a:pt x="159852" y="11045"/>
                </a:lnTo>
                <a:lnTo>
                  <a:pt x="159750" y="11045"/>
                </a:lnTo>
                <a:lnTo>
                  <a:pt x="158830" y="11250"/>
                </a:lnTo>
                <a:lnTo>
                  <a:pt x="159136" y="11352"/>
                </a:lnTo>
                <a:lnTo>
                  <a:pt x="158830" y="11455"/>
                </a:lnTo>
                <a:lnTo>
                  <a:pt x="158625" y="11352"/>
                </a:lnTo>
                <a:lnTo>
                  <a:pt x="156682" y="11966"/>
                </a:lnTo>
                <a:lnTo>
                  <a:pt x="156886" y="12068"/>
                </a:lnTo>
                <a:lnTo>
                  <a:pt x="155250" y="12886"/>
                </a:lnTo>
                <a:lnTo>
                  <a:pt x="154330" y="12273"/>
                </a:lnTo>
                <a:lnTo>
                  <a:pt x="155352" y="11966"/>
                </a:lnTo>
                <a:lnTo>
                  <a:pt x="152898" y="11250"/>
                </a:lnTo>
                <a:lnTo>
                  <a:pt x="153614" y="11659"/>
                </a:lnTo>
                <a:lnTo>
                  <a:pt x="153614" y="12375"/>
                </a:lnTo>
                <a:lnTo>
                  <a:pt x="154227" y="12784"/>
                </a:lnTo>
                <a:lnTo>
                  <a:pt x="154227" y="13602"/>
                </a:lnTo>
                <a:lnTo>
                  <a:pt x="152795" y="13193"/>
                </a:lnTo>
                <a:lnTo>
                  <a:pt x="151466" y="14011"/>
                </a:lnTo>
                <a:lnTo>
                  <a:pt x="152080" y="14727"/>
                </a:lnTo>
                <a:lnTo>
                  <a:pt x="151568" y="14932"/>
                </a:lnTo>
                <a:lnTo>
                  <a:pt x="149625" y="14318"/>
                </a:lnTo>
                <a:lnTo>
                  <a:pt x="149420" y="14523"/>
                </a:lnTo>
                <a:lnTo>
                  <a:pt x="150545" y="15239"/>
                </a:lnTo>
                <a:lnTo>
                  <a:pt x="150341" y="15545"/>
                </a:lnTo>
                <a:lnTo>
                  <a:pt x="146864" y="13295"/>
                </a:lnTo>
                <a:lnTo>
                  <a:pt x="147068" y="13193"/>
                </a:lnTo>
                <a:lnTo>
                  <a:pt x="145636" y="12580"/>
                </a:lnTo>
                <a:lnTo>
                  <a:pt x="151057" y="13398"/>
                </a:lnTo>
                <a:lnTo>
                  <a:pt x="151977" y="12886"/>
                </a:lnTo>
                <a:lnTo>
                  <a:pt x="151875" y="12375"/>
                </a:lnTo>
                <a:lnTo>
                  <a:pt x="150648" y="11659"/>
                </a:lnTo>
                <a:lnTo>
                  <a:pt x="150750" y="11761"/>
                </a:lnTo>
                <a:lnTo>
                  <a:pt x="150750" y="11761"/>
                </a:lnTo>
                <a:lnTo>
                  <a:pt x="146455" y="10636"/>
                </a:lnTo>
                <a:lnTo>
                  <a:pt x="146045" y="10841"/>
                </a:lnTo>
                <a:lnTo>
                  <a:pt x="145841" y="10636"/>
                </a:lnTo>
                <a:lnTo>
                  <a:pt x="145841" y="10534"/>
                </a:lnTo>
                <a:lnTo>
                  <a:pt x="145227" y="10432"/>
                </a:lnTo>
                <a:lnTo>
                  <a:pt x="145739" y="10330"/>
                </a:lnTo>
                <a:lnTo>
                  <a:pt x="145023" y="10125"/>
                </a:lnTo>
                <a:lnTo>
                  <a:pt x="145023" y="10125"/>
                </a:lnTo>
                <a:lnTo>
                  <a:pt x="145125" y="10227"/>
                </a:lnTo>
                <a:lnTo>
                  <a:pt x="143591" y="10330"/>
                </a:lnTo>
                <a:lnTo>
                  <a:pt x="143489" y="10125"/>
                </a:lnTo>
                <a:lnTo>
                  <a:pt x="142875" y="9920"/>
                </a:lnTo>
                <a:lnTo>
                  <a:pt x="144102" y="9920"/>
                </a:lnTo>
                <a:lnTo>
                  <a:pt x="143080" y="9409"/>
                </a:lnTo>
                <a:lnTo>
                  <a:pt x="142466" y="9920"/>
                </a:lnTo>
                <a:lnTo>
                  <a:pt x="141955" y="9409"/>
                </a:lnTo>
                <a:lnTo>
                  <a:pt x="141443" y="9716"/>
                </a:lnTo>
                <a:lnTo>
                  <a:pt x="141341" y="9511"/>
                </a:lnTo>
                <a:lnTo>
                  <a:pt x="141136" y="9409"/>
                </a:lnTo>
                <a:lnTo>
                  <a:pt x="140727" y="9920"/>
                </a:lnTo>
                <a:lnTo>
                  <a:pt x="140830" y="9409"/>
                </a:lnTo>
                <a:lnTo>
                  <a:pt x="140318" y="9307"/>
                </a:lnTo>
                <a:lnTo>
                  <a:pt x="139398" y="10023"/>
                </a:lnTo>
                <a:lnTo>
                  <a:pt x="138886" y="9716"/>
                </a:lnTo>
                <a:lnTo>
                  <a:pt x="138068" y="9920"/>
                </a:lnTo>
                <a:lnTo>
                  <a:pt x="138477" y="10227"/>
                </a:lnTo>
                <a:lnTo>
                  <a:pt x="137864" y="10125"/>
                </a:lnTo>
                <a:lnTo>
                  <a:pt x="137557" y="10330"/>
                </a:lnTo>
                <a:lnTo>
                  <a:pt x="137761" y="10534"/>
                </a:lnTo>
                <a:lnTo>
                  <a:pt x="137352" y="10636"/>
                </a:lnTo>
                <a:lnTo>
                  <a:pt x="137352" y="10125"/>
                </a:lnTo>
                <a:lnTo>
                  <a:pt x="137045" y="10534"/>
                </a:lnTo>
                <a:lnTo>
                  <a:pt x="136330" y="10534"/>
                </a:lnTo>
                <a:lnTo>
                  <a:pt x="136636" y="10636"/>
                </a:lnTo>
                <a:lnTo>
                  <a:pt x="136125" y="10636"/>
                </a:lnTo>
                <a:lnTo>
                  <a:pt x="136125" y="10841"/>
                </a:lnTo>
                <a:lnTo>
                  <a:pt x="135818" y="10841"/>
                </a:lnTo>
                <a:lnTo>
                  <a:pt x="135716" y="11045"/>
                </a:lnTo>
                <a:lnTo>
                  <a:pt x="135102" y="11352"/>
                </a:lnTo>
                <a:lnTo>
                  <a:pt x="135818" y="11455"/>
                </a:lnTo>
                <a:lnTo>
                  <a:pt x="135307" y="11455"/>
                </a:lnTo>
                <a:lnTo>
                  <a:pt x="135102" y="11761"/>
                </a:lnTo>
                <a:lnTo>
                  <a:pt x="135102" y="11966"/>
                </a:lnTo>
                <a:lnTo>
                  <a:pt x="134795" y="11659"/>
                </a:lnTo>
                <a:lnTo>
                  <a:pt x="134386" y="11761"/>
                </a:lnTo>
                <a:lnTo>
                  <a:pt x="134591" y="11864"/>
                </a:lnTo>
                <a:lnTo>
                  <a:pt x="134080" y="12068"/>
                </a:lnTo>
                <a:lnTo>
                  <a:pt x="134386" y="12068"/>
                </a:lnTo>
                <a:lnTo>
                  <a:pt x="134693" y="12273"/>
                </a:lnTo>
                <a:lnTo>
                  <a:pt x="134693" y="12375"/>
                </a:lnTo>
                <a:lnTo>
                  <a:pt x="133875" y="12477"/>
                </a:lnTo>
                <a:lnTo>
                  <a:pt x="134591" y="12477"/>
                </a:lnTo>
                <a:lnTo>
                  <a:pt x="133364" y="12784"/>
                </a:lnTo>
                <a:lnTo>
                  <a:pt x="133568" y="12886"/>
                </a:lnTo>
                <a:lnTo>
                  <a:pt x="133057" y="13091"/>
                </a:lnTo>
                <a:lnTo>
                  <a:pt x="133670" y="13295"/>
                </a:lnTo>
                <a:lnTo>
                  <a:pt x="132852" y="13500"/>
                </a:lnTo>
                <a:lnTo>
                  <a:pt x="133057" y="13602"/>
                </a:lnTo>
                <a:lnTo>
                  <a:pt x="133057" y="14216"/>
                </a:lnTo>
                <a:lnTo>
                  <a:pt x="132750" y="14420"/>
                </a:lnTo>
                <a:lnTo>
                  <a:pt x="132545" y="14318"/>
                </a:lnTo>
                <a:lnTo>
                  <a:pt x="131932" y="14727"/>
                </a:lnTo>
                <a:lnTo>
                  <a:pt x="132239" y="14625"/>
                </a:lnTo>
                <a:lnTo>
                  <a:pt x="130909" y="15750"/>
                </a:lnTo>
                <a:lnTo>
                  <a:pt x="131114" y="15852"/>
                </a:lnTo>
                <a:lnTo>
                  <a:pt x="131830" y="15545"/>
                </a:lnTo>
                <a:lnTo>
                  <a:pt x="131727" y="15443"/>
                </a:lnTo>
                <a:lnTo>
                  <a:pt x="132136" y="15443"/>
                </a:lnTo>
                <a:lnTo>
                  <a:pt x="131932" y="15545"/>
                </a:lnTo>
                <a:lnTo>
                  <a:pt x="132136" y="15545"/>
                </a:lnTo>
                <a:lnTo>
                  <a:pt x="131727" y="15852"/>
                </a:lnTo>
                <a:lnTo>
                  <a:pt x="130091" y="15955"/>
                </a:lnTo>
                <a:lnTo>
                  <a:pt x="129886" y="16057"/>
                </a:lnTo>
                <a:lnTo>
                  <a:pt x="130193" y="16466"/>
                </a:lnTo>
                <a:lnTo>
                  <a:pt x="128864" y="16568"/>
                </a:lnTo>
                <a:lnTo>
                  <a:pt x="129886" y="16568"/>
                </a:lnTo>
                <a:lnTo>
                  <a:pt x="128785" y="16804"/>
                </a:lnTo>
                <a:lnTo>
                  <a:pt x="128785" y="16804"/>
                </a:lnTo>
                <a:lnTo>
                  <a:pt x="127841" y="17182"/>
                </a:lnTo>
                <a:lnTo>
                  <a:pt x="128966" y="17386"/>
                </a:lnTo>
                <a:lnTo>
                  <a:pt x="127739" y="17386"/>
                </a:lnTo>
                <a:lnTo>
                  <a:pt x="128045" y="18102"/>
                </a:lnTo>
                <a:lnTo>
                  <a:pt x="129477" y="17795"/>
                </a:lnTo>
                <a:lnTo>
                  <a:pt x="129580" y="18000"/>
                </a:lnTo>
                <a:lnTo>
                  <a:pt x="129273" y="18205"/>
                </a:lnTo>
                <a:lnTo>
                  <a:pt x="127739" y="18307"/>
                </a:lnTo>
                <a:lnTo>
                  <a:pt x="128250" y="18511"/>
                </a:lnTo>
                <a:lnTo>
                  <a:pt x="127943" y="18818"/>
                </a:lnTo>
                <a:lnTo>
                  <a:pt x="128250" y="19023"/>
                </a:lnTo>
                <a:lnTo>
                  <a:pt x="127943" y="19227"/>
                </a:lnTo>
                <a:lnTo>
                  <a:pt x="128045" y="19330"/>
                </a:lnTo>
                <a:lnTo>
                  <a:pt x="129170" y="18614"/>
                </a:lnTo>
                <a:lnTo>
                  <a:pt x="128864" y="19023"/>
                </a:lnTo>
                <a:lnTo>
                  <a:pt x="128557" y="19023"/>
                </a:lnTo>
                <a:lnTo>
                  <a:pt x="128659" y="19330"/>
                </a:lnTo>
                <a:lnTo>
                  <a:pt x="127943" y="19841"/>
                </a:lnTo>
                <a:lnTo>
                  <a:pt x="128864" y="19534"/>
                </a:lnTo>
                <a:lnTo>
                  <a:pt x="128557" y="19841"/>
                </a:lnTo>
                <a:lnTo>
                  <a:pt x="128864" y="20045"/>
                </a:lnTo>
                <a:lnTo>
                  <a:pt x="128250" y="20352"/>
                </a:lnTo>
                <a:lnTo>
                  <a:pt x="129068" y="20761"/>
                </a:lnTo>
                <a:lnTo>
                  <a:pt x="128966" y="20864"/>
                </a:lnTo>
                <a:lnTo>
                  <a:pt x="131011" y="20148"/>
                </a:lnTo>
                <a:lnTo>
                  <a:pt x="131114" y="19943"/>
                </a:lnTo>
                <a:lnTo>
                  <a:pt x="131727" y="19841"/>
                </a:lnTo>
                <a:lnTo>
                  <a:pt x="131727" y="19534"/>
                </a:lnTo>
                <a:lnTo>
                  <a:pt x="131830" y="19330"/>
                </a:lnTo>
                <a:lnTo>
                  <a:pt x="132034" y="19841"/>
                </a:lnTo>
                <a:lnTo>
                  <a:pt x="132443" y="20045"/>
                </a:lnTo>
                <a:lnTo>
                  <a:pt x="132443" y="20659"/>
                </a:lnTo>
                <a:lnTo>
                  <a:pt x="133670" y="22295"/>
                </a:lnTo>
                <a:lnTo>
                  <a:pt x="133670" y="22500"/>
                </a:lnTo>
                <a:lnTo>
                  <a:pt x="133773" y="22705"/>
                </a:lnTo>
                <a:lnTo>
                  <a:pt x="133466" y="22705"/>
                </a:lnTo>
                <a:lnTo>
                  <a:pt x="133875" y="23523"/>
                </a:lnTo>
                <a:lnTo>
                  <a:pt x="135000" y="23318"/>
                </a:lnTo>
                <a:lnTo>
                  <a:pt x="135205" y="22909"/>
                </a:lnTo>
                <a:lnTo>
                  <a:pt x="136023" y="22807"/>
                </a:lnTo>
                <a:lnTo>
                  <a:pt x="136432" y="20557"/>
                </a:lnTo>
                <a:lnTo>
                  <a:pt x="136636" y="20557"/>
                </a:lnTo>
                <a:lnTo>
                  <a:pt x="136023" y="20455"/>
                </a:lnTo>
                <a:lnTo>
                  <a:pt x="137761" y="19739"/>
                </a:lnTo>
                <a:lnTo>
                  <a:pt x="137250" y="19739"/>
                </a:lnTo>
                <a:lnTo>
                  <a:pt x="137966" y="19227"/>
                </a:lnTo>
                <a:lnTo>
                  <a:pt x="136636" y="18307"/>
                </a:lnTo>
                <a:lnTo>
                  <a:pt x="136432" y="17489"/>
                </a:lnTo>
                <a:lnTo>
                  <a:pt x="136636" y="17591"/>
                </a:lnTo>
                <a:lnTo>
                  <a:pt x="136636" y="17080"/>
                </a:lnTo>
                <a:lnTo>
                  <a:pt x="136432" y="16773"/>
                </a:lnTo>
                <a:lnTo>
                  <a:pt x="136943" y="16670"/>
                </a:lnTo>
                <a:lnTo>
                  <a:pt x="136841" y="16670"/>
                </a:lnTo>
                <a:lnTo>
                  <a:pt x="136739" y="16466"/>
                </a:lnTo>
                <a:lnTo>
                  <a:pt x="137148" y="16364"/>
                </a:lnTo>
                <a:lnTo>
                  <a:pt x="137045" y="16364"/>
                </a:lnTo>
                <a:lnTo>
                  <a:pt x="137455" y="16159"/>
                </a:lnTo>
                <a:lnTo>
                  <a:pt x="137352" y="16057"/>
                </a:lnTo>
                <a:lnTo>
                  <a:pt x="137864" y="15955"/>
                </a:lnTo>
                <a:lnTo>
                  <a:pt x="137864" y="15852"/>
                </a:lnTo>
                <a:lnTo>
                  <a:pt x="139091" y="15034"/>
                </a:lnTo>
                <a:lnTo>
                  <a:pt x="138784" y="14625"/>
                </a:lnTo>
                <a:lnTo>
                  <a:pt x="138886" y="14216"/>
                </a:lnTo>
                <a:lnTo>
                  <a:pt x="138989" y="14216"/>
                </a:lnTo>
                <a:lnTo>
                  <a:pt x="139193" y="14011"/>
                </a:lnTo>
                <a:lnTo>
                  <a:pt x="139398" y="14011"/>
                </a:lnTo>
                <a:lnTo>
                  <a:pt x="139295" y="13909"/>
                </a:lnTo>
                <a:lnTo>
                  <a:pt x="141034" y="13705"/>
                </a:lnTo>
                <a:lnTo>
                  <a:pt x="141545" y="14011"/>
                </a:lnTo>
                <a:lnTo>
                  <a:pt x="141648" y="14625"/>
                </a:lnTo>
                <a:lnTo>
                  <a:pt x="139807" y="15852"/>
                </a:lnTo>
                <a:lnTo>
                  <a:pt x="139807" y="15955"/>
                </a:lnTo>
                <a:lnTo>
                  <a:pt x="139295" y="16159"/>
                </a:lnTo>
                <a:lnTo>
                  <a:pt x="139602" y="18511"/>
                </a:lnTo>
                <a:lnTo>
                  <a:pt x="140523" y="18716"/>
                </a:lnTo>
                <a:lnTo>
                  <a:pt x="140523" y="18920"/>
                </a:lnTo>
                <a:lnTo>
                  <a:pt x="140727" y="18920"/>
                </a:lnTo>
                <a:lnTo>
                  <a:pt x="140830" y="19330"/>
                </a:lnTo>
                <a:lnTo>
                  <a:pt x="142977" y="18818"/>
                </a:lnTo>
                <a:lnTo>
                  <a:pt x="142875" y="18716"/>
                </a:lnTo>
                <a:lnTo>
                  <a:pt x="143386" y="18511"/>
                </a:lnTo>
                <a:lnTo>
                  <a:pt x="143284" y="18716"/>
                </a:lnTo>
                <a:lnTo>
                  <a:pt x="144731" y="18619"/>
                </a:lnTo>
                <a:lnTo>
                  <a:pt x="144731" y="18619"/>
                </a:lnTo>
                <a:lnTo>
                  <a:pt x="146045" y="19125"/>
                </a:lnTo>
                <a:lnTo>
                  <a:pt x="144920" y="19227"/>
                </a:lnTo>
                <a:lnTo>
                  <a:pt x="144818" y="19432"/>
                </a:lnTo>
                <a:lnTo>
                  <a:pt x="144614" y="19330"/>
                </a:lnTo>
                <a:lnTo>
                  <a:pt x="144511" y="19636"/>
                </a:lnTo>
                <a:lnTo>
                  <a:pt x="141750" y="19739"/>
                </a:lnTo>
                <a:lnTo>
                  <a:pt x="141341" y="20045"/>
                </a:lnTo>
                <a:lnTo>
                  <a:pt x="142261" y="20864"/>
                </a:lnTo>
                <a:lnTo>
                  <a:pt x="142261" y="21784"/>
                </a:lnTo>
                <a:lnTo>
                  <a:pt x="140318" y="21375"/>
                </a:lnTo>
                <a:lnTo>
                  <a:pt x="139909" y="22398"/>
                </a:lnTo>
                <a:lnTo>
                  <a:pt x="140011" y="23318"/>
                </a:lnTo>
                <a:lnTo>
                  <a:pt x="140114" y="23932"/>
                </a:lnTo>
                <a:lnTo>
                  <a:pt x="139807" y="23932"/>
                </a:lnTo>
                <a:lnTo>
                  <a:pt x="140011" y="23318"/>
                </a:lnTo>
                <a:lnTo>
                  <a:pt x="138886" y="24545"/>
                </a:lnTo>
                <a:lnTo>
                  <a:pt x="138375" y="24239"/>
                </a:lnTo>
                <a:lnTo>
                  <a:pt x="134693" y="24750"/>
                </a:lnTo>
                <a:lnTo>
                  <a:pt x="135307" y="25261"/>
                </a:lnTo>
                <a:lnTo>
                  <a:pt x="134795" y="25057"/>
                </a:lnTo>
                <a:lnTo>
                  <a:pt x="134693" y="24750"/>
                </a:lnTo>
                <a:lnTo>
                  <a:pt x="133773" y="24443"/>
                </a:lnTo>
                <a:lnTo>
                  <a:pt x="132852" y="24955"/>
                </a:lnTo>
                <a:lnTo>
                  <a:pt x="131625" y="24443"/>
                </a:lnTo>
                <a:lnTo>
                  <a:pt x="131625" y="24136"/>
                </a:lnTo>
                <a:lnTo>
                  <a:pt x="131318" y="23830"/>
                </a:lnTo>
                <a:lnTo>
                  <a:pt x="131420" y="23420"/>
                </a:lnTo>
                <a:lnTo>
                  <a:pt x="131727" y="23216"/>
                </a:lnTo>
                <a:lnTo>
                  <a:pt x="131625" y="23114"/>
                </a:lnTo>
                <a:lnTo>
                  <a:pt x="132341" y="22500"/>
                </a:lnTo>
                <a:lnTo>
                  <a:pt x="131932" y="22398"/>
                </a:lnTo>
                <a:lnTo>
                  <a:pt x="132034" y="21273"/>
                </a:lnTo>
                <a:lnTo>
                  <a:pt x="132034" y="21273"/>
                </a:lnTo>
                <a:lnTo>
                  <a:pt x="130602" y="21886"/>
                </a:lnTo>
                <a:lnTo>
                  <a:pt x="130602" y="22193"/>
                </a:lnTo>
                <a:lnTo>
                  <a:pt x="131011" y="22295"/>
                </a:lnTo>
                <a:lnTo>
                  <a:pt x="130705" y="22398"/>
                </a:lnTo>
                <a:lnTo>
                  <a:pt x="130295" y="22398"/>
                </a:lnTo>
                <a:lnTo>
                  <a:pt x="130295" y="23318"/>
                </a:lnTo>
                <a:lnTo>
                  <a:pt x="130909" y="24341"/>
                </a:lnTo>
                <a:lnTo>
                  <a:pt x="130807" y="24545"/>
                </a:lnTo>
                <a:lnTo>
                  <a:pt x="131625" y="25261"/>
                </a:lnTo>
                <a:lnTo>
                  <a:pt x="131011" y="25057"/>
                </a:lnTo>
                <a:lnTo>
                  <a:pt x="130705" y="25466"/>
                </a:lnTo>
                <a:lnTo>
                  <a:pt x="128864" y="25466"/>
                </a:lnTo>
                <a:lnTo>
                  <a:pt x="127739" y="26080"/>
                </a:lnTo>
                <a:lnTo>
                  <a:pt x="127432" y="27205"/>
                </a:lnTo>
                <a:lnTo>
                  <a:pt x="127227" y="27205"/>
                </a:lnTo>
                <a:lnTo>
                  <a:pt x="127534" y="27409"/>
                </a:lnTo>
                <a:lnTo>
                  <a:pt x="127534" y="27409"/>
                </a:lnTo>
                <a:lnTo>
                  <a:pt x="126818" y="27307"/>
                </a:lnTo>
                <a:lnTo>
                  <a:pt x="126818" y="27307"/>
                </a:lnTo>
                <a:lnTo>
                  <a:pt x="127432" y="27409"/>
                </a:lnTo>
                <a:lnTo>
                  <a:pt x="125386" y="28023"/>
                </a:lnTo>
                <a:lnTo>
                  <a:pt x="124977" y="28841"/>
                </a:lnTo>
                <a:lnTo>
                  <a:pt x="124261" y="29148"/>
                </a:lnTo>
                <a:lnTo>
                  <a:pt x="124466" y="29352"/>
                </a:lnTo>
                <a:lnTo>
                  <a:pt x="123239" y="29455"/>
                </a:lnTo>
                <a:lnTo>
                  <a:pt x="123136" y="29148"/>
                </a:lnTo>
                <a:lnTo>
                  <a:pt x="122727" y="29352"/>
                </a:lnTo>
                <a:lnTo>
                  <a:pt x="123034" y="30170"/>
                </a:lnTo>
                <a:lnTo>
                  <a:pt x="120375" y="30375"/>
                </a:lnTo>
                <a:lnTo>
                  <a:pt x="120784" y="30477"/>
                </a:lnTo>
                <a:lnTo>
                  <a:pt x="120477" y="30580"/>
                </a:lnTo>
                <a:lnTo>
                  <a:pt x="120682" y="30682"/>
                </a:lnTo>
                <a:lnTo>
                  <a:pt x="120375" y="30784"/>
                </a:lnTo>
                <a:lnTo>
                  <a:pt x="122011" y="31193"/>
                </a:lnTo>
                <a:lnTo>
                  <a:pt x="121909" y="31295"/>
                </a:lnTo>
                <a:lnTo>
                  <a:pt x="122114" y="31295"/>
                </a:lnTo>
                <a:lnTo>
                  <a:pt x="122114" y="31398"/>
                </a:lnTo>
                <a:lnTo>
                  <a:pt x="122727" y="31602"/>
                </a:lnTo>
                <a:lnTo>
                  <a:pt x="122420" y="31705"/>
                </a:lnTo>
                <a:lnTo>
                  <a:pt x="122523" y="32114"/>
                </a:lnTo>
                <a:lnTo>
                  <a:pt x="123239" y="32523"/>
                </a:lnTo>
                <a:lnTo>
                  <a:pt x="123341" y="33136"/>
                </a:lnTo>
                <a:lnTo>
                  <a:pt x="123136" y="33034"/>
                </a:lnTo>
                <a:lnTo>
                  <a:pt x="123750" y="33852"/>
                </a:lnTo>
                <a:lnTo>
                  <a:pt x="123750" y="33852"/>
                </a:lnTo>
                <a:lnTo>
                  <a:pt x="123239" y="33341"/>
                </a:lnTo>
                <a:lnTo>
                  <a:pt x="123136" y="34261"/>
                </a:lnTo>
                <a:lnTo>
                  <a:pt x="123239" y="34159"/>
                </a:lnTo>
                <a:lnTo>
                  <a:pt x="123239" y="34261"/>
                </a:lnTo>
                <a:lnTo>
                  <a:pt x="122830" y="35386"/>
                </a:lnTo>
                <a:lnTo>
                  <a:pt x="117409" y="35284"/>
                </a:lnTo>
                <a:lnTo>
                  <a:pt x="117307" y="35489"/>
                </a:lnTo>
                <a:lnTo>
                  <a:pt x="116898" y="35591"/>
                </a:lnTo>
                <a:lnTo>
                  <a:pt x="116693" y="36307"/>
                </a:lnTo>
                <a:lnTo>
                  <a:pt x="116898" y="36307"/>
                </a:lnTo>
                <a:lnTo>
                  <a:pt x="116898" y="36614"/>
                </a:lnTo>
                <a:lnTo>
                  <a:pt x="117000" y="36614"/>
                </a:lnTo>
                <a:lnTo>
                  <a:pt x="116182" y="40091"/>
                </a:lnTo>
                <a:lnTo>
                  <a:pt x="116795" y="39784"/>
                </a:lnTo>
                <a:lnTo>
                  <a:pt x="116386" y="40295"/>
                </a:lnTo>
                <a:lnTo>
                  <a:pt x="116687" y="40446"/>
                </a:lnTo>
                <a:lnTo>
                  <a:pt x="116687" y="40446"/>
                </a:lnTo>
                <a:lnTo>
                  <a:pt x="116489" y="41932"/>
                </a:lnTo>
                <a:lnTo>
                  <a:pt x="118330" y="41625"/>
                </a:lnTo>
                <a:lnTo>
                  <a:pt x="118739" y="42136"/>
                </a:lnTo>
                <a:lnTo>
                  <a:pt x="118841" y="42034"/>
                </a:lnTo>
                <a:lnTo>
                  <a:pt x="119455" y="42955"/>
                </a:lnTo>
                <a:lnTo>
                  <a:pt x="122420" y="42034"/>
                </a:lnTo>
                <a:lnTo>
                  <a:pt x="122727" y="41625"/>
                </a:lnTo>
                <a:lnTo>
                  <a:pt x="123545" y="41318"/>
                </a:lnTo>
                <a:lnTo>
                  <a:pt x="123852" y="40500"/>
                </a:lnTo>
                <a:lnTo>
                  <a:pt x="124261" y="40193"/>
                </a:lnTo>
                <a:lnTo>
                  <a:pt x="123955" y="39784"/>
                </a:lnTo>
                <a:lnTo>
                  <a:pt x="124773" y="38045"/>
                </a:lnTo>
                <a:lnTo>
                  <a:pt x="126818" y="36920"/>
                </a:lnTo>
                <a:lnTo>
                  <a:pt x="126818" y="35693"/>
                </a:lnTo>
                <a:lnTo>
                  <a:pt x="129682" y="35591"/>
                </a:lnTo>
                <a:lnTo>
                  <a:pt x="131318" y="34466"/>
                </a:lnTo>
                <a:lnTo>
                  <a:pt x="136943" y="38864"/>
                </a:lnTo>
                <a:lnTo>
                  <a:pt x="137250" y="38864"/>
                </a:lnTo>
                <a:lnTo>
                  <a:pt x="137761" y="40091"/>
                </a:lnTo>
                <a:lnTo>
                  <a:pt x="137557" y="40193"/>
                </a:lnTo>
                <a:lnTo>
                  <a:pt x="137352" y="40807"/>
                </a:lnTo>
                <a:lnTo>
                  <a:pt x="137761" y="41011"/>
                </a:lnTo>
                <a:lnTo>
                  <a:pt x="138170" y="39989"/>
                </a:lnTo>
                <a:lnTo>
                  <a:pt x="138580" y="39886"/>
                </a:lnTo>
                <a:lnTo>
                  <a:pt x="138477" y="39375"/>
                </a:lnTo>
                <a:lnTo>
                  <a:pt x="138068" y="39170"/>
                </a:lnTo>
                <a:lnTo>
                  <a:pt x="138375" y="38455"/>
                </a:lnTo>
                <a:lnTo>
                  <a:pt x="139602" y="38966"/>
                </a:lnTo>
                <a:lnTo>
                  <a:pt x="137455" y="37432"/>
                </a:lnTo>
                <a:lnTo>
                  <a:pt x="137557" y="37023"/>
                </a:lnTo>
                <a:lnTo>
                  <a:pt x="136432" y="36818"/>
                </a:lnTo>
                <a:lnTo>
                  <a:pt x="134182" y="34057"/>
                </a:lnTo>
                <a:lnTo>
                  <a:pt x="134284" y="33341"/>
                </a:lnTo>
                <a:lnTo>
                  <a:pt x="135307" y="33239"/>
                </a:lnTo>
                <a:lnTo>
                  <a:pt x="135205" y="33750"/>
                </a:lnTo>
                <a:lnTo>
                  <a:pt x="135716" y="33750"/>
                </a:lnTo>
                <a:lnTo>
                  <a:pt x="135818" y="33545"/>
                </a:lnTo>
                <a:lnTo>
                  <a:pt x="136841" y="34670"/>
                </a:lnTo>
                <a:lnTo>
                  <a:pt x="136534" y="34670"/>
                </a:lnTo>
                <a:lnTo>
                  <a:pt x="138784" y="36102"/>
                </a:lnTo>
                <a:lnTo>
                  <a:pt x="138170" y="35898"/>
                </a:lnTo>
                <a:lnTo>
                  <a:pt x="140420" y="37330"/>
                </a:lnTo>
                <a:lnTo>
                  <a:pt x="140420" y="38557"/>
                </a:lnTo>
                <a:lnTo>
                  <a:pt x="140318" y="38557"/>
                </a:lnTo>
                <a:lnTo>
                  <a:pt x="141955" y="39989"/>
                </a:lnTo>
                <a:lnTo>
                  <a:pt x="141648" y="39989"/>
                </a:lnTo>
                <a:lnTo>
                  <a:pt x="141955" y="40398"/>
                </a:lnTo>
                <a:lnTo>
                  <a:pt x="143080" y="40500"/>
                </a:lnTo>
                <a:lnTo>
                  <a:pt x="143489" y="40807"/>
                </a:lnTo>
                <a:lnTo>
                  <a:pt x="143489" y="40909"/>
                </a:lnTo>
                <a:lnTo>
                  <a:pt x="142159" y="40909"/>
                </a:lnTo>
                <a:lnTo>
                  <a:pt x="142773" y="42239"/>
                </a:lnTo>
                <a:lnTo>
                  <a:pt x="143284" y="42545"/>
                </a:lnTo>
                <a:lnTo>
                  <a:pt x="143898" y="42545"/>
                </a:lnTo>
                <a:lnTo>
                  <a:pt x="143489" y="41318"/>
                </a:lnTo>
                <a:lnTo>
                  <a:pt x="144102" y="41523"/>
                </a:lnTo>
                <a:lnTo>
                  <a:pt x="144102" y="41523"/>
                </a:lnTo>
                <a:lnTo>
                  <a:pt x="143591" y="41011"/>
                </a:lnTo>
                <a:lnTo>
                  <a:pt x="144205" y="41011"/>
                </a:lnTo>
                <a:lnTo>
                  <a:pt x="144409" y="40807"/>
                </a:lnTo>
                <a:lnTo>
                  <a:pt x="143182" y="39989"/>
                </a:lnTo>
                <a:lnTo>
                  <a:pt x="143591" y="39784"/>
                </a:lnTo>
                <a:lnTo>
                  <a:pt x="143386" y="39682"/>
                </a:lnTo>
                <a:lnTo>
                  <a:pt x="143591" y="39580"/>
                </a:lnTo>
                <a:lnTo>
                  <a:pt x="143693" y="39784"/>
                </a:lnTo>
                <a:lnTo>
                  <a:pt x="143591" y="39477"/>
                </a:lnTo>
                <a:lnTo>
                  <a:pt x="143080" y="38761"/>
                </a:lnTo>
                <a:lnTo>
                  <a:pt x="143284" y="38352"/>
                </a:lnTo>
                <a:lnTo>
                  <a:pt x="143740" y="38678"/>
                </a:lnTo>
                <a:lnTo>
                  <a:pt x="143740" y="38678"/>
                </a:lnTo>
                <a:lnTo>
                  <a:pt x="144205" y="38864"/>
                </a:lnTo>
                <a:lnTo>
                  <a:pt x="144102" y="38557"/>
                </a:lnTo>
                <a:lnTo>
                  <a:pt x="144511" y="38761"/>
                </a:lnTo>
                <a:lnTo>
                  <a:pt x="144000" y="38250"/>
                </a:lnTo>
                <a:lnTo>
                  <a:pt x="145636" y="38045"/>
                </a:lnTo>
                <a:lnTo>
                  <a:pt x="145943" y="38250"/>
                </a:lnTo>
                <a:lnTo>
                  <a:pt x="146557" y="38250"/>
                </a:lnTo>
                <a:lnTo>
                  <a:pt x="146045" y="38864"/>
                </a:lnTo>
                <a:lnTo>
                  <a:pt x="146864" y="39989"/>
                </a:lnTo>
                <a:lnTo>
                  <a:pt x="146761" y="40295"/>
                </a:lnTo>
                <a:lnTo>
                  <a:pt x="147068" y="40398"/>
                </a:lnTo>
                <a:lnTo>
                  <a:pt x="146659" y="40602"/>
                </a:lnTo>
                <a:lnTo>
                  <a:pt x="146455" y="40295"/>
                </a:lnTo>
                <a:lnTo>
                  <a:pt x="146352" y="40705"/>
                </a:lnTo>
                <a:lnTo>
                  <a:pt x="146864" y="40807"/>
                </a:lnTo>
                <a:lnTo>
                  <a:pt x="147477" y="41727"/>
                </a:lnTo>
                <a:lnTo>
                  <a:pt x="147375" y="41830"/>
                </a:lnTo>
                <a:lnTo>
                  <a:pt x="147273" y="41932"/>
                </a:lnTo>
                <a:lnTo>
                  <a:pt x="148091" y="41932"/>
                </a:lnTo>
                <a:lnTo>
                  <a:pt x="147477" y="42239"/>
                </a:lnTo>
                <a:lnTo>
                  <a:pt x="147989" y="42239"/>
                </a:lnTo>
                <a:lnTo>
                  <a:pt x="147989" y="42341"/>
                </a:lnTo>
                <a:lnTo>
                  <a:pt x="148602" y="42239"/>
                </a:lnTo>
                <a:lnTo>
                  <a:pt x="149523" y="42852"/>
                </a:lnTo>
                <a:lnTo>
                  <a:pt x="150136" y="42648"/>
                </a:lnTo>
                <a:lnTo>
                  <a:pt x="150341" y="42136"/>
                </a:lnTo>
                <a:lnTo>
                  <a:pt x="152080" y="42955"/>
                </a:lnTo>
                <a:lnTo>
                  <a:pt x="152898" y="42852"/>
                </a:lnTo>
                <a:lnTo>
                  <a:pt x="153511" y="42239"/>
                </a:lnTo>
                <a:lnTo>
                  <a:pt x="154227" y="42443"/>
                </a:lnTo>
                <a:lnTo>
                  <a:pt x="154636" y="42136"/>
                </a:lnTo>
                <a:lnTo>
                  <a:pt x="154023" y="47659"/>
                </a:lnTo>
                <a:lnTo>
                  <a:pt x="152489" y="48068"/>
                </a:lnTo>
                <a:lnTo>
                  <a:pt x="152080" y="47864"/>
                </a:lnTo>
                <a:lnTo>
                  <a:pt x="151773" y="47864"/>
                </a:lnTo>
                <a:lnTo>
                  <a:pt x="151773" y="47761"/>
                </a:lnTo>
                <a:lnTo>
                  <a:pt x="151261" y="47557"/>
                </a:lnTo>
                <a:lnTo>
                  <a:pt x="150648" y="47761"/>
                </a:lnTo>
                <a:lnTo>
                  <a:pt x="150955" y="47557"/>
                </a:lnTo>
                <a:lnTo>
                  <a:pt x="150955" y="47557"/>
                </a:lnTo>
                <a:lnTo>
                  <a:pt x="149114" y="48170"/>
                </a:lnTo>
                <a:lnTo>
                  <a:pt x="146148" y="47659"/>
                </a:lnTo>
                <a:lnTo>
                  <a:pt x="145739" y="47148"/>
                </a:lnTo>
                <a:lnTo>
                  <a:pt x="144102" y="46739"/>
                </a:lnTo>
                <a:lnTo>
                  <a:pt x="144000" y="46432"/>
                </a:lnTo>
                <a:lnTo>
                  <a:pt x="143489" y="46227"/>
                </a:lnTo>
                <a:lnTo>
                  <a:pt x="141955" y="46534"/>
                </a:lnTo>
                <a:lnTo>
                  <a:pt x="141443" y="47250"/>
                </a:lnTo>
                <a:lnTo>
                  <a:pt x="141648" y="48170"/>
                </a:lnTo>
                <a:lnTo>
                  <a:pt x="140114" y="48580"/>
                </a:lnTo>
                <a:lnTo>
                  <a:pt x="133773" y="45818"/>
                </a:lnTo>
                <a:lnTo>
                  <a:pt x="133875" y="45818"/>
                </a:lnTo>
                <a:lnTo>
                  <a:pt x="132750" y="44898"/>
                </a:lnTo>
                <a:lnTo>
                  <a:pt x="133568" y="43670"/>
                </a:lnTo>
                <a:lnTo>
                  <a:pt x="133159" y="43057"/>
                </a:lnTo>
                <a:lnTo>
                  <a:pt x="133466" y="41932"/>
                </a:lnTo>
                <a:lnTo>
                  <a:pt x="132852" y="42136"/>
                </a:lnTo>
                <a:lnTo>
                  <a:pt x="132852" y="41830"/>
                </a:lnTo>
                <a:lnTo>
                  <a:pt x="132545" y="41727"/>
                </a:lnTo>
                <a:lnTo>
                  <a:pt x="132545" y="41625"/>
                </a:lnTo>
                <a:lnTo>
                  <a:pt x="130807" y="42136"/>
                </a:lnTo>
                <a:lnTo>
                  <a:pt x="130295" y="41830"/>
                </a:lnTo>
                <a:lnTo>
                  <a:pt x="122318" y="43977"/>
                </a:lnTo>
                <a:lnTo>
                  <a:pt x="121602" y="43670"/>
                </a:lnTo>
                <a:lnTo>
                  <a:pt x="120477" y="43875"/>
                </a:lnTo>
                <a:lnTo>
                  <a:pt x="119659" y="43057"/>
                </a:lnTo>
                <a:lnTo>
                  <a:pt x="115568" y="48477"/>
                </a:lnTo>
                <a:lnTo>
                  <a:pt x="115773" y="48784"/>
                </a:lnTo>
                <a:lnTo>
                  <a:pt x="114034" y="50932"/>
                </a:lnTo>
                <a:lnTo>
                  <a:pt x="112909" y="51239"/>
                </a:lnTo>
                <a:lnTo>
                  <a:pt x="109943" y="55739"/>
                </a:lnTo>
                <a:lnTo>
                  <a:pt x="109943" y="55739"/>
                </a:lnTo>
                <a:lnTo>
                  <a:pt x="110148" y="55534"/>
                </a:lnTo>
                <a:lnTo>
                  <a:pt x="110148" y="55534"/>
                </a:lnTo>
                <a:lnTo>
                  <a:pt x="108920" y="58602"/>
                </a:lnTo>
                <a:lnTo>
                  <a:pt x="109432" y="58807"/>
                </a:lnTo>
                <a:lnTo>
                  <a:pt x="109432" y="60034"/>
                </a:lnTo>
                <a:lnTo>
                  <a:pt x="109636" y="59932"/>
                </a:lnTo>
                <a:lnTo>
                  <a:pt x="109330" y="63716"/>
                </a:lnTo>
                <a:lnTo>
                  <a:pt x="108409" y="64841"/>
                </a:lnTo>
                <a:lnTo>
                  <a:pt x="109023" y="65659"/>
                </a:lnTo>
                <a:lnTo>
                  <a:pt x="109227" y="65557"/>
                </a:lnTo>
                <a:lnTo>
                  <a:pt x="109227" y="66170"/>
                </a:lnTo>
                <a:lnTo>
                  <a:pt x="110250" y="66170"/>
                </a:lnTo>
                <a:lnTo>
                  <a:pt x="109330" y="66375"/>
                </a:lnTo>
                <a:lnTo>
                  <a:pt x="109227" y="66273"/>
                </a:lnTo>
                <a:lnTo>
                  <a:pt x="109023" y="67091"/>
                </a:lnTo>
                <a:lnTo>
                  <a:pt x="109023" y="67091"/>
                </a:lnTo>
                <a:lnTo>
                  <a:pt x="109227" y="66989"/>
                </a:lnTo>
                <a:lnTo>
                  <a:pt x="109739" y="67909"/>
                </a:lnTo>
                <a:lnTo>
                  <a:pt x="110557" y="67705"/>
                </a:lnTo>
                <a:lnTo>
                  <a:pt x="110557" y="67705"/>
                </a:lnTo>
                <a:lnTo>
                  <a:pt x="110148" y="67909"/>
                </a:lnTo>
                <a:lnTo>
                  <a:pt x="110557" y="68114"/>
                </a:lnTo>
                <a:lnTo>
                  <a:pt x="110148" y="68318"/>
                </a:lnTo>
                <a:lnTo>
                  <a:pt x="110250" y="68318"/>
                </a:lnTo>
                <a:lnTo>
                  <a:pt x="110455" y="68523"/>
                </a:lnTo>
                <a:lnTo>
                  <a:pt x="110352" y="68727"/>
                </a:lnTo>
                <a:lnTo>
                  <a:pt x="110557" y="68625"/>
                </a:lnTo>
                <a:lnTo>
                  <a:pt x="110659" y="68932"/>
                </a:lnTo>
                <a:lnTo>
                  <a:pt x="110864" y="69034"/>
                </a:lnTo>
                <a:lnTo>
                  <a:pt x="110966" y="68932"/>
                </a:lnTo>
                <a:lnTo>
                  <a:pt x="111375" y="69648"/>
                </a:lnTo>
                <a:lnTo>
                  <a:pt x="111784" y="69852"/>
                </a:lnTo>
                <a:lnTo>
                  <a:pt x="111784" y="70261"/>
                </a:lnTo>
                <a:lnTo>
                  <a:pt x="112295" y="70875"/>
                </a:lnTo>
                <a:lnTo>
                  <a:pt x="112193" y="71182"/>
                </a:lnTo>
                <a:lnTo>
                  <a:pt x="112500" y="71182"/>
                </a:lnTo>
                <a:lnTo>
                  <a:pt x="112193" y="71284"/>
                </a:lnTo>
                <a:lnTo>
                  <a:pt x="117511" y="75477"/>
                </a:lnTo>
                <a:lnTo>
                  <a:pt x="119557" y="74761"/>
                </a:lnTo>
                <a:lnTo>
                  <a:pt x="119250" y="74761"/>
                </a:lnTo>
                <a:lnTo>
                  <a:pt x="120477" y="74659"/>
                </a:lnTo>
                <a:lnTo>
                  <a:pt x="119966" y="74659"/>
                </a:lnTo>
                <a:lnTo>
                  <a:pt x="121295" y="74557"/>
                </a:lnTo>
                <a:lnTo>
                  <a:pt x="121398" y="74761"/>
                </a:lnTo>
                <a:lnTo>
                  <a:pt x="127534" y="73227"/>
                </a:lnTo>
                <a:lnTo>
                  <a:pt x="127330" y="73432"/>
                </a:lnTo>
                <a:lnTo>
                  <a:pt x="129170" y="74455"/>
                </a:lnTo>
                <a:lnTo>
                  <a:pt x="129170" y="74761"/>
                </a:lnTo>
                <a:lnTo>
                  <a:pt x="129068" y="74761"/>
                </a:lnTo>
                <a:lnTo>
                  <a:pt x="129886" y="75477"/>
                </a:lnTo>
                <a:lnTo>
                  <a:pt x="130091" y="75477"/>
                </a:lnTo>
                <a:lnTo>
                  <a:pt x="130398" y="75580"/>
                </a:lnTo>
                <a:lnTo>
                  <a:pt x="130295" y="75170"/>
                </a:lnTo>
                <a:lnTo>
                  <a:pt x="130398" y="75477"/>
                </a:lnTo>
                <a:lnTo>
                  <a:pt x="130602" y="75170"/>
                </a:lnTo>
                <a:lnTo>
                  <a:pt x="131420" y="75375"/>
                </a:lnTo>
                <a:lnTo>
                  <a:pt x="131625" y="74966"/>
                </a:lnTo>
                <a:lnTo>
                  <a:pt x="132341" y="75784"/>
                </a:lnTo>
                <a:lnTo>
                  <a:pt x="132955" y="75886"/>
                </a:lnTo>
                <a:lnTo>
                  <a:pt x="132852" y="79466"/>
                </a:lnTo>
                <a:lnTo>
                  <a:pt x="132648" y="79568"/>
                </a:lnTo>
                <a:lnTo>
                  <a:pt x="133261" y="79875"/>
                </a:lnTo>
                <a:lnTo>
                  <a:pt x="133057" y="79977"/>
                </a:lnTo>
                <a:lnTo>
                  <a:pt x="132648" y="79670"/>
                </a:lnTo>
                <a:lnTo>
                  <a:pt x="132443" y="80591"/>
                </a:lnTo>
                <a:lnTo>
                  <a:pt x="132034" y="80693"/>
                </a:lnTo>
                <a:lnTo>
                  <a:pt x="132852" y="81716"/>
                </a:lnTo>
                <a:lnTo>
                  <a:pt x="132852" y="81716"/>
                </a:lnTo>
                <a:lnTo>
                  <a:pt x="132341" y="81409"/>
                </a:lnTo>
                <a:lnTo>
                  <a:pt x="132750" y="82023"/>
                </a:lnTo>
                <a:lnTo>
                  <a:pt x="132648" y="82023"/>
                </a:lnTo>
                <a:lnTo>
                  <a:pt x="133261" y="82636"/>
                </a:lnTo>
                <a:lnTo>
                  <a:pt x="132955" y="82534"/>
                </a:lnTo>
                <a:lnTo>
                  <a:pt x="135205" y="85909"/>
                </a:lnTo>
                <a:lnTo>
                  <a:pt x="136023" y="86114"/>
                </a:lnTo>
                <a:lnTo>
                  <a:pt x="135307" y="86318"/>
                </a:lnTo>
                <a:lnTo>
                  <a:pt x="135920" y="89284"/>
                </a:lnTo>
                <a:lnTo>
                  <a:pt x="136023" y="89182"/>
                </a:lnTo>
                <a:lnTo>
                  <a:pt x="136432" y="92557"/>
                </a:lnTo>
                <a:lnTo>
                  <a:pt x="134795" y="96648"/>
                </a:lnTo>
                <a:lnTo>
                  <a:pt x="137045" y="103602"/>
                </a:lnTo>
                <a:lnTo>
                  <a:pt x="136943" y="103602"/>
                </a:lnTo>
                <a:lnTo>
                  <a:pt x="140011" y="115364"/>
                </a:lnTo>
                <a:lnTo>
                  <a:pt x="146148" y="114955"/>
                </a:lnTo>
                <a:lnTo>
                  <a:pt x="146557" y="114648"/>
                </a:lnTo>
                <a:lnTo>
                  <a:pt x="147068" y="114648"/>
                </a:lnTo>
                <a:lnTo>
                  <a:pt x="152693" y="109125"/>
                </a:lnTo>
                <a:lnTo>
                  <a:pt x="153205" y="106977"/>
                </a:lnTo>
                <a:lnTo>
                  <a:pt x="153102" y="107080"/>
                </a:lnTo>
                <a:lnTo>
                  <a:pt x="153205" y="106875"/>
                </a:lnTo>
                <a:lnTo>
                  <a:pt x="153205" y="106977"/>
                </a:lnTo>
                <a:lnTo>
                  <a:pt x="155659" y="104523"/>
                </a:lnTo>
                <a:lnTo>
                  <a:pt x="155659" y="102784"/>
                </a:lnTo>
                <a:lnTo>
                  <a:pt x="155557" y="103091"/>
                </a:lnTo>
                <a:lnTo>
                  <a:pt x="155045" y="100330"/>
                </a:lnTo>
                <a:lnTo>
                  <a:pt x="160670" y="95932"/>
                </a:lnTo>
                <a:lnTo>
                  <a:pt x="160875" y="91125"/>
                </a:lnTo>
                <a:lnTo>
                  <a:pt x="160057" y="90307"/>
                </a:lnTo>
                <a:lnTo>
                  <a:pt x="159955" y="87136"/>
                </a:lnTo>
                <a:lnTo>
                  <a:pt x="159341" y="86523"/>
                </a:lnTo>
                <a:lnTo>
                  <a:pt x="161284" y="82125"/>
                </a:lnTo>
                <a:lnTo>
                  <a:pt x="161693" y="82023"/>
                </a:lnTo>
                <a:lnTo>
                  <a:pt x="170591" y="69341"/>
                </a:lnTo>
                <a:lnTo>
                  <a:pt x="170386" y="69136"/>
                </a:lnTo>
                <a:lnTo>
                  <a:pt x="170284" y="69341"/>
                </a:lnTo>
                <a:lnTo>
                  <a:pt x="170182" y="67807"/>
                </a:lnTo>
                <a:lnTo>
                  <a:pt x="164557" y="69341"/>
                </a:lnTo>
                <a:lnTo>
                  <a:pt x="162511" y="68114"/>
                </a:lnTo>
                <a:lnTo>
                  <a:pt x="163330" y="67602"/>
                </a:lnTo>
                <a:lnTo>
                  <a:pt x="162920" y="66784"/>
                </a:lnTo>
                <a:lnTo>
                  <a:pt x="162920" y="66886"/>
                </a:lnTo>
                <a:lnTo>
                  <a:pt x="159955" y="64125"/>
                </a:lnTo>
                <a:lnTo>
                  <a:pt x="159955" y="64534"/>
                </a:lnTo>
                <a:lnTo>
                  <a:pt x="157193" y="58295"/>
                </a:lnTo>
                <a:lnTo>
                  <a:pt x="157193" y="58295"/>
                </a:lnTo>
                <a:lnTo>
                  <a:pt x="157295" y="58398"/>
                </a:lnTo>
                <a:lnTo>
                  <a:pt x="156375" y="56761"/>
                </a:lnTo>
                <a:lnTo>
                  <a:pt x="155966" y="56557"/>
                </a:lnTo>
                <a:lnTo>
                  <a:pt x="155659" y="56148"/>
                </a:lnTo>
                <a:lnTo>
                  <a:pt x="155864" y="55432"/>
                </a:lnTo>
                <a:lnTo>
                  <a:pt x="152591" y="49193"/>
                </a:lnTo>
                <a:lnTo>
                  <a:pt x="152591" y="49193"/>
                </a:lnTo>
                <a:lnTo>
                  <a:pt x="153716" y="51136"/>
                </a:lnTo>
                <a:lnTo>
                  <a:pt x="154330" y="50830"/>
                </a:lnTo>
                <a:lnTo>
                  <a:pt x="154739" y="49602"/>
                </a:lnTo>
                <a:lnTo>
                  <a:pt x="154534" y="51136"/>
                </a:lnTo>
                <a:lnTo>
                  <a:pt x="158727" y="56557"/>
                </a:lnTo>
                <a:lnTo>
                  <a:pt x="158625" y="56557"/>
                </a:lnTo>
                <a:lnTo>
                  <a:pt x="162614" y="64330"/>
                </a:lnTo>
                <a:lnTo>
                  <a:pt x="162511" y="64227"/>
                </a:lnTo>
                <a:lnTo>
                  <a:pt x="162511" y="64227"/>
                </a:lnTo>
                <a:lnTo>
                  <a:pt x="163330" y="66989"/>
                </a:lnTo>
                <a:lnTo>
                  <a:pt x="171102" y="63818"/>
                </a:lnTo>
                <a:lnTo>
                  <a:pt x="171102" y="63409"/>
                </a:lnTo>
                <a:lnTo>
                  <a:pt x="173557" y="62489"/>
                </a:lnTo>
                <a:lnTo>
                  <a:pt x="173659" y="61977"/>
                </a:lnTo>
                <a:lnTo>
                  <a:pt x="174580" y="61568"/>
                </a:lnTo>
                <a:lnTo>
                  <a:pt x="174989" y="60750"/>
                </a:lnTo>
                <a:lnTo>
                  <a:pt x="175807" y="60443"/>
                </a:lnTo>
                <a:lnTo>
                  <a:pt x="175705" y="59625"/>
                </a:lnTo>
                <a:lnTo>
                  <a:pt x="176114" y="58807"/>
                </a:lnTo>
                <a:lnTo>
                  <a:pt x="176216" y="59114"/>
                </a:lnTo>
                <a:lnTo>
                  <a:pt x="177341" y="57170"/>
                </a:lnTo>
                <a:lnTo>
                  <a:pt x="174273" y="54920"/>
                </a:lnTo>
                <a:lnTo>
                  <a:pt x="173864" y="52977"/>
                </a:lnTo>
                <a:lnTo>
                  <a:pt x="172330" y="55023"/>
                </a:lnTo>
                <a:lnTo>
                  <a:pt x="170080" y="55330"/>
                </a:lnTo>
                <a:lnTo>
                  <a:pt x="169875" y="55023"/>
                </a:lnTo>
                <a:lnTo>
                  <a:pt x="169568" y="55023"/>
                </a:lnTo>
                <a:lnTo>
                  <a:pt x="169670" y="54818"/>
                </a:lnTo>
                <a:lnTo>
                  <a:pt x="169466" y="54716"/>
                </a:lnTo>
                <a:lnTo>
                  <a:pt x="169670" y="54000"/>
                </a:lnTo>
                <a:lnTo>
                  <a:pt x="169466" y="53284"/>
                </a:lnTo>
                <a:lnTo>
                  <a:pt x="169057" y="53795"/>
                </a:lnTo>
                <a:lnTo>
                  <a:pt x="169057" y="54511"/>
                </a:lnTo>
                <a:lnTo>
                  <a:pt x="168239" y="53182"/>
                </a:lnTo>
                <a:lnTo>
                  <a:pt x="168341" y="53182"/>
                </a:lnTo>
                <a:lnTo>
                  <a:pt x="168239" y="52568"/>
                </a:lnTo>
                <a:lnTo>
                  <a:pt x="168341" y="52568"/>
                </a:lnTo>
                <a:lnTo>
                  <a:pt x="165886" y="49807"/>
                </a:lnTo>
                <a:lnTo>
                  <a:pt x="166193" y="49602"/>
                </a:lnTo>
                <a:lnTo>
                  <a:pt x="165989" y="49193"/>
                </a:lnTo>
                <a:lnTo>
                  <a:pt x="166398" y="49295"/>
                </a:lnTo>
                <a:lnTo>
                  <a:pt x="166807" y="48682"/>
                </a:lnTo>
                <a:lnTo>
                  <a:pt x="166807" y="48784"/>
                </a:lnTo>
                <a:lnTo>
                  <a:pt x="171409" y="52568"/>
                </a:lnTo>
                <a:lnTo>
                  <a:pt x="172943" y="52466"/>
                </a:lnTo>
                <a:lnTo>
                  <a:pt x="173557" y="52057"/>
                </a:lnTo>
                <a:lnTo>
                  <a:pt x="174273" y="52364"/>
                </a:lnTo>
                <a:lnTo>
                  <a:pt x="174580" y="53182"/>
                </a:lnTo>
                <a:lnTo>
                  <a:pt x="177545" y="54000"/>
                </a:lnTo>
                <a:lnTo>
                  <a:pt x="177648" y="53898"/>
                </a:lnTo>
                <a:lnTo>
                  <a:pt x="177750" y="54000"/>
                </a:lnTo>
                <a:lnTo>
                  <a:pt x="182761" y="53898"/>
                </a:lnTo>
                <a:lnTo>
                  <a:pt x="182557" y="53795"/>
                </a:lnTo>
                <a:lnTo>
                  <a:pt x="182557" y="53795"/>
                </a:lnTo>
                <a:lnTo>
                  <a:pt x="182864" y="53898"/>
                </a:lnTo>
                <a:lnTo>
                  <a:pt x="182966" y="53898"/>
                </a:lnTo>
                <a:lnTo>
                  <a:pt x="184091" y="55432"/>
                </a:lnTo>
                <a:lnTo>
                  <a:pt x="184500" y="55636"/>
                </a:lnTo>
                <a:lnTo>
                  <a:pt x="184500" y="55534"/>
                </a:lnTo>
                <a:lnTo>
                  <a:pt x="185114" y="55534"/>
                </a:lnTo>
                <a:lnTo>
                  <a:pt x="184909" y="56045"/>
                </a:lnTo>
                <a:lnTo>
                  <a:pt x="185727" y="56557"/>
                </a:lnTo>
                <a:lnTo>
                  <a:pt x="186750" y="56250"/>
                </a:lnTo>
                <a:lnTo>
                  <a:pt x="185727" y="57068"/>
                </a:lnTo>
                <a:lnTo>
                  <a:pt x="185420" y="57068"/>
                </a:lnTo>
                <a:lnTo>
                  <a:pt x="187568" y="58602"/>
                </a:lnTo>
                <a:lnTo>
                  <a:pt x="188386" y="58193"/>
                </a:lnTo>
                <a:lnTo>
                  <a:pt x="188284" y="57170"/>
                </a:lnTo>
                <a:lnTo>
                  <a:pt x="188898" y="57170"/>
                </a:lnTo>
                <a:lnTo>
                  <a:pt x="188693" y="57682"/>
                </a:lnTo>
                <a:lnTo>
                  <a:pt x="189205" y="57682"/>
                </a:lnTo>
                <a:lnTo>
                  <a:pt x="188795" y="57989"/>
                </a:lnTo>
                <a:lnTo>
                  <a:pt x="188898" y="57989"/>
                </a:lnTo>
                <a:lnTo>
                  <a:pt x="189307" y="60239"/>
                </a:lnTo>
                <a:lnTo>
                  <a:pt x="189205" y="60239"/>
                </a:lnTo>
                <a:lnTo>
                  <a:pt x="189205" y="60545"/>
                </a:lnTo>
                <a:lnTo>
                  <a:pt x="189307" y="60341"/>
                </a:lnTo>
                <a:lnTo>
                  <a:pt x="190636" y="64227"/>
                </a:lnTo>
                <a:lnTo>
                  <a:pt x="190534" y="64227"/>
                </a:lnTo>
                <a:lnTo>
                  <a:pt x="193160" y="69965"/>
                </a:lnTo>
                <a:lnTo>
                  <a:pt x="194216" y="71693"/>
                </a:lnTo>
                <a:lnTo>
                  <a:pt x="195955" y="70568"/>
                </a:lnTo>
                <a:lnTo>
                  <a:pt x="195545" y="70261"/>
                </a:lnTo>
                <a:lnTo>
                  <a:pt x="195852" y="69443"/>
                </a:lnTo>
                <a:lnTo>
                  <a:pt x="196364" y="69239"/>
                </a:lnTo>
                <a:lnTo>
                  <a:pt x="196568" y="66375"/>
                </a:lnTo>
                <a:lnTo>
                  <a:pt x="196466" y="66170"/>
                </a:lnTo>
                <a:lnTo>
                  <a:pt x="196261" y="63920"/>
                </a:lnTo>
                <a:lnTo>
                  <a:pt x="196875" y="63818"/>
                </a:lnTo>
                <a:lnTo>
                  <a:pt x="200455" y="59830"/>
                </a:lnTo>
                <a:lnTo>
                  <a:pt x="200250" y="59932"/>
                </a:lnTo>
                <a:lnTo>
                  <a:pt x="200250" y="59932"/>
                </a:lnTo>
                <a:lnTo>
                  <a:pt x="201580" y="58705"/>
                </a:lnTo>
                <a:lnTo>
                  <a:pt x="201477" y="58091"/>
                </a:lnTo>
                <a:lnTo>
                  <a:pt x="202398" y="57580"/>
                </a:lnTo>
                <a:lnTo>
                  <a:pt x="202295" y="57068"/>
                </a:lnTo>
                <a:lnTo>
                  <a:pt x="202500" y="57580"/>
                </a:lnTo>
                <a:lnTo>
                  <a:pt x="202705" y="57682"/>
                </a:lnTo>
                <a:lnTo>
                  <a:pt x="202909" y="57273"/>
                </a:lnTo>
                <a:lnTo>
                  <a:pt x="203114" y="57886"/>
                </a:lnTo>
                <a:lnTo>
                  <a:pt x="203216" y="57682"/>
                </a:lnTo>
                <a:lnTo>
                  <a:pt x="203420" y="57784"/>
                </a:lnTo>
                <a:lnTo>
                  <a:pt x="203420" y="57784"/>
                </a:lnTo>
                <a:lnTo>
                  <a:pt x="203216" y="57477"/>
                </a:lnTo>
                <a:lnTo>
                  <a:pt x="203318" y="57273"/>
                </a:lnTo>
                <a:lnTo>
                  <a:pt x="203625" y="57682"/>
                </a:lnTo>
                <a:lnTo>
                  <a:pt x="203625" y="57170"/>
                </a:lnTo>
                <a:lnTo>
                  <a:pt x="203830" y="57682"/>
                </a:lnTo>
                <a:lnTo>
                  <a:pt x="204136" y="56966"/>
                </a:lnTo>
                <a:lnTo>
                  <a:pt x="204136" y="57375"/>
                </a:lnTo>
                <a:lnTo>
                  <a:pt x="204341" y="57273"/>
                </a:lnTo>
                <a:lnTo>
                  <a:pt x="204341" y="57580"/>
                </a:lnTo>
                <a:lnTo>
                  <a:pt x="204648" y="57170"/>
                </a:lnTo>
                <a:lnTo>
                  <a:pt x="204545" y="56250"/>
                </a:lnTo>
                <a:lnTo>
                  <a:pt x="204239" y="55943"/>
                </a:lnTo>
                <a:lnTo>
                  <a:pt x="204443" y="55943"/>
                </a:lnTo>
                <a:lnTo>
                  <a:pt x="204443" y="55739"/>
                </a:lnTo>
                <a:lnTo>
                  <a:pt x="205773" y="57068"/>
                </a:lnTo>
                <a:lnTo>
                  <a:pt x="206795" y="59216"/>
                </a:lnTo>
                <a:lnTo>
                  <a:pt x="206795" y="58909"/>
                </a:lnTo>
                <a:lnTo>
                  <a:pt x="207102" y="59011"/>
                </a:lnTo>
                <a:lnTo>
                  <a:pt x="207307" y="59625"/>
                </a:lnTo>
                <a:lnTo>
                  <a:pt x="207307" y="59420"/>
                </a:lnTo>
                <a:lnTo>
                  <a:pt x="207818" y="59523"/>
                </a:lnTo>
                <a:lnTo>
                  <a:pt x="208125" y="60136"/>
                </a:lnTo>
                <a:lnTo>
                  <a:pt x="207716" y="60136"/>
                </a:lnTo>
                <a:lnTo>
                  <a:pt x="208125" y="60648"/>
                </a:lnTo>
                <a:lnTo>
                  <a:pt x="208125" y="60239"/>
                </a:lnTo>
                <a:lnTo>
                  <a:pt x="208432" y="60750"/>
                </a:lnTo>
                <a:lnTo>
                  <a:pt x="208330" y="60750"/>
                </a:lnTo>
                <a:lnTo>
                  <a:pt x="208739" y="63614"/>
                </a:lnTo>
                <a:lnTo>
                  <a:pt x="209148" y="63102"/>
                </a:lnTo>
                <a:lnTo>
                  <a:pt x="209148" y="63716"/>
                </a:lnTo>
                <a:lnTo>
                  <a:pt x="209352" y="63409"/>
                </a:lnTo>
                <a:lnTo>
                  <a:pt x="210170" y="63409"/>
                </a:lnTo>
                <a:lnTo>
                  <a:pt x="210477" y="63205"/>
                </a:lnTo>
                <a:lnTo>
                  <a:pt x="210477" y="62795"/>
                </a:lnTo>
                <a:lnTo>
                  <a:pt x="210886" y="62898"/>
                </a:lnTo>
                <a:lnTo>
                  <a:pt x="210989" y="62182"/>
                </a:lnTo>
                <a:lnTo>
                  <a:pt x="211807" y="63000"/>
                </a:lnTo>
                <a:lnTo>
                  <a:pt x="212318" y="64943"/>
                </a:lnTo>
                <a:lnTo>
                  <a:pt x="212216" y="64943"/>
                </a:lnTo>
                <a:lnTo>
                  <a:pt x="212523" y="65966"/>
                </a:lnTo>
                <a:lnTo>
                  <a:pt x="212625" y="65659"/>
                </a:lnTo>
                <a:lnTo>
                  <a:pt x="213239" y="69750"/>
                </a:lnTo>
                <a:lnTo>
                  <a:pt x="213341" y="69545"/>
                </a:lnTo>
                <a:lnTo>
                  <a:pt x="213136" y="71386"/>
                </a:lnTo>
                <a:lnTo>
                  <a:pt x="218045" y="78545"/>
                </a:lnTo>
                <a:lnTo>
                  <a:pt x="218455" y="78545"/>
                </a:lnTo>
                <a:lnTo>
                  <a:pt x="218557" y="78341"/>
                </a:lnTo>
                <a:lnTo>
                  <a:pt x="218864" y="78341"/>
                </a:lnTo>
                <a:lnTo>
                  <a:pt x="217739" y="74659"/>
                </a:lnTo>
                <a:lnTo>
                  <a:pt x="215182" y="72307"/>
                </a:lnTo>
                <a:lnTo>
                  <a:pt x="215284" y="72614"/>
                </a:lnTo>
                <a:lnTo>
                  <a:pt x="214875" y="72102"/>
                </a:lnTo>
                <a:lnTo>
                  <a:pt x="215182" y="72307"/>
                </a:lnTo>
                <a:lnTo>
                  <a:pt x="214875" y="71284"/>
                </a:lnTo>
                <a:lnTo>
                  <a:pt x="214773" y="71386"/>
                </a:lnTo>
                <a:lnTo>
                  <a:pt x="213852" y="69852"/>
                </a:lnTo>
                <a:lnTo>
                  <a:pt x="214364" y="66580"/>
                </a:lnTo>
                <a:lnTo>
                  <a:pt x="214261" y="66375"/>
                </a:lnTo>
                <a:lnTo>
                  <a:pt x="215080" y="66273"/>
                </a:lnTo>
                <a:lnTo>
                  <a:pt x="215080" y="66784"/>
                </a:lnTo>
                <a:lnTo>
                  <a:pt x="216409" y="67398"/>
                </a:lnTo>
                <a:lnTo>
                  <a:pt x="216409" y="67295"/>
                </a:lnTo>
                <a:lnTo>
                  <a:pt x="216716" y="67602"/>
                </a:lnTo>
                <a:lnTo>
                  <a:pt x="216716" y="67500"/>
                </a:lnTo>
                <a:lnTo>
                  <a:pt x="217023" y="68011"/>
                </a:lnTo>
                <a:lnTo>
                  <a:pt x="217125" y="67909"/>
                </a:lnTo>
                <a:lnTo>
                  <a:pt x="217330" y="68625"/>
                </a:lnTo>
                <a:lnTo>
                  <a:pt x="217636" y="68625"/>
                </a:lnTo>
                <a:lnTo>
                  <a:pt x="217739" y="69034"/>
                </a:lnTo>
                <a:lnTo>
                  <a:pt x="219068" y="69648"/>
                </a:lnTo>
                <a:lnTo>
                  <a:pt x="218966" y="71182"/>
                </a:lnTo>
                <a:lnTo>
                  <a:pt x="218966" y="71182"/>
                </a:lnTo>
                <a:lnTo>
                  <a:pt x="219886" y="70568"/>
                </a:lnTo>
                <a:lnTo>
                  <a:pt x="219886" y="69750"/>
                </a:lnTo>
                <a:lnTo>
                  <a:pt x="220500" y="70159"/>
                </a:lnTo>
                <a:lnTo>
                  <a:pt x="220091" y="69545"/>
                </a:lnTo>
                <a:lnTo>
                  <a:pt x="220602" y="69852"/>
                </a:lnTo>
                <a:lnTo>
                  <a:pt x="220398" y="69443"/>
                </a:lnTo>
                <a:lnTo>
                  <a:pt x="222545" y="68318"/>
                </a:lnTo>
                <a:lnTo>
                  <a:pt x="222737" y="67743"/>
                </a:lnTo>
                <a:lnTo>
                  <a:pt x="222648" y="67295"/>
                </a:lnTo>
                <a:lnTo>
                  <a:pt x="222750" y="67295"/>
                </a:lnTo>
                <a:lnTo>
                  <a:pt x="222750" y="66886"/>
                </a:lnTo>
                <a:lnTo>
                  <a:pt x="222852" y="67091"/>
                </a:lnTo>
                <a:lnTo>
                  <a:pt x="222545" y="65864"/>
                </a:lnTo>
                <a:lnTo>
                  <a:pt x="219375" y="61773"/>
                </a:lnTo>
                <a:lnTo>
                  <a:pt x="219477" y="61773"/>
                </a:lnTo>
                <a:lnTo>
                  <a:pt x="218659" y="60239"/>
                </a:lnTo>
                <a:lnTo>
                  <a:pt x="219170" y="58398"/>
                </a:lnTo>
                <a:lnTo>
                  <a:pt x="219682" y="58500"/>
                </a:lnTo>
                <a:lnTo>
                  <a:pt x="220602" y="57477"/>
                </a:lnTo>
                <a:lnTo>
                  <a:pt x="221216" y="57989"/>
                </a:lnTo>
                <a:lnTo>
                  <a:pt x="221625" y="57682"/>
                </a:lnTo>
                <a:lnTo>
                  <a:pt x="221830" y="57886"/>
                </a:lnTo>
                <a:lnTo>
                  <a:pt x="221830" y="58500"/>
                </a:lnTo>
                <a:lnTo>
                  <a:pt x="222239" y="59011"/>
                </a:lnTo>
                <a:lnTo>
                  <a:pt x="222136" y="59011"/>
                </a:lnTo>
                <a:lnTo>
                  <a:pt x="222545" y="59114"/>
                </a:lnTo>
                <a:lnTo>
                  <a:pt x="222239" y="58500"/>
                </a:lnTo>
                <a:lnTo>
                  <a:pt x="222443" y="58091"/>
                </a:lnTo>
                <a:lnTo>
                  <a:pt x="224080" y="57477"/>
                </a:lnTo>
                <a:lnTo>
                  <a:pt x="224591" y="57477"/>
                </a:lnTo>
                <a:lnTo>
                  <a:pt x="224693" y="57170"/>
                </a:lnTo>
                <a:lnTo>
                  <a:pt x="225102" y="57068"/>
                </a:lnTo>
                <a:lnTo>
                  <a:pt x="224795" y="56455"/>
                </a:lnTo>
                <a:lnTo>
                  <a:pt x="225000" y="56250"/>
                </a:lnTo>
                <a:lnTo>
                  <a:pt x="225716" y="57068"/>
                </a:lnTo>
                <a:lnTo>
                  <a:pt x="226023" y="56659"/>
                </a:lnTo>
                <a:lnTo>
                  <a:pt x="226125" y="56761"/>
                </a:lnTo>
                <a:lnTo>
                  <a:pt x="226534" y="56659"/>
                </a:lnTo>
                <a:lnTo>
                  <a:pt x="226739" y="56659"/>
                </a:lnTo>
                <a:lnTo>
                  <a:pt x="226739" y="56557"/>
                </a:lnTo>
                <a:lnTo>
                  <a:pt x="227352" y="56455"/>
                </a:lnTo>
                <a:lnTo>
                  <a:pt x="227761" y="55739"/>
                </a:lnTo>
                <a:lnTo>
                  <a:pt x="228170" y="55739"/>
                </a:lnTo>
                <a:lnTo>
                  <a:pt x="228375" y="55534"/>
                </a:lnTo>
                <a:lnTo>
                  <a:pt x="228477" y="54920"/>
                </a:lnTo>
                <a:lnTo>
                  <a:pt x="229807" y="54000"/>
                </a:lnTo>
                <a:lnTo>
                  <a:pt x="229705" y="53386"/>
                </a:lnTo>
                <a:lnTo>
                  <a:pt x="229193" y="53182"/>
                </a:lnTo>
                <a:lnTo>
                  <a:pt x="229807" y="52977"/>
                </a:lnTo>
                <a:lnTo>
                  <a:pt x="229398" y="52466"/>
                </a:lnTo>
                <a:lnTo>
                  <a:pt x="229602" y="52466"/>
                </a:lnTo>
                <a:lnTo>
                  <a:pt x="229807" y="52670"/>
                </a:lnTo>
                <a:lnTo>
                  <a:pt x="230318" y="50932"/>
                </a:lnTo>
                <a:lnTo>
                  <a:pt x="230727" y="50932"/>
                </a:lnTo>
                <a:lnTo>
                  <a:pt x="230523" y="50318"/>
                </a:lnTo>
                <a:lnTo>
                  <a:pt x="230625" y="50318"/>
                </a:lnTo>
                <a:lnTo>
                  <a:pt x="230318" y="50114"/>
                </a:lnTo>
                <a:lnTo>
                  <a:pt x="230727" y="50114"/>
                </a:lnTo>
                <a:lnTo>
                  <a:pt x="230625" y="49602"/>
                </a:lnTo>
                <a:lnTo>
                  <a:pt x="230318" y="49705"/>
                </a:lnTo>
                <a:lnTo>
                  <a:pt x="230625" y="49295"/>
                </a:lnTo>
                <a:lnTo>
                  <a:pt x="229807" y="48886"/>
                </a:lnTo>
                <a:lnTo>
                  <a:pt x="229295" y="49091"/>
                </a:lnTo>
                <a:lnTo>
                  <a:pt x="228886" y="48989"/>
                </a:lnTo>
                <a:lnTo>
                  <a:pt x="230011" y="48273"/>
                </a:lnTo>
                <a:lnTo>
                  <a:pt x="229909" y="47966"/>
                </a:lnTo>
                <a:lnTo>
                  <a:pt x="228682" y="47148"/>
                </a:lnTo>
                <a:lnTo>
                  <a:pt x="228170" y="47250"/>
                </a:lnTo>
                <a:lnTo>
                  <a:pt x="228477" y="47045"/>
                </a:lnTo>
                <a:lnTo>
                  <a:pt x="229807" y="47455"/>
                </a:lnTo>
                <a:lnTo>
                  <a:pt x="226227" y="44080"/>
                </a:lnTo>
                <a:lnTo>
                  <a:pt x="226739" y="43057"/>
                </a:lnTo>
                <a:lnTo>
                  <a:pt x="226534" y="42750"/>
                </a:lnTo>
                <a:lnTo>
                  <a:pt x="226534" y="42750"/>
                </a:lnTo>
                <a:lnTo>
                  <a:pt x="226739" y="42955"/>
                </a:lnTo>
                <a:lnTo>
                  <a:pt x="227045" y="42545"/>
                </a:lnTo>
                <a:lnTo>
                  <a:pt x="226943" y="42341"/>
                </a:lnTo>
                <a:lnTo>
                  <a:pt x="228170" y="41932"/>
                </a:lnTo>
                <a:lnTo>
                  <a:pt x="228170" y="41523"/>
                </a:lnTo>
                <a:lnTo>
                  <a:pt x="225920" y="41216"/>
                </a:lnTo>
                <a:lnTo>
                  <a:pt x="225511" y="41830"/>
                </a:lnTo>
                <a:lnTo>
                  <a:pt x="225000" y="41625"/>
                </a:lnTo>
                <a:lnTo>
                  <a:pt x="224898" y="41216"/>
                </a:lnTo>
                <a:lnTo>
                  <a:pt x="223159" y="39989"/>
                </a:lnTo>
                <a:lnTo>
                  <a:pt x="224182" y="39580"/>
                </a:lnTo>
                <a:lnTo>
                  <a:pt x="224284" y="38966"/>
                </a:lnTo>
                <a:lnTo>
                  <a:pt x="224898" y="38659"/>
                </a:lnTo>
                <a:lnTo>
                  <a:pt x="225000" y="38250"/>
                </a:lnTo>
                <a:lnTo>
                  <a:pt x="225614" y="37943"/>
                </a:lnTo>
                <a:lnTo>
                  <a:pt x="226227" y="38557"/>
                </a:lnTo>
                <a:lnTo>
                  <a:pt x="226023" y="39477"/>
                </a:lnTo>
                <a:lnTo>
                  <a:pt x="226432" y="39477"/>
                </a:lnTo>
                <a:lnTo>
                  <a:pt x="226432" y="39784"/>
                </a:lnTo>
                <a:lnTo>
                  <a:pt x="226125" y="39989"/>
                </a:lnTo>
                <a:lnTo>
                  <a:pt x="226534" y="39989"/>
                </a:lnTo>
                <a:lnTo>
                  <a:pt x="226636" y="39886"/>
                </a:lnTo>
                <a:lnTo>
                  <a:pt x="228273" y="38864"/>
                </a:lnTo>
                <a:lnTo>
                  <a:pt x="228682" y="39273"/>
                </a:lnTo>
                <a:lnTo>
                  <a:pt x="228784" y="39068"/>
                </a:lnTo>
                <a:lnTo>
                  <a:pt x="229500" y="39580"/>
                </a:lnTo>
                <a:lnTo>
                  <a:pt x="229602" y="40091"/>
                </a:lnTo>
                <a:lnTo>
                  <a:pt x="229909" y="40193"/>
                </a:lnTo>
                <a:lnTo>
                  <a:pt x="229500" y="40807"/>
                </a:lnTo>
                <a:lnTo>
                  <a:pt x="230011" y="40807"/>
                </a:lnTo>
                <a:lnTo>
                  <a:pt x="229807" y="41011"/>
                </a:lnTo>
                <a:lnTo>
                  <a:pt x="230114" y="41114"/>
                </a:lnTo>
                <a:lnTo>
                  <a:pt x="230216" y="41216"/>
                </a:lnTo>
                <a:lnTo>
                  <a:pt x="230420" y="41114"/>
                </a:lnTo>
                <a:lnTo>
                  <a:pt x="230523" y="40909"/>
                </a:lnTo>
                <a:lnTo>
                  <a:pt x="231955" y="42136"/>
                </a:lnTo>
                <a:lnTo>
                  <a:pt x="231341" y="42136"/>
                </a:lnTo>
                <a:lnTo>
                  <a:pt x="232670" y="44182"/>
                </a:lnTo>
                <a:lnTo>
                  <a:pt x="232568" y="44284"/>
                </a:lnTo>
                <a:lnTo>
                  <a:pt x="232670" y="44386"/>
                </a:lnTo>
                <a:lnTo>
                  <a:pt x="232466" y="44386"/>
                </a:lnTo>
                <a:lnTo>
                  <a:pt x="232875" y="44795"/>
                </a:lnTo>
                <a:lnTo>
                  <a:pt x="233080" y="44591"/>
                </a:lnTo>
                <a:lnTo>
                  <a:pt x="233182" y="44284"/>
                </a:lnTo>
                <a:lnTo>
                  <a:pt x="233489" y="44489"/>
                </a:lnTo>
                <a:lnTo>
                  <a:pt x="233386" y="44284"/>
                </a:lnTo>
                <a:lnTo>
                  <a:pt x="233591" y="44284"/>
                </a:lnTo>
                <a:lnTo>
                  <a:pt x="233693" y="44080"/>
                </a:lnTo>
                <a:lnTo>
                  <a:pt x="234205" y="44182"/>
                </a:lnTo>
                <a:lnTo>
                  <a:pt x="234614" y="43875"/>
                </a:lnTo>
                <a:lnTo>
                  <a:pt x="234614" y="42955"/>
                </a:lnTo>
                <a:lnTo>
                  <a:pt x="231034" y="39170"/>
                </a:lnTo>
                <a:lnTo>
                  <a:pt x="232261" y="38045"/>
                </a:lnTo>
                <a:lnTo>
                  <a:pt x="232057" y="36205"/>
                </a:lnTo>
                <a:lnTo>
                  <a:pt x="232057" y="36205"/>
                </a:lnTo>
                <a:lnTo>
                  <a:pt x="232364" y="36307"/>
                </a:lnTo>
                <a:lnTo>
                  <a:pt x="232670" y="35591"/>
                </a:lnTo>
                <a:lnTo>
                  <a:pt x="232977" y="35591"/>
                </a:lnTo>
                <a:lnTo>
                  <a:pt x="234102" y="36102"/>
                </a:lnTo>
                <a:lnTo>
                  <a:pt x="235739" y="30273"/>
                </a:lnTo>
                <a:lnTo>
                  <a:pt x="232670" y="25773"/>
                </a:lnTo>
                <a:lnTo>
                  <a:pt x="232670" y="25466"/>
                </a:lnTo>
                <a:lnTo>
                  <a:pt x="229909" y="24545"/>
                </a:lnTo>
                <a:lnTo>
                  <a:pt x="230420" y="25159"/>
                </a:lnTo>
                <a:lnTo>
                  <a:pt x="230318" y="25364"/>
                </a:lnTo>
                <a:lnTo>
                  <a:pt x="230114" y="24955"/>
                </a:lnTo>
                <a:lnTo>
                  <a:pt x="230114" y="25159"/>
                </a:lnTo>
                <a:lnTo>
                  <a:pt x="229500" y="25261"/>
                </a:lnTo>
                <a:lnTo>
                  <a:pt x="229602" y="24955"/>
                </a:lnTo>
                <a:lnTo>
                  <a:pt x="228886" y="24648"/>
                </a:lnTo>
                <a:lnTo>
                  <a:pt x="229193" y="25057"/>
                </a:lnTo>
                <a:lnTo>
                  <a:pt x="226841" y="23830"/>
                </a:lnTo>
                <a:lnTo>
                  <a:pt x="228068" y="21068"/>
                </a:lnTo>
                <a:lnTo>
                  <a:pt x="227864" y="20761"/>
                </a:lnTo>
                <a:lnTo>
                  <a:pt x="228170" y="20455"/>
                </a:lnTo>
                <a:lnTo>
                  <a:pt x="228170" y="20045"/>
                </a:lnTo>
                <a:lnTo>
                  <a:pt x="231034" y="19841"/>
                </a:lnTo>
                <a:lnTo>
                  <a:pt x="231034" y="19636"/>
                </a:lnTo>
                <a:lnTo>
                  <a:pt x="232875" y="19841"/>
                </a:lnTo>
                <a:lnTo>
                  <a:pt x="232568" y="19534"/>
                </a:lnTo>
                <a:lnTo>
                  <a:pt x="232875" y="19636"/>
                </a:lnTo>
                <a:lnTo>
                  <a:pt x="232670" y="19432"/>
                </a:lnTo>
                <a:lnTo>
                  <a:pt x="233898" y="19534"/>
                </a:lnTo>
                <a:lnTo>
                  <a:pt x="233795" y="19636"/>
                </a:lnTo>
                <a:lnTo>
                  <a:pt x="235432" y="19841"/>
                </a:lnTo>
                <a:lnTo>
                  <a:pt x="234716" y="19943"/>
                </a:lnTo>
                <a:lnTo>
                  <a:pt x="236250" y="19943"/>
                </a:lnTo>
                <a:lnTo>
                  <a:pt x="236250" y="19841"/>
                </a:lnTo>
                <a:lnTo>
                  <a:pt x="236966" y="19943"/>
                </a:lnTo>
                <a:lnTo>
                  <a:pt x="237068" y="19841"/>
                </a:lnTo>
                <a:lnTo>
                  <a:pt x="237580" y="19841"/>
                </a:lnTo>
                <a:lnTo>
                  <a:pt x="236557" y="19636"/>
                </a:lnTo>
                <a:lnTo>
                  <a:pt x="236148" y="18818"/>
                </a:lnTo>
                <a:lnTo>
                  <a:pt x="236352" y="17489"/>
                </a:lnTo>
                <a:lnTo>
                  <a:pt x="238602" y="17693"/>
                </a:lnTo>
                <a:lnTo>
                  <a:pt x="239011" y="18205"/>
                </a:lnTo>
                <a:lnTo>
                  <a:pt x="239216" y="18102"/>
                </a:lnTo>
                <a:lnTo>
                  <a:pt x="239625" y="18511"/>
                </a:lnTo>
                <a:lnTo>
                  <a:pt x="239932" y="18409"/>
                </a:lnTo>
                <a:lnTo>
                  <a:pt x="240341" y="17591"/>
                </a:lnTo>
                <a:lnTo>
                  <a:pt x="240239" y="17489"/>
                </a:lnTo>
                <a:lnTo>
                  <a:pt x="240648" y="17693"/>
                </a:lnTo>
                <a:lnTo>
                  <a:pt x="239727" y="16773"/>
                </a:lnTo>
                <a:lnTo>
                  <a:pt x="241364" y="16875"/>
                </a:lnTo>
                <a:lnTo>
                  <a:pt x="240648" y="16875"/>
                </a:lnTo>
                <a:lnTo>
                  <a:pt x="241875" y="18307"/>
                </a:lnTo>
                <a:lnTo>
                  <a:pt x="241261" y="18614"/>
                </a:lnTo>
                <a:lnTo>
                  <a:pt x="241261" y="19432"/>
                </a:lnTo>
                <a:lnTo>
                  <a:pt x="241159" y="19534"/>
                </a:lnTo>
                <a:lnTo>
                  <a:pt x="241057" y="20966"/>
                </a:lnTo>
                <a:lnTo>
                  <a:pt x="240648" y="20966"/>
                </a:lnTo>
                <a:lnTo>
                  <a:pt x="240750" y="21170"/>
                </a:lnTo>
                <a:lnTo>
                  <a:pt x="240443" y="21273"/>
                </a:lnTo>
                <a:lnTo>
                  <a:pt x="240852" y="21784"/>
                </a:lnTo>
                <a:lnTo>
                  <a:pt x="240852" y="22398"/>
                </a:lnTo>
                <a:lnTo>
                  <a:pt x="246784" y="27716"/>
                </a:lnTo>
                <a:lnTo>
                  <a:pt x="247091" y="26898"/>
                </a:lnTo>
                <a:lnTo>
                  <a:pt x="246273" y="25773"/>
                </a:lnTo>
                <a:lnTo>
                  <a:pt x="246273" y="25773"/>
                </a:lnTo>
                <a:lnTo>
                  <a:pt x="246580" y="25977"/>
                </a:lnTo>
                <a:lnTo>
                  <a:pt x="247398" y="25773"/>
                </a:lnTo>
                <a:lnTo>
                  <a:pt x="246477" y="24852"/>
                </a:lnTo>
                <a:lnTo>
                  <a:pt x="246580" y="24341"/>
                </a:lnTo>
                <a:lnTo>
                  <a:pt x="247193" y="24341"/>
                </a:lnTo>
                <a:lnTo>
                  <a:pt x="246068" y="22705"/>
                </a:lnTo>
                <a:lnTo>
                  <a:pt x="246170" y="22398"/>
                </a:lnTo>
                <a:lnTo>
                  <a:pt x="246375" y="22807"/>
                </a:lnTo>
                <a:lnTo>
                  <a:pt x="246784" y="22705"/>
                </a:lnTo>
                <a:lnTo>
                  <a:pt x="245045" y="21170"/>
                </a:lnTo>
                <a:lnTo>
                  <a:pt x="244330" y="21068"/>
                </a:lnTo>
                <a:lnTo>
                  <a:pt x="244432" y="21273"/>
                </a:lnTo>
                <a:lnTo>
                  <a:pt x="243614" y="20761"/>
                </a:lnTo>
                <a:lnTo>
                  <a:pt x="243307" y="19943"/>
                </a:lnTo>
                <a:lnTo>
                  <a:pt x="243409" y="19943"/>
                </a:lnTo>
                <a:lnTo>
                  <a:pt x="242898" y="19227"/>
                </a:lnTo>
                <a:lnTo>
                  <a:pt x="244023" y="19227"/>
                </a:lnTo>
                <a:lnTo>
                  <a:pt x="243818" y="19023"/>
                </a:lnTo>
                <a:lnTo>
                  <a:pt x="244330" y="18716"/>
                </a:lnTo>
                <a:lnTo>
                  <a:pt x="244943" y="19227"/>
                </a:lnTo>
                <a:lnTo>
                  <a:pt x="244943" y="18920"/>
                </a:lnTo>
                <a:lnTo>
                  <a:pt x="245250" y="18716"/>
                </a:lnTo>
                <a:lnTo>
                  <a:pt x="247807" y="19125"/>
                </a:lnTo>
                <a:lnTo>
                  <a:pt x="247398" y="18716"/>
                </a:lnTo>
                <a:lnTo>
                  <a:pt x="247909" y="18102"/>
                </a:lnTo>
                <a:lnTo>
                  <a:pt x="247807" y="18000"/>
                </a:lnTo>
                <a:lnTo>
                  <a:pt x="247909" y="17898"/>
                </a:lnTo>
                <a:lnTo>
                  <a:pt x="248011" y="17898"/>
                </a:lnTo>
                <a:lnTo>
                  <a:pt x="247807" y="17693"/>
                </a:lnTo>
                <a:lnTo>
                  <a:pt x="248011" y="17795"/>
                </a:lnTo>
                <a:lnTo>
                  <a:pt x="248011" y="17489"/>
                </a:lnTo>
                <a:lnTo>
                  <a:pt x="249545" y="16773"/>
                </a:lnTo>
                <a:lnTo>
                  <a:pt x="249136" y="16568"/>
                </a:lnTo>
                <a:lnTo>
                  <a:pt x="251182" y="16977"/>
                </a:lnTo>
                <a:lnTo>
                  <a:pt x="251080" y="16670"/>
                </a:lnTo>
                <a:lnTo>
                  <a:pt x="249443" y="15852"/>
                </a:lnTo>
                <a:lnTo>
                  <a:pt x="249443" y="15852"/>
                </a:lnTo>
                <a:lnTo>
                  <a:pt x="249545" y="15955"/>
                </a:lnTo>
                <a:lnTo>
                  <a:pt x="249545" y="15955"/>
                </a:lnTo>
                <a:lnTo>
                  <a:pt x="249136" y="15750"/>
                </a:lnTo>
                <a:lnTo>
                  <a:pt x="249239" y="15750"/>
                </a:lnTo>
                <a:lnTo>
                  <a:pt x="248011" y="15034"/>
                </a:lnTo>
                <a:lnTo>
                  <a:pt x="248114" y="15239"/>
                </a:lnTo>
                <a:lnTo>
                  <a:pt x="245045" y="14830"/>
                </a:lnTo>
                <a:lnTo>
                  <a:pt x="246682" y="14625"/>
                </a:lnTo>
                <a:lnTo>
                  <a:pt x="245761" y="14420"/>
                </a:lnTo>
                <a:lnTo>
                  <a:pt x="248318" y="14420"/>
                </a:lnTo>
                <a:lnTo>
                  <a:pt x="237375" y="10125"/>
                </a:lnTo>
                <a:lnTo>
                  <a:pt x="237477" y="10227"/>
                </a:lnTo>
                <a:lnTo>
                  <a:pt x="235330" y="10023"/>
                </a:lnTo>
                <a:lnTo>
                  <a:pt x="236864" y="11148"/>
                </a:lnTo>
                <a:lnTo>
                  <a:pt x="236864" y="11148"/>
                </a:lnTo>
                <a:lnTo>
                  <a:pt x="234000" y="10330"/>
                </a:lnTo>
                <a:lnTo>
                  <a:pt x="233795" y="10432"/>
                </a:lnTo>
                <a:lnTo>
                  <a:pt x="230523" y="10432"/>
                </a:lnTo>
                <a:lnTo>
                  <a:pt x="231136" y="11352"/>
                </a:lnTo>
                <a:lnTo>
                  <a:pt x="231136" y="11352"/>
                </a:lnTo>
                <a:lnTo>
                  <a:pt x="222034" y="9205"/>
                </a:lnTo>
                <a:lnTo>
                  <a:pt x="222239" y="9205"/>
                </a:lnTo>
                <a:lnTo>
                  <a:pt x="219375" y="8591"/>
                </a:lnTo>
                <a:lnTo>
                  <a:pt x="219886" y="8489"/>
                </a:lnTo>
                <a:lnTo>
                  <a:pt x="217636" y="8080"/>
                </a:lnTo>
                <a:lnTo>
                  <a:pt x="217330" y="8591"/>
                </a:lnTo>
                <a:lnTo>
                  <a:pt x="216614" y="8489"/>
                </a:lnTo>
                <a:lnTo>
                  <a:pt x="217023" y="8489"/>
                </a:lnTo>
                <a:lnTo>
                  <a:pt x="216716" y="8182"/>
                </a:lnTo>
                <a:lnTo>
                  <a:pt x="215693" y="8182"/>
                </a:lnTo>
                <a:lnTo>
                  <a:pt x="216920" y="8080"/>
                </a:lnTo>
                <a:lnTo>
                  <a:pt x="212727" y="7670"/>
                </a:lnTo>
                <a:lnTo>
                  <a:pt x="213341" y="7875"/>
                </a:lnTo>
                <a:lnTo>
                  <a:pt x="212420" y="8080"/>
                </a:lnTo>
                <a:lnTo>
                  <a:pt x="213239" y="8182"/>
                </a:lnTo>
                <a:lnTo>
                  <a:pt x="213034" y="8284"/>
                </a:lnTo>
                <a:lnTo>
                  <a:pt x="212932" y="8386"/>
                </a:lnTo>
                <a:lnTo>
                  <a:pt x="213852" y="8795"/>
                </a:lnTo>
                <a:lnTo>
                  <a:pt x="212830" y="8795"/>
                </a:lnTo>
                <a:lnTo>
                  <a:pt x="213034" y="9000"/>
                </a:lnTo>
                <a:lnTo>
                  <a:pt x="212830" y="9000"/>
                </a:lnTo>
                <a:lnTo>
                  <a:pt x="213034" y="9102"/>
                </a:lnTo>
                <a:lnTo>
                  <a:pt x="210886" y="8693"/>
                </a:lnTo>
                <a:lnTo>
                  <a:pt x="210580" y="8898"/>
                </a:lnTo>
                <a:lnTo>
                  <a:pt x="208739" y="8591"/>
                </a:lnTo>
                <a:lnTo>
                  <a:pt x="209045" y="9000"/>
                </a:lnTo>
                <a:lnTo>
                  <a:pt x="209045" y="9409"/>
                </a:lnTo>
                <a:lnTo>
                  <a:pt x="208534" y="9307"/>
                </a:lnTo>
                <a:lnTo>
                  <a:pt x="206591" y="8693"/>
                </a:lnTo>
                <a:lnTo>
                  <a:pt x="206898" y="8591"/>
                </a:lnTo>
                <a:lnTo>
                  <a:pt x="205057" y="8080"/>
                </a:lnTo>
                <a:lnTo>
                  <a:pt x="206386" y="8284"/>
                </a:lnTo>
                <a:lnTo>
                  <a:pt x="205364" y="7977"/>
                </a:lnTo>
                <a:lnTo>
                  <a:pt x="205773" y="7773"/>
                </a:lnTo>
                <a:lnTo>
                  <a:pt x="201068" y="7057"/>
                </a:lnTo>
                <a:lnTo>
                  <a:pt x="201682" y="7364"/>
                </a:lnTo>
                <a:lnTo>
                  <a:pt x="201170" y="7568"/>
                </a:lnTo>
                <a:lnTo>
                  <a:pt x="201477" y="7670"/>
                </a:lnTo>
                <a:lnTo>
                  <a:pt x="198205" y="7159"/>
                </a:lnTo>
                <a:lnTo>
                  <a:pt x="195034" y="7159"/>
                </a:lnTo>
                <a:lnTo>
                  <a:pt x="195443" y="7261"/>
                </a:lnTo>
                <a:lnTo>
                  <a:pt x="195545" y="7568"/>
                </a:lnTo>
                <a:lnTo>
                  <a:pt x="195955" y="7875"/>
                </a:lnTo>
                <a:lnTo>
                  <a:pt x="195545" y="7670"/>
                </a:lnTo>
                <a:lnTo>
                  <a:pt x="195545" y="7568"/>
                </a:lnTo>
                <a:lnTo>
                  <a:pt x="194830" y="7159"/>
                </a:lnTo>
                <a:lnTo>
                  <a:pt x="194830" y="6955"/>
                </a:lnTo>
                <a:lnTo>
                  <a:pt x="194216" y="6750"/>
                </a:lnTo>
                <a:lnTo>
                  <a:pt x="194011" y="6955"/>
                </a:lnTo>
                <a:lnTo>
                  <a:pt x="193193" y="6750"/>
                </a:lnTo>
                <a:lnTo>
                  <a:pt x="193295" y="6750"/>
                </a:lnTo>
                <a:lnTo>
                  <a:pt x="192989" y="6648"/>
                </a:lnTo>
                <a:lnTo>
                  <a:pt x="193091" y="6750"/>
                </a:lnTo>
                <a:lnTo>
                  <a:pt x="192375" y="6955"/>
                </a:lnTo>
                <a:lnTo>
                  <a:pt x="193193" y="6955"/>
                </a:lnTo>
                <a:lnTo>
                  <a:pt x="190432" y="7773"/>
                </a:lnTo>
                <a:lnTo>
                  <a:pt x="191966" y="6648"/>
                </a:lnTo>
                <a:lnTo>
                  <a:pt x="191966" y="6443"/>
                </a:lnTo>
                <a:lnTo>
                  <a:pt x="193193" y="5830"/>
                </a:lnTo>
                <a:lnTo>
                  <a:pt x="192068" y="5216"/>
                </a:lnTo>
                <a:lnTo>
                  <a:pt x="192068" y="5216"/>
                </a:lnTo>
                <a:lnTo>
                  <a:pt x="192989" y="5523"/>
                </a:lnTo>
                <a:lnTo>
                  <a:pt x="191966" y="4909"/>
                </a:lnTo>
                <a:lnTo>
                  <a:pt x="191966" y="5114"/>
                </a:lnTo>
                <a:lnTo>
                  <a:pt x="188489" y="4602"/>
                </a:lnTo>
                <a:lnTo>
                  <a:pt x="188489" y="4602"/>
                </a:lnTo>
                <a:lnTo>
                  <a:pt x="188591" y="4705"/>
                </a:lnTo>
                <a:lnTo>
                  <a:pt x="187670" y="4705"/>
                </a:lnTo>
                <a:lnTo>
                  <a:pt x="187977" y="4398"/>
                </a:lnTo>
                <a:lnTo>
                  <a:pt x="185830" y="4295"/>
                </a:lnTo>
                <a:lnTo>
                  <a:pt x="186648" y="4091"/>
                </a:lnTo>
                <a:lnTo>
                  <a:pt x="185114" y="3784"/>
                </a:lnTo>
                <a:close/>
                <a:moveTo>
                  <a:pt x="252818" y="91125"/>
                </a:moveTo>
                <a:lnTo>
                  <a:pt x="252307" y="92455"/>
                </a:lnTo>
                <a:lnTo>
                  <a:pt x="252205" y="92352"/>
                </a:lnTo>
                <a:lnTo>
                  <a:pt x="252000" y="92966"/>
                </a:lnTo>
                <a:lnTo>
                  <a:pt x="252102" y="93170"/>
                </a:lnTo>
                <a:lnTo>
                  <a:pt x="250364" y="97875"/>
                </a:lnTo>
                <a:lnTo>
                  <a:pt x="249341" y="98080"/>
                </a:lnTo>
                <a:lnTo>
                  <a:pt x="246375" y="95727"/>
                </a:lnTo>
                <a:lnTo>
                  <a:pt x="246170" y="95011"/>
                </a:lnTo>
                <a:lnTo>
                  <a:pt x="246886" y="93580"/>
                </a:lnTo>
                <a:lnTo>
                  <a:pt x="247091" y="93682"/>
                </a:lnTo>
                <a:lnTo>
                  <a:pt x="247705" y="92761"/>
                </a:lnTo>
                <a:lnTo>
                  <a:pt x="247193" y="92455"/>
                </a:lnTo>
                <a:lnTo>
                  <a:pt x="247091" y="92864"/>
                </a:lnTo>
                <a:lnTo>
                  <a:pt x="246784" y="92352"/>
                </a:lnTo>
                <a:lnTo>
                  <a:pt x="246886" y="92148"/>
                </a:lnTo>
                <a:lnTo>
                  <a:pt x="246886" y="92148"/>
                </a:lnTo>
                <a:lnTo>
                  <a:pt x="246170" y="92557"/>
                </a:lnTo>
                <a:lnTo>
                  <a:pt x="244227" y="91841"/>
                </a:lnTo>
                <a:lnTo>
                  <a:pt x="244023" y="91841"/>
                </a:lnTo>
                <a:lnTo>
                  <a:pt x="243716" y="91534"/>
                </a:lnTo>
                <a:lnTo>
                  <a:pt x="243307" y="91534"/>
                </a:lnTo>
                <a:lnTo>
                  <a:pt x="243818" y="91841"/>
                </a:lnTo>
                <a:lnTo>
                  <a:pt x="243920" y="92455"/>
                </a:lnTo>
                <a:lnTo>
                  <a:pt x="243614" y="92659"/>
                </a:lnTo>
                <a:lnTo>
                  <a:pt x="242591" y="92455"/>
                </a:lnTo>
                <a:lnTo>
                  <a:pt x="242182" y="92966"/>
                </a:lnTo>
                <a:lnTo>
                  <a:pt x="241977" y="92864"/>
                </a:lnTo>
                <a:lnTo>
                  <a:pt x="241977" y="93068"/>
                </a:lnTo>
                <a:lnTo>
                  <a:pt x="241773" y="93068"/>
                </a:lnTo>
                <a:lnTo>
                  <a:pt x="241466" y="93375"/>
                </a:lnTo>
                <a:lnTo>
                  <a:pt x="241466" y="93784"/>
                </a:lnTo>
                <a:lnTo>
                  <a:pt x="241159" y="93989"/>
                </a:lnTo>
                <a:lnTo>
                  <a:pt x="240852" y="95011"/>
                </a:lnTo>
                <a:lnTo>
                  <a:pt x="240955" y="95318"/>
                </a:lnTo>
                <a:lnTo>
                  <a:pt x="240750" y="95625"/>
                </a:lnTo>
                <a:lnTo>
                  <a:pt x="239420" y="95727"/>
                </a:lnTo>
                <a:lnTo>
                  <a:pt x="239318" y="95727"/>
                </a:lnTo>
                <a:lnTo>
                  <a:pt x="239318" y="95011"/>
                </a:lnTo>
                <a:lnTo>
                  <a:pt x="238500" y="94193"/>
                </a:lnTo>
                <a:lnTo>
                  <a:pt x="238295" y="94500"/>
                </a:lnTo>
                <a:lnTo>
                  <a:pt x="237784" y="94602"/>
                </a:lnTo>
                <a:lnTo>
                  <a:pt x="237375" y="95114"/>
                </a:lnTo>
                <a:lnTo>
                  <a:pt x="237273" y="95011"/>
                </a:lnTo>
                <a:lnTo>
                  <a:pt x="237273" y="94705"/>
                </a:lnTo>
                <a:lnTo>
                  <a:pt x="236557" y="95932"/>
                </a:lnTo>
                <a:lnTo>
                  <a:pt x="236250" y="95727"/>
                </a:lnTo>
                <a:lnTo>
                  <a:pt x="235943" y="96443"/>
                </a:lnTo>
                <a:lnTo>
                  <a:pt x="236148" y="96341"/>
                </a:lnTo>
                <a:lnTo>
                  <a:pt x="236045" y="96545"/>
                </a:lnTo>
                <a:lnTo>
                  <a:pt x="235841" y="96648"/>
                </a:lnTo>
                <a:lnTo>
                  <a:pt x="236148" y="96955"/>
                </a:lnTo>
                <a:lnTo>
                  <a:pt x="235023" y="97057"/>
                </a:lnTo>
                <a:lnTo>
                  <a:pt x="235125" y="97670"/>
                </a:lnTo>
                <a:lnTo>
                  <a:pt x="234818" y="98080"/>
                </a:lnTo>
                <a:lnTo>
                  <a:pt x="234614" y="97364"/>
                </a:lnTo>
                <a:lnTo>
                  <a:pt x="234307" y="97159"/>
                </a:lnTo>
                <a:lnTo>
                  <a:pt x="233795" y="97568"/>
                </a:lnTo>
                <a:lnTo>
                  <a:pt x="233489" y="98795"/>
                </a:lnTo>
                <a:lnTo>
                  <a:pt x="225511" y="103193"/>
                </a:lnTo>
                <a:lnTo>
                  <a:pt x="225614" y="102477"/>
                </a:lnTo>
                <a:lnTo>
                  <a:pt x="224591" y="105034"/>
                </a:lnTo>
                <a:lnTo>
                  <a:pt x="224795" y="106466"/>
                </a:lnTo>
                <a:lnTo>
                  <a:pt x="224386" y="106977"/>
                </a:lnTo>
                <a:lnTo>
                  <a:pt x="224386" y="107386"/>
                </a:lnTo>
                <a:lnTo>
                  <a:pt x="224080" y="106875"/>
                </a:lnTo>
                <a:lnTo>
                  <a:pt x="223977" y="106977"/>
                </a:lnTo>
                <a:lnTo>
                  <a:pt x="223875" y="106977"/>
                </a:lnTo>
                <a:lnTo>
                  <a:pt x="224284" y="113318"/>
                </a:lnTo>
                <a:lnTo>
                  <a:pt x="222955" y="115261"/>
                </a:lnTo>
                <a:lnTo>
                  <a:pt x="223159" y="115364"/>
                </a:lnTo>
                <a:lnTo>
                  <a:pt x="223568" y="115773"/>
                </a:lnTo>
                <a:lnTo>
                  <a:pt x="228989" y="114852"/>
                </a:lnTo>
                <a:lnTo>
                  <a:pt x="229193" y="114955"/>
                </a:lnTo>
                <a:lnTo>
                  <a:pt x="237068" y="112500"/>
                </a:lnTo>
                <a:lnTo>
                  <a:pt x="239932" y="113216"/>
                </a:lnTo>
                <a:lnTo>
                  <a:pt x="240136" y="113523"/>
                </a:lnTo>
                <a:lnTo>
                  <a:pt x="240034" y="113727"/>
                </a:lnTo>
                <a:lnTo>
                  <a:pt x="240341" y="115364"/>
                </a:lnTo>
                <a:lnTo>
                  <a:pt x="240034" y="115568"/>
                </a:lnTo>
                <a:lnTo>
                  <a:pt x="240341" y="115977"/>
                </a:lnTo>
                <a:lnTo>
                  <a:pt x="240648" y="115977"/>
                </a:lnTo>
                <a:lnTo>
                  <a:pt x="240648" y="115670"/>
                </a:lnTo>
                <a:lnTo>
                  <a:pt x="243205" y="113523"/>
                </a:lnTo>
                <a:lnTo>
                  <a:pt x="241261" y="116284"/>
                </a:lnTo>
                <a:lnTo>
                  <a:pt x="242795" y="115159"/>
                </a:lnTo>
                <a:lnTo>
                  <a:pt x="242795" y="115977"/>
                </a:lnTo>
                <a:lnTo>
                  <a:pt x="242182" y="116693"/>
                </a:lnTo>
                <a:lnTo>
                  <a:pt x="242182" y="116693"/>
                </a:lnTo>
                <a:lnTo>
                  <a:pt x="242898" y="116489"/>
                </a:lnTo>
                <a:lnTo>
                  <a:pt x="243000" y="116591"/>
                </a:lnTo>
                <a:lnTo>
                  <a:pt x="243102" y="116591"/>
                </a:lnTo>
                <a:lnTo>
                  <a:pt x="243102" y="116693"/>
                </a:lnTo>
                <a:lnTo>
                  <a:pt x="243000" y="116591"/>
                </a:lnTo>
                <a:lnTo>
                  <a:pt x="242898" y="116591"/>
                </a:lnTo>
                <a:lnTo>
                  <a:pt x="243000" y="119148"/>
                </a:lnTo>
                <a:lnTo>
                  <a:pt x="244739" y="119864"/>
                </a:lnTo>
                <a:lnTo>
                  <a:pt x="246273" y="119352"/>
                </a:lnTo>
                <a:lnTo>
                  <a:pt x="246170" y="119352"/>
                </a:lnTo>
                <a:lnTo>
                  <a:pt x="246784" y="119148"/>
                </a:lnTo>
                <a:lnTo>
                  <a:pt x="246784" y="119148"/>
                </a:lnTo>
                <a:lnTo>
                  <a:pt x="246273" y="119557"/>
                </a:lnTo>
                <a:lnTo>
                  <a:pt x="246989" y="119557"/>
                </a:lnTo>
                <a:lnTo>
                  <a:pt x="246784" y="119761"/>
                </a:lnTo>
                <a:lnTo>
                  <a:pt x="247193" y="120375"/>
                </a:lnTo>
                <a:lnTo>
                  <a:pt x="247500" y="120068"/>
                </a:lnTo>
                <a:lnTo>
                  <a:pt x="247295" y="120068"/>
                </a:lnTo>
                <a:lnTo>
                  <a:pt x="254148" y="115057"/>
                </a:lnTo>
                <a:lnTo>
                  <a:pt x="254045" y="114955"/>
                </a:lnTo>
                <a:lnTo>
                  <a:pt x="258648" y="109432"/>
                </a:lnTo>
                <a:lnTo>
                  <a:pt x="259261" y="106773"/>
                </a:lnTo>
                <a:lnTo>
                  <a:pt x="258648" y="104932"/>
                </a:lnTo>
                <a:lnTo>
                  <a:pt x="258034" y="104420"/>
                </a:lnTo>
                <a:lnTo>
                  <a:pt x="257932" y="103193"/>
                </a:lnTo>
                <a:lnTo>
                  <a:pt x="257318" y="103193"/>
                </a:lnTo>
                <a:lnTo>
                  <a:pt x="257318" y="103091"/>
                </a:lnTo>
                <a:lnTo>
                  <a:pt x="257114" y="103091"/>
                </a:lnTo>
                <a:lnTo>
                  <a:pt x="256909" y="101148"/>
                </a:lnTo>
                <a:lnTo>
                  <a:pt x="254966" y="99614"/>
                </a:lnTo>
                <a:lnTo>
                  <a:pt x="254761" y="95318"/>
                </a:lnTo>
                <a:lnTo>
                  <a:pt x="254250" y="94807"/>
                </a:lnTo>
                <a:lnTo>
                  <a:pt x="253739" y="94909"/>
                </a:lnTo>
                <a:lnTo>
                  <a:pt x="252920" y="91227"/>
                </a:lnTo>
                <a:lnTo>
                  <a:pt x="252818" y="91125"/>
                </a:lnTo>
                <a:close/>
                <a:moveTo>
                  <a:pt x="272352" y="115466"/>
                </a:moveTo>
                <a:lnTo>
                  <a:pt x="272352" y="116591"/>
                </a:lnTo>
                <a:lnTo>
                  <a:pt x="272659" y="116386"/>
                </a:lnTo>
                <a:lnTo>
                  <a:pt x="272352" y="116693"/>
                </a:lnTo>
                <a:lnTo>
                  <a:pt x="272352" y="117511"/>
                </a:lnTo>
                <a:lnTo>
                  <a:pt x="272557" y="117000"/>
                </a:lnTo>
                <a:lnTo>
                  <a:pt x="272557" y="117307"/>
                </a:lnTo>
                <a:lnTo>
                  <a:pt x="272659" y="117205"/>
                </a:lnTo>
                <a:lnTo>
                  <a:pt x="272455" y="117716"/>
                </a:lnTo>
                <a:lnTo>
                  <a:pt x="272352" y="117614"/>
                </a:lnTo>
                <a:lnTo>
                  <a:pt x="272352" y="118125"/>
                </a:lnTo>
                <a:lnTo>
                  <a:pt x="272659" y="118227"/>
                </a:lnTo>
                <a:lnTo>
                  <a:pt x="272352" y="118330"/>
                </a:lnTo>
                <a:lnTo>
                  <a:pt x="272352" y="118227"/>
                </a:lnTo>
                <a:lnTo>
                  <a:pt x="270920" y="120170"/>
                </a:lnTo>
                <a:lnTo>
                  <a:pt x="270205" y="120477"/>
                </a:lnTo>
                <a:lnTo>
                  <a:pt x="270716" y="121398"/>
                </a:lnTo>
                <a:lnTo>
                  <a:pt x="269386" y="122523"/>
                </a:lnTo>
                <a:lnTo>
                  <a:pt x="269591" y="122420"/>
                </a:lnTo>
                <a:lnTo>
                  <a:pt x="269489" y="122625"/>
                </a:lnTo>
                <a:lnTo>
                  <a:pt x="270102" y="122625"/>
                </a:lnTo>
                <a:lnTo>
                  <a:pt x="275216" y="118739"/>
                </a:lnTo>
                <a:lnTo>
                  <a:pt x="274091" y="119148"/>
                </a:lnTo>
                <a:lnTo>
                  <a:pt x="273273" y="118739"/>
                </a:lnTo>
                <a:lnTo>
                  <a:pt x="273580" y="117818"/>
                </a:lnTo>
                <a:lnTo>
                  <a:pt x="273477" y="117818"/>
                </a:lnTo>
                <a:lnTo>
                  <a:pt x="273477" y="117614"/>
                </a:lnTo>
                <a:lnTo>
                  <a:pt x="273170" y="118330"/>
                </a:lnTo>
                <a:lnTo>
                  <a:pt x="272659" y="117920"/>
                </a:lnTo>
                <a:lnTo>
                  <a:pt x="273273" y="116284"/>
                </a:lnTo>
                <a:lnTo>
                  <a:pt x="273068" y="116386"/>
                </a:lnTo>
                <a:lnTo>
                  <a:pt x="272761" y="115875"/>
                </a:lnTo>
                <a:lnTo>
                  <a:pt x="272557" y="115977"/>
                </a:lnTo>
                <a:lnTo>
                  <a:pt x="272557" y="115977"/>
                </a:lnTo>
                <a:lnTo>
                  <a:pt x="272659" y="115466"/>
                </a:lnTo>
                <a:close/>
                <a:moveTo>
                  <a:pt x="246959" y="123166"/>
                </a:moveTo>
                <a:lnTo>
                  <a:pt x="246901" y="123224"/>
                </a:lnTo>
                <a:lnTo>
                  <a:pt x="246901" y="123224"/>
                </a:lnTo>
                <a:lnTo>
                  <a:pt x="246959" y="123166"/>
                </a:lnTo>
                <a:close/>
                <a:moveTo>
                  <a:pt x="246901" y="123224"/>
                </a:moveTo>
                <a:lnTo>
                  <a:pt x="246886" y="123239"/>
                </a:lnTo>
                <a:lnTo>
                  <a:pt x="246784" y="123443"/>
                </a:lnTo>
                <a:lnTo>
                  <a:pt x="246784" y="123443"/>
                </a:lnTo>
                <a:lnTo>
                  <a:pt x="246901" y="123224"/>
                </a:lnTo>
                <a:close/>
                <a:moveTo>
                  <a:pt x="244841" y="121807"/>
                </a:moveTo>
                <a:lnTo>
                  <a:pt x="244330" y="123341"/>
                </a:lnTo>
                <a:lnTo>
                  <a:pt x="244432" y="123341"/>
                </a:lnTo>
                <a:lnTo>
                  <a:pt x="244330" y="123648"/>
                </a:lnTo>
                <a:lnTo>
                  <a:pt x="244227" y="123443"/>
                </a:lnTo>
                <a:lnTo>
                  <a:pt x="244330" y="124466"/>
                </a:lnTo>
                <a:lnTo>
                  <a:pt x="244023" y="124670"/>
                </a:lnTo>
                <a:lnTo>
                  <a:pt x="244739" y="124670"/>
                </a:lnTo>
                <a:lnTo>
                  <a:pt x="245659" y="123955"/>
                </a:lnTo>
                <a:lnTo>
                  <a:pt x="245557" y="124159"/>
                </a:lnTo>
                <a:lnTo>
                  <a:pt x="245557" y="124159"/>
                </a:lnTo>
                <a:lnTo>
                  <a:pt x="245966" y="124057"/>
                </a:lnTo>
                <a:lnTo>
                  <a:pt x="245761" y="124364"/>
                </a:lnTo>
                <a:lnTo>
                  <a:pt x="246901" y="123224"/>
                </a:lnTo>
                <a:lnTo>
                  <a:pt x="247602" y="121909"/>
                </a:lnTo>
                <a:lnTo>
                  <a:pt x="246375" y="122318"/>
                </a:lnTo>
                <a:lnTo>
                  <a:pt x="244841" y="121807"/>
                </a:lnTo>
                <a:close/>
                <a:moveTo>
                  <a:pt x="265623" y="124957"/>
                </a:moveTo>
                <a:lnTo>
                  <a:pt x="265500" y="124977"/>
                </a:lnTo>
                <a:lnTo>
                  <a:pt x="265705" y="124977"/>
                </a:lnTo>
                <a:lnTo>
                  <a:pt x="265623" y="124957"/>
                </a:lnTo>
                <a:close/>
                <a:moveTo>
                  <a:pt x="268568" y="121705"/>
                </a:moveTo>
                <a:lnTo>
                  <a:pt x="265091" y="124057"/>
                </a:lnTo>
                <a:lnTo>
                  <a:pt x="265193" y="123852"/>
                </a:lnTo>
                <a:lnTo>
                  <a:pt x="265193" y="123852"/>
                </a:lnTo>
                <a:lnTo>
                  <a:pt x="264784" y="124159"/>
                </a:lnTo>
                <a:lnTo>
                  <a:pt x="264580" y="124261"/>
                </a:lnTo>
                <a:lnTo>
                  <a:pt x="264375" y="124261"/>
                </a:lnTo>
                <a:lnTo>
                  <a:pt x="264375" y="124364"/>
                </a:lnTo>
                <a:lnTo>
                  <a:pt x="260489" y="126102"/>
                </a:lnTo>
                <a:lnTo>
                  <a:pt x="260489" y="126102"/>
                </a:lnTo>
                <a:lnTo>
                  <a:pt x="260591" y="126000"/>
                </a:lnTo>
                <a:lnTo>
                  <a:pt x="259466" y="126818"/>
                </a:lnTo>
                <a:lnTo>
                  <a:pt x="259670" y="126818"/>
                </a:lnTo>
                <a:lnTo>
                  <a:pt x="259364" y="126920"/>
                </a:lnTo>
                <a:lnTo>
                  <a:pt x="259568" y="126920"/>
                </a:lnTo>
                <a:lnTo>
                  <a:pt x="259063" y="127173"/>
                </a:lnTo>
                <a:lnTo>
                  <a:pt x="259063" y="127173"/>
                </a:lnTo>
                <a:lnTo>
                  <a:pt x="259159" y="127125"/>
                </a:lnTo>
                <a:lnTo>
                  <a:pt x="258955" y="127330"/>
                </a:lnTo>
                <a:lnTo>
                  <a:pt x="259261" y="127227"/>
                </a:lnTo>
                <a:lnTo>
                  <a:pt x="258955" y="127432"/>
                </a:lnTo>
                <a:lnTo>
                  <a:pt x="259670" y="127636"/>
                </a:lnTo>
                <a:lnTo>
                  <a:pt x="259875" y="127841"/>
                </a:lnTo>
                <a:lnTo>
                  <a:pt x="265295" y="124875"/>
                </a:lnTo>
                <a:lnTo>
                  <a:pt x="265623" y="124957"/>
                </a:lnTo>
                <a:lnTo>
                  <a:pt x="265623" y="124957"/>
                </a:lnTo>
                <a:lnTo>
                  <a:pt x="266114" y="124875"/>
                </a:lnTo>
                <a:lnTo>
                  <a:pt x="266011" y="124670"/>
                </a:lnTo>
                <a:lnTo>
                  <a:pt x="265909" y="124670"/>
                </a:lnTo>
                <a:lnTo>
                  <a:pt x="269284" y="122318"/>
                </a:lnTo>
                <a:lnTo>
                  <a:pt x="268875" y="122420"/>
                </a:lnTo>
                <a:lnTo>
                  <a:pt x="268875" y="122420"/>
                </a:lnTo>
                <a:lnTo>
                  <a:pt x="269080" y="122318"/>
                </a:lnTo>
                <a:lnTo>
                  <a:pt x="269284" y="122216"/>
                </a:lnTo>
                <a:lnTo>
                  <a:pt x="269284" y="122216"/>
                </a:lnTo>
                <a:lnTo>
                  <a:pt x="268670" y="122420"/>
                </a:lnTo>
                <a:lnTo>
                  <a:pt x="269080" y="122114"/>
                </a:lnTo>
                <a:lnTo>
                  <a:pt x="268159" y="122420"/>
                </a:lnTo>
                <a:lnTo>
                  <a:pt x="268261" y="122011"/>
                </a:lnTo>
                <a:lnTo>
                  <a:pt x="268568" y="121705"/>
                </a:lnTo>
                <a:close/>
                <a:moveTo>
                  <a:pt x="76909" y="132648"/>
                </a:moveTo>
                <a:lnTo>
                  <a:pt x="77216" y="132852"/>
                </a:lnTo>
                <a:lnTo>
                  <a:pt x="77011" y="132955"/>
                </a:lnTo>
                <a:lnTo>
                  <a:pt x="77216" y="133057"/>
                </a:lnTo>
                <a:lnTo>
                  <a:pt x="76807" y="133261"/>
                </a:lnTo>
                <a:lnTo>
                  <a:pt x="77625" y="133057"/>
                </a:lnTo>
                <a:lnTo>
                  <a:pt x="77830" y="132750"/>
                </a:lnTo>
                <a:lnTo>
                  <a:pt x="76909" y="132648"/>
                </a:lnTo>
                <a:close/>
                <a:moveTo>
                  <a:pt x="78136" y="132545"/>
                </a:moveTo>
                <a:lnTo>
                  <a:pt x="78136" y="133261"/>
                </a:lnTo>
                <a:lnTo>
                  <a:pt x="78648" y="133364"/>
                </a:lnTo>
                <a:lnTo>
                  <a:pt x="78545" y="133159"/>
                </a:lnTo>
                <a:lnTo>
                  <a:pt x="78852" y="133057"/>
                </a:lnTo>
                <a:lnTo>
                  <a:pt x="78955" y="132852"/>
                </a:lnTo>
                <a:lnTo>
                  <a:pt x="79057" y="132750"/>
                </a:lnTo>
                <a:lnTo>
                  <a:pt x="78750" y="132852"/>
                </a:lnTo>
                <a:lnTo>
                  <a:pt x="78443" y="132648"/>
                </a:lnTo>
                <a:lnTo>
                  <a:pt x="78545" y="132648"/>
                </a:lnTo>
                <a:lnTo>
                  <a:pt x="78136" y="132545"/>
                </a:lnTo>
                <a:close/>
                <a:moveTo>
                  <a:pt x="78136" y="133261"/>
                </a:moveTo>
                <a:lnTo>
                  <a:pt x="78136" y="133568"/>
                </a:lnTo>
                <a:lnTo>
                  <a:pt x="78341" y="133364"/>
                </a:lnTo>
                <a:lnTo>
                  <a:pt x="78136" y="133261"/>
                </a:lnTo>
                <a:close/>
                <a:moveTo>
                  <a:pt x="68830" y="133875"/>
                </a:moveTo>
                <a:lnTo>
                  <a:pt x="67970" y="133970"/>
                </a:lnTo>
                <a:lnTo>
                  <a:pt x="67970" y="133970"/>
                </a:lnTo>
                <a:lnTo>
                  <a:pt x="68114" y="133875"/>
                </a:lnTo>
                <a:close/>
                <a:moveTo>
                  <a:pt x="63920" y="8386"/>
                </a:moveTo>
                <a:lnTo>
                  <a:pt x="62795" y="8795"/>
                </a:lnTo>
                <a:lnTo>
                  <a:pt x="63000" y="8795"/>
                </a:lnTo>
                <a:lnTo>
                  <a:pt x="62182" y="9000"/>
                </a:lnTo>
                <a:lnTo>
                  <a:pt x="61568" y="10330"/>
                </a:lnTo>
                <a:lnTo>
                  <a:pt x="62693" y="10534"/>
                </a:lnTo>
                <a:lnTo>
                  <a:pt x="62693" y="10636"/>
                </a:lnTo>
                <a:lnTo>
                  <a:pt x="62386" y="10739"/>
                </a:lnTo>
                <a:lnTo>
                  <a:pt x="62591" y="10636"/>
                </a:lnTo>
                <a:lnTo>
                  <a:pt x="61977" y="10841"/>
                </a:lnTo>
                <a:lnTo>
                  <a:pt x="62080" y="10841"/>
                </a:lnTo>
                <a:lnTo>
                  <a:pt x="61568" y="11148"/>
                </a:lnTo>
                <a:lnTo>
                  <a:pt x="62182" y="11250"/>
                </a:lnTo>
                <a:lnTo>
                  <a:pt x="60136" y="12068"/>
                </a:lnTo>
                <a:lnTo>
                  <a:pt x="59727" y="12784"/>
                </a:lnTo>
                <a:lnTo>
                  <a:pt x="59216" y="12784"/>
                </a:lnTo>
                <a:lnTo>
                  <a:pt x="59216" y="13091"/>
                </a:lnTo>
                <a:lnTo>
                  <a:pt x="59114" y="12682"/>
                </a:lnTo>
                <a:lnTo>
                  <a:pt x="59420" y="12682"/>
                </a:lnTo>
                <a:lnTo>
                  <a:pt x="59727" y="12477"/>
                </a:lnTo>
                <a:lnTo>
                  <a:pt x="59420" y="12477"/>
                </a:lnTo>
                <a:lnTo>
                  <a:pt x="60239" y="11557"/>
                </a:lnTo>
                <a:lnTo>
                  <a:pt x="59523" y="11761"/>
                </a:lnTo>
                <a:lnTo>
                  <a:pt x="59523" y="11761"/>
                </a:lnTo>
                <a:lnTo>
                  <a:pt x="59932" y="11557"/>
                </a:lnTo>
                <a:lnTo>
                  <a:pt x="59523" y="11557"/>
                </a:lnTo>
                <a:lnTo>
                  <a:pt x="59420" y="11352"/>
                </a:lnTo>
                <a:lnTo>
                  <a:pt x="58602" y="11455"/>
                </a:lnTo>
                <a:lnTo>
                  <a:pt x="58500" y="11864"/>
                </a:lnTo>
                <a:lnTo>
                  <a:pt x="59114" y="11966"/>
                </a:lnTo>
                <a:lnTo>
                  <a:pt x="58500" y="12068"/>
                </a:lnTo>
                <a:lnTo>
                  <a:pt x="58295" y="11761"/>
                </a:lnTo>
                <a:lnTo>
                  <a:pt x="58295" y="11966"/>
                </a:lnTo>
                <a:lnTo>
                  <a:pt x="54307" y="11557"/>
                </a:lnTo>
                <a:lnTo>
                  <a:pt x="53795" y="11045"/>
                </a:lnTo>
                <a:lnTo>
                  <a:pt x="51750" y="11557"/>
                </a:lnTo>
                <a:lnTo>
                  <a:pt x="54000" y="11250"/>
                </a:lnTo>
                <a:lnTo>
                  <a:pt x="54000" y="11250"/>
                </a:lnTo>
                <a:lnTo>
                  <a:pt x="52057" y="11966"/>
                </a:lnTo>
                <a:lnTo>
                  <a:pt x="51239" y="13193"/>
                </a:lnTo>
                <a:lnTo>
                  <a:pt x="50932" y="12068"/>
                </a:lnTo>
                <a:lnTo>
                  <a:pt x="50727" y="11966"/>
                </a:lnTo>
                <a:lnTo>
                  <a:pt x="50625" y="11864"/>
                </a:lnTo>
                <a:lnTo>
                  <a:pt x="46943" y="11864"/>
                </a:lnTo>
                <a:lnTo>
                  <a:pt x="48375" y="11455"/>
                </a:lnTo>
                <a:lnTo>
                  <a:pt x="42341" y="10636"/>
                </a:lnTo>
                <a:lnTo>
                  <a:pt x="42852" y="10330"/>
                </a:lnTo>
                <a:lnTo>
                  <a:pt x="43057" y="9920"/>
                </a:lnTo>
                <a:lnTo>
                  <a:pt x="42545" y="10023"/>
                </a:lnTo>
                <a:lnTo>
                  <a:pt x="42750" y="10125"/>
                </a:lnTo>
                <a:lnTo>
                  <a:pt x="41420" y="10636"/>
                </a:lnTo>
                <a:lnTo>
                  <a:pt x="41420" y="9920"/>
                </a:lnTo>
                <a:lnTo>
                  <a:pt x="40909" y="9716"/>
                </a:lnTo>
                <a:lnTo>
                  <a:pt x="40909" y="9716"/>
                </a:lnTo>
                <a:lnTo>
                  <a:pt x="41011" y="9818"/>
                </a:lnTo>
                <a:lnTo>
                  <a:pt x="41114" y="9818"/>
                </a:lnTo>
                <a:lnTo>
                  <a:pt x="39580" y="10330"/>
                </a:lnTo>
                <a:lnTo>
                  <a:pt x="39989" y="10125"/>
                </a:lnTo>
                <a:lnTo>
                  <a:pt x="37841" y="10739"/>
                </a:lnTo>
                <a:lnTo>
                  <a:pt x="38045" y="10534"/>
                </a:lnTo>
                <a:lnTo>
                  <a:pt x="37739" y="10636"/>
                </a:lnTo>
                <a:lnTo>
                  <a:pt x="37841" y="10636"/>
                </a:lnTo>
                <a:lnTo>
                  <a:pt x="36409" y="11045"/>
                </a:lnTo>
                <a:lnTo>
                  <a:pt x="36102" y="11045"/>
                </a:lnTo>
                <a:lnTo>
                  <a:pt x="35898" y="11148"/>
                </a:lnTo>
                <a:lnTo>
                  <a:pt x="35898" y="11045"/>
                </a:lnTo>
                <a:lnTo>
                  <a:pt x="36102" y="11045"/>
                </a:lnTo>
                <a:lnTo>
                  <a:pt x="39682" y="9920"/>
                </a:lnTo>
                <a:lnTo>
                  <a:pt x="37330" y="10330"/>
                </a:lnTo>
                <a:lnTo>
                  <a:pt x="37432" y="10330"/>
                </a:lnTo>
                <a:lnTo>
                  <a:pt x="35795" y="10739"/>
                </a:lnTo>
                <a:lnTo>
                  <a:pt x="36307" y="10534"/>
                </a:lnTo>
                <a:lnTo>
                  <a:pt x="34466" y="10841"/>
                </a:lnTo>
                <a:lnTo>
                  <a:pt x="34670" y="10943"/>
                </a:lnTo>
                <a:lnTo>
                  <a:pt x="34364" y="11045"/>
                </a:lnTo>
                <a:lnTo>
                  <a:pt x="34568" y="11148"/>
                </a:lnTo>
                <a:lnTo>
                  <a:pt x="25466" y="9716"/>
                </a:lnTo>
                <a:lnTo>
                  <a:pt x="25773" y="9614"/>
                </a:lnTo>
                <a:lnTo>
                  <a:pt x="25466" y="9614"/>
                </a:lnTo>
                <a:lnTo>
                  <a:pt x="25466" y="9511"/>
                </a:lnTo>
                <a:lnTo>
                  <a:pt x="25364" y="9511"/>
                </a:lnTo>
                <a:lnTo>
                  <a:pt x="25773" y="9409"/>
                </a:lnTo>
                <a:lnTo>
                  <a:pt x="24239" y="9307"/>
                </a:lnTo>
                <a:lnTo>
                  <a:pt x="24341" y="9205"/>
                </a:lnTo>
                <a:lnTo>
                  <a:pt x="23318" y="9409"/>
                </a:lnTo>
                <a:lnTo>
                  <a:pt x="23318" y="9307"/>
                </a:lnTo>
                <a:lnTo>
                  <a:pt x="24034" y="9102"/>
                </a:lnTo>
                <a:lnTo>
                  <a:pt x="23625" y="9000"/>
                </a:lnTo>
                <a:lnTo>
                  <a:pt x="23727" y="8898"/>
                </a:lnTo>
                <a:lnTo>
                  <a:pt x="23727" y="8898"/>
                </a:lnTo>
                <a:lnTo>
                  <a:pt x="21068" y="9409"/>
                </a:lnTo>
                <a:lnTo>
                  <a:pt x="21068" y="9409"/>
                </a:lnTo>
                <a:lnTo>
                  <a:pt x="21273" y="9307"/>
                </a:lnTo>
                <a:lnTo>
                  <a:pt x="20455" y="9511"/>
                </a:lnTo>
                <a:lnTo>
                  <a:pt x="20761" y="9614"/>
                </a:lnTo>
                <a:lnTo>
                  <a:pt x="20148" y="9818"/>
                </a:lnTo>
                <a:lnTo>
                  <a:pt x="20045" y="9818"/>
                </a:lnTo>
                <a:lnTo>
                  <a:pt x="20455" y="9614"/>
                </a:lnTo>
                <a:lnTo>
                  <a:pt x="18637" y="9901"/>
                </a:lnTo>
                <a:lnTo>
                  <a:pt x="18637" y="9901"/>
                </a:lnTo>
                <a:lnTo>
                  <a:pt x="13295" y="11455"/>
                </a:lnTo>
                <a:lnTo>
                  <a:pt x="13398" y="11455"/>
                </a:lnTo>
                <a:lnTo>
                  <a:pt x="13193" y="11557"/>
                </a:lnTo>
                <a:lnTo>
                  <a:pt x="14011" y="12273"/>
                </a:lnTo>
                <a:lnTo>
                  <a:pt x="13909" y="12682"/>
                </a:lnTo>
                <a:lnTo>
                  <a:pt x="14625" y="12580"/>
                </a:lnTo>
                <a:lnTo>
                  <a:pt x="14625" y="12580"/>
                </a:lnTo>
                <a:lnTo>
                  <a:pt x="14523" y="12682"/>
                </a:lnTo>
                <a:lnTo>
                  <a:pt x="14932" y="12682"/>
                </a:lnTo>
                <a:lnTo>
                  <a:pt x="14523" y="12989"/>
                </a:lnTo>
                <a:lnTo>
                  <a:pt x="15341" y="13091"/>
                </a:lnTo>
                <a:lnTo>
                  <a:pt x="14727" y="13193"/>
                </a:lnTo>
                <a:lnTo>
                  <a:pt x="14523" y="12989"/>
                </a:lnTo>
                <a:lnTo>
                  <a:pt x="14420" y="12886"/>
                </a:lnTo>
                <a:lnTo>
                  <a:pt x="14420" y="12784"/>
                </a:lnTo>
                <a:lnTo>
                  <a:pt x="14114" y="12989"/>
                </a:lnTo>
                <a:lnTo>
                  <a:pt x="14114" y="13295"/>
                </a:lnTo>
                <a:lnTo>
                  <a:pt x="14523" y="13295"/>
                </a:lnTo>
                <a:lnTo>
                  <a:pt x="14420" y="13398"/>
                </a:lnTo>
                <a:lnTo>
                  <a:pt x="12375" y="13398"/>
                </a:lnTo>
                <a:lnTo>
                  <a:pt x="12886" y="13091"/>
                </a:lnTo>
                <a:lnTo>
                  <a:pt x="11250" y="13398"/>
                </a:lnTo>
                <a:lnTo>
                  <a:pt x="11352" y="13398"/>
                </a:lnTo>
                <a:lnTo>
                  <a:pt x="9205" y="13909"/>
                </a:lnTo>
                <a:lnTo>
                  <a:pt x="9818" y="14216"/>
                </a:lnTo>
                <a:lnTo>
                  <a:pt x="9102" y="14318"/>
                </a:lnTo>
                <a:lnTo>
                  <a:pt x="9205" y="14523"/>
                </a:lnTo>
                <a:lnTo>
                  <a:pt x="9102" y="14932"/>
                </a:lnTo>
                <a:lnTo>
                  <a:pt x="11045" y="14932"/>
                </a:lnTo>
                <a:lnTo>
                  <a:pt x="11045" y="15034"/>
                </a:lnTo>
                <a:lnTo>
                  <a:pt x="12580" y="14625"/>
                </a:lnTo>
                <a:lnTo>
                  <a:pt x="12784" y="14830"/>
                </a:lnTo>
                <a:lnTo>
                  <a:pt x="12068" y="15034"/>
                </a:lnTo>
                <a:lnTo>
                  <a:pt x="11659" y="15648"/>
                </a:lnTo>
                <a:lnTo>
                  <a:pt x="10534" y="15852"/>
                </a:lnTo>
                <a:lnTo>
                  <a:pt x="8795" y="16261"/>
                </a:lnTo>
                <a:lnTo>
                  <a:pt x="8489" y="16159"/>
                </a:lnTo>
                <a:lnTo>
                  <a:pt x="7745" y="16624"/>
                </a:lnTo>
                <a:lnTo>
                  <a:pt x="7745" y="16624"/>
                </a:lnTo>
                <a:lnTo>
                  <a:pt x="5727" y="17489"/>
                </a:lnTo>
                <a:lnTo>
                  <a:pt x="5830" y="17489"/>
                </a:lnTo>
                <a:lnTo>
                  <a:pt x="5420" y="17693"/>
                </a:lnTo>
                <a:lnTo>
                  <a:pt x="5625" y="17693"/>
                </a:lnTo>
                <a:lnTo>
                  <a:pt x="5318" y="17898"/>
                </a:lnTo>
                <a:lnTo>
                  <a:pt x="5420" y="17898"/>
                </a:lnTo>
                <a:lnTo>
                  <a:pt x="5318" y="18102"/>
                </a:lnTo>
                <a:lnTo>
                  <a:pt x="5318" y="18102"/>
                </a:lnTo>
                <a:lnTo>
                  <a:pt x="5727" y="17898"/>
                </a:lnTo>
                <a:lnTo>
                  <a:pt x="5625" y="18000"/>
                </a:lnTo>
                <a:lnTo>
                  <a:pt x="5727" y="18000"/>
                </a:lnTo>
                <a:lnTo>
                  <a:pt x="5625" y="18102"/>
                </a:lnTo>
                <a:lnTo>
                  <a:pt x="5830" y="18102"/>
                </a:lnTo>
                <a:lnTo>
                  <a:pt x="5420" y="18205"/>
                </a:lnTo>
                <a:lnTo>
                  <a:pt x="6545" y="18307"/>
                </a:lnTo>
                <a:lnTo>
                  <a:pt x="6239" y="18307"/>
                </a:lnTo>
                <a:lnTo>
                  <a:pt x="6443" y="18409"/>
                </a:lnTo>
                <a:lnTo>
                  <a:pt x="6034" y="18614"/>
                </a:lnTo>
                <a:lnTo>
                  <a:pt x="6034" y="18614"/>
                </a:lnTo>
                <a:lnTo>
                  <a:pt x="6136" y="18409"/>
                </a:lnTo>
                <a:lnTo>
                  <a:pt x="5625" y="18511"/>
                </a:lnTo>
                <a:lnTo>
                  <a:pt x="5625" y="18307"/>
                </a:lnTo>
                <a:lnTo>
                  <a:pt x="4807" y="18614"/>
                </a:lnTo>
                <a:lnTo>
                  <a:pt x="5011" y="18614"/>
                </a:lnTo>
                <a:lnTo>
                  <a:pt x="5011" y="19227"/>
                </a:lnTo>
                <a:lnTo>
                  <a:pt x="7466" y="18511"/>
                </a:lnTo>
                <a:lnTo>
                  <a:pt x="7466" y="18511"/>
                </a:lnTo>
                <a:lnTo>
                  <a:pt x="5727" y="19943"/>
                </a:lnTo>
                <a:lnTo>
                  <a:pt x="5932" y="19943"/>
                </a:lnTo>
                <a:lnTo>
                  <a:pt x="5011" y="20352"/>
                </a:lnTo>
                <a:lnTo>
                  <a:pt x="6750" y="20045"/>
                </a:lnTo>
                <a:lnTo>
                  <a:pt x="7159" y="20352"/>
                </a:lnTo>
                <a:lnTo>
                  <a:pt x="8386" y="20045"/>
                </a:lnTo>
                <a:lnTo>
                  <a:pt x="8386" y="20045"/>
                </a:lnTo>
                <a:lnTo>
                  <a:pt x="7875" y="20352"/>
                </a:lnTo>
                <a:lnTo>
                  <a:pt x="7875" y="20352"/>
                </a:lnTo>
                <a:lnTo>
                  <a:pt x="9511" y="19943"/>
                </a:lnTo>
                <a:lnTo>
                  <a:pt x="8080" y="20761"/>
                </a:lnTo>
                <a:lnTo>
                  <a:pt x="8182" y="20864"/>
                </a:lnTo>
                <a:lnTo>
                  <a:pt x="5523" y="22193"/>
                </a:lnTo>
                <a:lnTo>
                  <a:pt x="5523" y="22091"/>
                </a:lnTo>
                <a:lnTo>
                  <a:pt x="3375" y="22909"/>
                </a:lnTo>
                <a:lnTo>
                  <a:pt x="3375" y="23114"/>
                </a:lnTo>
                <a:lnTo>
                  <a:pt x="3170" y="23011"/>
                </a:lnTo>
                <a:lnTo>
                  <a:pt x="2966" y="23114"/>
                </a:lnTo>
                <a:lnTo>
                  <a:pt x="2966" y="23114"/>
                </a:lnTo>
                <a:lnTo>
                  <a:pt x="3170" y="22909"/>
                </a:lnTo>
                <a:lnTo>
                  <a:pt x="2864" y="23011"/>
                </a:lnTo>
                <a:lnTo>
                  <a:pt x="2864" y="23011"/>
                </a:lnTo>
                <a:lnTo>
                  <a:pt x="2966" y="22909"/>
                </a:lnTo>
                <a:lnTo>
                  <a:pt x="1120" y="23634"/>
                </a:lnTo>
                <a:lnTo>
                  <a:pt x="1120" y="23634"/>
                </a:lnTo>
                <a:lnTo>
                  <a:pt x="1023" y="23830"/>
                </a:lnTo>
                <a:lnTo>
                  <a:pt x="2276" y="23472"/>
                </a:lnTo>
                <a:lnTo>
                  <a:pt x="2276" y="23472"/>
                </a:lnTo>
                <a:lnTo>
                  <a:pt x="3886" y="23114"/>
                </a:lnTo>
                <a:lnTo>
                  <a:pt x="3682" y="23318"/>
                </a:lnTo>
                <a:lnTo>
                  <a:pt x="5069" y="22823"/>
                </a:lnTo>
                <a:lnTo>
                  <a:pt x="5069" y="22823"/>
                </a:lnTo>
                <a:lnTo>
                  <a:pt x="5216" y="22602"/>
                </a:lnTo>
                <a:lnTo>
                  <a:pt x="5932" y="22398"/>
                </a:lnTo>
                <a:lnTo>
                  <a:pt x="5830" y="22398"/>
                </a:lnTo>
                <a:lnTo>
                  <a:pt x="10534" y="20761"/>
                </a:lnTo>
                <a:lnTo>
                  <a:pt x="10432" y="20761"/>
                </a:lnTo>
                <a:lnTo>
                  <a:pt x="11352" y="20352"/>
                </a:lnTo>
                <a:lnTo>
                  <a:pt x="11455" y="19943"/>
                </a:lnTo>
                <a:lnTo>
                  <a:pt x="12580" y="19330"/>
                </a:lnTo>
                <a:lnTo>
                  <a:pt x="12580" y="19432"/>
                </a:lnTo>
                <a:lnTo>
                  <a:pt x="12886" y="19330"/>
                </a:lnTo>
                <a:lnTo>
                  <a:pt x="12886" y="19227"/>
                </a:lnTo>
                <a:lnTo>
                  <a:pt x="17386" y="17693"/>
                </a:lnTo>
                <a:lnTo>
                  <a:pt x="16568" y="18102"/>
                </a:lnTo>
                <a:lnTo>
                  <a:pt x="16875" y="18205"/>
                </a:lnTo>
                <a:lnTo>
                  <a:pt x="16875" y="18307"/>
                </a:lnTo>
                <a:lnTo>
                  <a:pt x="14011" y="19125"/>
                </a:lnTo>
                <a:lnTo>
                  <a:pt x="14318" y="19330"/>
                </a:lnTo>
                <a:lnTo>
                  <a:pt x="13193" y="19841"/>
                </a:lnTo>
                <a:lnTo>
                  <a:pt x="15443" y="19227"/>
                </a:lnTo>
                <a:lnTo>
                  <a:pt x="15443" y="19227"/>
                </a:lnTo>
                <a:lnTo>
                  <a:pt x="15341" y="19330"/>
                </a:lnTo>
                <a:lnTo>
                  <a:pt x="15852" y="19023"/>
                </a:lnTo>
                <a:lnTo>
                  <a:pt x="15852" y="19125"/>
                </a:lnTo>
                <a:lnTo>
                  <a:pt x="17284" y="18614"/>
                </a:lnTo>
                <a:lnTo>
                  <a:pt x="16875" y="18614"/>
                </a:lnTo>
                <a:lnTo>
                  <a:pt x="17284" y="18409"/>
                </a:lnTo>
                <a:lnTo>
                  <a:pt x="17182" y="18409"/>
                </a:lnTo>
                <a:lnTo>
                  <a:pt x="17554" y="18186"/>
                </a:lnTo>
                <a:lnTo>
                  <a:pt x="17554" y="18186"/>
                </a:lnTo>
                <a:lnTo>
                  <a:pt x="18205" y="18000"/>
                </a:lnTo>
                <a:lnTo>
                  <a:pt x="18205" y="18000"/>
                </a:lnTo>
                <a:lnTo>
                  <a:pt x="17795" y="18307"/>
                </a:lnTo>
                <a:lnTo>
                  <a:pt x="19125" y="18102"/>
                </a:lnTo>
                <a:lnTo>
                  <a:pt x="18614" y="18409"/>
                </a:lnTo>
                <a:lnTo>
                  <a:pt x="18818" y="18409"/>
                </a:lnTo>
                <a:lnTo>
                  <a:pt x="18818" y="18511"/>
                </a:lnTo>
                <a:lnTo>
                  <a:pt x="19125" y="18511"/>
                </a:lnTo>
                <a:lnTo>
                  <a:pt x="18818" y="18716"/>
                </a:lnTo>
                <a:lnTo>
                  <a:pt x="19227" y="18716"/>
                </a:lnTo>
                <a:lnTo>
                  <a:pt x="19841" y="18511"/>
                </a:lnTo>
                <a:lnTo>
                  <a:pt x="19432" y="18920"/>
                </a:lnTo>
                <a:lnTo>
                  <a:pt x="19636" y="19125"/>
                </a:lnTo>
                <a:lnTo>
                  <a:pt x="21682" y="19023"/>
                </a:lnTo>
                <a:lnTo>
                  <a:pt x="21682" y="19023"/>
                </a:lnTo>
                <a:lnTo>
                  <a:pt x="21477" y="19227"/>
                </a:lnTo>
                <a:lnTo>
                  <a:pt x="23216" y="19227"/>
                </a:lnTo>
                <a:lnTo>
                  <a:pt x="22295" y="19534"/>
                </a:lnTo>
                <a:lnTo>
                  <a:pt x="22909" y="19943"/>
                </a:lnTo>
                <a:lnTo>
                  <a:pt x="22807" y="19943"/>
                </a:lnTo>
                <a:lnTo>
                  <a:pt x="23216" y="20659"/>
                </a:lnTo>
                <a:lnTo>
                  <a:pt x="23830" y="20659"/>
                </a:lnTo>
                <a:lnTo>
                  <a:pt x="23830" y="20455"/>
                </a:lnTo>
                <a:lnTo>
                  <a:pt x="24034" y="20352"/>
                </a:lnTo>
                <a:lnTo>
                  <a:pt x="23625" y="20148"/>
                </a:lnTo>
                <a:lnTo>
                  <a:pt x="24545" y="20045"/>
                </a:lnTo>
                <a:lnTo>
                  <a:pt x="24443" y="20148"/>
                </a:lnTo>
                <a:lnTo>
                  <a:pt x="24648" y="20148"/>
                </a:lnTo>
                <a:lnTo>
                  <a:pt x="24136" y="20659"/>
                </a:lnTo>
                <a:lnTo>
                  <a:pt x="24545" y="20761"/>
                </a:lnTo>
                <a:lnTo>
                  <a:pt x="25466" y="19636"/>
                </a:lnTo>
                <a:lnTo>
                  <a:pt x="24955" y="20557"/>
                </a:lnTo>
                <a:lnTo>
                  <a:pt x="25159" y="20761"/>
                </a:lnTo>
                <a:lnTo>
                  <a:pt x="25670" y="20557"/>
                </a:lnTo>
                <a:lnTo>
                  <a:pt x="25159" y="20966"/>
                </a:lnTo>
                <a:lnTo>
                  <a:pt x="25568" y="21170"/>
                </a:lnTo>
                <a:lnTo>
                  <a:pt x="24750" y="21784"/>
                </a:lnTo>
                <a:lnTo>
                  <a:pt x="25159" y="21886"/>
                </a:lnTo>
                <a:lnTo>
                  <a:pt x="25159" y="22193"/>
                </a:lnTo>
                <a:lnTo>
                  <a:pt x="25057" y="22295"/>
                </a:lnTo>
                <a:lnTo>
                  <a:pt x="25364" y="22705"/>
                </a:lnTo>
                <a:lnTo>
                  <a:pt x="24648" y="23114"/>
                </a:lnTo>
                <a:lnTo>
                  <a:pt x="24545" y="23420"/>
                </a:lnTo>
                <a:lnTo>
                  <a:pt x="25670" y="22807"/>
                </a:lnTo>
                <a:lnTo>
                  <a:pt x="24750" y="24136"/>
                </a:lnTo>
                <a:lnTo>
                  <a:pt x="26284" y="23011"/>
                </a:lnTo>
                <a:lnTo>
                  <a:pt x="26284" y="23011"/>
                </a:lnTo>
                <a:lnTo>
                  <a:pt x="25568" y="23830"/>
                </a:lnTo>
                <a:lnTo>
                  <a:pt x="25568" y="23830"/>
                </a:lnTo>
                <a:lnTo>
                  <a:pt x="26182" y="23318"/>
                </a:lnTo>
                <a:lnTo>
                  <a:pt x="26182" y="23495"/>
                </a:lnTo>
                <a:lnTo>
                  <a:pt x="26182" y="23495"/>
                </a:lnTo>
                <a:lnTo>
                  <a:pt x="24750" y="24545"/>
                </a:lnTo>
                <a:lnTo>
                  <a:pt x="25159" y="24648"/>
                </a:lnTo>
                <a:lnTo>
                  <a:pt x="24443" y="25364"/>
                </a:lnTo>
                <a:lnTo>
                  <a:pt x="24443" y="25568"/>
                </a:lnTo>
                <a:lnTo>
                  <a:pt x="25261" y="25261"/>
                </a:lnTo>
                <a:lnTo>
                  <a:pt x="25364" y="25159"/>
                </a:lnTo>
                <a:lnTo>
                  <a:pt x="25773" y="25057"/>
                </a:lnTo>
                <a:lnTo>
                  <a:pt x="25364" y="25261"/>
                </a:lnTo>
                <a:lnTo>
                  <a:pt x="25773" y="25568"/>
                </a:lnTo>
                <a:lnTo>
                  <a:pt x="25261" y="25261"/>
                </a:lnTo>
                <a:lnTo>
                  <a:pt x="24955" y="25466"/>
                </a:lnTo>
                <a:lnTo>
                  <a:pt x="25364" y="25977"/>
                </a:lnTo>
                <a:lnTo>
                  <a:pt x="24750" y="26489"/>
                </a:lnTo>
                <a:lnTo>
                  <a:pt x="24750" y="26489"/>
                </a:lnTo>
                <a:lnTo>
                  <a:pt x="25159" y="26284"/>
                </a:lnTo>
                <a:lnTo>
                  <a:pt x="24545" y="26693"/>
                </a:lnTo>
                <a:lnTo>
                  <a:pt x="24443" y="27000"/>
                </a:lnTo>
                <a:lnTo>
                  <a:pt x="26080" y="25977"/>
                </a:lnTo>
                <a:lnTo>
                  <a:pt x="25670" y="26386"/>
                </a:lnTo>
                <a:lnTo>
                  <a:pt x="25773" y="26795"/>
                </a:lnTo>
                <a:lnTo>
                  <a:pt x="25568" y="26489"/>
                </a:lnTo>
                <a:lnTo>
                  <a:pt x="24852" y="26795"/>
                </a:lnTo>
                <a:lnTo>
                  <a:pt x="24955" y="26795"/>
                </a:lnTo>
                <a:lnTo>
                  <a:pt x="24545" y="27307"/>
                </a:lnTo>
                <a:lnTo>
                  <a:pt x="25466" y="27102"/>
                </a:lnTo>
                <a:lnTo>
                  <a:pt x="24341" y="27614"/>
                </a:lnTo>
                <a:lnTo>
                  <a:pt x="25159" y="27818"/>
                </a:lnTo>
                <a:lnTo>
                  <a:pt x="25057" y="27920"/>
                </a:lnTo>
                <a:lnTo>
                  <a:pt x="25159" y="28023"/>
                </a:lnTo>
                <a:lnTo>
                  <a:pt x="24852" y="28125"/>
                </a:lnTo>
                <a:lnTo>
                  <a:pt x="25364" y="28125"/>
                </a:lnTo>
                <a:lnTo>
                  <a:pt x="24852" y="28227"/>
                </a:lnTo>
                <a:lnTo>
                  <a:pt x="25977" y="28227"/>
                </a:lnTo>
                <a:lnTo>
                  <a:pt x="26284" y="27920"/>
                </a:lnTo>
                <a:lnTo>
                  <a:pt x="25773" y="28841"/>
                </a:lnTo>
                <a:lnTo>
                  <a:pt x="26591" y="28636"/>
                </a:lnTo>
                <a:lnTo>
                  <a:pt x="26489" y="29148"/>
                </a:lnTo>
                <a:lnTo>
                  <a:pt x="26182" y="29352"/>
                </a:lnTo>
                <a:lnTo>
                  <a:pt x="26182" y="29352"/>
                </a:lnTo>
                <a:lnTo>
                  <a:pt x="26795" y="29148"/>
                </a:lnTo>
                <a:lnTo>
                  <a:pt x="26489" y="29455"/>
                </a:lnTo>
                <a:lnTo>
                  <a:pt x="26898" y="29455"/>
                </a:lnTo>
                <a:lnTo>
                  <a:pt x="26489" y="29659"/>
                </a:lnTo>
                <a:lnTo>
                  <a:pt x="26489" y="29864"/>
                </a:lnTo>
                <a:lnTo>
                  <a:pt x="26591" y="30068"/>
                </a:lnTo>
                <a:lnTo>
                  <a:pt x="26693" y="30068"/>
                </a:lnTo>
                <a:lnTo>
                  <a:pt x="26386" y="30375"/>
                </a:lnTo>
                <a:lnTo>
                  <a:pt x="26386" y="30682"/>
                </a:lnTo>
                <a:lnTo>
                  <a:pt x="26489" y="30682"/>
                </a:lnTo>
                <a:lnTo>
                  <a:pt x="26386" y="30784"/>
                </a:lnTo>
                <a:lnTo>
                  <a:pt x="26386" y="30682"/>
                </a:lnTo>
                <a:lnTo>
                  <a:pt x="26080" y="31295"/>
                </a:lnTo>
                <a:lnTo>
                  <a:pt x="25670" y="31500"/>
                </a:lnTo>
                <a:lnTo>
                  <a:pt x="25568" y="31602"/>
                </a:lnTo>
                <a:lnTo>
                  <a:pt x="25568" y="31500"/>
                </a:lnTo>
                <a:lnTo>
                  <a:pt x="25670" y="31500"/>
                </a:lnTo>
                <a:lnTo>
                  <a:pt x="26182" y="30886"/>
                </a:lnTo>
                <a:lnTo>
                  <a:pt x="26182" y="30886"/>
                </a:lnTo>
                <a:lnTo>
                  <a:pt x="25466" y="31398"/>
                </a:lnTo>
                <a:lnTo>
                  <a:pt x="25875" y="30989"/>
                </a:lnTo>
                <a:lnTo>
                  <a:pt x="25875" y="31091"/>
                </a:lnTo>
                <a:lnTo>
                  <a:pt x="26182" y="30682"/>
                </a:lnTo>
                <a:lnTo>
                  <a:pt x="24852" y="30477"/>
                </a:lnTo>
                <a:lnTo>
                  <a:pt x="24341" y="31909"/>
                </a:lnTo>
                <a:lnTo>
                  <a:pt x="24545" y="31909"/>
                </a:lnTo>
                <a:lnTo>
                  <a:pt x="24136" y="32420"/>
                </a:lnTo>
                <a:lnTo>
                  <a:pt x="24136" y="32216"/>
                </a:lnTo>
                <a:lnTo>
                  <a:pt x="23932" y="32523"/>
                </a:lnTo>
                <a:lnTo>
                  <a:pt x="24545" y="32727"/>
                </a:lnTo>
                <a:lnTo>
                  <a:pt x="24034" y="32625"/>
                </a:lnTo>
                <a:lnTo>
                  <a:pt x="21989" y="35489"/>
                </a:lnTo>
                <a:lnTo>
                  <a:pt x="22091" y="35489"/>
                </a:lnTo>
                <a:lnTo>
                  <a:pt x="20557" y="38250"/>
                </a:lnTo>
                <a:lnTo>
                  <a:pt x="20557" y="38148"/>
                </a:lnTo>
                <a:lnTo>
                  <a:pt x="20250" y="38659"/>
                </a:lnTo>
                <a:lnTo>
                  <a:pt x="20348" y="40709"/>
                </a:lnTo>
                <a:lnTo>
                  <a:pt x="20348" y="40709"/>
                </a:lnTo>
                <a:lnTo>
                  <a:pt x="20148" y="40909"/>
                </a:lnTo>
                <a:lnTo>
                  <a:pt x="20455" y="41011"/>
                </a:lnTo>
                <a:lnTo>
                  <a:pt x="20761" y="40807"/>
                </a:lnTo>
                <a:lnTo>
                  <a:pt x="21477" y="40807"/>
                </a:lnTo>
                <a:lnTo>
                  <a:pt x="20761" y="40909"/>
                </a:lnTo>
                <a:lnTo>
                  <a:pt x="20761" y="41420"/>
                </a:lnTo>
                <a:lnTo>
                  <a:pt x="20557" y="41114"/>
                </a:lnTo>
                <a:lnTo>
                  <a:pt x="20352" y="41727"/>
                </a:lnTo>
                <a:lnTo>
                  <a:pt x="20557" y="42341"/>
                </a:lnTo>
                <a:lnTo>
                  <a:pt x="20352" y="42648"/>
                </a:lnTo>
                <a:lnTo>
                  <a:pt x="20864" y="43875"/>
                </a:lnTo>
                <a:lnTo>
                  <a:pt x="20761" y="44284"/>
                </a:lnTo>
                <a:lnTo>
                  <a:pt x="21068" y="44591"/>
                </a:lnTo>
                <a:lnTo>
                  <a:pt x="21477" y="44693"/>
                </a:lnTo>
                <a:lnTo>
                  <a:pt x="23011" y="47250"/>
                </a:lnTo>
                <a:lnTo>
                  <a:pt x="22909" y="47455"/>
                </a:lnTo>
                <a:lnTo>
                  <a:pt x="23216" y="49295"/>
                </a:lnTo>
                <a:lnTo>
                  <a:pt x="23932" y="50114"/>
                </a:lnTo>
                <a:lnTo>
                  <a:pt x="23932" y="51341"/>
                </a:lnTo>
                <a:lnTo>
                  <a:pt x="24034" y="51341"/>
                </a:lnTo>
                <a:lnTo>
                  <a:pt x="24034" y="51545"/>
                </a:lnTo>
                <a:lnTo>
                  <a:pt x="23830" y="51341"/>
                </a:lnTo>
                <a:lnTo>
                  <a:pt x="23216" y="51443"/>
                </a:lnTo>
                <a:lnTo>
                  <a:pt x="23830" y="52159"/>
                </a:lnTo>
                <a:lnTo>
                  <a:pt x="24648" y="52364"/>
                </a:lnTo>
                <a:lnTo>
                  <a:pt x="25261" y="54818"/>
                </a:lnTo>
                <a:lnTo>
                  <a:pt x="26795" y="56455"/>
                </a:lnTo>
                <a:lnTo>
                  <a:pt x="26898" y="55432"/>
                </a:lnTo>
                <a:lnTo>
                  <a:pt x="26386" y="55227"/>
                </a:lnTo>
                <a:lnTo>
                  <a:pt x="25773" y="52364"/>
                </a:lnTo>
                <a:lnTo>
                  <a:pt x="25773" y="52670"/>
                </a:lnTo>
                <a:lnTo>
                  <a:pt x="25261" y="50830"/>
                </a:lnTo>
                <a:lnTo>
                  <a:pt x="25057" y="50727"/>
                </a:lnTo>
                <a:lnTo>
                  <a:pt x="24341" y="48068"/>
                </a:lnTo>
                <a:lnTo>
                  <a:pt x="24545" y="47250"/>
                </a:lnTo>
                <a:lnTo>
                  <a:pt x="25159" y="47659"/>
                </a:lnTo>
                <a:lnTo>
                  <a:pt x="25364" y="47557"/>
                </a:lnTo>
                <a:lnTo>
                  <a:pt x="25466" y="47761"/>
                </a:lnTo>
                <a:lnTo>
                  <a:pt x="25875" y="47966"/>
                </a:lnTo>
                <a:lnTo>
                  <a:pt x="26591" y="51034"/>
                </a:lnTo>
                <a:lnTo>
                  <a:pt x="27205" y="51341"/>
                </a:lnTo>
                <a:lnTo>
                  <a:pt x="27000" y="51852"/>
                </a:lnTo>
                <a:lnTo>
                  <a:pt x="28023" y="53080"/>
                </a:lnTo>
                <a:lnTo>
                  <a:pt x="27920" y="52977"/>
                </a:lnTo>
                <a:lnTo>
                  <a:pt x="28125" y="53591"/>
                </a:lnTo>
                <a:lnTo>
                  <a:pt x="27920" y="53795"/>
                </a:lnTo>
                <a:lnTo>
                  <a:pt x="28636" y="54307"/>
                </a:lnTo>
                <a:lnTo>
                  <a:pt x="28432" y="54205"/>
                </a:lnTo>
                <a:lnTo>
                  <a:pt x="29045" y="54920"/>
                </a:lnTo>
                <a:lnTo>
                  <a:pt x="28841" y="54920"/>
                </a:lnTo>
                <a:lnTo>
                  <a:pt x="29761" y="56148"/>
                </a:lnTo>
                <a:lnTo>
                  <a:pt x="30477" y="58091"/>
                </a:lnTo>
                <a:lnTo>
                  <a:pt x="29966" y="59216"/>
                </a:lnTo>
                <a:lnTo>
                  <a:pt x="37534" y="63920"/>
                </a:lnTo>
                <a:lnTo>
                  <a:pt x="39068" y="63307"/>
                </a:lnTo>
                <a:lnTo>
                  <a:pt x="39170" y="63307"/>
                </a:lnTo>
                <a:lnTo>
                  <a:pt x="39784" y="63614"/>
                </a:lnTo>
                <a:lnTo>
                  <a:pt x="39784" y="63614"/>
                </a:lnTo>
                <a:lnTo>
                  <a:pt x="39375" y="63307"/>
                </a:lnTo>
                <a:lnTo>
                  <a:pt x="39375" y="63307"/>
                </a:lnTo>
                <a:lnTo>
                  <a:pt x="44284" y="66375"/>
                </a:lnTo>
                <a:lnTo>
                  <a:pt x="45000" y="66273"/>
                </a:lnTo>
                <a:lnTo>
                  <a:pt x="45409" y="66682"/>
                </a:lnTo>
                <a:lnTo>
                  <a:pt x="45307" y="66989"/>
                </a:lnTo>
                <a:lnTo>
                  <a:pt x="46534" y="68830"/>
                </a:lnTo>
                <a:lnTo>
                  <a:pt x="46534" y="69443"/>
                </a:lnTo>
                <a:lnTo>
                  <a:pt x="47148" y="70159"/>
                </a:lnTo>
                <a:lnTo>
                  <a:pt x="47352" y="69852"/>
                </a:lnTo>
                <a:lnTo>
                  <a:pt x="47045" y="69443"/>
                </a:lnTo>
                <a:lnTo>
                  <a:pt x="47045" y="69443"/>
                </a:lnTo>
                <a:lnTo>
                  <a:pt x="48784" y="71386"/>
                </a:lnTo>
                <a:lnTo>
                  <a:pt x="48784" y="71386"/>
                </a:lnTo>
                <a:lnTo>
                  <a:pt x="48580" y="71080"/>
                </a:lnTo>
                <a:lnTo>
                  <a:pt x="49091" y="71693"/>
                </a:lnTo>
                <a:lnTo>
                  <a:pt x="49705" y="71489"/>
                </a:lnTo>
                <a:lnTo>
                  <a:pt x="50625" y="72205"/>
                </a:lnTo>
                <a:lnTo>
                  <a:pt x="50727" y="71898"/>
                </a:lnTo>
                <a:lnTo>
                  <a:pt x="51136" y="72614"/>
                </a:lnTo>
                <a:lnTo>
                  <a:pt x="51648" y="72307"/>
                </a:lnTo>
                <a:lnTo>
                  <a:pt x="51341" y="71693"/>
                </a:lnTo>
                <a:lnTo>
                  <a:pt x="52670" y="70773"/>
                </a:lnTo>
                <a:lnTo>
                  <a:pt x="53182" y="71489"/>
                </a:lnTo>
                <a:lnTo>
                  <a:pt x="53182" y="71284"/>
                </a:lnTo>
                <a:lnTo>
                  <a:pt x="53386" y="71386"/>
                </a:lnTo>
                <a:lnTo>
                  <a:pt x="53489" y="71284"/>
                </a:lnTo>
                <a:lnTo>
                  <a:pt x="53693" y="71693"/>
                </a:lnTo>
                <a:lnTo>
                  <a:pt x="53386" y="71386"/>
                </a:lnTo>
                <a:lnTo>
                  <a:pt x="53182" y="71795"/>
                </a:lnTo>
                <a:lnTo>
                  <a:pt x="53795" y="75682"/>
                </a:lnTo>
                <a:lnTo>
                  <a:pt x="53898" y="75682"/>
                </a:lnTo>
                <a:lnTo>
                  <a:pt x="53898" y="75989"/>
                </a:lnTo>
                <a:lnTo>
                  <a:pt x="54000" y="75886"/>
                </a:lnTo>
                <a:lnTo>
                  <a:pt x="54205" y="75989"/>
                </a:lnTo>
                <a:lnTo>
                  <a:pt x="53489" y="77216"/>
                </a:lnTo>
                <a:lnTo>
                  <a:pt x="52977" y="77523"/>
                </a:lnTo>
                <a:lnTo>
                  <a:pt x="52773" y="78239"/>
                </a:lnTo>
                <a:lnTo>
                  <a:pt x="52364" y="78341"/>
                </a:lnTo>
                <a:lnTo>
                  <a:pt x="52568" y="78750"/>
                </a:lnTo>
                <a:lnTo>
                  <a:pt x="51648" y="79159"/>
                </a:lnTo>
                <a:lnTo>
                  <a:pt x="51239" y="80693"/>
                </a:lnTo>
                <a:lnTo>
                  <a:pt x="51034" y="80591"/>
                </a:lnTo>
                <a:lnTo>
                  <a:pt x="50727" y="81307"/>
                </a:lnTo>
                <a:lnTo>
                  <a:pt x="50727" y="82227"/>
                </a:lnTo>
                <a:lnTo>
                  <a:pt x="51034" y="82739"/>
                </a:lnTo>
                <a:lnTo>
                  <a:pt x="51545" y="82432"/>
                </a:lnTo>
                <a:lnTo>
                  <a:pt x="51648" y="82125"/>
                </a:lnTo>
                <a:lnTo>
                  <a:pt x="51750" y="82841"/>
                </a:lnTo>
                <a:lnTo>
                  <a:pt x="50318" y="84886"/>
                </a:lnTo>
                <a:lnTo>
                  <a:pt x="50830" y="85909"/>
                </a:lnTo>
                <a:lnTo>
                  <a:pt x="50625" y="86011"/>
                </a:lnTo>
                <a:lnTo>
                  <a:pt x="60852" y="98693"/>
                </a:lnTo>
                <a:lnTo>
                  <a:pt x="61977" y="118125"/>
                </a:lnTo>
                <a:lnTo>
                  <a:pt x="61670" y="118330"/>
                </a:lnTo>
                <a:lnTo>
                  <a:pt x="63102" y="122932"/>
                </a:lnTo>
                <a:lnTo>
                  <a:pt x="64125" y="122625"/>
                </a:lnTo>
                <a:lnTo>
                  <a:pt x="63818" y="123136"/>
                </a:lnTo>
                <a:lnTo>
                  <a:pt x="64125" y="123136"/>
                </a:lnTo>
                <a:lnTo>
                  <a:pt x="64330" y="123648"/>
                </a:lnTo>
                <a:lnTo>
                  <a:pt x="64023" y="123648"/>
                </a:lnTo>
                <a:lnTo>
                  <a:pt x="64227" y="125284"/>
                </a:lnTo>
                <a:lnTo>
                  <a:pt x="64636" y="125489"/>
                </a:lnTo>
                <a:lnTo>
                  <a:pt x="64534" y="126511"/>
                </a:lnTo>
                <a:lnTo>
                  <a:pt x="64943" y="126716"/>
                </a:lnTo>
                <a:lnTo>
                  <a:pt x="64330" y="126716"/>
                </a:lnTo>
                <a:lnTo>
                  <a:pt x="64636" y="127432"/>
                </a:lnTo>
                <a:lnTo>
                  <a:pt x="64534" y="127739"/>
                </a:lnTo>
                <a:lnTo>
                  <a:pt x="64330" y="127023"/>
                </a:lnTo>
                <a:lnTo>
                  <a:pt x="64023" y="127432"/>
                </a:lnTo>
                <a:lnTo>
                  <a:pt x="64023" y="127432"/>
                </a:lnTo>
                <a:lnTo>
                  <a:pt x="64227" y="127023"/>
                </a:lnTo>
                <a:lnTo>
                  <a:pt x="64023" y="126614"/>
                </a:lnTo>
                <a:lnTo>
                  <a:pt x="64023" y="127023"/>
                </a:lnTo>
                <a:lnTo>
                  <a:pt x="63409" y="127125"/>
                </a:lnTo>
                <a:lnTo>
                  <a:pt x="63614" y="127432"/>
                </a:lnTo>
                <a:lnTo>
                  <a:pt x="63205" y="127943"/>
                </a:lnTo>
                <a:lnTo>
                  <a:pt x="63205" y="127943"/>
                </a:lnTo>
                <a:lnTo>
                  <a:pt x="63716" y="127739"/>
                </a:lnTo>
                <a:lnTo>
                  <a:pt x="64227" y="128148"/>
                </a:lnTo>
                <a:lnTo>
                  <a:pt x="64227" y="128045"/>
                </a:lnTo>
                <a:lnTo>
                  <a:pt x="64534" y="128250"/>
                </a:lnTo>
                <a:lnTo>
                  <a:pt x="64534" y="128455"/>
                </a:lnTo>
                <a:lnTo>
                  <a:pt x="64432" y="128659"/>
                </a:lnTo>
                <a:lnTo>
                  <a:pt x="64636" y="129068"/>
                </a:lnTo>
                <a:lnTo>
                  <a:pt x="65148" y="128864"/>
                </a:lnTo>
                <a:lnTo>
                  <a:pt x="65557" y="129477"/>
                </a:lnTo>
                <a:lnTo>
                  <a:pt x="64534" y="129273"/>
                </a:lnTo>
                <a:lnTo>
                  <a:pt x="65148" y="129682"/>
                </a:lnTo>
                <a:lnTo>
                  <a:pt x="65455" y="130705"/>
                </a:lnTo>
                <a:lnTo>
                  <a:pt x="65352" y="130295"/>
                </a:lnTo>
                <a:lnTo>
                  <a:pt x="65455" y="130295"/>
                </a:lnTo>
                <a:lnTo>
                  <a:pt x="65864" y="131216"/>
                </a:lnTo>
                <a:lnTo>
                  <a:pt x="65352" y="131420"/>
                </a:lnTo>
                <a:lnTo>
                  <a:pt x="66068" y="131727"/>
                </a:lnTo>
                <a:lnTo>
                  <a:pt x="65864" y="131727"/>
                </a:lnTo>
                <a:lnTo>
                  <a:pt x="66170" y="132034"/>
                </a:lnTo>
                <a:lnTo>
                  <a:pt x="66273" y="131727"/>
                </a:lnTo>
                <a:lnTo>
                  <a:pt x="66375" y="131932"/>
                </a:lnTo>
                <a:lnTo>
                  <a:pt x="66375" y="132239"/>
                </a:lnTo>
                <a:lnTo>
                  <a:pt x="66170" y="132034"/>
                </a:lnTo>
                <a:lnTo>
                  <a:pt x="65557" y="131625"/>
                </a:lnTo>
                <a:lnTo>
                  <a:pt x="65250" y="131932"/>
                </a:lnTo>
                <a:lnTo>
                  <a:pt x="67193" y="133261"/>
                </a:lnTo>
                <a:lnTo>
                  <a:pt x="67398" y="133159"/>
                </a:lnTo>
                <a:lnTo>
                  <a:pt x="67091" y="132750"/>
                </a:lnTo>
                <a:lnTo>
                  <a:pt x="67705" y="133057"/>
                </a:lnTo>
                <a:lnTo>
                  <a:pt x="67398" y="133159"/>
                </a:lnTo>
                <a:lnTo>
                  <a:pt x="67500" y="133261"/>
                </a:lnTo>
                <a:lnTo>
                  <a:pt x="67602" y="133159"/>
                </a:lnTo>
                <a:lnTo>
                  <a:pt x="67807" y="133568"/>
                </a:lnTo>
                <a:lnTo>
                  <a:pt x="67807" y="133568"/>
                </a:lnTo>
                <a:lnTo>
                  <a:pt x="67500" y="133261"/>
                </a:lnTo>
                <a:lnTo>
                  <a:pt x="67295" y="133364"/>
                </a:lnTo>
                <a:lnTo>
                  <a:pt x="66477" y="133364"/>
                </a:lnTo>
                <a:lnTo>
                  <a:pt x="66886" y="133773"/>
                </a:lnTo>
                <a:lnTo>
                  <a:pt x="67500" y="133670"/>
                </a:lnTo>
                <a:lnTo>
                  <a:pt x="67295" y="134080"/>
                </a:lnTo>
                <a:lnTo>
                  <a:pt x="67705" y="134284"/>
                </a:lnTo>
                <a:lnTo>
                  <a:pt x="67807" y="134080"/>
                </a:lnTo>
                <a:lnTo>
                  <a:pt x="67926" y="134000"/>
                </a:lnTo>
                <a:lnTo>
                  <a:pt x="67926" y="134000"/>
                </a:lnTo>
                <a:lnTo>
                  <a:pt x="68420" y="134693"/>
                </a:lnTo>
                <a:lnTo>
                  <a:pt x="69136" y="133977"/>
                </a:lnTo>
                <a:lnTo>
                  <a:pt x="69136" y="134284"/>
                </a:lnTo>
                <a:lnTo>
                  <a:pt x="68932" y="134489"/>
                </a:lnTo>
                <a:lnTo>
                  <a:pt x="68932" y="134693"/>
                </a:lnTo>
                <a:lnTo>
                  <a:pt x="68727" y="134795"/>
                </a:lnTo>
                <a:lnTo>
                  <a:pt x="69750" y="134795"/>
                </a:lnTo>
                <a:lnTo>
                  <a:pt x="69545" y="134182"/>
                </a:lnTo>
                <a:lnTo>
                  <a:pt x="69767" y="133988"/>
                </a:lnTo>
                <a:lnTo>
                  <a:pt x="69767" y="133988"/>
                </a:lnTo>
                <a:lnTo>
                  <a:pt x="70057" y="134182"/>
                </a:lnTo>
                <a:lnTo>
                  <a:pt x="69852" y="134284"/>
                </a:lnTo>
                <a:lnTo>
                  <a:pt x="70568" y="134591"/>
                </a:lnTo>
                <a:lnTo>
                  <a:pt x="70364" y="135000"/>
                </a:lnTo>
                <a:lnTo>
                  <a:pt x="71489" y="135614"/>
                </a:lnTo>
                <a:lnTo>
                  <a:pt x="71386" y="135716"/>
                </a:lnTo>
                <a:lnTo>
                  <a:pt x="70159" y="135205"/>
                </a:lnTo>
                <a:lnTo>
                  <a:pt x="70364" y="135205"/>
                </a:lnTo>
                <a:lnTo>
                  <a:pt x="70057" y="135000"/>
                </a:lnTo>
                <a:lnTo>
                  <a:pt x="69955" y="135102"/>
                </a:lnTo>
                <a:lnTo>
                  <a:pt x="70568" y="135716"/>
                </a:lnTo>
                <a:lnTo>
                  <a:pt x="70057" y="135511"/>
                </a:lnTo>
                <a:lnTo>
                  <a:pt x="69443" y="135716"/>
                </a:lnTo>
                <a:lnTo>
                  <a:pt x="69545" y="135818"/>
                </a:lnTo>
                <a:lnTo>
                  <a:pt x="73943" y="136125"/>
                </a:lnTo>
                <a:lnTo>
                  <a:pt x="74557" y="135818"/>
                </a:lnTo>
                <a:lnTo>
                  <a:pt x="71489" y="134489"/>
                </a:lnTo>
                <a:lnTo>
                  <a:pt x="71591" y="134284"/>
                </a:lnTo>
                <a:lnTo>
                  <a:pt x="71080" y="133875"/>
                </a:lnTo>
                <a:lnTo>
                  <a:pt x="69782" y="133975"/>
                </a:lnTo>
                <a:lnTo>
                  <a:pt x="69782" y="133975"/>
                </a:lnTo>
                <a:lnTo>
                  <a:pt x="70364" y="133466"/>
                </a:lnTo>
                <a:lnTo>
                  <a:pt x="71080" y="133568"/>
                </a:lnTo>
                <a:lnTo>
                  <a:pt x="71080" y="133568"/>
                </a:lnTo>
                <a:lnTo>
                  <a:pt x="70057" y="132852"/>
                </a:lnTo>
                <a:lnTo>
                  <a:pt x="70364" y="132750"/>
                </a:lnTo>
                <a:lnTo>
                  <a:pt x="69852" y="132341"/>
                </a:lnTo>
                <a:lnTo>
                  <a:pt x="70159" y="131318"/>
                </a:lnTo>
                <a:lnTo>
                  <a:pt x="69750" y="131216"/>
                </a:lnTo>
                <a:lnTo>
                  <a:pt x="69955" y="131216"/>
                </a:lnTo>
                <a:lnTo>
                  <a:pt x="69955" y="131011"/>
                </a:lnTo>
                <a:lnTo>
                  <a:pt x="70670" y="131216"/>
                </a:lnTo>
                <a:lnTo>
                  <a:pt x="70670" y="131216"/>
                </a:lnTo>
                <a:lnTo>
                  <a:pt x="70466" y="130500"/>
                </a:lnTo>
                <a:lnTo>
                  <a:pt x="71591" y="129170"/>
                </a:lnTo>
                <a:lnTo>
                  <a:pt x="71182" y="129068"/>
                </a:lnTo>
                <a:lnTo>
                  <a:pt x="71284" y="128455"/>
                </a:lnTo>
                <a:lnTo>
                  <a:pt x="69443" y="127330"/>
                </a:lnTo>
                <a:lnTo>
                  <a:pt x="69852" y="126409"/>
                </a:lnTo>
                <a:lnTo>
                  <a:pt x="70159" y="126205"/>
                </a:lnTo>
                <a:lnTo>
                  <a:pt x="70670" y="126205"/>
                </a:lnTo>
                <a:lnTo>
                  <a:pt x="70568" y="124670"/>
                </a:lnTo>
                <a:lnTo>
                  <a:pt x="71182" y="124159"/>
                </a:lnTo>
                <a:lnTo>
                  <a:pt x="70568" y="123852"/>
                </a:lnTo>
                <a:lnTo>
                  <a:pt x="70977" y="123750"/>
                </a:lnTo>
                <a:lnTo>
                  <a:pt x="71284" y="124057"/>
                </a:lnTo>
                <a:lnTo>
                  <a:pt x="71284" y="124057"/>
                </a:lnTo>
                <a:lnTo>
                  <a:pt x="70977" y="123443"/>
                </a:lnTo>
                <a:lnTo>
                  <a:pt x="70773" y="123545"/>
                </a:lnTo>
                <a:lnTo>
                  <a:pt x="70364" y="123239"/>
                </a:lnTo>
                <a:lnTo>
                  <a:pt x="69955" y="122318"/>
                </a:lnTo>
                <a:lnTo>
                  <a:pt x="70057" y="122011"/>
                </a:lnTo>
                <a:lnTo>
                  <a:pt x="71182" y="122318"/>
                </a:lnTo>
                <a:lnTo>
                  <a:pt x="72205" y="122011"/>
                </a:lnTo>
                <a:lnTo>
                  <a:pt x="72000" y="121193"/>
                </a:lnTo>
                <a:lnTo>
                  <a:pt x="72102" y="120886"/>
                </a:lnTo>
                <a:lnTo>
                  <a:pt x="71898" y="120580"/>
                </a:lnTo>
                <a:lnTo>
                  <a:pt x="72000" y="120580"/>
                </a:lnTo>
                <a:lnTo>
                  <a:pt x="71693" y="120170"/>
                </a:lnTo>
                <a:lnTo>
                  <a:pt x="75477" y="119250"/>
                </a:lnTo>
                <a:lnTo>
                  <a:pt x="75886" y="117716"/>
                </a:lnTo>
                <a:lnTo>
                  <a:pt x="73739" y="114545"/>
                </a:lnTo>
                <a:lnTo>
                  <a:pt x="73739" y="114034"/>
                </a:lnTo>
                <a:lnTo>
                  <a:pt x="73943" y="114034"/>
                </a:lnTo>
                <a:lnTo>
                  <a:pt x="73841" y="113420"/>
                </a:lnTo>
                <a:lnTo>
                  <a:pt x="74045" y="113932"/>
                </a:lnTo>
                <a:lnTo>
                  <a:pt x="73841" y="114341"/>
                </a:lnTo>
                <a:lnTo>
                  <a:pt x="74557" y="115466"/>
                </a:lnTo>
                <a:lnTo>
                  <a:pt x="77216" y="115875"/>
                </a:lnTo>
                <a:lnTo>
                  <a:pt x="79466" y="111580"/>
                </a:lnTo>
                <a:lnTo>
                  <a:pt x="79568" y="111682"/>
                </a:lnTo>
                <a:lnTo>
                  <a:pt x="79568" y="111273"/>
                </a:lnTo>
                <a:lnTo>
                  <a:pt x="79466" y="110966"/>
                </a:lnTo>
                <a:lnTo>
                  <a:pt x="79773" y="111273"/>
                </a:lnTo>
                <a:lnTo>
                  <a:pt x="79875" y="111273"/>
                </a:lnTo>
                <a:lnTo>
                  <a:pt x="79364" y="112500"/>
                </a:lnTo>
                <a:lnTo>
                  <a:pt x="79773" y="112193"/>
                </a:lnTo>
                <a:lnTo>
                  <a:pt x="80080" y="111170"/>
                </a:lnTo>
                <a:lnTo>
                  <a:pt x="79875" y="111273"/>
                </a:lnTo>
                <a:lnTo>
                  <a:pt x="79875" y="111273"/>
                </a:lnTo>
                <a:lnTo>
                  <a:pt x="81409" y="107898"/>
                </a:lnTo>
                <a:lnTo>
                  <a:pt x="81102" y="106159"/>
                </a:lnTo>
                <a:lnTo>
                  <a:pt x="81614" y="106057"/>
                </a:lnTo>
                <a:lnTo>
                  <a:pt x="81511" y="106159"/>
                </a:lnTo>
                <a:lnTo>
                  <a:pt x="85398" y="103705"/>
                </a:lnTo>
                <a:lnTo>
                  <a:pt x="85807" y="103602"/>
                </a:lnTo>
                <a:lnTo>
                  <a:pt x="85909" y="103398"/>
                </a:lnTo>
                <a:lnTo>
                  <a:pt x="86114" y="103705"/>
                </a:lnTo>
                <a:lnTo>
                  <a:pt x="86830" y="103602"/>
                </a:lnTo>
                <a:lnTo>
                  <a:pt x="86932" y="103091"/>
                </a:lnTo>
                <a:lnTo>
                  <a:pt x="87750" y="102580"/>
                </a:lnTo>
                <a:lnTo>
                  <a:pt x="89080" y="94398"/>
                </a:lnTo>
                <a:lnTo>
                  <a:pt x="89080" y="93170"/>
                </a:lnTo>
                <a:lnTo>
                  <a:pt x="89284" y="93068"/>
                </a:lnTo>
                <a:lnTo>
                  <a:pt x="89489" y="93375"/>
                </a:lnTo>
                <a:lnTo>
                  <a:pt x="90409" y="91534"/>
                </a:lnTo>
                <a:lnTo>
                  <a:pt x="90409" y="91739"/>
                </a:lnTo>
                <a:lnTo>
                  <a:pt x="92557" y="87136"/>
                </a:lnTo>
                <a:lnTo>
                  <a:pt x="91943" y="85398"/>
                </a:lnTo>
                <a:lnTo>
                  <a:pt x="84273" y="82739"/>
                </a:lnTo>
                <a:lnTo>
                  <a:pt x="84068" y="82943"/>
                </a:lnTo>
                <a:lnTo>
                  <a:pt x="83966" y="82534"/>
                </a:lnTo>
                <a:lnTo>
                  <a:pt x="83557" y="83352"/>
                </a:lnTo>
                <a:lnTo>
                  <a:pt x="83557" y="83352"/>
                </a:lnTo>
                <a:lnTo>
                  <a:pt x="83659" y="82636"/>
                </a:lnTo>
                <a:lnTo>
                  <a:pt x="83557" y="82330"/>
                </a:lnTo>
                <a:lnTo>
                  <a:pt x="83557" y="81818"/>
                </a:lnTo>
                <a:lnTo>
                  <a:pt x="80591" y="80795"/>
                </a:lnTo>
                <a:lnTo>
                  <a:pt x="79057" y="82739"/>
                </a:lnTo>
                <a:lnTo>
                  <a:pt x="79364" y="81818"/>
                </a:lnTo>
                <a:lnTo>
                  <a:pt x="78341" y="82125"/>
                </a:lnTo>
                <a:lnTo>
                  <a:pt x="77932" y="81307"/>
                </a:lnTo>
                <a:lnTo>
                  <a:pt x="77625" y="81205"/>
                </a:lnTo>
                <a:lnTo>
                  <a:pt x="77011" y="81614"/>
                </a:lnTo>
                <a:lnTo>
                  <a:pt x="76295" y="81614"/>
                </a:lnTo>
                <a:lnTo>
                  <a:pt x="78852" y="78750"/>
                </a:lnTo>
                <a:lnTo>
                  <a:pt x="77216" y="75375"/>
                </a:lnTo>
                <a:lnTo>
                  <a:pt x="77011" y="75580"/>
                </a:lnTo>
                <a:lnTo>
                  <a:pt x="76807" y="75068"/>
                </a:lnTo>
                <a:lnTo>
                  <a:pt x="76705" y="75170"/>
                </a:lnTo>
                <a:lnTo>
                  <a:pt x="75273" y="74148"/>
                </a:lnTo>
                <a:lnTo>
                  <a:pt x="75068" y="74557"/>
                </a:lnTo>
                <a:lnTo>
                  <a:pt x="74455" y="73841"/>
                </a:lnTo>
                <a:lnTo>
                  <a:pt x="73432" y="74148"/>
                </a:lnTo>
                <a:lnTo>
                  <a:pt x="72614" y="73943"/>
                </a:lnTo>
                <a:lnTo>
                  <a:pt x="72307" y="74352"/>
                </a:lnTo>
                <a:lnTo>
                  <a:pt x="72307" y="73739"/>
                </a:lnTo>
                <a:lnTo>
                  <a:pt x="71284" y="72920"/>
                </a:lnTo>
                <a:lnTo>
                  <a:pt x="70977" y="73432"/>
                </a:lnTo>
                <a:lnTo>
                  <a:pt x="70977" y="73432"/>
                </a:lnTo>
                <a:lnTo>
                  <a:pt x="71080" y="72307"/>
                </a:lnTo>
                <a:lnTo>
                  <a:pt x="69852" y="71284"/>
                </a:lnTo>
                <a:lnTo>
                  <a:pt x="68420" y="71182"/>
                </a:lnTo>
                <a:lnTo>
                  <a:pt x="68830" y="70875"/>
                </a:lnTo>
                <a:lnTo>
                  <a:pt x="69034" y="70568"/>
                </a:lnTo>
                <a:lnTo>
                  <a:pt x="68932" y="70159"/>
                </a:lnTo>
                <a:lnTo>
                  <a:pt x="68420" y="69852"/>
                </a:lnTo>
                <a:lnTo>
                  <a:pt x="68318" y="69955"/>
                </a:lnTo>
                <a:lnTo>
                  <a:pt x="68318" y="70159"/>
                </a:lnTo>
                <a:lnTo>
                  <a:pt x="67909" y="69852"/>
                </a:lnTo>
                <a:lnTo>
                  <a:pt x="67807" y="69955"/>
                </a:lnTo>
                <a:lnTo>
                  <a:pt x="67602" y="69545"/>
                </a:lnTo>
                <a:lnTo>
                  <a:pt x="67398" y="69648"/>
                </a:lnTo>
                <a:lnTo>
                  <a:pt x="67295" y="69239"/>
                </a:lnTo>
                <a:lnTo>
                  <a:pt x="68216" y="69034"/>
                </a:lnTo>
                <a:lnTo>
                  <a:pt x="66068" y="69136"/>
                </a:lnTo>
                <a:lnTo>
                  <a:pt x="66068" y="69239"/>
                </a:lnTo>
                <a:lnTo>
                  <a:pt x="66580" y="69239"/>
                </a:lnTo>
                <a:lnTo>
                  <a:pt x="65045" y="69648"/>
                </a:lnTo>
                <a:lnTo>
                  <a:pt x="64636" y="69443"/>
                </a:lnTo>
                <a:lnTo>
                  <a:pt x="64432" y="69136"/>
                </a:lnTo>
                <a:lnTo>
                  <a:pt x="62489" y="69136"/>
                </a:lnTo>
                <a:lnTo>
                  <a:pt x="62284" y="68523"/>
                </a:lnTo>
                <a:lnTo>
                  <a:pt x="61466" y="68216"/>
                </a:lnTo>
                <a:lnTo>
                  <a:pt x="61159" y="67705"/>
                </a:lnTo>
                <a:lnTo>
                  <a:pt x="60750" y="67705"/>
                </a:lnTo>
                <a:lnTo>
                  <a:pt x="61159" y="68114"/>
                </a:lnTo>
                <a:lnTo>
                  <a:pt x="59727" y="68727"/>
                </a:lnTo>
                <a:lnTo>
                  <a:pt x="59523" y="69239"/>
                </a:lnTo>
                <a:lnTo>
                  <a:pt x="59932" y="70057"/>
                </a:lnTo>
                <a:lnTo>
                  <a:pt x="59625" y="70670"/>
                </a:lnTo>
                <a:lnTo>
                  <a:pt x="59216" y="70364"/>
                </a:lnTo>
                <a:lnTo>
                  <a:pt x="59114" y="69648"/>
                </a:lnTo>
                <a:lnTo>
                  <a:pt x="59420" y="69239"/>
                </a:lnTo>
                <a:lnTo>
                  <a:pt x="59318" y="68727"/>
                </a:lnTo>
                <a:lnTo>
                  <a:pt x="59420" y="68727"/>
                </a:lnTo>
                <a:lnTo>
                  <a:pt x="59216" y="68114"/>
                </a:lnTo>
                <a:lnTo>
                  <a:pt x="59830" y="67807"/>
                </a:lnTo>
                <a:lnTo>
                  <a:pt x="59625" y="67295"/>
                </a:lnTo>
                <a:lnTo>
                  <a:pt x="56966" y="68932"/>
                </a:lnTo>
                <a:lnTo>
                  <a:pt x="56966" y="68727"/>
                </a:lnTo>
                <a:lnTo>
                  <a:pt x="56557" y="68625"/>
                </a:lnTo>
                <a:lnTo>
                  <a:pt x="55739" y="69648"/>
                </a:lnTo>
                <a:lnTo>
                  <a:pt x="55841" y="69545"/>
                </a:lnTo>
                <a:lnTo>
                  <a:pt x="55534" y="70364"/>
                </a:lnTo>
                <a:lnTo>
                  <a:pt x="54614" y="71182"/>
                </a:lnTo>
                <a:lnTo>
                  <a:pt x="54511" y="71898"/>
                </a:lnTo>
                <a:lnTo>
                  <a:pt x="52977" y="70364"/>
                </a:lnTo>
                <a:lnTo>
                  <a:pt x="52057" y="70261"/>
                </a:lnTo>
                <a:lnTo>
                  <a:pt x="51034" y="70875"/>
                </a:lnTo>
                <a:lnTo>
                  <a:pt x="50011" y="70670"/>
                </a:lnTo>
                <a:lnTo>
                  <a:pt x="50011" y="70670"/>
                </a:lnTo>
                <a:lnTo>
                  <a:pt x="50114" y="70875"/>
                </a:lnTo>
                <a:lnTo>
                  <a:pt x="48375" y="68420"/>
                </a:lnTo>
                <a:lnTo>
                  <a:pt x="48580" y="67602"/>
                </a:lnTo>
                <a:lnTo>
                  <a:pt x="48682" y="67705"/>
                </a:lnTo>
                <a:lnTo>
                  <a:pt x="48784" y="66989"/>
                </a:lnTo>
                <a:lnTo>
                  <a:pt x="48784" y="67193"/>
                </a:lnTo>
                <a:lnTo>
                  <a:pt x="49193" y="64739"/>
                </a:lnTo>
                <a:lnTo>
                  <a:pt x="48989" y="64330"/>
                </a:lnTo>
                <a:lnTo>
                  <a:pt x="48580" y="64125"/>
                </a:lnTo>
                <a:lnTo>
                  <a:pt x="48886" y="64227"/>
                </a:lnTo>
                <a:lnTo>
                  <a:pt x="48273" y="63716"/>
                </a:lnTo>
                <a:lnTo>
                  <a:pt x="44284" y="63614"/>
                </a:lnTo>
                <a:lnTo>
                  <a:pt x="45000" y="62795"/>
                </a:lnTo>
                <a:lnTo>
                  <a:pt x="45102" y="61159"/>
                </a:lnTo>
                <a:lnTo>
                  <a:pt x="45409" y="60648"/>
                </a:lnTo>
                <a:lnTo>
                  <a:pt x="45511" y="61261"/>
                </a:lnTo>
                <a:lnTo>
                  <a:pt x="46023" y="60136"/>
                </a:lnTo>
                <a:lnTo>
                  <a:pt x="45818" y="60239"/>
                </a:lnTo>
                <a:lnTo>
                  <a:pt x="46125" y="59932"/>
                </a:lnTo>
                <a:lnTo>
                  <a:pt x="46125" y="59625"/>
                </a:lnTo>
                <a:lnTo>
                  <a:pt x="46534" y="58807"/>
                </a:lnTo>
                <a:lnTo>
                  <a:pt x="46432" y="57989"/>
                </a:lnTo>
                <a:lnTo>
                  <a:pt x="43875" y="58295"/>
                </a:lnTo>
                <a:lnTo>
                  <a:pt x="42955" y="60239"/>
                </a:lnTo>
                <a:lnTo>
                  <a:pt x="42341" y="60648"/>
                </a:lnTo>
                <a:lnTo>
                  <a:pt x="42545" y="60648"/>
                </a:lnTo>
                <a:lnTo>
                  <a:pt x="42443" y="60955"/>
                </a:lnTo>
                <a:lnTo>
                  <a:pt x="39477" y="61261"/>
                </a:lnTo>
                <a:lnTo>
                  <a:pt x="38557" y="60750"/>
                </a:lnTo>
                <a:lnTo>
                  <a:pt x="38557" y="60750"/>
                </a:lnTo>
                <a:lnTo>
                  <a:pt x="38659" y="60852"/>
                </a:lnTo>
                <a:lnTo>
                  <a:pt x="38659" y="60852"/>
                </a:lnTo>
                <a:lnTo>
                  <a:pt x="38352" y="60648"/>
                </a:lnTo>
                <a:lnTo>
                  <a:pt x="38352" y="60648"/>
                </a:lnTo>
                <a:lnTo>
                  <a:pt x="38557" y="60750"/>
                </a:lnTo>
                <a:lnTo>
                  <a:pt x="37432" y="57989"/>
                </a:lnTo>
                <a:lnTo>
                  <a:pt x="37432" y="58193"/>
                </a:lnTo>
                <a:lnTo>
                  <a:pt x="37227" y="57375"/>
                </a:lnTo>
                <a:lnTo>
                  <a:pt x="37432" y="57989"/>
                </a:lnTo>
                <a:lnTo>
                  <a:pt x="38455" y="52159"/>
                </a:lnTo>
                <a:lnTo>
                  <a:pt x="38250" y="51750"/>
                </a:lnTo>
                <a:lnTo>
                  <a:pt x="38761" y="51545"/>
                </a:lnTo>
                <a:lnTo>
                  <a:pt x="38761" y="51341"/>
                </a:lnTo>
                <a:lnTo>
                  <a:pt x="39068" y="51136"/>
                </a:lnTo>
                <a:lnTo>
                  <a:pt x="38966" y="51136"/>
                </a:lnTo>
                <a:lnTo>
                  <a:pt x="39170" y="51034"/>
                </a:lnTo>
                <a:lnTo>
                  <a:pt x="39375" y="50830"/>
                </a:lnTo>
                <a:lnTo>
                  <a:pt x="39682" y="50727"/>
                </a:lnTo>
                <a:lnTo>
                  <a:pt x="39580" y="50523"/>
                </a:lnTo>
                <a:lnTo>
                  <a:pt x="40091" y="50625"/>
                </a:lnTo>
                <a:lnTo>
                  <a:pt x="41216" y="49909"/>
                </a:lnTo>
                <a:lnTo>
                  <a:pt x="41216" y="49705"/>
                </a:lnTo>
                <a:lnTo>
                  <a:pt x="41420" y="49398"/>
                </a:lnTo>
                <a:lnTo>
                  <a:pt x="41420" y="49602"/>
                </a:lnTo>
                <a:lnTo>
                  <a:pt x="41625" y="49602"/>
                </a:lnTo>
                <a:lnTo>
                  <a:pt x="41318" y="49807"/>
                </a:lnTo>
                <a:lnTo>
                  <a:pt x="42341" y="49193"/>
                </a:lnTo>
                <a:lnTo>
                  <a:pt x="43773" y="49602"/>
                </a:lnTo>
                <a:lnTo>
                  <a:pt x="43977" y="49398"/>
                </a:lnTo>
                <a:lnTo>
                  <a:pt x="44489" y="49602"/>
                </a:lnTo>
                <a:lnTo>
                  <a:pt x="44489" y="49909"/>
                </a:lnTo>
                <a:lnTo>
                  <a:pt x="44386" y="49909"/>
                </a:lnTo>
                <a:lnTo>
                  <a:pt x="45205" y="50114"/>
                </a:lnTo>
                <a:lnTo>
                  <a:pt x="45409" y="49705"/>
                </a:lnTo>
                <a:lnTo>
                  <a:pt x="45920" y="50216"/>
                </a:lnTo>
                <a:lnTo>
                  <a:pt x="46125" y="50216"/>
                </a:lnTo>
                <a:lnTo>
                  <a:pt x="45818" y="49705"/>
                </a:lnTo>
                <a:lnTo>
                  <a:pt x="46227" y="49091"/>
                </a:lnTo>
                <a:lnTo>
                  <a:pt x="46227" y="49091"/>
                </a:lnTo>
                <a:lnTo>
                  <a:pt x="45920" y="49295"/>
                </a:lnTo>
                <a:lnTo>
                  <a:pt x="46023" y="48989"/>
                </a:lnTo>
                <a:lnTo>
                  <a:pt x="45307" y="49091"/>
                </a:lnTo>
                <a:lnTo>
                  <a:pt x="47557" y="48477"/>
                </a:lnTo>
                <a:lnTo>
                  <a:pt x="47557" y="48477"/>
                </a:lnTo>
                <a:lnTo>
                  <a:pt x="47455" y="48989"/>
                </a:lnTo>
                <a:lnTo>
                  <a:pt x="47966" y="48784"/>
                </a:lnTo>
                <a:lnTo>
                  <a:pt x="47966" y="48886"/>
                </a:lnTo>
                <a:lnTo>
                  <a:pt x="48477" y="48580"/>
                </a:lnTo>
                <a:lnTo>
                  <a:pt x="48477" y="48580"/>
                </a:lnTo>
                <a:lnTo>
                  <a:pt x="48170" y="48886"/>
                </a:lnTo>
                <a:lnTo>
                  <a:pt x="48886" y="48784"/>
                </a:lnTo>
                <a:lnTo>
                  <a:pt x="49602" y="48886"/>
                </a:lnTo>
                <a:lnTo>
                  <a:pt x="49500" y="49091"/>
                </a:lnTo>
                <a:lnTo>
                  <a:pt x="49655" y="49401"/>
                </a:lnTo>
                <a:lnTo>
                  <a:pt x="49655" y="49401"/>
                </a:lnTo>
                <a:lnTo>
                  <a:pt x="51239" y="49500"/>
                </a:lnTo>
                <a:lnTo>
                  <a:pt x="51750" y="50216"/>
                </a:lnTo>
                <a:lnTo>
                  <a:pt x="51443" y="51545"/>
                </a:lnTo>
                <a:lnTo>
                  <a:pt x="51648" y="51239"/>
                </a:lnTo>
                <a:lnTo>
                  <a:pt x="51852" y="51341"/>
                </a:lnTo>
                <a:lnTo>
                  <a:pt x="51443" y="51750"/>
                </a:lnTo>
                <a:lnTo>
                  <a:pt x="52670" y="54102"/>
                </a:lnTo>
                <a:lnTo>
                  <a:pt x="52875" y="54102"/>
                </a:lnTo>
                <a:lnTo>
                  <a:pt x="53485" y="53390"/>
                </a:lnTo>
                <a:lnTo>
                  <a:pt x="53485" y="53390"/>
                </a:lnTo>
                <a:lnTo>
                  <a:pt x="53403" y="50915"/>
                </a:lnTo>
                <a:lnTo>
                  <a:pt x="53591" y="50727"/>
                </a:lnTo>
                <a:lnTo>
                  <a:pt x="53489" y="47761"/>
                </a:lnTo>
                <a:lnTo>
                  <a:pt x="53693" y="47659"/>
                </a:lnTo>
                <a:lnTo>
                  <a:pt x="54307" y="46636"/>
                </a:lnTo>
                <a:lnTo>
                  <a:pt x="54307" y="46841"/>
                </a:lnTo>
                <a:lnTo>
                  <a:pt x="54409" y="46739"/>
                </a:lnTo>
                <a:lnTo>
                  <a:pt x="54409" y="46636"/>
                </a:lnTo>
                <a:lnTo>
                  <a:pt x="55841" y="45716"/>
                </a:lnTo>
                <a:lnTo>
                  <a:pt x="55841" y="45818"/>
                </a:lnTo>
                <a:lnTo>
                  <a:pt x="57170" y="44898"/>
                </a:lnTo>
                <a:lnTo>
                  <a:pt x="57170" y="45102"/>
                </a:lnTo>
                <a:lnTo>
                  <a:pt x="57784" y="44284"/>
                </a:lnTo>
                <a:lnTo>
                  <a:pt x="58705" y="44080"/>
                </a:lnTo>
                <a:lnTo>
                  <a:pt x="58193" y="43875"/>
                </a:lnTo>
                <a:lnTo>
                  <a:pt x="58602" y="43875"/>
                </a:lnTo>
                <a:lnTo>
                  <a:pt x="58295" y="43466"/>
                </a:lnTo>
                <a:lnTo>
                  <a:pt x="59420" y="43364"/>
                </a:lnTo>
                <a:lnTo>
                  <a:pt x="59523" y="43057"/>
                </a:lnTo>
                <a:lnTo>
                  <a:pt x="59523" y="43057"/>
                </a:lnTo>
                <a:lnTo>
                  <a:pt x="59216" y="43364"/>
                </a:lnTo>
                <a:lnTo>
                  <a:pt x="58705" y="43057"/>
                </a:lnTo>
                <a:lnTo>
                  <a:pt x="58807" y="42750"/>
                </a:lnTo>
                <a:lnTo>
                  <a:pt x="59216" y="42852"/>
                </a:lnTo>
                <a:lnTo>
                  <a:pt x="59318" y="42750"/>
                </a:lnTo>
                <a:lnTo>
                  <a:pt x="59523" y="42852"/>
                </a:lnTo>
                <a:lnTo>
                  <a:pt x="59523" y="42545"/>
                </a:lnTo>
                <a:lnTo>
                  <a:pt x="59420" y="42034"/>
                </a:lnTo>
                <a:lnTo>
                  <a:pt x="59216" y="41932"/>
                </a:lnTo>
                <a:lnTo>
                  <a:pt x="58705" y="41625"/>
                </a:lnTo>
                <a:lnTo>
                  <a:pt x="59114" y="41727"/>
                </a:lnTo>
                <a:lnTo>
                  <a:pt x="59216" y="41932"/>
                </a:lnTo>
                <a:lnTo>
                  <a:pt x="59216" y="41932"/>
                </a:lnTo>
                <a:lnTo>
                  <a:pt x="59114" y="41420"/>
                </a:lnTo>
                <a:lnTo>
                  <a:pt x="59420" y="41420"/>
                </a:lnTo>
                <a:lnTo>
                  <a:pt x="59523" y="41318"/>
                </a:lnTo>
                <a:lnTo>
                  <a:pt x="59011" y="40705"/>
                </a:lnTo>
                <a:lnTo>
                  <a:pt x="59523" y="41216"/>
                </a:lnTo>
                <a:lnTo>
                  <a:pt x="59523" y="40807"/>
                </a:lnTo>
                <a:lnTo>
                  <a:pt x="58909" y="40500"/>
                </a:lnTo>
                <a:lnTo>
                  <a:pt x="59318" y="39989"/>
                </a:lnTo>
                <a:lnTo>
                  <a:pt x="59011" y="40500"/>
                </a:lnTo>
                <a:lnTo>
                  <a:pt x="59216" y="40398"/>
                </a:lnTo>
                <a:lnTo>
                  <a:pt x="59216" y="40602"/>
                </a:lnTo>
                <a:lnTo>
                  <a:pt x="59318" y="40500"/>
                </a:lnTo>
                <a:lnTo>
                  <a:pt x="59625" y="40807"/>
                </a:lnTo>
                <a:lnTo>
                  <a:pt x="59523" y="40295"/>
                </a:lnTo>
                <a:lnTo>
                  <a:pt x="59727" y="40500"/>
                </a:lnTo>
                <a:lnTo>
                  <a:pt x="59830" y="39580"/>
                </a:lnTo>
                <a:lnTo>
                  <a:pt x="60034" y="39477"/>
                </a:lnTo>
                <a:lnTo>
                  <a:pt x="60034" y="39580"/>
                </a:lnTo>
                <a:lnTo>
                  <a:pt x="60136" y="39375"/>
                </a:lnTo>
                <a:lnTo>
                  <a:pt x="60136" y="39477"/>
                </a:lnTo>
                <a:lnTo>
                  <a:pt x="60443" y="39273"/>
                </a:lnTo>
                <a:lnTo>
                  <a:pt x="60443" y="39375"/>
                </a:lnTo>
                <a:lnTo>
                  <a:pt x="60341" y="39477"/>
                </a:lnTo>
                <a:lnTo>
                  <a:pt x="60443" y="39477"/>
                </a:lnTo>
                <a:lnTo>
                  <a:pt x="60034" y="39784"/>
                </a:lnTo>
                <a:lnTo>
                  <a:pt x="60136" y="39784"/>
                </a:lnTo>
                <a:lnTo>
                  <a:pt x="59830" y="40193"/>
                </a:lnTo>
                <a:lnTo>
                  <a:pt x="60136" y="40295"/>
                </a:lnTo>
                <a:lnTo>
                  <a:pt x="60136" y="40500"/>
                </a:lnTo>
                <a:lnTo>
                  <a:pt x="60034" y="40705"/>
                </a:lnTo>
                <a:lnTo>
                  <a:pt x="60034" y="40909"/>
                </a:lnTo>
                <a:lnTo>
                  <a:pt x="60136" y="40909"/>
                </a:lnTo>
                <a:lnTo>
                  <a:pt x="59727" y="41830"/>
                </a:lnTo>
                <a:lnTo>
                  <a:pt x="60750" y="40500"/>
                </a:lnTo>
                <a:lnTo>
                  <a:pt x="60750" y="39375"/>
                </a:lnTo>
                <a:lnTo>
                  <a:pt x="61057" y="39886"/>
                </a:lnTo>
                <a:lnTo>
                  <a:pt x="62182" y="38864"/>
                </a:lnTo>
                <a:lnTo>
                  <a:pt x="62386" y="38455"/>
                </a:lnTo>
                <a:lnTo>
                  <a:pt x="62284" y="38250"/>
                </a:lnTo>
                <a:lnTo>
                  <a:pt x="62591" y="37636"/>
                </a:lnTo>
                <a:lnTo>
                  <a:pt x="62489" y="38148"/>
                </a:lnTo>
                <a:lnTo>
                  <a:pt x="64943" y="37125"/>
                </a:lnTo>
                <a:lnTo>
                  <a:pt x="65045" y="37227"/>
                </a:lnTo>
                <a:lnTo>
                  <a:pt x="65148" y="37125"/>
                </a:lnTo>
                <a:lnTo>
                  <a:pt x="65148" y="37125"/>
                </a:lnTo>
                <a:lnTo>
                  <a:pt x="65045" y="37432"/>
                </a:lnTo>
                <a:lnTo>
                  <a:pt x="65557" y="37227"/>
                </a:lnTo>
                <a:lnTo>
                  <a:pt x="65557" y="37227"/>
                </a:lnTo>
                <a:lnTo>
                  <a:pt x="65455" y="37330"/>
                </a:lnTo>
                <a:lnTo>
                  <a:pt x="66068" y="37227"/>
                </a:lnTo>
                <a:lnTo>
                  <a:pt x="65966" y="36818"/>
                </a:lnTo>
                <a:lnTo>
                  <a:pt x="65761" y="37125"/>
                </a:lnTo>
                <a:lnTo>
                  <a:pt x="65455" y="36614"/>
                </a:lnTo>
                <a:lnTo>
                  <a:pt x="66784" y="35080"/>
                </a:lnTo>
                <a:lnTo>
                  <a:pt x="66886" y="35182"/>
                </a:lnTo>
                <a:lnTo>
                  <a:pt x="66989" y="34977"/>
                </a:lnTo>
                <a:lnTo>
                  <a:pt x="66989" y="35080"/>
                </a:lnTo>
                <a:lnTo>
                  <a:pt x="67091" y="34875"/>
                </a:lnTo>
                <a:lnTo>
                  <a:pt x="67091" y="35080"/>
                </a:lnTo>
                <a:lnTo>
                  <a:pt x="67193" y="34977"/>
                </a:lnTo>
                <a:lnTo>
                  <a:pt x="68011" y="34364"/>
                </a:lnTo>
                <a:lnTo>
                  <a:pt x="68011" y="34466"/>
                </a:lnTo>
                <a:lnTo>
                  <a:pt x="67909" y="34568"/>
                </a:lnTo>
                <a:lnTo>
                  <a:pt x="68114" y="34670"/>
                </a:lnTo>
                <a:lnTo>
                  <a:pt x="68216" y="34364"/>
                </a:lnTo>
                <a:lnTo>
                  <a:pt x="68523" y="34568"/>
                </a:lnTo>
                <a:lnTo>
                  <a:pt x="69136" y="34261"/>
                </a:lnTo>
                <a:lnTo>
                  <a:pt x="69545" y="33648"/>
                </a:lnTo>
                <a:lnTo>
                  <a:pt x="70568" y="33443"/>
                </a:lnTo>
                <a:lnTo>
                  <a:pt x="70466" y="33545"/>
                </a:lnTo>
                <a:lnTo>
                  <a:pt x="71795" y="32932"/>
                </a:lnTo>
                <a:lnTo>
                  <a:pt x="72102" y="33034"/>
                </a:lnTo>
                <a:lnTo>
                  <a:pt x="71386" y="33443"/>
                </a:lnTo>
                <a:lnTo>
                  <a:pt x="72716" y="33443"/>
                </a:lnTo>
                <a:lnTo>
                  <a:pt x="71898" y="33852"/>
                </a:lnTo>
                <a:lnTo>
                  <a:pt x="71898" y="33545"/>
                </a:lnTo>
                <a:lnTo>
                  <a:pt x="71795" y="33545"/>
                </a:lnTo>
                <a:lnTo>
                  <a:pt x="70568" y="34261"/>
                </a:lnTo>
                <a:lnTo>
                  <a:pt x="70568" y="34261"/>
                </a:lnTo>
                <a:lnTo>
                  <a:pt x="70364" y="34364"/>
                </a:lnTo>
                <a:lnTo>
                  <a:pt x="69955" y="35182"/>
                </a:lnTo>
                <a:lnTo>
                  <a:pt x="70261" y="35386"/>
                </a:lnTo>
                <a:lnTo>
                  <a:pt x="71795" y="34364"/>
                </a:lnTo>
                <a:lnTo>
                  <a:pt x="71795" y="34466"/>
                </a:lnTo>
                <a:lnTo>
                  <a:pt x="71898" y="34261"/>
                </a:lnTo>
                <a:lnTo>
                  <a:pt x="74250" y="33648"/>
                </a:lnTo>
                <a:lnTo>
                  <a:pt x="74250" y="33443"/>
                </a:lnTo>
                <a:lnTo>
                  <a:pt x="74250" y="33136"/>
                </a:lnTo>
                <a:lnTo>
                  <a:pt x="73943" y="32932"/>
                </a:lnTo>
                <a:lnTo>
                  <a:pt x="73227" y="33239"/>
                </a:lnTo>
                <a:lnTo>
                  <a:pt x="73330" y="33136"/>
                </a:lnTo>
                <a:lnTo>
                  <a:pt x="72307" y="32830"/>
                </a:lnTo>
                <a:lnTo>
                  <a:pt x="72511" y="32727"/>
                </a:lnTo>
                <a:lnTo>
                  <a:pt x="72000" y="32420"/>
                </a:lnTo>
                <a:lnTo>
                  <a:pt x="72000" y="31807"/>
                </a:lnTo>
                <a:lnTo>
                  <a:pt x="71693" y="31705"/>
                </a:lnTo>
                <a:lnTo>
                  <a:pt x="72409" y="31091"/>
                </a:lnTo>
                <a:lnTo>
                  <a:pt x="72146" y="31003"/>
                </a:lnTo>
                <a:lnTo>
                  <a:pt x="72146" y="31003"/>
                </a:lnTo>
                <a:lnTo>
                  <a:pt x="71795" y="31091"/>
                </a:lnTo>
                <a:lnTo>
                  <a:pt x="70875" y="30784"/>
                </a:lnTo>
                <a:lnTo>
                  <a:pt x="72102" y="30784"/>
                </a:lnTo>
                <a:lnTo>
                  <a:pt x="72818" y="29966"/>
                </a:lnTo>
                <a:lnTo>
                  <a:pt x="70568" y="29966"/>
                </a:lnTo>
                <a:lnTo>
                  <a:pt x="63307" y="33852"/>
                </a:lnTo>
                <a:lnTo>
                  <a:pt x="63307" y="33852"/>
                </a:lnTo>
                <a:lnTo>
                  <a:pt x="68114" y="31091"/>
                </a:lnTo>
                <a:lnTo>
                  <a:pt x="67602" y="30375"/>
                </a:lnTo>
                <a:lnTo>
                  <a:pt x="79977" y="27205"/>
                </a:lnTo>
                <a:lnTo>
                  <a:pt x="80795" y="26489"/>
                </a:lnTo>
                <a:lnTo>
                  <a:pt x="80591" y="26284"/>
                </a:lnTo>
                <a:lnTo>
                  <a:pt x="81000" y="26080"/>
                </a:lnTo>
                <a:lnTo>
                  <a:pt x="81205" y="25466"/>
                </a:lnTo>
                <a:lnTo>
                  <a:pt x="80898" y="25159"/>
                </a:lnTo>
                <a:lnTo>
                  <a:pt x="80080" y="25364"/>
                </a:lnTo>
                <a:lnTo>
                  <a:pt x="79977" y="25261"/>
                </a:lnTo>
                <a:lnTo>
                  <a:pt x="80386" y="24852"/>
                </a:lnTo>
                <a:lnTo>
                  <a:pt x="79875" y="24750"/>
                </a:lnTo>
                <a:lnTo>
                  <a:pt x="77727" y="25568"/>
                </a:lnTo>
                <a:lnTo>
                  <a:pt x="78034" y="25364"/>
                </a:lnTo>
                <a:lnTo>
                  <a:pt x="77830" y="25261"/>
                </a:lnTo>
                <a:lnTo>
                  <a:pt x="80182" y="24545"/>
                </a:lnTo>
                <a:lnTo>
                  <a:pt x="80182" y="24034"/>
                </a:lnTo>
                <a:lnTo>
                  <a:pt x="79773" y="24136"/>
                </a:lnTo>
                <a:lnTo>
                  <a:pt x="79261" y="23727"/>
                </a:lnTo>
                <a:lnTo>
                  <a:pt x="78648" y="24034"/>
                </a:lnTo>
                <a:lnTo>
                  <a:pt x="79159" y="23727"/>
                </a:lnTo>
                <a:lnTo>
                  <a:pt x="78852" y="23625"/>
                </a:lnTo>
                <a:lnTo>
                  <a:pt x="78239" y="23830"/>
                </a:lnTo>
                <a:lnTo>
                  <a:pt x="78648" y="23523"/>
                </a:lnTo>
                <a:lnTo>
                  <a:pt x="78648" y="23114"/>
                </a:lnTo>
                <a:lnTo>
                  <a:pt x="78545" y="23216"/>
                </a:lnTo>
                <a:lnTo>
                  <a:pt x="78443" y="23011"/>
                </a:lnTo>
                <a:lnTo>
                  <a:pt x="77932" y="22909"/>
                </a:lnTo>
                <a:lnTo>
                  <a:pt x="78136" y="22705"/>
                </a:lnTo>
                <a:lnTo>
                  <a:pt x="77830" y="22705"/>
                </a:lnTo>
                <a:lnTo>
                  <a:pt x="78136" y="22602"/>
                </a:lnTo>
                <a:lnTo>
                  <a:pt x="77727" y="22500"/>
                </a:lnTo>
                <a:lnTo>
                  <a:pt x="77932" y="22398"/>
                </a:lnTo>
                <a:lnTo>
                  <a:pt x="77523" y="22193"/>
                </a:lnTo>
                <a:lnTo>
                  <a:pt x="78341" y="22091"/>
                </a:lnTo>
                <a:lnTo>
                  <a:pt x="77727" y="21477"/>
                </a:lnTo>
                <a:lnTo>
                  <a:pt x="78341" y="21170"/>
                </a:lnTo>
                <a:lnTo>
                  <a:pt x="78034" y="20864"/>
                </a:lnTo>
                <a:lnTo>
                  <a:pt x="77420" y="20966"/>
                </a:lnTo>
                <a:lnTo>
                  <a:pt x="77420" y="20966"/>
                </a:lnTo>
                <a:lnTo>
                  <a:pt x="78136" y="20557"/>
                </a:lnTo>
                <a:lnTo>
                  <a:pt x="77318" y="20659"/>
                </a:lnTo>
                <a:lnTo>
                  <a:pt x="77318" y="20659"/>
                </a:lnTo>
                <a:lnTo>
                  <a:pt x="77932" y="20455"/>
                </a:lnTo>
                <a:lnTo>
                  <a:pt x="77727" y="20148"/>
                </a:lnTo>
                <a:lnTo>
                  <a:pt x="77932" y="20045"/>
                </a:lnTo>
                <a:lnTo>
                  <a:pt x="77318" y="20045"/>
                </a:lnTo>
                <a:lnTo>
                  <a:pt x="77727" y="19943"/>
                </a:lnTo>
                <a:lnTo>
                  <a:pt x="77523" y="19636"/>
                </a:lnTo>
                <a:lnTo>
                  <a:pt x="77727" y="19534"/>
                </a:lnTo>
                <a:lnTo>
                  <a:pt x="77625" y="19330"/>
                </a:lnTo>
                <a:lnTo>
                  <a:pt x="77420" y="19330"/>
                </a:lnTo>
                <a:lnTo>
                  <a:pt x="77216" y="19125"/>
                </a:lnTo>
                <a:lnTo>
                  <a:pt x="77216" y="18818"/>
                </a:lnTo>
                <a:lnTo>
                  <a:pt x="76705" y="19739"/>
                </a:lnTo>
                <a:lnTo>
                  <a:pt x="76398" y="19739"/>
                </a:lnTo>
                <a:lnTo>
                  <a:pt x="76295" y="20045"/>
                </a:lnTo>
                <a:lnTo>
                  <a:pt x="75580" y="20557"/>
                </a:lnTo>
                <a:lnTo>
                  <a:pt x="75477" y="20250"/>
                </a:lnTo>
                <a:lnTo>
                  <a:pt x="74148" y="21068"/>
                </a:lnTo>
                <a:lnTo>
                  <a:pt x="74250" y="20659"/>
                </a:lnTo>
                <a:lnTo>
                  <a:pt x="73943" y="20864"/>
                </a:lnTo>
                <a:lnTo>
                  <a:pt x="73841" y="20761"/>
                </a:lnTo>
                <a:lnTo>
                  <a:pt x="73739" y="20761"/>
                </a:lnTo>
                <a:lnTo>
                  <a:pt x="73943" y="20250"/>
                </a:lnTo>
                <a:lnTo>
                  <a:pt x="72716" y="20250"/>
                </a:lnTo>
                <a:lnTo>
                  <a:pt x="73534" y="19739"/>
                </a:lnTo>
                <a:lnTo>
                  <a:pt x="73330" y="19739"/>
                </a:lnTo>
                <a:lnTo>
                  <a:pt x="73534" y="19330"/>
                </a:lnTo>
                <a:lnTo>
                  <a:pt x="72920" y="19125"/>
                </a:lnTo>
                <a:lnTo>
                  <a:pt x="73636" y="19023"/>
                </a:lnTo>
                <a:lnTo>
                  <a:pt x="74148" y="18102"/>
                </a:lnTo>
                <a:lnTo>
                  <a:pt x="74148" y="18102"/>
                </a:lnTo>
                <a:lnTo>
                  <a:pt x="73841" y="18307"/>
                </a:lnTo>
                <a:lnTo>
                  <a:pt x="72716" y="17795"/>
                </a:lnTo>
                <a:lnTo>
                  <a:pt x="73023" y="17591"/>
                </a:lnTo>
                <a:lnTo>
                  <a:pt x="72511" y="17591"/>
                </a:lnTo>
                <a:lnTo>
                  <a:pt x="72000" y="16875"/>
                </a:lnTo>
                <a:lnTo>
                  <a:pt x="70364" y="17080"/>
                </a:lnTo>
                <a:lnTo>
                  <a:pt x="70466" y="16977"/>
                </a:lnTo>
                <a:lnTo>
                  <a:pt x="68932" y="16875"/>
                </a:lnTo>
                <a:lnTo>
                  <a:pt x="68727" y="17693"/>
                </a:lnTo>
                <a:lnTo>
                  <a:pt x="67909" y="18307"/>
                </a:lnTo>
                <a:lnTo>
                  <a:pt x="68318" y="18307"/>
                </a:lnTo>
                <a:lnTo>
                  <a:pt x="67909" y="19023"/>
                </a:lnTo>
                <a:lnTo>
                  <a:pt x="68114" y="19125"/>
                </a:lnTo>
                <a:lnTo>
                  <a:pt x="66580" y="20250"/>
                </a:lnTo>
                <a:lnTo>
                  <a:pt x="67193" y="21784"/>
                </a:lnTo>
                <a:lnTo>
                  <a:pt x="63511" y="24239"/>
                </a:lnTo>
                <a:lnTo>
                  <a:pt x="63716" y="24750"/>
                </a:lnTo>
                <a:lnTo>
                  <a:pt x="63614" y="24750"/>
                </a:lnTo>
                <a:lnTo>
                  <a:pt x="63716" y="25057"/>
                </a:lnTo>
                <a:lnTo>
                  <a:pt x="63307" y="26591"/>
                </a:lnTo>
                <a:lnTo>
                  <a:pt x="62693" y="27000"/>
                </a:lnTo>
                <a:lnTo>
                  <a:pt x="62795" y="27307"/>
                </a:lnTo>
                <a:lnTo>
                  <a:pt x="62489" y="27614"/>
                </a:lnTo>
                <a:lnTo>
                  <a:pt x="62386" y="27205"/>
                </a:lnTo>
                <a:lnTo>
                  <a:pt x="61977" y="27511"/>
                </a:lnTo>
                <a:lnTo>
                  <a:pt x="61977" y="28023"/>
                </a:lnTo>
                <a:lnTo>
                  <a:pt x="60955" y="27716"/>
                </a:lnTo>
                <a:lnTo>
                  <a:pt x="61364" y="27000"/>
                </a:lnTo>
                <a:lnTo>
                  <a:pt x="60648" y="26591"/>
                </a:lnTo>
                <a:lnTo>
                  <a:pt x="61466" y="24341"/>
                </a:lnTo>
                <a:lnTo>
                  <a:pt x="60852" y="23625"/>
                </a:lnTo>
                <a:lnTo>
                  <a:pt x="59420" y="23830"/>
                </a:lnTo>
                <a:lnTo>
                  <a:pt x="59216" y="23216"/>
                </a:lnTo>
                <a:lnTo>
                  <a:pt x="57682" y="22091"/>
                </a:lnTo>
                <a:lnTo>
                  <a:pt x="55227" y="21989"/>
                </a:lnTo>
                <a:lnTo>
                  <a:pt x="55330" y="21886"/>
                </a:lnTo>
                <a:lnTo>
                  <a:pt x="54920" y="22091"/>
                </a:lnTo>
                <a:lnTo>
                  <a:pt x="55636" y="20761"/>
                </a:lnTo>
                <a:lnTo>
                  <a:pt x="55534" y="20250"/>
                </a:lnTo>
                <a:lnTo>
                  <a:pt x="54614" y="20761"/>
                </a:lnTo>
                <a:lnTo>
                  <a:pt x="54920" y="20352"/>
                </a:lnTo>
                <a:lnTo>
                  <a:pt x="54716" y="20045"/>
                </a:lnTo>
                <a:lnTo>
                  <a:pt x="57580" y="17489"/>
                </a:lnTo>
                <a:lnTo>
                  <a:pt x="57580" y="17284"/>
                </a:lnTo>
                <a:lnTo>
                  <a:pt x="58091" y="16875"/>
                </a:lnTo>
                <a:lnTo>
                  <a:pt x="58398" y="17080"/>
                </a:lnTo>
                <a:lnTo>
                  <a:pt x="58398" y="16875"/>
                </a:lnTo>
                <a:lnTo>
                  <a:pt x="59114" y="16670"/>
                </a:lnTo>
                <a:lnTo>
                  <a:pt x="59216" y="16466"/>
                </a:lnTo>
                <a:lnTo>
                  <a:pt x="60136" y="16364"/>
                </a:lnTo>
                <a:lnTo>
                  <a:pt x="60239" y="15852"/>
                </a:lnTo>
                <a:lnTo>
                  <a:pt x="59830" y="15648"/>
                </a:lnTo>
                <a:lnTo>
                  <a:pt x="59420" y="15852"/>
                </a:lnTo>
                <a:lnTo>
                  <a:pt x="59727" y="15648"/>
                </a:lnTo>
                <a:lnTo>
                  <a:pt x="59011" y="15443"/>
                </a:lnTo>
                <a:lnTo>
                  <a:pt x="58909" y="15239"/>
                </a:lnTo>
                <a:lnTo>
                  <a:pt x="59932" y="15545"/>
                </a:lnTo>
                <a:lnTo>
                  <a:pt x="59932" y="15648"/>
                </a:lnTo>
                <a:lnTo>
                  <a:pt x="64227" y="14318"/>
                </a:lnTo>
                <a:lnTo>
                  <a:pt x="61670" y="13602"/>
                </a:lnTo>
                <a:lnTo>
                  <a:pt x="62693" y="13705"/>
                </a:lnTo>
                <a:lnTo>
                  <a:pt x="64330" y="14114"/>
                </a:lnTo>
                <a:lnTo>
                  <a:pt x="65455" y="13602"/>
                </a:lnTo>
                <a:lnTo>
                  <a:pt x="65250" y="13193"/>
                </a:lnTo>
                <a:lnTo>
                  <a:pt x="66170" y="13091"/>
                </a:lnTo>
                <a:lnTo>
                  <a:pt x="66375" y="13398"/>
                </a:lnTo>
                <a:lnTo>
                  <a:pt x="66784" y="13295"/>
                </a:lnTo>
                <a:lnTo>
                  <a:pt x="67091" y="13091"/>
                </a:lnTo>
                <a:lnTo>
                  <a:pt x="66580" y="12784"/>
                </a:lnTo>
                <a:lnTo>
                  <a:pt x="66580" y="12784"/>
                </a:lnTo>
                <a:lnTo>
                  <a:pt x="67091" y="12886"/>
                </a:lnTo>
                <a:lnTo>
                  <a:pt x="67398" y="13295"/>
                </a:lnTo>
                <a:lnTo>
                  <a:pt x="69545" y="12273"/>
                </a:lnTo>
                <a:lnTo>
                  <a:pt x="69443" y="11659"/>
                </a:lnTo>
                <a:lnTo>
                  <a:pt x="69955" y="11045"/>
                </a:lnTo>
                <a:lnTo>
                  <a:pt x="70568" y="10841"/>
                </a:lnTo>
                <a:lnTo>
                  <a:pt x="69955" y="10739"/>
                </a:lnTo>
                <a:lnTo>
                  <a:pt x="69852" y="10534"/>
                </a:lnTo>
                <a:lnTo>
                  <a:pt x="70159" y="10432"/>
                </a:lnTo>
                <a:lnTo>
                  <a:pt x="68216" y="10227"/>
                </a:lnTo>
                <a:lnTo>
                  <a:pt x="67909" y="10739"/>
                </a:lnTo>
                <a:lnTo>
                  <a:pt x="68114" y="10943"/>
                </a:lnTo>
                <a:lnTo>
                  <a:pt x="67807" y="11045"/>
                </a:lnTo>
                <a:lnTo>
                  <a:pt x="68011" y="11148"/>
                </a:lnTo>
                <a:lnTo>
                  <a:pt x="65352" y="12580"/>
                </a:lnTo>
                <a:lnTo>
                  <a:pt x="65148" y="11761"/>
                </a:lnTo>
                <a:lnTo>
                  <a:pt x="65352" y="11557"/>
                </a:lnTo>
                <a:lnTo>
                  <a:pt x="65455" y="11557"/>
                </a:lnTo>
                <a:lnTo>
                  <a:pt x="65864" y="11045"/>
                </a:lnTo>
                <a:lnTo>
                  <a:pt x="64841" y="11045"/>
                </a:lnTo>
                <a:lnTo>
                  <a:pt x="64023" y="11557"/>
                </a:lnTo>
                <a:lnTo>
                  <a:pt x="64023" y="11557"/>
                </a:lnTo>
                <a:lnTo>
                  <a:pt x="64125" y="10739"/>
                </a:lnTo>
                <a:lnTo>
                  <a:pt x="64739" y="10534"/>
                </a:lnTo>
                <a:lnTo>
                  <a:pt x="64125" y="10534"/>
                </a:lnTo>
                <a:lnTo>
                  <a:pt x="64432" y="10432"/>
                </a:lnTo>
                <a:lnTo>
                  <a:pt x="63307" y="10330"/>
                </a:lnTo>
                <a:lnTo>
                  <a:pt x="64125" y="10023"/>
                </a:lnTo>
                <a:lnTo>
                  <a:pt x="63818" y="10023"/>
                </a:lnTo>
                <a:lnTo>
                  <a:pt x="64330" y="9920"/>
                </a:lnTo>
                <a:lnTo>
                  <a:pt x="64125" y="9409"/>
                </a:lnTo>
                <a:lnTo>
                  <a:pt x="64432" y="9000"/>
                </a:lnTo>
                <a:lnTo>
                  <a:pt x="64227" y="8591"/>
                </a:lnTo>
                <a:lnTo>
                  <a:pt x="63920" y="8386"/>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0" name="Shape 180"/>
          <p:cNvSpPr/>
          <p:nvPr/>
        </p:nvSpPr>
        <p:spPr>
          <a:xfrm>
            <a:off x="7162800" y="1733550"/>
            <a:ext cx="1600200" cy="550750"/>
          </a:xfrm>
          <a:prstGeom prst="wedgeRectCallout">
            <a:avLst>
              <a:gd name="adj1" fmla="val -21428"/>
              <a:gd name="adj2" fmla="val 84287"/>
            </a:avLst>
          </a:prstGeom>
          <a:solidFill>
            <a:srgbClr val="182A2E">
              <a:alpha val="68000"/>
            </a:srgbClr>
          </a:solidFill>
          <a:ln>
            <a:noFill/>
          </a:ln>
        </p:spPr>
        <p:txBody>
          <a:bodyPr lIns="91425" tIns="91425" rIns="91425" bIns="91425" anchor="ctr" anchorCtr="0">
            <a:noAutofit/>
          </a:bodyPr>
          <a:lstStyle/>
          <a:p>
            <a:pPr lvl="0">
              <a:spcBef>
                <a:spcPts val="0"/>
              </a:spcBef>
              <a:buNone/>
            </a:pPr>
            <a:r>
              <a:rPr lang="en" sz="2000" dirty="0" smtClean="0">
                <a:solidFill>
                  <a:srgbClr val="FFFFFF"/>
                </a:solidFill>
                <a:latin typeface="Didact Gothic"/>
                <a:ea typeface="Didact Gothic"/>
                <a:cs typeface="Didact Gothic"/>
                <a:sym typeface="Didact Gothic"/>
              </a:rPr>
              <a:t>Study Hall</a:t>
            </a:r>
            <a:endParaRPr lang="en" sz="2000" dirty="0">
              <a:solidFill>
                <a:srgbClr val="FFFFFF"/>
              </a:solidFill>
              <a:latin typeface="Didact Gothic"/>
              <a:ea typeface="Didact Gothic"/>
              <a:cs typeface="Didact Gothic"/>
              <a:sym typeface="Didact Gothic"/>
            </a:endParaRPr>
          </a:p>
        </p:txBody>
      </p:sp>
      <p:grpSp>
        <p:nvGrpSpPr>
          <p:cNvPr id="2" name="Shape 181"/>
          <p:cNvGrpSpPr/>
          <p:nvPr/>
        </p:nvGrpSpPr>
        <p:grpSpPr>
          <a:xfrm>
            <a:off x="1391580" y="1151142"/>
            <a:ext cx="387932" cy="345970"/>
            <a:chOff x="3927500" y="301425"/>
            <a:chExt cx="461550" cy="411625"/>
          </a:xfrm>
        </p:grpSpPr>
        <p:sp>
          <p:nvSpPr>
            <p:cNvPr id="182" name="Shape 182"/>
            <p:cNvSpPr/>
            <p:nvPr/>
          </p:nvSpPr>
          <p:spPr>
            <a:xfrm>
              <a:off x="4080925" y="302050"/>
              <a:ext cx="154075" cy="411000"/>
            </a:xfrm>
            <a:custGeom>
              <a:avLst/>
              <a:gdLst/>
              <a:ahLst/>
              <a:cxnLst/>
              <a:rect l="0" t="0" r="0" b="0"/>
              <a:pathLst>
                <a:path w="6163" h="16440" fill="none" extrusionOk="0">
                  <a:moveTo>
                    <a:pt x="6162" y="3118"/>
                  </a:moveTo>
                  <a:lnTo>
                    <a:pt x="0" y="0"/>
                  </a:lnTo>
                  <a:lnTo>
                    <a:pt x="0" y="13322"/>
                  </a:lnTo>
                  <a:lnTo>
                    <a:pt x="6162" y="16440"/>
                  </a:lnTo>
                  <a:lnTo>
                    <a:pt x="6162" y="3118"/>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83" name="Shape 183"/>
            <p:cNvSpPr/>
            <p:nvPr/>
          </p:nvSpPr>
          <p:spPr>
            <a:xfrm>
              <a:off x="3927500" y="301425"/>
              <a:ext cx="153450" cy="406150"/>
            </a:xfrm>
            <a:custGeom>
              <a:avLst/>
              <a:gdLst/>
              <a:ahLst/>
              <a:cxnLst/>
              <a:rect l="0" t="0" r="0" b="0"/>
              <a:pathLst>
                <a:path w="6138" h="16246" fill="none" extrusionOk="0">
                  <a:moveTo>
                    <a:pt x="6137" y="1"/>
                  </a:moveTo>
                  <a:lnTo>
                    <a:pt x="536" y="2850"/>
                  </a:lnTo>
                  <a:lnTo>
                    <a:pt x="536" y="2850"/>
                  </a:lnTo>
                  <a:lnTo>
                    <a:pt x="414" y="2899"/>
                  </a:lnTo>
                  <a:lnTo>
                    <a:pt x="317" y="2997"/>
                  </a:lnTo>
                  <a:lnTo>
                    <a:pt x="219" y="3094"/>
                  </a:lnTo>
                  <a:lnTo>
                    <a:pt x="146" y="3216"/>
                  </a:lnTo>
                  <a:lnTo>
                    <a:pt x="73" y="3313"/>
                  </a:lnTo>
                  <a:lnTo>
                    <a:pt x="24" y="3435"/>
                  </a:lnTo>
                  <a:lnTo>
                    <a:pt x="0" y="3557"/>
                  </a:lnTo>
                  <a:lnTo>
                    <a:pt x="0" y="3679"/>
                  </a:lnTo>
                  <a:lnTo>
                    <a:pt x="0" y="15880"/>
                  </a:lnTo>
                  <a:lnTo>
                    <a:pt x="0" y="15880"/>
                  </a:lnTo>
                  <a:lnTo>
                    <a:pt x="0" y="16002"/>
                  </a:lnTo>
                  <a:lnTo>
                    <a:pt x="49" y="16075"/>
                  </a:lnTo>
                  <a:lnTo>
                    <a:pt x="97" y="16148"/>
                  </a:lnTo>
                  <a:lnTo>
                    <a:pt x="170" y="16197"/>
                  </a:lnTo>
                  <a:lnTo>
                    <a:pt x="244" y="16221"/>
                  </a:lnTo>
                  <a:lnTo>
                    <a:pt x="341" y="16246"/>
                  </a:lnTo>
                  <a:lnTo>
                    <a:pt x="463" y="16221"/>
                  </a:lnTo>
                  <a:lnTo>
                    <a:pt x="560" y="16173"/>
                  </a:lnTo>
                  <a:lnTo>
                    <a:pt x="6137" y="13323"/>
                  </a:lnTo>
                  <a:lnTo>
                    <a:pt x="6137" y="1"/>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84" name="Shape 184"/>
            <p:cNvSpPr/>
            <p:nvPr/>
          </p:nvSpPr>
          <p:spPr>
            <a:xfrm>
              <a:off x="4234975" y="306925"/>
              <a:ext cx="154075" cy="405525"/>
            </a:xfrm>
            <a:custGeom>
              <a:avLst/>
              <a:gdLst/>
              <a:ahLst/>
              <a:cxnLst/>
              <a:rect l="0" t="0" r="0" b="0"/>
              <a:pathLst>
                <a:path w="6163" h="16221" fill="none" extrusionOk="0">
                  <a:moveTo>
                    <a:pt x="5578" y="49"/>
                  </a:moveTo>
                  <a:lnTo>
                    <a:pt x="0" y="2898"/>
                  </a:lnTo>
                  <a:lnTo>
                    <a:pt x="0" y="16221"/>
                  </a:lnTo>
                  <a:lnTo>
                    <a:pt x="5626" y="13371"/>
                  </a:lnTo>
                  <a:lnTo>
                    <a:pt x="5626" y="13371"/>
                  </a:lnTo>
                  <a:lnTo>
                    <a:pt x="5724" y="13322"/>
                  </a:lnTo>
                  <a:lnTo>
                    <a:pt x="5845" y="13225"/>
                  </a:lnTo>
                  <a:lnTo>
                    <a:pt x="5918" y="13127"/>
                  </a:lnTo>
                  <a:lnTo>
                    <a:pt x="6016" y="13030"/>
                  </a:lnTo>
                  <a:lnTo>
                    <a:pt x="6065" y="12908"/>
                  </a:lnTo>
                  <a:lnTo>
                    <a:pt x="6113" y="12786"/>
                  </a:lnTo>
                  <a:lnTo>
                    <a:pt x="6138" y="12665"/>
                  </a:lnTo>
                  <a:lnTo>
                    <a:pt x="6162" y="12543"/>
                  </a:lnTo>
                  <a:lnTo>
                    <a:pt x="6162" y="341"/>
                  </a:lnTo>
                  <a:lnTo>
                    <a:pt x="6162" y="341"/>
                  </a:lnTo>
                  <a:lnTo>
                    <a:pt x="6138" y="219"/>
                  </a:lnTo>
                  <a:lnTo>
                    <a:pt x="6113" y="146"/>
                  </a:lnTo>
                  <a:lnTo>
                    <a:pt x="6065" y="73"/>
                  </a:lnTo>
                  <a:lnTo>
                    <a:pt x="5992" y="24"/>
                  </a:lnTo>
                  <a:lnTo>
                    <a:pt x="5894" y="0"/>
                  </a:lnTo>
                  <a:lnTo>
                    <a:pt x="5797" y="0"/>
                  </a:lnTo>
                  <a:lnTo>
                    <a:pt x="5699" y="0"/>
                  </a:lnTo>
                  <a:lnTo>
                    <a:pt x="5578" y="49"/>
                  </a:lnTo>
                  <a:lnTo>
                    <a:pt x="5578" y="49"/>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85" name="Shape 185"/>
            <p:cNvSpPr/>
            <p:nvPr/>
          </p:nvSpPr>
          <p:spPr>
            <a:xfrm>
              <a:off x="4295850" y="442075"/>
              <a:ext cx="46300" cy="26225"/>
            </a:xfrm>
            <a:custGeom>
              <a:avLst/>
              <a:gdLst/>
              <a:ahLst/>
              <a:cxnLst/>
              <a:rect l="0" t="0" r="0" b="0"/>
              <a:pathLst>
                <a:path w="1852" h="1049" fill="none" extrusionOk="0">
                  <a:moveTo>
                    <a:pt x="1" y="1"/>
                  </a:moveTo>
                  <a:lnTo>
                    <a:pt x="1852" y="1048"/>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86" name="Shape 186"/>
            <p:cNvSpPr/>
            <p:nvPr/>
          </p:nvSpPr>
          <p:spPr>
            <a:xfrm>
              <a:off x="4296475" y="415900"/>
              <a:ext cx="45075" cy="78575"/>
            </a:xfrm>
            <a:custGeom>
              <a:avLst/>
              <a:gdLst/>
              <a:ahLst/>
              <a:cxnLst/>
              <a:rect l="0" t="0" r="0" b="0"/>
              <a:pathLst>
                <a:path w="1803" h="3143" fill="none" extrusionOk="0">
                  <a:moveTo>
                    <a:pt x="1802" y="1"/>
                  </a:moveTo>
                  <a:lnTo>
                    <a:pt x="0" y="3142"/>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87" name="Shape 187"/>
            <p:cNvSpPr/>
            <p:nvPr/>
          </p:nvSpPr>
          <p:spPr>
            <a:xfrm>
              <a:off x="3968275" y="590050"/>
              <a:ext cx="25" cy="6100"/>
            </a:xfrm>
            <a:custGeom>
              <a:avLst/>
              <a:gdLst/>
              <a:ahLst/>
              <a:cxnLst/>
              <a:rect l="0" t="0" r="0" b="0"/>
              <a:pathLst>
                <a:path w="1" h="244" fill="none" extrusionOk="0">
                  <a:moveTo>
                    <a:pt x="1" y="244"/>
                  </a:moveTo>
                  <a:lnTo>
                    <a:pt x="1" y="244"/>
                  </a:lnTo>
                  <a:lnTo>
                    <a:pt x="1" y="0"/>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88" name="Shape 188"/>
            <p:cNvSpPr/>
            <p:nvPr/>
          </p:nvSpPr>
          <p:spPr>
            <a:xfrm>
              <a:off x="3970725" y="558375"/>
              <a:ext cx="1850" cy="12200"/>
            </a:xfrm>
            <a:custGeom>
              <a:avLst/>
              <a:gdLst/>
              <a:ahLst/>
              <a:cxnLst/>
              <a:rect l="0" t="0" r="0" b="0"/>
              <a:pathLst>
                <a:path w="74" h="488" fill="none" extrusionOk="0">
                  <a:moveTo>
                    <a:pt x="0" y="488"/>
                  </a:moveTo>
                  <a:lnTo>
                    <a:pt x="73" y="1"/>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89" name="Shape 189"/>
            <p:cNvSpPr/>
            <p:nvPr/>
          </p:nvSpPr>
          <p:spPr>
            <a:xfrm>
              <a:off x="3976200" y="527325"/>
              <a:ext cx="3675" cy="12200"/>
            </a:xfrm>
            <a:custGeom>
              <a:avLst/>
              <a:gdLst/>
              <a:ahLst/>
              <a:cxnLst/>
              <a:rect l="0" t="0" r="0" b="0"/>
              <a:pathLst>
                <a:path w="147" h="488" fill="none" extrusionOk="0">
                  <a:moveTo>
                    <a:pt x="0" y="488"/>
                  </a:moveTo>
                  <a:lnTo>
                    <a:pt x="98" y="147"/>
                  </a:lnTo>
                  <a:lnTo>
                    <a:pt x="147" y="1"/>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90" name="Shape 190"/>
            <p:cNvSpPr/>
            <p:nvPr/>
          </p:nvSpPr>
          <p:spPr>
            <a:xfrm>
              <a:off x="3985950" y="498100"/>
              <a:ext cx="4875" cy="10975"/>
            </a:xfrm>
            <a:custGeom>
              <a:avLst/>
              <a:gdLst/>
              <a:ahLst/>
              <a:cxnLst/>
              <a:rect l="0" t="0" r="0" b="0"/>
              <a:pathLst>
                <a:path w="195" h="439" fill="none" extrusionOk="0">
                  <a:moveTo>
                    <a:pt x="0" y="439"/>
                  </a:moveTo>
                  <a:lnTo>
                    <a:pt x="195" y="25"/>
                  </a:lnTo>
                  <a:lnTo>
                    <a:pt x="195" y="1"/>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91" name="Shape 191"/>
            <p:cNvSpPr/>
            <p:nvPr/>
          </p:nvSpPr>
          <p:spPr>
            <a:xfrm>
              <a:off x="4000550" y="471300"/>
              <a:ext cx="7325" cy="9775"/>
            </a:xfrm>
            <a:custGeom>
              <a:avLst/>
              <a:gdLst/>
              <a:ahLst/>
              <a:cxnLst/>
              <a:rect l="0" t="0" r="0" b="0"/>
              <a:pathLst>
                <a:path w="293" h="391" fill="none" extrusionOk="0">
                  <a:moveTo>
                    <a:pt x="1" y="391"/>
                  </a:moveTo>
                  <a:lnTo>
                    <a:pt x="74" y="269"/>
                  </a:lnTo>
                  <a:lnTo>
                    <a:pt x="293" y="1"/>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92" name="Shape 192"/>
            <p:cNvSpPr/>
            <p:nvPr/>
          </p:nvSpPr>
          <p:spPr>
            <a:xfrm>
              <a:off x="4021250" y="450600"/>
              <a:ext cx="10375" cy="6725"/>
            </a:xfrm>
            <a:custGeom>
              <a:avLst/>
              <a:gdLst/>
              <a:ahLst/>
              <a:cxnLst/>
              <a:rect l="0" t="0" r="0" b="0"/>
              <a:pathLst>
                <a:path w="415" h="269" fill="none" extrusionOk="0">
                  <a:moveTo>
                    <a:pt x="1" y="269"/>
                  </a:moveTo>
                  <a:lnTo>
                    <a:pt x="25" y="244"/>
                  </a:lnTo>
                  <a:lnTo>
                    <a:pt x="220" y="123"/>
                  </a:lnTo>
                  <a:lnTo>
                    <a:pt x="415" y="1"/>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93" name="Shape 193"/>
            <p:cNvSpPr/>
            <p:nvPr/>
          </p:nvSpPr>
          <p:spPr>
            <a:xfrm>
              <a:off x="4049250" y="440250"/>
              <a:ext cx="11600" cy="2475"/>
            </a:xfrm>
            <a:custGeom>
              <a:avLst/>
              <a:gdLst/>
              <a:ahLst/>
              <a:cxnLst/>
              <a:rect l="0" t="0" r="0" b="0"/>
              <a:pathLst>
                <a:path w="464" h="99" fill="none" extrusionOk="0">
                  <a:moveTo>
                    <a:pt x="1" y="98"/>
                  </a:moveTo>
                  <a:lnTo>
                    <a:pt x="220" y="50"/>
                  </a:lnTo>
                  <a:lnTo>
                    <a:pt x="464" y="1"/>
                  </a:lnTo>
                  <a:lnTo>
                    <a:pt x="464" y="1"/>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94" name="Shape 194"/>
            <p:cNvSpPr/>
            <p:nvPr/>
          </p:nvSpPr>
          <p:spPr>
            <a:xfrm>
              <a:off x="4080325" y="439650"/>
              <a:ext cx="12200" cy="1850"/>
            </a:xfrm>
            <a:custGeom>
              <a:avLst/>
              <a:gdLst/>
              <a:ahLst/>
              <a:cxnLst/>
              <a:rect l="0" t="0" r="0" b="0"/>
              <a:pathLst>
                <a:path w="488" h="74" fill="none" extrusionOk="0">
                  <a:moveTo>
                    <a:pt x="0" y="0"/>
                  </a:moveTo>
                  <a:lnTo>
                    <a:pt x="146" y="0"/>
                  </a:lnTo>
                  <a:lnTo>
                    <a:pt x="463" y="74"/>
                  </a:lnTo>
                  <a:lnTo>
                    <a:pt x="487" y="74"/>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95" name="Shape 195"/>
            <p:cNvSpPr/>
            <p:nvPr/>
          </p:nvSpPr>
          <p:spPr>
            <a:xfrm>
              <a:off x="4110150" y="450000"/>
              <a:ext cx="9150" cy="7950"/>
            </a:xfrm>
            <a:custGeom>
              <a:avLst/>
              <a:gdLst/>
              <a:ahLst/>
              <a:cxnLst/>
              <a:rect l="0" t="0" r="0" b="0"/>
              <a:pathLst>
                <a:path w="366" h="318" fill="none" extrusionOk="0">
                  <a:moveTo>
                    <a:pt x="0" y="1"/>
                  </a:moveTo>
                  <a:lnTo>
                    <a:pt x="98" y="74"/>
                  </a:lnTo>
                  <a:lnTo>
                    <a:pt x="317" y="268"/>
                  </a:lnTo>
                  <a:lnTo>
                    <a:pt x="366" y="317"/>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96" name="Shape 196"/>
            <p:cNvSpPr/>
            <p:nvPr/>
          </p:nvSpPr>
          <p:spPr>
            <a:xfrm>
              <a:off x="4130250" y="473750"/>
              <a:ext cx="4900" cy="10975"/>
            </a:xfrm>
            <a:custGeom>
              <a:avLst/>
              <a:gdLst/>
              <a:ahLst/>
              <a:cxnLst/>
              <a:rect l="0" t="0" r="0" b="0"/>
              <a:pathLst>
                <a:path w="196" h="439" fill="none" extrusionOk="0">
                  <a:moveTo>
                    <a:pt x="0" y="0"/>
                  </a:moveTo>
                  <a:lnTo>
                    <a:pt x="25" y="73"/>
                  </a:lnTo>
                  <a:lnTo>
                    <a:pt x="171" y="366"/>
                  </a:lnTo>
                  <a:lnTo>
                    <a:pt x="195" y="439"/>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97" name="Shape 197"/>
            <p:cNvSpPr/>
            <p:nvPr/>
          </p:nvSpPr>
          <p:spPr>
            <a:xfrm>
              <a:off x="4141800" y="502975"/>
              <a:ext cx="3700" cy="11600"/>
            </a:xfrm>
            <a:custGeom>
              <a:avLst/>
              <a:gdLst/>
              <a:ahLst/>
              <a:cxnLst/>
              <a:rect l="0" t="0" r="0" b="0"/>
              <a:pathLst>
                <a:path w="148" h="464" fill="none" extrusionOk="0">
                  <a:moveTo>
                    <a:pt x="1" y="0"/>
                  </a:moveTo>
                  <a:lnTo>
                    <a:pt x="147" y="463"/>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98" name="Shape 198"/>
            <p:cNvSpPr/>
            <p:nvPr/>
          </p:nvSpPr>
          <p:spPr>
            <a:xfrm>
              <a:off x="4150950" y="533425"/>
              <a:ext cx="3675" cy="11575"/>
            </a:xfrm>
            <a:custGeom>
              <a:avLst/>
              <a:gdLst/>
              <a:ahLst/>
              <a:cxnLst/>
              <a:rect l="0" t="0" r="0" b="0"/>
              <a:pathLst>
                <a:path w="147" h="463" fill="none" extrusionOk="0">
                  <a:moveTo>
                    <a:pt x="0" y="0"/>
                  </a:moveTo>
                  <a:lnTo>
                    <a:pt x="146" y="463"/>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99" name="Shape 199"/>
            <p:cNvSpPr/>
            <p:nvPr/>
          </p:nvSpPr>
          <p:spPr>
            <a:xfrm>
              <a:off x="4160675" y="563850"/>
              <a:ext cx="4900" cy="11000"/>
            </a:xfrm>
            <a:custGeom>
              <a:avLst/>
              <a:gdLst/>
              <a:ahLst/>
              <a:cxnLst/>
              <a:rect l="0" t="0" r="0" b="0"/>
              <a:pathLst>
                <a:path w="196" h="440" fill="none" extrusionOk="0">
                  <a:moveTo>
                    <a:pt x="1" y="1"/>
                  </a:moveTo>
                  <a:lnTo>
                    <a:pt x="50" y="123"/>
                  </a:lnTo>
                  <a:lnTo>
                    <a:pt x="196" y="415"/>
                  </a:lnTo>
                  <a:lnTo>
                    <a:pt x="196" y="439"/>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00" name="Shape 200"/>
            <p:cNvSpPr/>
            <p:nvPr/>
          </p:nvSpPr>
          <p:spPr>
            <a:xfrm>
              <a:off x="4175300" y="591875"/>
              <a:ext cx="7325" cy="9150"/>
            </a:xfrm>
            <a:custGeom>
              <a:avLst/>
              <a:gdLst/>
              <a:ahLst/>
              <a:cxnLst/>
              <a:rect l="0" t="0" r="0" b="0"/>
              <a:pathLst>
                <a:path w="293" h="366" fill="none" extrusionOk="0">
                  <a:moveTo>
                    <a:pt x="0" y="0"/>
                  </a:moveTo>
                  <a:lnTo>
                    <a:pt x="98" y="146"/>
                  </a:lnTo>
                  <a:lnTo>
                    <a:pt x="293" y="366"/>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01" name="Shape 201"/>
            <p:cNvSpPr/>
            <p:nvPr/>
          </p:nvSpPr>
          <p:spPr>
            <a:xfrm>
              <a:off x="4198425" y="613175"/>
              <a:ext cx="11000" cy="4900"/>
            </a:xfrm>
            <a:custGeom>
              <a:avLst/>
              <a:gdLst/>
              <a:ahLst/>
              <a:cxnLst/>
              <a:rect l="0" t="0" r="0" b="0"/>
              <a:pathLst>
                <a:path w="440" h="196" fill="none" extrusionOk="0">
                  <a:moveTo>
                    <a:pt x="1" y="1"/>
                  </a:moveTo>
                  <a:lnTo>
                    <a:pt x="171" y="98"/>
                  </a:lnTo>
                  <a:lnTo>
                    <a:pt x="439" y="195"/>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02" name="Shape 202"/>
            <p:cNvSpPr/>
            <p:nvPr/>
          </p:nvSpPr>
          <p:spPr>
            <a:xfrm>
              <a:off x="4228275" y="621100"/>
              <a:ext cx="12200" cy="625"/>
            </a:xfrm>
            <a:custGeom>
              <a:avLst/>
              <a:gdLst/>
              <a:ahLst/>
              <a:cxnLst/>
              <a:rect l="0" t="0" r="0" b="0"/>
              <a:pathLst>
                <a:path w="488" h="25" fill="none" extrusionOk="0">
                  <a:moveTo>
                    <a:pt x="0" y="0"/>
                  </a:moveTo>
                  <a:lnTo>
                    <a:pt x="49" y="25"/>
                  </a:lnTo>
                  <a:lnTo>
                    <a:pt x="487" y="0"/>
                  </a:lnTo>
                  <a:lnTo>
                    <a:pt x="487" y="0"/>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03" name="Shape 203"/>
            <p:cNvSpPr/>
            <p:nvPr/>
          </p:nvSpPr>
          <p:spPr>
            <a:xfrm>
              <a:off x="4259925" y="616225"/>
              <a:ext cx="11600" cy="3075"/>
            </a:xfrm>
            <a:custGeom>
              <a:avLst/>
              <a:gdLst/>
              <a:ahLst/>
              <a:cxnLst/>
              <a:rect l="0" t="0" r="0" b="0"/>
              <a:pathLst>
                <a:path w="464" h="123" fill="none" extrusionOk="0">
                  <a:moveTo>
                    <a:pt x="1" y="122"/>
                  </a:moveTo>
                  <a:lnTo>
                    <a:pt x="196" y="73"/>
                  </a:lnTo>
                  <a:lnTo>
                    <a:pt x="464" y="0"/>
                  </a:lnTo>
                  <a:lnTo>
                    <a:pt x="464" y="0"/>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04" name="Shape 204"/>
            <p:cNvSpPr/>
            <p:nvPr/>
          </p:nvSpPr>
          <p:spPr>
            <a:xfrm>
              <a:off x="4289775" y="602225"/>
              <a:ext cx="10375" cy="6725"/>
            </a:xfrm>
            <a:custGeom>
              <a:avLst/>
              <a:gdLst/>
              <a:ahLst/>
              <a:cxnLst/>
              <a:rect l="0" t="0" r="0" b="0"/>
              <a:pathLst>
                <a:path w="415" h="269" fill="none" extrusionOk="0">
                  <a:moveTo>
                    <a:pt x="0" y="268"/>
                  </a:moveTo>
                  <a:lnTo>
                    <a:pt x="195" y="146"/>
                  </a:lnTo>
                  <a:lnTo>
                    <a:pt x="390" y="0"/>
                  </a:lnTo>
                  <a:lnTo>
                    <a:pt x="414" y="0"/>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05" name="Shape 205"/>
            <p:cNvSpPr/>
            <p:nvPr/>
          </p:nvSpPr>
          <p:spPr>
            <a:xfrm>
              <a:off x="4313525" y="577875"/>
              <a:ext cx="6100" cy="10375"/>
            </a:xfrm>
            <a:custGeom>
              <a:avLst/>
              <a:gdLst/>
              <a:ahLst/>
              <a:cxnLst/>
              <a:rect l="0" t="0" r="0" b="0"/>
              <a:pathLst>
                <a:path w="244" h="415" fill="none" extrusionOk="0">
                  <a:moveTo>
                    <a:pt x="0" y="414"/>
                  </a:moveTo>
                  <a:lnTo>
                    <a:pt x="24" y="365"/>
                  </a:lnTo>
                  <a:lnTo>
                    <a:pt x="146" y="195"/>
                  </a:lnTo>
                  <a:lnTo>
                    <a:pt x="244" y="0"/>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06" name="Shape 206"/>
            <p:cNvSpPr/>
            <p:nvPr/>
          </p:nvSpPr>
          <p:spPr>
            <a:xfrm>
              <a:off x="4326300" y="547425"/>
              <a:ext cx="2450" cy="12200"/>
            </a:xfrm>
            <a:custGeom>
              <a:avLst/>
              <a:gdLst/>
              <a:ahLst/>
              <a:cxnLst/>
              <a:rect l="0" t="0" r="0" b="0"/>
              <a:pathLst>
                <a:path w="98" h="488" fill="none" extrusionOk="0">
                  <a:moveTo>
                    <a:pt x="0" y="487"/>
                  </a:moveTo>
                  <a:lnTo>
                    <a:pt x="49" y="293"/>
                  </a:lnTo>
                  <a:lnTo>
                    <a:pt x="98" y="0"/>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07" name="Shape 207"/>
            <p:cNvSpPr/>
            <p:nvPr/>
          </p:nvSpPr>
          <p:spPr>
            <a:xfrm>
              <a:off x="4329350" y="515750"/>
              <a:ext cx="625" cy="12200"/>
            </a:xfrm>
            <a:custGeom>
              <a:avLst/>
              <a:gdLst/>
              <a:ahLst/>
              <a:cxnLst/>
              <a:rect l="0" t="0" r="0" b="0"/>
              <a:pathLst>
                <a:path w="25" h="488" fill="none" extrusionOk="0">
                  <a:moveTo>
                    <a:pt x="25" y="488"/>
                  </a:moveTo>
                  <a:lnTo>
                    <a:pt x="25" y="464"/>
                  </a:lnTo>
                  <a:lnTo>
                    <a:pt x="25" y="123"/>
                  </a:lnTo>
                  <a:lnTo>
                    <a:pt x="0" y="1"/>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08" name="Shape 208"/>
            <p:cNvSpPr/>
            <p:nvPr/>
          </p:nvSpPr>
          <p:spPr>
            <a:xfrm>
              <a:off x="4325075" y="488975"/>
              <a:ext cx="1250" cy="6100"/>
            </a:xfrm>
            <a:custGeom>
              <a:avLst/>
              <a:gdLst/>
              <a:ahLst/>
              <a:cxnLst/>
              <a:rect l="0" t="0" r="0" b="0"/>
              <a:pathLst>
                <a:path w="50" h="244" fill="none" extrusionOk="0">
                  <a:moveTo>
                    <a:pt x="49" y="244"/>
                  </a:moveTo>
                  <a:lnTo>
                    <a:pt x="49" y="244"/>
                  </a:lnTo>
                  <a:lnTo>
                    <a:pt x="1" y="0"/>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sp>
        <p:nvSpPr>
          <p:cNvPr id="37" name="Shape 886"/>
          <p:cNvSpPr/>
          <p:nvPr/>
        </p:nvSpPr>
        <p:spPr>
          <a:xfrm rot="1189117">
            <a:off x="59451" y="4596499"/>
            <a:ext cx="609600" cy="457200"/>
          </a:xfrm>
          <a:custGeom>
            <a:avLst/>
            <a:gdLst/>
            <a:ahLst/>
            <a:cxnLst/>
            <a:rect l="0" t="0" r="0" b="0"/>
            <a:pathLst>
              <a:path w="16902" h="16901" extrusionOk="0">
                <a:moveTo>
                  <a:pt x="14386" y="757"/>
                </a:moveTo>
                <a:lnTo>
                  <a:pt x="14557" y="782"/>
                </a:lnTo>
                <a:lnTo>
                  <a:pt x="14728" y="806"/>
                </a:lnTo>
                <a:lnTo>
                  <a:pt x="14899" y="831"/>
                </a:lnTo>
                <a:lnTo>
                  <a:pt x="15070" y="904"/>
                </a:lnTo>
                <a:lnTo>
                  <a:pt x="15216" y="977"/>
                </a:lnTo>
                <a:lnTo>
                  <a:pt x="15363" y="1050"/>
                </a:lnTo>
                <a:lnTo>
                  <a:pt x="15509" y="1148"/>
                </a:lnTo>
                <a:lnTo>
                  <a:pt x="15631" y="1270"/>
                </a:lnTo>
                <a:lnTo>
                  <a:pt x="15729" y="1392"/>
                </a:lnTo>
                <a:lnTo>
                  <a:pt x="15827" y="1539"/>
                </a:lnTo>
                <a:lnTo>
                  <a:pt x="15925" y="1661"/>
                </a:lnTo>
                <a:lnTo>
                  <a:pt x="15998" y="1807"/>
                </a:lnTo>
                <a:lnTo>
                  <a:pt x="16047" y="1978"/>
                </a:lnTo>
                <a:lnTo>
                  <a:pt x="16095" y="2125"/>
                </a:lnTo>
                <a:lnTo>
                  <a:pt x="16120" y="2296"/>
                </a:lnTo>
                <a:lnTo>
                  <a:pt x="16144" y="2467"/>
                </a:lnTo>
                <a:lnTo>
                  <a:pt x="16120" y="2565"/>
                </a:lnTo>
                <a:lnTo>
                  <a:pt x="16071" y="2638"/>
                </a:lnTo>
                <a:lnTo>
                  <a:pt x="15998" y="2687"/>
                </a:lnTo>
                <a:lnTo>
                  <a:pt x="15900" y="2711"/>
                </a:lnTo>
                <a:lnTo>
                  <a:pt x="15802" y="2687"/>
                </a:lnTo>
                <a:lnTo>
                  <a:pt x="15729" y="2638"/>
                </a:lnTo>
                <a:lnTo>
                  <a:pt x="15680" y="2565"/>
                </a:lnTo>
                <a:lnTo>
                  <a:pt x="15656" y="2467"/>
                </a:lnTo>
                <a:lnTo>
                  <a:pt x="15631" y="2247"/>
                </a:lnTo>
                <a:lnTo>
                  <a:pt x="15558" y="2003"/>
                </a:lnTo>
                <a:lnTo>
                  <a:pt x="15436" y="1807"/>
                </a:lnTo>
                <a:lnTo>
                  <a:pt x="15290" y="1612"/>
                </a:lnTo>
                <a:lnTo>
                  <a:pt x="15094" y="1466"/>
                </a:lnTo>
                <a:lnTo>
                  <a:pt x="14874" y="1343"/>
                </a:lnTo>
                <a:lnTo>
                  <a:pt x="14630" y="1270"/>
                </a:lnTo>
                <a:lnTo>
                  <a:pt x="14386" y="1246"/>
                </a:lnTo>
                <a:lnTo>
                  <a:pt x="14288" y="1246"/>
                </a:lnTo>
                <a:lnTo>
                  <a:pt x="14215" y="1172"/>
                </a:lnTo>
                <a:lnTo>
                  <a:pt x="14166" y="1099"/>
                </a:lnTo>
                <a:lnTo>
                  <a:pt x="14142" y="1002"/>
                </a:lnTo>
                <a:lnTo>
                  <a:pt x="14166" y="904"/>
                </a:lnTo>
                <a:lnTo>
                  <a:pt x="14215" y="831"/>
                </a:lnTo>
                <a:lnTo>
                  <a:pt x="14288" y="782"/>
                </a:lnTo>
                <a:lnTo>
                  <a:pt x="14386" y="757"/>
                </a:lnTo>
                <a:close/>
                <a:moveTo>
                  <a:pt x="15460" y="0"/>
                </a:moveTo>
                <a:lnTo>
                  <a:pt x="15167" y="25"/>
                </a:lnTo>
                <a:lnTo>
                  <a:pt x="14850" y="49"/>
                </a:lnTo>
                <a:lnTo>
                  <a:pt x="14557" y="122"/>
                </a:lnTo>
                <a:lnTo>
                  <a:pt x="14117" y="244"/>
                </a:lnTo>
                <a:lnTo>
                  <a:pt x="13873" y="318"/>
                </a:lnTo>
                <a:lnTo>
                  <a:pt x="13653" y="415"/>
                </a:lnTo>
                <a:lnTo>
                  <a:pt x="13458" y="537"/>
                </a:lnTo>
                <a:lnTo>
                  <a:pt x="13287" y="660"/>
                </a:lnTo>
                <a:lnTo>
                  <a:pt x="10625" y="3346"/>
                </a:lnTo>
                <a:lnTo>
                  <a:pt x="2858" y="1221"/>
                </a:lnTo>
                <a:lnTo>
                  <a:pt x="2712" y="1197"/>
                </a:lnTo>
                <a:lnTo>
                  <a:pt x="2590" y="1221"/>
                </a:lnTo>
                <a:lnTo>
                  <a:pt x="2467" y="1270"/>
                </a:lnTo>
                <a:lnTo>
                  <a:pt x="2345" y="1343"/>
                </a:lnTo>
                <a:lnTo>
                  <a:pt x="1613" y="2101"/>
                </a:lnTo>
                <a:lnTo>
                  <a:pt x="1539" y="2198"/>
                </a:lnTo>
                <a:lnTo>
                  <a:pt x="1491" y="2296"/>
                </a:lnTo>
                <a:lnTo>
                  <a:pt x="1466" y="2418"/>
                </a:lnTo>
                <a:lnTo>
                  <a:pt x="1466" y="2516"/>
                </a:lnTo>
                <a:lnTo>
                  <a:pt x="1491" y="2613"/>
                </a:lnTo>
                <a:lnTo>
                  <a:pt x="1515" y="2687"/>
                </a:lnTo>
                <a:lnTo>
                  <a:pt x="1613" y="2833"/>
                </a:lnTo>
                <a:lnTo>
                  <a:pt x="1710" y="2907"/>
                </a:lnTo>
                <a:lnTo>
                  <a:pt x="7425" y="6619"/>
                </a:lnTo>
                <a:lnTo>
                  <a:pt x="4177" y="10893"/>
                </a:lnTo>
                <a:lnTo>
                  <a:pt x="929" y="10331"/>
                </a:lnTo>
                <a:lnTo>
                  <a:pt x="831" y="10331"/>
                </a:lnTo>
                <a:lnTo>
                  <a:pt x="709" y="10356"/>
                </a:lnTo>
                <a:lnTo>
                  <a:pt x="611" y="10404"/>
                </a:lnTo>
                <a:lnTo>
                  <a:pt x="514" y="10478"/>
                </a:lnTo>
                <a:lnTo>
                  <a:pt x="147" y="10844"/>
                </a:lnTo>
                <a:lnTo>
                  <a:pt x="74" y="10942"/>
                </a:lnTo>
                <a:lnTo>
                  <a:pt x="25" y="11064"/>
                </a:lnTo>
                <a:lnTo>
                  <a:pt x="1" y="11186"/>
                </a:lnTo>
                <a:lnTo>
                  <a:pt x="1" y="11308"/>
                </a:lnTo>
                <a:lnTo>
                  <a:pt x="50" y="11455"/>
                </a:lnTo>
                <a:lnTo>
                  <a:pt x="147" y="11601"/>
                </a:lnTo>
                <a:lnTo>
                  <a:pt x="245" y="11674"/>
                </a:lnTo>
                <a:lnTo>
                  <a:pt x="3444" y="13457"/>
                </a:lnTo>
                <a:lnTo>
                  <a:pt x="5227" y="16657"/>
                </a:lnTo>
                <a:lnTo>
                  <a:pt x="5301" y="16754"/>
                </a:lnTo>
                <a:lnTo>
                  <a:pt x="5447" y="16852"/>
                </a:lnTo>
                <a:lnTo>
                  <a:pt x="5594" y="16901"/>
                </a:lnTo>
                <a:lnTo>
                  <a:pt x="5716" y="16901"/>
                </a:lnTo>
                <a:lnTo>
                  <a:pt x="5838" y="16877"/>
                </a:lnTo>
                <a:lnTo>
                  <a:pt x="5960" y="16828"/>
                </a:lnTo>
                <a:lnTo>
                  <a:pt x="6058" y="16754"/>
                </a:lnTo>
                <a:lnTo>
                  <a:pt x="6424" y="16388"/>
                </a:lnTo>
                <a:lnTo>
                  <a:pt x="6497" y="16290"/>
                </a:lnTo>
                <a:lnTo>
                  <a:pt x="6546" y="16193"/>
                </a:lnTo>
                <a:lnTo>
                  <a:pt x="6571" y="16071"/>
                </a:lnTo>
                <a:lnTo>
                  <a:pt x="6571" y="15973"/>
                </a:lnTo>
                <a:lnTo>
                  <a:pt x="6009" y="12725"/>
                </a:lnTo>
                <a:lnTo>
                  <a:pt x="10283" y="9476"/>
                </a:lnTo>
                <a:lnTo>
                  <a:pt x="13995" y="15191"/>
                </a:lnTo>
                <a:lnTo>
                  <a:pt x="14068" y="15289"/>
                </a:lnTo>
                <a:lnTo>
                  <a:pt x="14215" y="15387"/>
                </a:lnTo>
                <a:lnTo>
                  <a:pt x="14288" y="15411"/>
                </a:lnTo>
                <a:lnTo>
                  <a:pt x="14386" y="15436"/>
                </a:lnTo>
                <a:lnTo>
                  <a:pt x="14484" y="15436"/>
                </a:lnTo>
                <a:lnTo>
                  <a:pt x="14606" y="15411"/>
                </a:lnTo>
                <a:lnTo>
                  <a:pt x="14703" y="15362"/>
                </a:lnTo>
                <a:lnTo>
                  <a:pt x="14801" y="15289"/>
                </a:lnTo>
                <a:lnTo>
                  <a:pt x="15558" y="14556"/>
                </a:lnTo>
                <a:lnTo>
                  <a:pt x="15631" y="14434"/>
                </a:lnTo>
                <a:lnTo>
                  <a:pt x="15680" y="14312"/>
                </a:lnTo>
                <a:lnTo>
                  <a:pt x="15705" y="14190"/>
                </a:lnTo>
                <a:lnTo>
                  <a:pt x="15680" y="14043"/>
                </a:lnTo>
                <a:lnTo>
                  <a:pt x="13555" y="6277"/>
                </a:lnTo>
                <a:lnTo>
                  <a:pt x="16242" y="3615"/>
                </a:lnTo>
                <a:lnTo>
                  <a:pt x="16364" y="3444"/>
                </a:lnTo>
                <a:lnTo>
                  <a:pt x="16486" y="3248"/>
                </a:lnTo>
                <a:lnTo>
                  <a:pt x="16584" y="3029"/>
                </a:lnTo>
                <a:lnTo>
                  <a:pt x="16657" y="2784"/>
                </a:lnTo>
                <a:lnTo>
                  <a:pt x="16779" y="2345"/>
                </a:lnTo>
                <a:lnTo>
                  <a:pt x="16853" y="2052"/>
                </a:lnTo>
                <a:lnTo>
                  <a:pt x="16877" y="1734"/>
                </a:lnTo>
                <a:lnTo>
                  <a:pt x="16901" y="1441"/>
                </a:lnTo>
                <a:lnTo>
                  <a:pt x="16901" y="1197"/>
                </a:lnTo>
                <a:lnTo>
                  <a:pt x="16901" y="953"/>
                </a:lnTo>
                <a:lnTo>
                  <a:pt x="16853" y="757"/>
                </a:lnTo>
                <a:lnTo>
                  <a:pt x="16779" y="586"/>
                </a:lnTo>
                <a:lnTo>
                  <a:pt x="16706" y="415"/>
                </a:lnTo>
                <a:lnTo>
                  <a:pt x="16608" y="293"/>
                </a:lnTo>
                <a:lnTo>
                  <a:pt x="16486" y="196"/>
                </a:lnTo>
                <a:lnTo>
                  <a:pt x="16315" y="122"/>
                </a:lnTo>
                <a:lnTo>
                  <a:pt x="16144" y="49"/>
                </a:lnTo>
                <a:lnTo>
                  <a:pt x="15949" y="0"/>
                </a:lnTo>
                <a:close/>
              </a:path>
            </a:pathLst>
          </a:custGeom>
          <a:solidFill>
            <a:schemeClr val="bg2"/>
          </a:solidFill>
          <a:ln>
            <a:noFill/>
          </a:ln>
        </p:spPr>
        <p:txBody>
          <a:bodyPr lIns="91425" tIns="91425" rIns="91425" bIns="91425" anchor="ctr" anchorCtr="0">
            <a:noAutofit/>
          </a:bodyPr>
          <a:lstStyle/>
          <a:p>
            <a:pPr lvl="0">
              <a:spcBef>
                <a:spcPts val="0"/>
              </a:spcBef>
              <a:buNone/>
            </a:pPr>
            <a:endParaRPr/>
          </a:p>
        </p:txBody>
      </p:sp>
    </p:spTree>
    <p:extLst>
      <p:ext uri="{BB962C8B-B14F-4D97-AF65-F5344CB8AC3E}">
        <p14:creationId xmlns:p14="http://schemas.microsoft.com/office/powerpoint/2010/main" val="144707601"/>
      </p:ext>
    </p:extLst>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0.06857 -0.04074 C 0.20139 -0.25 0.33437 -0.45864 0.4559 -0.52994 C 0.57743 -0.60092 0.6875 -0.53518 0.79774 -0.46821 " pathEditMode="relative" rAng="0" ptsTypes="aaA">
                                      <p:cBhvr>
                                        <p:cTn id="6" dur="2000" fill="hold"/>
                                        <p:tgtEl>
                                          <p:spTgt spid="37"/>
                                        </p:tgtEl>
                                        <p:attrNameLst>
                                          <p:attrName>ppt_x</p:attrName>
                                          <p:attrName>ppt_y</p:attrName>
                                        </p:attrNameLst>
                                      </p:cBhvr>
                                      <p:rCtr x="36500" y="-28000"/>
                                    </p:animMotion>
                                  </p:childTnLst>
                                </p:cTn>
                              </p:par>
                            </p:childTnLst>
                          </p:cTn>
                        </p:par>
                      </p:childTnLst>
                    </p:cTn>
                  </p:par>
                  <p:par>
                    <p:cTn id="7" fill="hold">
                      <p:stCondLst>
                        <p:cond delay="indefinite"/>
                      </p:stCondLst>
                      <p:childTnLst>
                        <p:par>
                          <p:cTn id="8" fill="hold">
                            <p:stCondLst>
                              <p:cond delay="0"/>
                            </p:stCondLst>
                            <p:childTnLst>
                              <p:par>
                                <p:cTn id="9" presetID="23" presetClass="exit" presetSubtype="32" fill="hold" grpId="1" nodeType="clickEffect">
                                  <p:stCondLst>
                                    <p:cond delay="0"/>
                                  </p:stCondLst>
                                  <p:childTnLst>
                                    <p:anim calcmode="lin" valueType="num">
                                      <p:cBhvr>
                                        <p:cTn id="10" dur="500"/>
                                        <p:tgtEl>
                                          <p:spTgt spid="37"/>
                                        </p:tgtEl>
                                        <p:attrNameLst>
                                          <p:attrName>ppt_w</p:attrName>
                                        </p:attrNameLst>
                                      </p:cBhvr>
                                      <p:tavLst>
                                        <p:tav tm="0">
                                          <p:val>
                                            <p:strVal val="ppt_w"/>
                                          </p:val>
                                        </p:tav>
                                        <p:tav tm="100000">
                                          <p:val>
                                            <p:fltVal val="0"/>
                                          </p:val>
                                        </p:tav>
                                      </p:tavLst>
                                    </p:anim>
                                    <p:anim calcmode="lin" valueType="num">
                                      <p:cBhvr>
                                        <p:cTn id="11" dur="500"/>
                                        <p:tgtEl>
                                          <p:spTgt spid="37"/>
                                        </p:tgtEl>
                                        <p:attrNameLst>
                                          <p:attrName>ppt_h</p:attrName>
                                        </p:attrNameLst>
                                      </p:cBhvr>
                                      <p:tavLst>
                                        <p:tav tm="0">
                                          <p:val>
                                            <p:strVal val="ppt_h"/>
                                          </p:val>
                                        </p:tav>
                                        <p:tav tm="100000">
                                          <p:val>
                                            <p:fltVal val="0"/>
                                          </p:val>
                                        </p:tav>
                                      </p:tavLst>
                                    </p:anim>
                                    <p:set>
                                      <p:cBhvr>
                                        <p:cTn id="12" dur="1" fill="hold">
                                          <p:stCondLst>
                                            <p:cond delay="499"/>
                                          </p:stCondLst>
                                        </p:cTn>
                                        <p:tgtEl>
                                          <p:spTgt spid="3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180"/>
                                        </p:tgtEl>
                                        <p:attrNameLst>
                                          <p:attrName>style.visibility</p:attrName>
                                        </p:attrNameLst>
                                      </p:cBhvr>
                                      <p:to>
                                        <p:strVal val="visible"/>
                                      </p:to>
                                    </p:set>
                                    <p:animEffect transition="in" filter="slide(fromBottom)">
                                      <p:cBhvr>
                                        <p:cTn id="17" dur="500"/>
                                        <p:tgtEl>
                                          <p:spTgt spid="1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 grpId="0" animBg="1"/>
      <p:bldP spid="37" grpId="0" animBg="1"/>
      <p:bldP spid="37"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132A3D"/>
        </a:solidFill>
        <a:effectLst/>
      </p:bgPr>
    </p:bg>
    <p:spTree>
      <p:nvGrpSpPr>
        <p:cNvPr id="1" name="Shape 1407"/>
        <p:cNvGrpSpPr/>
        <p:nvPr/>
      </p:nvGrpSpPr>
      <p:grpSpPr>
        <a:xfrm>
          <a:off x="0" y="0"/>
          <a:ext cx="0" cy="0"/>
          <a:chOff x="0" y="0"/>
          <a:chExt cx="0" cy="0"/>
        </a:xfrm>
      </p:grpSpPr>
      <p:sp>
        <p:nvSpPr>
          <p:cNvPr id="1408" name="Shape 1408"/>
          <p:cNvSpPr txBox="1">
            <a:spLocks noGrp="1"/>
          </p:cNvSpPr>
          <p:nvPr>
            <p:ph type="ctrTitle"/>
          </p:nvPr>
        </p:nvSpPr>
        <p:spPr>
          <a:xfrm>
            <a:off x="1400175" y="1991825"/>
            <a:ext cx="6343500" cy="1159799"/>
          </a:xfrm>
          <a:prstGeom prst="rect">
            <a:avLst/>
          </a:prstGeom>
        </p:spPr>
        <p:txBody>
          <a:bodyPr lIns="91425" tIns="91425" rIns="91425" bIns="91425" anchor="ctr" anchorCtr="0">
            <a:noAutofit/>
          </a:bodyPr>
          <a:lstStyle/>
          <a:p>
            <a:pPr lvl="0"/>
            <a:r>
              <a:rPr lang="en-US" sz="6600" b="1" dirty="0"/>
              <a:t>C</a:t>
            </a:r>
            <a:r>
              <a:rPr lang="en-US" dirty="0"/>
              <a:t>ARBON</a:t>
            </a:r>
            <a:endParaRPr lang="en" dirty="0"/>
          </a:p>
        </p:txBody>
      </p:sp>
    </p:spTree>
  </p:cSld>
  <p:clrMapOvr>
    <a:masterClrMapping/>
  </p:clrMapOvr>
  <p:transition spd="slow">
    <p:cu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413" name="Shape 1413"/>
          <p:cNvSpPr txBox="1">
            <a:spLocks noGrp="1"/>
          </p:cNvSpPr>
          <p:nvPr>
            <p:ph type="title"/>
          </p:nvPr>
        </p:nvSpPr>
        <p:spPr>
          <a:xfrm>
            <a:off x="1732700" y="973600"/>
            <a:ext cx="7182700" cy="645300"/>
          </a:xfrm>
          <a:prstGeom prst="rect">
            <a:avLst/>
          </a:prstGeom>
        </p:spPr>
        <p:txBody>
          <a:bodyPr lIns="91425" tIns="91425" rIns="91425" bIns="91425" anchor="b" anchorCtr="0">
            <a:noAutofit/>
          </a:bodyPr>
          <a:lstStyle/>
          <a:p>
            <a:r>
              <a:rPr lang="en-US" dirty="0" smtClean="0"/>
              <a:t>CARBON:</a:t>
            </a:r>
            <a:r>
              <a:rPr lang="en" dirty="0" smtClean="0"/>
              <a:t>INTRODUCTION</a:t>
            </a:r>
            <a:endParaRPr lang="en" dirty="0"/>
          </a:p>
        </p:txBody>
      </p:sp>
      <p:sp>
        <p:nvSpPr>
          <p:cNvPr id="7" name="Shape 115"/>
          <p:cNvSpPr txBox="1">
            <a:spLocks/>
          </p:cNvSpPr>
          <p:nvPr/>
        </p:nvSpPr>
        <p:spPr>
          <a:xfrm>
            <a:off x="3048000" y="1885950"/>
            <a:ext cx="4267200" cy="1905000"/>
          </a:xfrm>
          <a:prstGeom prst="rect">
            <a:avLst/>
          </a:prstGeom>
          <a:noFill/>
          <a:ln>
            <a:noFill/>
          </a:ln>
        </p:spPr>
        <p:txBody>
          <a:bodyPr lIns="91425" tIns="91425" rIns="91425" bIns="91425" anchor="t" anchorCtr="0">
            <a:noAutofit/>
          </a:bodyPr>
          <a:lstStyle/>
          <a:p>
            <a:pPr marL="0" marR="0" lvl="0" indent="0" algn="l" defTabSz="914400" rtl="0" eaLnBrk="1" fontAlgn="auto" latinLnBrk="0" hangingPunct="1">
              <a:lnSpc>
                <a:spcPct val="150000"/>
              </a:lnSpc>
              <a:spcBef>
                <a:spcPts val="0"/>
              </a:spcBef>
              <a:spcAft>
                <a:spcPts val="0"/>
              </a:spcAft>
              <a:buClr>
                <a:schemeClr val="bg1"/>
              </a:buClr>
              <a:buSzPct val="150000"/>
              <a:buFont typeface="Wingdings" pitchFamily="2" charset="2"/>
              <a:buChar char="Ø"/>
              <a:tabLst/>
              <a:defRPr/>
            </a:pPr>
            <a:r>
              <a:rPr kumimoji="0" lang="en-US" sz="1400" b="0" i="0" u="none" strike="noStrike" kern="0" cap="none" spc="0" normalizeH="0" baseline="0" noProof="0" dirty="0" smtClean="0">
                <a:ln>
                  <a:noFill/>
                </a:ln>
                <a:solidFill>
                  <a:schemeClr val="bg1"/>
                </a:solidFill>
                <a:effectLst/>
                <a:uLnTx/>
                <a:uFillTx/>
                <a:latin typeface="Muli"/>
                <a:ea typeface="Muli"/>
                <a:cs typeface="Muli"/>
                <a:sym typeface="Muli"/>
              </a:rPr>
              <a:t>  </a:t>
            </a:r>
            <a:r>
              <a:rPr kumimoji="0" lang="en-US" sz="2800" b="0" i="0" u="none" strike="noStrike" kern="0" cap="none" spc="0" normalizeH="0" baseline="0" noProof="0" dirty="0" smtClean="0">
                <a:ln>
                  <a:noFill/>
                </a:ln>
                <a:solidFill>
                  <a:schemeClr val="bg1"/>
                </a:solidFill>
                <a:effectLst/>
                <a:uLnTx/>
                <a:uFillTx/>
                <a:latin typeface="Adobe Fan Heiti Std B" pitchFamily="34" charset="-128"/>
                <a:ea typeface="Adobe Fan Heiti Std B" pitchFamily="34" charset="-128"/>
                <a:cs typeface="Muli"/>
                <a:sym typeface="Muli"/>
              </a:rPr>
              <a:t>A</a:t>
            </a:r>
            <a:r>
              <a:rPr kumimoji="0" lang="en-US" sz="2000" b="0" i="0" u="none" strike="noStrike" kern="0" cap="none" spc="0" normalizeH="0" baseline="0" noProof="0" dirty="0" smtClean="0">
                <a:ln>
                  <a:noFill/>
                </a:ln>
                <a:solidFill>
                  <a:schemeClr val="bg1"/>
                </a:solidFill>
                <a:effectLst/>
                <a:uLnTx/>
                <a:uFillTx/>
                <a:latin typeface="Minion Pro Cond" pitchFamily="18" charset="0"/>
                <a:ea typeface="Muli"/>
                <a:cs typeface="Muli"/>
                <a:sym typeface="Muli"/>
              </a:rPr>
              <a:t>tomic Number: 6 </a:t>
            </a:r>
          </a:p>
          <a:p>
            <a:pPr marL="0" marR="0" lvl="0" indent="0" algn="l" defTabSz="914400" rtl="0" eaLnBrk="1" fontAlgn="auto" latinLnBrk="0" hangingPunct="1">
              <a:lnSpc>
                <a:spcPct val="150000"/>
              </a:lnSpc>
              <a:spcBef>
                <a:spcPts val="0"/>
              </a:spcBef>
              <a:spcAft>
                <a:spcPts val="0"/>
              </a:spcAft>
              <a:buClr>
                <a:schemeClr val="bg1"/>
              </a:buClr>
              <a:buSzPct val="150000"/>
              <a:buFont typeface="Wingdings" pitchFamily="2" charset="2"/>
              <a:buChar char="Ø"/>
              <a:tabLst/>
              <a:defRPr/>
            </a:pPr>
            <a:r>
              <a:rPr kumimoji="0" lang="en-US" sz="1400" b="0" i="0" u="none" strike="noStrike" kern="0" cap="none" spc="0" normalizeH="0" baseline="0" noProof="0" dirty="0" smtClean="0">
                <a:ln>
                  <a:noFill/>
                </a:ln>
                <a:solidFill>
                  <a:schemeClr val="bg1"/>
                </a:solidFill>
                <a:effectLst/>
                <a:uLnTx/>
                <a:uFillTx/>
                <a:latin typeface="Muli"/>
                <a:ea typeface="Muli"/>
                <a:cs typeface="Muli"/>
                <a:sym typeface="Muli"/>
              </a:rPr>
              <a:t>  </a:t>
            </a:r>
            <a:r>
              <a:rPr kumimoji="0" lang="en-US" sz="2800" b="0" i="0" u="none" strike="noStrike" kern="0" cap="none" spc="0" normalizeH="0" baseline="0" noProof="0" dirty="0" smtClean="0">
                <a:ln>
                  <a:noFill/>
                </a:ln>
                <a:solidFill>
                  <a:schemeClr val="bg1"/>
                </a:solidFill>
                <a:effectLst/>
                <a:uLnTx/>
                <a:uFillTx/>
                <a:latin typeface="Adobe Fan Heiti Std B" pitchFamily="34" charset="-128"/>
                <a:ea typeface="Adobe Fan Heiti Std B" pitchFamily="34" charset="-128"/>
                <a:cs typeface="Muli"/>
                <a:sym typeface="Muli"/>
              </a:rPr>
              <a:t>E</a:t>
            </a:r>
            <a:r>
              <a:rPr kumimoji="0" lang="en-US" sz="2000" b="0" i="0" u="none" strike="noStrike" kern="0" cap="none" spc="0" normalizeH="0" baseline="0" noProof="0" dirty="0" smtClean="0">
                <a:ln>
                  <a:noFill/>
                </a:ln>
                <a:solidFill>
                  <a:schemeClr val="bg1"/>
                </a:solidFill>
                <a:effectLst/>
                <a:uLnTx/>
                <a:uFillTx/>
                <a:latin typeface="Minion Pro Cond" pitchFamily="18" charset="0"/>
                <a:ea typeface="Muli"/>
                <a:cs typeface="Muli"/>
                <a:sym typeface="Muli"/>
              </a:rPr>
              <a:t>lectronic configuration: 2, 4 </a:t>
            </a:r>
          </a:p>
          <a:p>
            <a:pPr marL="0" marR="0" lvl="0" indent="0" algn="l" defTabSz="914400" rtl="0" eaLnBrk="1" fontAlgn="auto" latinLnBrk="0" hangingPunct="1">
              <a:lnSpc>
                <a:spcPct val="150000"/>
              </a:lnSpc>
              <a:spcBef>
                <a:spcPts val="0"/>
              </a:spcBef>
              <a:spcAft>
                <a:spcPts val="0"/>
              </a:spcAft>
              <a:buClr>
                <a:schemeClr val="bg1"/>
              </a:buClr>
              <a:buSzPct val="150000"/>
              <a:buFont typeface="Wingdings" pitchFamily="2" charset="2"/>
              <a:buChar char="Ø"/>
              <a:tabLst/>
              <a:defRPr/>
            </a:pPr>
            <a:r>
              <a:rPr kumimoji="0" lang="en-US" sz="1400" b="0" i="0" u="none" strike="noStrike" kern="0" cap="none" spc="0" normalizeH="0" baseline="0" noProof="0" dirty="0" smtClean="0">
                <a:ln>
                  <a:noFill/>
                </a:ln>
                <a:solidFill>
                  <a:schemeClr val="bg1"/>
                </a:solidFill>
                <a:effectLst/>
                <a:uLnTx/>
                <a:uFillTx/>
                <a:latin typeface="Muli"/>
                <a:ea typeface="Muli"/>
                <a:cs typeface="Muli"/>
                <a:sym typeface="Muli"/>
              </a:rPr>
              <a:t>  </a:t>
            </a:r>
            <a:r>
              <a:rPr kumimoji="0" lang="en-US" sz="2800" b="0" i="0" u="none" strike="noStrike" kern="0" cap="none" spc="0" normalizeH="0" baseline="0" noProof="0" dirty="0" smtClean="0">
                <a:ln>
                  <a:noFill/>
                </a:ln>
                <a:solidFill>
                  <a:schemeClr val="bg1"/>
                </a:solidFill>
                <a:effectLst/>
                <a:uLnTx/>
                <a:uFillTx/>
                <a:latin typeface="Adobe Fan Heiti Std B" pitchFamily="34" charset="-128"/>
                <a:ea typeface="Adobe Fan Heiti Std B" pitchFamily="34" charset="-128"/>
                <a:cs typeface="Muli"/>
                <a:sym typeface="Muli"/>
              </a:rPr>
              <a:t>V</a:t>
            </a:r>
            <a:r>
              <a:rPr kumimoji="0" lang="en-US" sz="2000" b="0" i="0" u="none" strike="noStrike" kern="0" cap="none" spc="0" normalizeH="0" baseline="0" noProof="0" dirty="0" smtClean="0">
                <a:ln>
                  <a:noFill/>
                </a:ln>
                <a:solidFill>
                  <a:schemeClr val="bg1"/>
                </a:solidFill>
                <a:effectLst/>
                <a:uLnTx/>
                <a:uFillTx/>
                <a:latin typeface="Minion Pro Cond" pitchFamily="18" charset="0"/>
                <a:ea typeface="Muli"/>
                <a:cs typeface="Muli"/>
                <a:sym typeface="Muli"/>
              </a:rPr>
              <a:t>alence electrons: 4 </a:t>
            </a:r>
          </a:p>
          <a:p>
            <a:pPr marL="0" marR="0" lvl="0" indent="0" algn="l" defTabSz="914400" rtl="0" eaLnBrk="1" fontAlgn="auto" latinLnBrk="0" hangingPunct="1">
              <a:lnSpc>
                <a:spcPct val="150000"/>
              </a:lnSpc>
              <a:spcBef>
                <a:spcPts val="0"/>
              </a:spcBef>
              <a:spcAft>
                <a:spcPts val="0"/>
              </a:spcAft>
              <a:buClr>
                <a:schemeClr val="bg1"/>
              </a:buClr>
              <a:buSzPct val="150000"/>
              <a:buFont typeface="Wingdings" pitchFamily="2" charset="2"/>
              <a:buChar char="Ø"/>
              <a:tabLst/>
              <a:defRPr/>
            </a:pPr>
            <a:r>
              <a:rPr kumimoji="0" lang="en-US" sz="1400" b="0" i="0" u="none" strike="noStrike" kern="0" cap="none" spc="0" normalizeH="0" baseline="0" noProof="0" dirty="0" smtClean="0">
                <a:ln>
                  <a:noFill/>
                </a:ln>
                <a:solidFill>
                  <a:schemeClr val="bg1"/>
                </a:solidFill>
                <a:effectLst/>
                <a:uLnTx/>
                <a:uFillTx/>
                <a:latin typeface="Muli"/>
                <a:ea typeface="Muli"/>
                <a:cs typeface="Muli"/>
                <a:sym typeface="Muli"/>
              </a:rPr>
              <a:t>  </a:t>
            </a:r>
            <a:r>
              <a:rPr kumimoji="0" lang="en-US" sz="2800" b="0" i="0" u="none" strike="noStrike" kern="0" cap="none" spc="0" normalizeH="0" baseline="0" noProof="0" dirty="0" smtClean="0">
                <a:ln>
                  <a:noFill/>
                </a:ln>
                <a:solidFill>
                  <a:schemeClr val="bg1"/>
                </a:solidFill>
                <a:effectLst/>
                <a:uLnTx/>
                <a:uFillTx/>
                <a:latin typeface="Adobe Fan Heiti Std B" pitchFamily="34" charset="-128"/>
                <a:ea typeface="Adobe Fan Heiti Std B" pitchFamily="34" charset="-128"/>
                <a:cs typeface="Muli"/>
                <a:sym typeface="Muli"/>
              </a:rPr>
              <a:t>P</a:t>
            </a:r>
            <a:r>
              <a:rPr kumimoji="0" lang="en-US" sz="2000" b="0" i="0" u="none" strike="noStrike" kern="0" cap="none" spc="0" normalizeH="0" baseline="0" noProof="0" dirty="0" smtClean="0">
                <a:ln>
                  <a:noFill/>
                </a:ln>
                <a:solidFill>
                  <a:schemeClr val="bg1"/>
                </a:solidFill>
                <a:effectLst/>
                <a:uLnTx/>
                <a:uFillTx/>
                <a:latin typeface="Minion Pro Cond" pitchFamily="18" charset="0"/>
                <a:ea typeface="Muli"/>
                <a:cs typeface="Muli"/>
                <a:sym typeface="Muli"/>
              </a:rPr>
              <a:t>roperty: Non-metal</a:t>
            </a:r>
            <a:r>
              <a:rPr kumimoji="0" lang="en-US" sz="1400" b="0" i="0" u="none" strike="noStrike" kern="0" cap="none" spc="0" normalizeH="0" baseline="0" noProof="0" dirty="0" smtClean="0">
                <a:ln>
                  <a:noFill/>
                </a:ln>
                <a:solidFill>
                  <a:schemeClr val="bg1"/>
                </a:solidFill>
                <a:effectLst/>
                <a:uLnTx/>
                <a:uFillTx/>
                <a:latin typeface="Muli"/>
                <a:ea typeface="Muli"/>
                <a:cs typeface="Muli"/>
                <a:sym typeface="Muli"/>
              </a:rPr>
              <a:t> </a:t>
            </a:r>
            <a:br>
              <a:rPr kumimoji="0" lang="en-US" sz="1400" b="0" i="0" u="none" strike="noStrike" kern="0" cap="none" spc="0" normalizeH="0" baseline="0" noProof="0" dirty="0" smtClean="0">
                <a:ln>
                  <a:noFill/>
                </a:ln>
                <a:solidFill>
                  <a:schemeClr val="bg1"/>
                </a:solidFill>
                <a:effectLst/>
                <a:uLnTx/>
                <a:uFillTx/>
                <a:latin typeface="Muli"/>
                <a:ea typeface="Muli"/>
                <a:cs typeface="Muli"/>
                <a:sym typeface="Muli"/>
              </a:rPr>
            </a:br>
            <a:endParaRPr kumimoji="0" lang="en-US" sz="1400" b="0" i="0" u="none" strike="noStrike" kern="0" cap="none" spc="0" normalizeH="0" baseline="0" noProof="0" dirty="0" smtClean="0">
              <a:ln>
                <a:noFill/>
              </a:ln>
              <a:solidFill>
                <a:schemeClr val="bg1"/>
              </a:solidFill>
              <a:effectLst/>
              <a:uLnTx/>
              <a:uFillTx/>
              <a:latin typeface="Muli"/>
              <a:ea typeface="Muli"/>
              <a:cs typeface="Muli"/>
              <a:sym typeface="Muli"/>
            </a:endParaRP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413"/>
                                        </p:tgtEl>
                                        <p:attrNameLst>
                                          <p:attrName>style.visibility</p:attrName>
                                        </p:attrNameLst>
                                      </p:cBhvr>
                                      <p:to>
                                        <p:strVal val="visible"/>
                                      </p:to>
                                    </p:set>
                                    <p:animEffect transition="in" filter="slide(fromBottom)">
                                      <p:cBhvr>
                                        <p:cTn id="7" dur="500"/>
                                        <p:tgtEl>
                                          <p:spTgt spid="141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slide(fromBottom)">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slide(fromBottom)">
                                      <p:cBhvr>
                                        <p:cTn id="17" dur="500"/>
                                        <p:tgtEl>
                                          <p:spTgt spid="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7">
                                            <p:txEl>
                                              <p:pRg st="2" end="2"/>
                                            </p:txEl>
                                          </p:spTgt>
                                        </p:tgtEl>
                                        <p:attrNameLst>
                                          <p:attrName>style.visibility</p:attrName>
                                        </p:attrNameLst>
                                      </p:cBhvr>
                                      <p:to>
                                        <p:strVal val="visible"/>
                                      </p:to>
                                    </p:set>
                                    <p:animEffect transition="in" filter="slide(fromBottom)">
                                      <p:cBhvr>
                                        <p:cTn id="22" dur="500"/>
                                        <p:tgtEl>
                                          <p:spTgt spid="7">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7">
                                            <p:txEl>
                                              <p:pRg st="3" end="3"/>
                                            </p:txEl>
                                          </p:spTgt>
                                        </p:tgtEl>
                                        <p:attrNameLst>
                                          <p:attrName>style.visibility</p:attrName>
                                        </p:attrNameLst>
                                      </p:cBhvr>
                                      <p:to>
                                        <p:strVal val="visible"/>
                                      </p:to>
                                    </p:set>
                                    <p:animEffect transition="in" filter="slide(fromBottom)">
                                      <p:cBhvr>
                                        <p:cTn id="27"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 grpId="0"/>
      <p:bldP spid="7"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413" name="Shape 1413"/>
          <p:cNvSpPr txBox="1">
            <a:spLocks noGrp="1"/>
          </p:cNvSpPr>
          <p:nvPr>
            <p:ph type="title"/>
          </p:nvPr>
        </p:nvSpPr>
        <p:spPr>
          <a:xfrm>
            <a:off x="1732700" y="59200"/>
            <a:ext cx="7182700" cy="3503150"/>
          </a:xfrm>
          <a:prstGeom prst="rect">
            <a:avLst/>
          </a:prstGeom>
        </p:spPr>
        <p:txBody>
          <a:bodyPr lIns="91425" tIns="91425" rIns="91425" bIns="91425" anchor="b" anchorCtr="0">
            <a:noAutofit/>
          </a:bodyPr>
          <a:lstStyle/>
          <a:p>
            <a:r>
              <a:rPr lang="en-US" sz="2400" dirty="0" smtClean="0">
                <a:solidFill>
                  <a:schemeClr val="bg1"/>
                </a:solidFill>
              </a:rPr>
              <a:t>Abundance: Carbon is the 4th most abundant substance in universe and 15th most abundant substance in the earth’s crust.</a:t>
            </a:r>
            <a:br>
              <a:rPr lang="en-US" sz="2400" dirty="0" smtClean="0">
                <a:solidFill>
                  <a:schemeClr val="bg1"/>
                </a:solidFill>
              </a:rPr>
            </a:br>
            <a:r>
              <a:rPr lang="en-US" sz="2400" dirty="0" smtClean="0">
                <a:solidFill>
                  <a:schemeClr val="bg1"/>
                </a:solidFill>
              </a:rPr>
              <a:t>Carbon compounds could only be obtained from a living source; hence they are also known as organic compounds.</a:t>
            </a: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413"/>
                                        </p:tgtEl>
                                        <p:attrNameLst>
                                          <p:attrName>style.visibility</p:attrName>
                                        </p:attrNameLst>
                                      </p:cBhvr>
                                      <p:to>
                                        <p:strVal val="visible"/>
                                      </p:to>
                                    </p:set>
                                    <p:animEffect transition="in" filter="slide(fromBottom)">
                                      <p:cBhvr>
                                        <p:cTn id="7" dur="500"/>
                                        <p:tgtEl>
                                          <p:spTgt spid="1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25" name="Title 24"/>
          <p:cNvSpPr>
            <a:spLocks noGrp="1"/>
          </p:cNvSpPr>
          <p:nvPr>
            <p:ph type="title"/>
          </p:nvPr>
        </p:nvSpPr>
        <p:spPr>
          <a:xfrm>
            <a:off x="1828800" y="1469250"/>
            <a:ext cx="4944300" cy="645300"/>
          </a:xfrm>
        </p:spPr>
        <p:txBody>
          <a:bodyPr/>
          <a:lstStyle/>
          <a:p>
            <a:r>
              <a:rPr lang="en-US" b="1" dirty="0" smtClean="0"/>
              <a:t>Bonding In Carbon: Covalent Bond</a:t>
            </a:r>
            <a:r>
              <a:rPr lang="en-US" dirty="0" smtClean="0"/>
              <a:t/>
            </a:r>
            <a:br>
              <a:rPr lang="en-US" dirty="0" smtClean="0"/>
            </a:br>
            <a:endParaRPr lang="en-US" dirty="0"/>
          </a:p>
        </p:txBody>
      </p:sp>
      <p:sp>
        <p:nvSpPr>
          <p:cNvPr id="26" name="Rectangle 25"/>
          <p:cNvSpPr/>
          <p:nvPr/>
        </p:nvSpPr>
        <p:spPr>
          <a:xfrm>
            <a:off x="1219200" y="1614428"/>
            <a:ext cx="7543800" cy="1754326"/>
          </a:xfrm>
          <a:prstGeom prst="rect">
            <a:avLst/>
          </a:prstGeom>
        </p:spPr>
        <p:txBody>
          <a:bodyPr wrap="square">
            <a:spAutoFit/>
          </a:bodyPr>
          <a:lstStyle/>
          <a:p>
            <a:r>
              <a:rPr lang="en-US" dirty="0" smtClean="0">
                <a:solidFill>
                  <a:schemeClr val="bg1"/>
                </a:solidFill>
              </a:rPr>
              <a:t>Bond formed by sharing of electrons is called covalent bond. </a:t>
            </a:r>
          </a:p>
          <a:p>
            <a:r>
              <a:rPr lang="en-US" dirty="0" smtClean="0">
                <a:solidFill>
                  <a:schemeClr val="bg1"/>
                </a:solidFill>
              </a:rPr>
              <a:t>Covalent bonds are of three types: Single, double and triple covalent bond.</a:t>
            </a:r>
          </a:p>
          <a:p>
            <a:r>
              <a:rPr lang="en-US" b="1" dirty="0" smtClean="0">
                <a:solidFill>
                  <a:schemeClr val="bg1"/>
                </a:solidFill>
              </a:rPr>
              <a:t>Single Covalent Bond:</a:t>
            </a:r>
            <a:r>
              <a:rPr lang="en-US" dirty="0" smtClean="0">
                <a:solidFill>
                  <a:schemeClr val="bg1"/>
                </a:solidFill>
              </a:rPr>
              <a:t> Single covalent bond is formed because of sharing of two electrons, one from each of the two atoms.</a:t>
            </a:r>
          </a:p>
          <a:p>
            <a:pPr algn="ctr"/>
            <a:endParaRPr lang="en-US" dirty="0">
              <a:solidFill>
                <a:schemeClr val="bg1"/>
              </a:solidFill>
            </a:endParaRPr>
          </a:p>
        </p:txBody>
      </p:sp>
    </p:spTree>
  </p:cSld>
  <p:clrMapOvr>
    <a:masterClrMapping/>
  </p:clrMapOvr>
  <p:transition spd="slow">
    <p:cu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413" name="Shape 1413"/>
          <p:cNvSpPr txBox="1">
            <a:spLocks noGrp="1"/>
          </p:cNvSpPr>
          <p:nvPr>
            <p:ph type="title"/>
          </p:nvPr>
        </p:nvSpPr>
        <p:spPr>
          <a:xfrm>
            <a:off x="2189900" y="1507000"/>
            <a:ext cx="6877900" cy="1217150"/>
          </a:xfrm>
          <a:prstGeom prst="rect">
            <a:avLst/>
          </a:prstGeom>
        </p:spPr>
        <p:txBody>
          <a:bodyPr lIns="91425" tIns="91425" rIns="91425" bIns="91425" anchor="b" anchorCtr="0">
            <a:noAutofit/>
          </a:bodyPr>
          <a:lstStyle/>
          <a:p>
            <a:r>
              <a:rPr lang="en-US" sz="2400" dirty="0" smtClean="0">
                <a:solidFill>
                  <a:schemeClr val="bg1"/>
                </a:solidFill>
                <a:latin typeface="MS PMincho" pitchFamily="18" charset="-128"/>
                <a:ea typeface="MS PMincho" pitchFamily="18" charset="-128"/>
              </a:rPr>
              <a:t>Atomic Number of H = 1</a:t>
            </a:r>
            <a:br>
              <a:rPr lang="en-US" sz="2400" dirty="0" smtClean="0">
                <a:solidFill>
                  <a:schemeClr val="bg1"/>
                </a:solidFill>
                <a:latin typeface="MS PMincho" pitchFamily="18" charset="-128"/>
                <a:ea typeface="MS PMincho" pitchFamily="18" charset="-128"/>
              </a:rPr>
            </a:br>
            <a:r>
              <a:rPr lang="en-US" sz="2400" dirty="0" smtClean="0">
                <a:solidFill>
                  <a:schemeClr val="bg1"/>
                </a:solidFill>
                <a:latin typeface="MS PMincho" pitchFamily="18" charset="-128"/>
                <a:ea typeface="MS PMincho" pitchFamily="18" charset="-128"/>
              </a:rPr>
              <a:t>Electronic configuration of H = 1</a:t>
            </a:r>
            <a:br>
              <a:rPr lang="en-US" sz="2400" dirty="0" smtClean="0">
                <a:solidFill>
                  <a:schemeClr val="bg1"/>
                </a:solidFill>
                <a:latin typeface="MS PMincho" pitchFamily="18" charset="-128"/>
                <a:ea typeface="MS PMincho" pitchFamily="18" charset="-128"/>
              </a:rPr>
            </a:br>
            <a:r>
              <a:rPr lang="en-US" sz="2400" dirty="0" smtClean="0">
                <a:solidFill>
                  <a:schemeClr val="bg1"/>
                </a:solidFill>
                <a:latin typeface="MS PMincho" pitchFamily="18" charset="-128"/>
                <a:ea typeface="MS PMincho" pitchFamily="18" charset="-128"/>
              </a:rPr>
              <a:t>Valence electron of H = 1</a:t>
            </a:r>
          </a:p>
        </p:txBody>
      </p:sp>
      <p:sp>
        <p:nvSpPr>
          <p:cNvPr id="3" name="Shape 1413"/>
          <p:cNvSpPr txBox="1">
            <a:spLocks/>
          </p:cNvSpPr>
          <p:nvPr/>
        </p:nvSpPr>
        <p:spPr>
          <a:xfrm>
            <a:off x="1524000" y="1428750"/>
            <a:ext cx="8077200" cy="609600"/>
          </a:xfrm>
          <a:prstGeom prst="rect">
            <a:avLst/>
          </a:prstGeom>
          <a:noFill/>
          <a:ln>
            <a:noFill/>
          </a:ln>
        </p:spPr>
        <p:txBody>
          <a:bodyPr lIns="91425" tIns="91425" rIns="91425" bIns="91425" anchor="b" anchorCtr="0">
            <a:noAutofit/>
          </a:bodyPr>
          <a:lstStyle/>
          <a:p>
            <a:pPr lvl="0">
              <a:buClr>
                <a:srgbClr val="19BBD5"/>
              </a:buClr>
              <a:buSzPct val="100000"/>
            </a:pPr>
            <a:r>
              <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rPr>
              <a:t>Formation of hydrogen molecule (H</a:t>
            </a:r>
            <a:r>
              <a:rPr kumimoji="0" lang="en-US" sz="2000" b="0" i="0" strike="noStrike" kern="0" cap="none" spc="0" normalizeH="0" baseline="0" noProof="0" dirty="0" smtClean="0">
                <a:ln>
                  <a:noFill/>
                </a:ln>
                <a:solidFill>
                  <a:srgbClr val="19BBD5"/>
                </a:solidFill>
                <a:effectLst/>
                <a:uLnTx/>
                <a:uFillTx/>
                <a:latin typeface="Nixie One"/>
                <a:ea typeface="Nixie One"/>
                <a:cs typeface="Nixie One"/>
                <a:sym typeface="Nixie One"/>
              </a:rPr>
              <a:t>2</a:t>
            </a:r>
            <a:r>
              <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rPr>
              <a:t>)</a:t>
            </a:r>
          </a:p>
          <a:p>
            <a:pPr marL="0" marR="0" lvl="0" indent="0" algn="l" defTabSz="914400" rtl="0" eaLnBrk="1" fontAlgn="auto" latinLnBrk="0" hangingPunct="1">
              <a:lnSpc>
                <a:spcPct val="100000"/>
              </a:lnSpc>
              <a:spcBef>
                <a:spcPts val="0"/>
              </a:spcBef>
              <a:spcAft>
                <a:spcPts val="0"/>
              </a:spcAft>
              <a:buClr>
                <a:srgbClr val="19BBD5"/>
              </a:buClr>
              <a:buSzPct val="100000"/>
              <a:buFont typeface="Nixie One"/>
              <a:buNone/>
              <a:tabLst/>
              <a:defRPr/>
            </a:pPr>
            <a:endParaRPr kumimoji="0" lang="en" sz="3600" b="0" i="0" strike="noStrike" kern="0" cap="none" spc="0" normalizeH="0" baseline="0" noProof="0" dirty="0">
              <a:ln>
                <a:noFill/>
              </a:ln>
              <a:solidFill>
                <a:srgbClr val="19BBD5"/>
              </a:solidFill>
              <a:effectLst/>
              <a:uLnTx/>
              <a:uFillTx/>
              <a:latin typeface="Nixie One"/>
              <a:ea typeface="Nixie One"/>
              <a:cs typeface="Nixie One"/>
              <a:sym typeface="Nixie One"/>
            </a:endParaRPr>
          </a:p>
        </p:txBody>
      </p:sp>
      <p:sp>
        <p:nvSpPr>
          <p:cNvPr id="6" name="TextBox 5"/>
          <p:cNvSpPr txBox="1"/>
          <p:nvPr/>
        </p:nvSpPr>
        <p:spPr>
          <a:xfrm>
            <a:off x="1219200" y="2876550"/>
            <a:ext cx="2257349" cy="400110"/>
          </a:xfrm>
          <a:prstGeom prst="rect">
            <a:avLst/>
          </a:prstGeom>
          <a:noFill/>
        </p:spPr>
        <p:txBody>
          <a:bodyPr wrap="none" rtlCol="0">
            <a:spAutoFit/>
          </a:bodyPr>
          <a:lstStyle/>
          <a:p>
            <a:r>
              <a:rPr lang="en-US" sz="2000" dirty="0" smtClean="0">
                <a:solidFill>
                  <a:schemeClr val="bg1"/>
                </a:solidFill>
              </a:rPr>
              <a:t>H          +          H  </a:t>
            </a:r>
            <a:endParaRPr lang="en-US" sz="2000" dirty="0">
              <a:solidFill>
                <a:schemeClr val="bg1"/>
              </a:solidFill>
            </a:endParaRPr>
          </a:p>
        </p:txBody>
      </p:sp>
      <p:sp>
        <p:nvSpPr>
          <p:cNvPr id="7" name="Oval 6"/>
          <p:cNvSpPr/>
          <p:nvPr/>
        </p:nvSpPr>
        <p:spPr>
          <a:xfrm>
            <a:off x="1752600" y="30289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8" name="Oval 7"/>
          <p:cNvSpPr/>
          <p:nvPr/>
        </p:nvSpPr>
        <p:spPr>
          <a:xfrm>
            <a:off x="2590800" y="30289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cxnSp>
        <p:nvCxnSpPr>
          <p:cNvPr id="9" name="Straight Arrow Connector 8"/>
          <p:cNvCxnSpPr/>
          <p:nvPr/>
        </p:nvCxnSpPr>
        <p:spPr>
          <a:xfrm>
            <a:off x="3505200" y="3028950"/>
            <a:ext cx="1905000" cy="1588"/>
          </a:xfrm>
          <a:prstGeom prst="straightConnector1">
            <a:avLst/>
          </a:prstGeom>
          <a:ln>
            <a:solidFill>
              <a:schemeClr val="bg1"/>
            </a:solidFill>
            <a:tailEnd type="arrow"/>
          </a:ln>
        </p:spPr>
        <p:style>
          <a:lnRef idx="3">
            <a:schemeClr val="accent3"/>
          </a:lnRef>
          <a:fillRef idx="0">
            <a:schemeClr val="accent3"/>
          </a:fillRef>
          <a:effectRef idx="2">
            <a:schemeClr val="accent3"/>
          </a:effectRef>
          <a:fontRef idx="minor">
            <a:schemeClr val="tx1"/>
          </a:fontRef>
        </p:style>
      </p:cxnSp>
      <p:sp>
        <p:nvSpPr>
          <p:cNvPr id="10" name="Oval 9"/>
          <p:cNvSpPr/>
          <p:nvPr/>
        </p:nvSpPr>
        <p:spPr>
          <a:xfrm>
            <a:off x="5486400" y="2571750"/>
            <a:ext cx="990600" cy="9144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solidFill>
                  <a:schemeClr val="bg1"/>
                </a:solidFill>
              </a:rPr>
              <a:t>H</a:t>
            </a:r>
            <a:endParaRPr lang="en-US" dirty="0">
              <a:solidFill>
                <a:schemeClr val="bg1"/>
              </a:solidFill>
            </a:endParaRPr>
          </a:p>
        </p:txBody>
      </p:sp>
      <p:sp>
        <p:nvSpPr>
          <p:cNvPr id="11" name="Oval 10"/>
          <p:cNvSpPr/>
          <p:nvPr/>
        </p:nvSpPr>
        <p:spPr>
          <a:xfrm>
            <a:off x="6172200" y="2571750"/>
            <a:ext cx="990600" cy="9144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solidFill>
                  <a:schemeClr val="bg1"/>
                </a:solidFill>
              </a:rPr>
              <a:t>H</a:t>
            </a:r>
            <a:endParaRPr lang="en-US" dirty="0">
              <a:solidFill>
                <a:schemeClr val="bg1"/>
              </a:solidFill>
            </a:endParaRPr>
          </a:p>
        </p:txBody>
      </p:sp>
      <p:sp>
        <p:nvSpPr>
          <p:cNvPr id="12" name="Oval 11"/>
          <p:cNvSpPr/>
          <p:nvPr/>
        </p:nvSpPr>
        <p:spPr>
          <a:xfrm>
            <a:off x="6324600" y="28765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13" name="Oval 12"/>
          <p:cNvSpPr/>
          <p:nvPr/>
        </p:nvSpPr>
        <p:spPr>
          <a:xfrm>
            <a:off x="6324600" y="31051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15" name="Left Brace 14"/>
          <p:cNvSpPr/>
          <p:nvPr/>
        </p:nvSpPr>
        <p:spPr>
          <a:xfrm rot="16200000">
            <a:off x="2076451" y="2895599"/>
            <a:ext cx="304800" cy="876301"/>
          </a:xfrm>
          <a:prstGeom prst="leftBrace">
            <a:avLst/>
          </a:prstGeom>
          <a:noFill/>
          <a:ln>
            <a:solidFill>
              <a:schemeClr val="bg1"/>
            </a:solidFill>
          </a:ln>
        </p:spPr>
        <p:style>
          <a:lnRef idx="2">
            <a:schemeClr val="dk1"/>
          </a:lnRef>
          <a:fillRef idx="0">
            <a:schemeClr val="dk1"/>
          </a:fillRef>
          <a:effectRef idx="1">
            <a:schemeClr val="dk1"/>
          </a:effectRef>
          <a:fontRef idx="minor">
            <a:schemeClr val="tx1"/>
          </a:fontRef>
        </p:style>
        <p:txBody>
          <a:bodyPr rtlCol="0" anchor="ctr"/>
          <a:lstStyle/>
          <a:p>
            <a:pPr algn="ctr"/>
            <a:endParaRPr lang="en-US"/>
          </a:p>
        </p:txBody>
      </p:sp>
      <p:sp>
        <p:nvSpPr>
          <p:cNvPr id="16" name="Rectangle 15"/>
          <p:cNvSpPr/>
          <p:nvPr/>
        </p:nvSpPr>
        <p:spPr>
          <a:xfrm>
            <a:off x="1447800" y="3513951"/>
            <a:ext cx="2057400" cy="307777"/>
          </a:xfrm>
          <a:prstGeom prst="rect">
            <a:avLst/>
          </a:prstGeom>
        </p:spPr>
        <p:txBody>
          <a:bodyPr wrap="square">
            <a:spAutoFit/>
          </a:bodyPr>
          <a:lstStyle/>
          <a:p>
            <a:r>
              <a:rPr lang="en-US" sz="1400" b="1" dirty="0" smtClean="0">
                <a:solidFill>
                  <a:schemeClr val="bg1"/>
                </a:solidFill>
              </a:rPr>
              <a:t>Valence electron</a:t>
            </a:r>
            <a:endParaRPr lang="en-US" sz="1400" b="1" dirty="0">
              <a:solidFill>
                <a:schemeClr val="bg1"/>
              </a:solidFill>
            </a:endParaRPr>
          </a:p>
        </p:txBody>
      </p:sp>
      <p:sp>
        <p:nvSpPr>
          <p:cNvPr id="17" name="Rectangle 16"/>
          <p:cNvSpPr/>
          <p:nvPr/>
        </p:nvSpPr>
        <p:spPr>
          <a:xfrm>
            <a:off x="5486400" y="3711773"/>
            <a:ext cx="2667000" cy="307777"/>
          </a:xfrm>
          <a:prstGeom prst="rect">
            <a:avLst/>
          </a:prstGeom>
        </p:spPr>
        <p:txBody>
          <a:bodyPr wrap="square">
            <a:spAutoFit/>
          </a:bodyPr>
          <a:lstStyle/>
          <a:p>
            <a:r>
              <a:rPr lang="en-US" sz="1400" b="1" dirty="0" smtClean="0">
                <a:solidFill>
                  <a:schemeClr val="bg1"/>
                </a:solidFill>
              </a:rPr>
              <a:t>Shared pair of electron</a:t>
            </a:r>
            <a:endParaRPr lang="en-US" sz="1400" b="1" dirty="0">
              <a:solidFill>
                <a:schemeClr val="bg1"/>
              </a:solidFill>
            </a:endParaRPr>
          </a:p>
        </p:txBody>
      </p:sp>
      <p:cxnSp>
        <p:nvCxnSpPr>
          <p:cNvPr id="18" name="Straight Arrow Connector 17"/>
          <p:cNvCxnSpPr/>
          <p:nvPr/>
        </p:nvCxnSpPr>
        <p:spPr>
          <a:xfrm rot="5400000" flipH="1" flipV="1">
            <a:off x="6211491" y="3600053"/>
            <a:ext cx="227806" cy="1588"/>
          </a:xfrm>
          <a:prstGeom prst="straightConnector1">
            <a:avLst/>
          </a:prstGeom>
          <a:ln>
            <a:solidFill>
              <a:schemeClr val="bg1"/>
            </a:solidFill>
            <a:tailEnd type="arrow"/>
          </a:ln>
        </p:spPr>
        <p:style>
          <a:lnRef idx="2">
            <a:schemeClr val="dk1"/>
          </a:lnRef>
          <a:fillRef idx="0">
            <a:schemeClr val="dk1"/>
          </a:fillRef>
          <a:effectRef idx="1">
            <a:schemeClr val="dk1"/>
          </a:effectRef>
          <a:fontRef idx="minor">
            <a:schemeClr val="tx1"/>
          </a:fontRef>
        </p:style>
      </p:cxnSp>
      <p:sp>
        <p:nvSpPr>
          <p:cNvPr id="19" name="Rectangle 18"/>
          <p:cNvSpPr/>
          <p:nvPr/>
        </p:nvSpPr>
        <p:spPr>
          <a:xfrm>
            <a:off x="1447800" y="4183618"/>
            <a:ext cx="1031051" cy="369332"/>
          </a:xfrm>
          <a:prstGeom prst="rect">
            <a:avLst/>
          </a:prstGeom>
        </p:spPr>
        <p:txBody>
          <a:bodyPr wrap="none">
            <a:spAutoFit/>
          </a:bodyPr>
          <a:lstStyle/>
          <a:p>
            <a:r>
              <a:rPr lang="en-US" dirty="0" smtClean="0">
                <a:solidFill>
                  <a:schemeClr val="bg1"/>
                </a:solidFill>
              </a:rPr>
              <a:t> H       </a:t>
            </a:r>
            <a:r>
              <a:rPr lang="en-US" dirty="0" err="1" smtClean="0">
                <a:solidFill>
                  <a:schemeClr val="bg1"/>
                </a:solidFill>
              </a:rPr>
              <a:t>H</a:t>
            </a:r>
            <a:endParaRPr lang="en-US" dirty="0">
              <a:solidFill>
                <a:schemeClr val="bg1"/>
              </a:solidFill>
            </a:endParaRPr>
          </a:p>
        </p:txBody>
      </p:sp>
      <p:cxnSp>
        <p:nvCxnSpPr>
          <p:cNvPr id="20" name="Straight Connector 19"/>
          <p:cNvCxnSpPr/>
          <p:nvPr/>
        </p:nvCxnSpPr>
        <p:spPr>
          <a:xfrm>
            <a:off x="1828800" y="4398962"/>
            <a:ext cx="3048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21" name="Straight Arrow Connector 20"/>
          <p:cNvCxnSpPr/>
          <p:nvPr/>
        </p:nvCxnSpPr>
        <p:spPr>
          <a:xfrm rot="5400000" flipH="1" flipV="1">
            <a:off x="1866503" y="4209653"/>
            <a:ext cx="227806" cy="1588"/>
          </a:xfrm>
          <a:prstGeom prst="straightConnector1">
            <a:avLst/>
          </a:prstGeom>
          <a:ln>
            <a:solidFill>
              <a:schemeClr val="bg1"/>
            </a:solidFill>
            <a:tailEnd type="arrow"/>
          </a:ln>
        </p:spPr>
        <p:style>
          <a:lnRef idx="2">
            <a:schemeClr val="dk1"/>
          </a:lnRef>
          <a:fillRef idx="0">
            <a:schemeClr val="dk1"/>
          </a:fillRef>
          <a:effectRef idx="1">
            <a:schemeClr val="dk1"/>
          </a:effectRef>
          <a:fontRef idx="minor">
            <a:schemeClr val="tx1"/>
          </a:fontRef>
        </p:style>
      </p:cxnSp>
      <p:sp>
        <p:nvSpPr>
          <p:cNvPr id="22" name="Rectangle 21"/>
          <p:cNvSpPr/>
          <p:nvPr/>
        </p:nvSpPr>
        <p:spPr>
          <a:xfrm>
            <a:off x="1447800" y="3790950"/>
            <a:ext cx="2057400" cy="523220"/>
          </a:xfrm>
          <a:prstGeom prst="rect">
            <a:avLst/>
          </a:prstGeom>
        </p:spPr>
        <p:txBody>
          <a:bodyPr wrap="square">
            <a:spAutoFit/>
          </a:bodyPr>
          <a:lstStyle/>
          <a:p>
            <a:r>
              <a:rPr lang="en-US" sz="1400" b="1" dirty="0" smtClean="0">
                <a:solidFill>
                  <a:schemeClr val="bg1"/>
                </a:solidFill>
              </a:rPr>
              <a:t>Single Bond</a:t>
            </a:r>
            <a:r>
              <a:rPr lang="en-US" sz="1400" dirty="0">
                <a:solidFill>
                  <a:schemeClr val="bg1"/>
                </a:solidFill>
              </a:rPr>
              <a:t/>
            </a:r>
            <a:br>
              <a:rPr lang="en-US" sz="1400" dirty="0">
                <a:solidFill>
                  <a:schemeClr val="bg1"/>
                </a:solidFill>
              </a:rPr>
            </a:br>
            <a:endParaRPr lang="en-US" sz="1400" dirty="0">
              <a:solidFill>
                <a:schemeClr val="bg1"/>
              </a:solidFill>
            </a:endParaRPr>
          </a:p>
        </p:txBody>
      </p:sp>
      <p:cxnSp>
        <p:nvCxnSpPr>
          <p:cNvPr id="23" name="Straight Arrow Connector 22"/>
          <p:cNvCxnSpPr/>
          <p:nvPr/>
        </p:nvCxnSpPr>
        <p:spPr>
          <a:xfrm>
            <a:off x="3200400" y="4322762"/>
            <a:ext cx="1905000" cy="1588"/>
          </a:xfrm>
          <a:prstGeom prst="straightConnector1">
            <a:avLst/>
          </a:prstGeom>
          <a:ln>
            <a:solidFill>
              <a:schemeClr val="bg1"/>
            </a:solidFill>
            <a:tailEnd type="arrow"/>
          </a:ln>
        </p:spPr>
        <p:style>
          <a:lnRef idx="3">
            <a:schemeClr val="accent3"/>
          </a:lnRef>
          <a:fillRef idx="0">
            <a:schemeClr val="accent3"/>
          </a:fillRef>
          <a:effectRef idx="2">
            <a:schemeClr val="accent3"/>
          </a:effectRef>
          <a:fontRef idx="minor">
            <a:schemeClr val="tx1"/>
          </a:fontRef>
        </p:style>
      </p:cxnSp>
      <p:sp>
        <p:nvSpPr>
          <p:cNvPr id="24" name="Rectangle 23"/>
          <p:cNvSpPr/>
          <p:nvPr/>
        </p:nvSpPr>
        <p:spPr>
          <a:xfrm>
            <a:off x="5334000" y="4107418"/>
            <a:ext cx="436338" cy="369332"/>
          </a:xfrm>
          <a:prstGeom prst="rect">
            <a:avLst/>
          </a:prstGeom>
        </p:spPr>
        <p:txBody>
          <a:bodyPr wrap="none">
            <a:spAutoFit/>
          </a:bodyPr>
          <a:lstStyle/>
          <a:p>
            <a:r>
              <a:rPr lang="en-US" b="1" dirty="0">
                <a:solidFill>
                  <a:schemeClr val="bg1"/>
                </a:solidFill>
              </a:rPr>
              <a:t>H</a:t>
            </a:r>
            <a:r>
              <a:rPr lang="en-US" b="1" baseline="-25000" dirty="0" smtClean="0">
                <a:solidFill>
                  <a:schemeClr val="bg1"/>
                </a:solidFill>
              </a:rPr>
              <a:t>2</a:t>
            </a:r>
            <a:endParaRPr lang="en-US" dirty="0">
              <a:solidFill>
                <a:schemeClr val="bg1"/>
              </a:solidFill>
            </a:endParaRP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Bottom)">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413"/>
                                        </p:tgtEl>
                                        <p:attrNameLst>
                                          <p:attrName>style.visibility</p:attrName>
                                        </p:attrNameLst>
                                      </p:cBhvr>
                                      <p:to>
                                        <p:strVal val="visible"/>
                                      </p:to>
                                    </p:set>
                                    <p:animEffect transition="in" filter="slide(fromBottom)">
                                      <p:cBhvr>
                                        <p:cTn id="12" dur="500"/>
                                        <p:tgtEl>
                                          <p:spTgt spid="1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413" name="Shape 1413"/>
          <p:cNvSpPr txBox="1">
            <a:spLocks noGrp="1"/>
          </p:cNvSpPr>
          <p:nvPr>
            <p:ph type="title"/>
          </p:nvPr>
        </p:nvSpPr>
        <p:spPr>
          <a:xfrm>
            <a:off x="1885100" y="2573800"/>
            <a:ext cx="6877900" cy="1217150"/>
          </a:xfrm>
          <a:prstGeom prst="rect">
            <a:avLst/>
          </a:prstGeom>
        </p:spPr>
        <p:txBody>
          <a:bodyPr lIns="91425" tIns="91425" rIns="91425" bIns="91425" anchor="b" anchorCtr="0">
            <a:noAutofit/>
          </a:bodyPr>
          <a:lstStyle/>
          <a:p>
            <a:r>
              <a:rPr lang="en-US" sz="2400" dirty="0" smtClean="0">
                <a:solidFill>
                  <a:schemeClr val="bg1"/>
                </a:solidFill>
                <a:latin typeface="MS PMincho" pitchFamily="18" charset="-128"/>
                <a:ea typeface="MS PMincho" pitchFamily="18" charset="-128"/>
              </a:rPr>
              <a:t>Valence electron of hydrogen = 1</a:t>
            </a:r>
            <a:br>
              <a:rPr lang="en-US" sz="2400" dirty="0" smtClean="0">
                <a:solidFill>
                  <a:schemeClr val="bg1"/>
                </a:solidFill>
                <a:latin typeface="MS PMincho" pitchFamily="18" charset="-128"/>
                <a:ea typeface="MS PMincho" pitchFamily="18" charset="-128"/>
              </a:rPr>
            </a:br>
            <a:r>
              <a:rPr lang="en-US" sz="2400" dirty="0" smtClean="0">
                <a:solidFill>
                  <a:schemeClr val="bg1"/>
                </a:solidFill>
                <a:latin typeface="MS PMincho" pitchFamily="18" charset="-128"/>
                <a:ea typeface="MS PMincho" pitchFamily="18" charset="-128"/>
              </a:rPr>
              <a:t>Atomic number of chlorine = 17</a:t>
            </a:r>
            <a:br>
              <a:rPr lang="en-US" sz="2400" dirty="0" smtClean="0">
                <a:solidFill>
                  <a:schemeClr val="bg1"/>
                </a:solidFill>
                <a:latin typeface="MS PMincho" pitchFamily="18" charset="-128"/>
                <a:ea typeface="MS PMincho" pitchFamily="18" charset="-128"/>
              </a:rPr>
            </a:br>
            <a:r>
              <a:rPr lang="en-US" sz="2400" dirty="0" smtClean="0">
                <a:solidFill>
                  <a:schemeClr val="bg1"/>
                </a:solidFill>
                <a:latin typeface="MS PMincho" pitchFamily="18" charset="-128"/>
                <a:ea typeface="MS PMincho" pitchFamily="18" charset="-128"/>
              </a:rPr>
              <a:t>Electronic configuration of chlorine: 2, 8, 7</a:t>
            </a:r>
            <a:br>
              <a:rPr lang="en-US" sz="2400" dirty="0" smtClean="0">
                <a:solidFill>
                  <a:schemeClr val="bg1"/>
                </a:solidFill>
                <a:latin typeface="MS PMincho" pitchFamily="18" charset="-128"/>
                <a:ea typeface="MS PMincho" pitchFamily="18" charset="-128"/>
              </a:rPr>
            </a:br>
            <a:r>
              <a:rPr lang="en-US" sz="2400" dirty="0" smtClean="0">
                <a:solidFill>
                  <a:schemeClr val="bg1"/>
                </a:solidFill>
                <a:latin typeface="MS PMincho" pitchFamily="18" charset="-128"/>
                <a:ea typeface="MS PMincho" pitchFamily="18" charset="-128"/>
              </a:rPr>
              <a:t>Electrons in outermost orbit = 7</a:t>
            </a:r>
            <a:br>
              <a:rPr lang="en-US" sz="2400" dirty="0" smtClean="0">
                <a:solidFill>
                  <a:schemeClr val="bg1"/>
                </a:solidFill>
                <a:latin typeface="MS PMincho" pitchFamily="18" charset="-128"/>
                <a:ea typeface="MS PMincho" pitchFamily="18" charset="-128"/>
              </a:rPr>
            </a:br>
            <a:r>
              <a:rPr lang="en-US" sz="2400" dirty="0" smtClean="0">
                <a:solidFill>
                  <a:schemeClr val="bg1"/>
                </a:solidFill>
                <a:latin typeface="MS PMincho" pitchFamily="18" charset="-128"/>
                <a:ea typeface="MS PMincho" pitchFamily="18" charset="-128"/>
              </a:rPr>
              <a:t>Valence electron = 7</a:t>
            </a:r>
          </a:p>
        </p:txBody>
      </p:sp>
      <p:sp>
        <p:nvSpPr>
          <p:cNvPr id="3" name="Shape 1413"/>
          <p:cNvSpPr txBox="1">
            <a:spLocks/>
          </p:cNvSpPr>
          <p:nvPr/>
        </p:nvSpPr>
        <p:spPr>
          <a:xfrm>
            <a:off x="1371600" y="1200150"/>
            <a:ext cx="8077200" cy="609600"/>
          </a:xfrm>
          <a:prstGeom prst="rect">
            <a:avLst/>
          </a:prstGeom>
          <a:noFill/>
          <a:ln>
            <a:noFill/>
          </a:ln>
        </p:spPr>
        <p:txBody>
          <a:bodyPr lIns="91425" tIns="91425" rIns="91425" bIns="91425" anchor="b" anchorCtr="0">
            <a:noAutofit/>
          </a:bodyPr>
          <a:lstStyle/>
          <a:p>
            <a:pPr lvl="0">
              <a:buClr>
                <a:srgbClr val="19BBD5"/>
              </a:buClr>
              <a:buSzPct val="100000"/>
            </a:pPr>
            <a:r>
              <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rPr>
              <a:t>Formation of hydrogen chloride</a:t>
            </a:r>
            <a:r>
              <a:rPr kumimoji="0" lang="en-US" sz="3600" b="0" i="0" strike="noStrike" kern="0" cap="none" spc="0" normalizeH="0" noProof="0" dirty="0" smtClean="0">
                <a:ln>
                  <a:noFill/>
                </a:ln>
                <a:solidFill>
                  <a:srgbClr val="19BBD5"/>
                </a:solidFill>
                <a:effectLst/>
                <a:uLnTx/>
                <a:uFillTx/>
                <a:latin typeface="Nixie One"/>
                <a:ea typeface="Nixie One"/>
                <a:cs typeface="Nixie One"/>
                <a:sym typeface="Nixie One"/>
              </a:rPr>
              <a:t> </a:t>
            </a:r>
            <a:r>
              <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rPr>
              <a:t>(</a:t>
            </a:r>
            <a:r>
              <a:rPr kumimoji="0" lang="en-US" sz="3600" b="0" i="0" strike="noStrike" kern="0" cap="none" spc="0" normalizeH="0" baseline="0" noProof="0" dirty="0" err="1" smtClean="0">
                <a:ln>
                  <a:noFill/>
                </a:ln>
                <a:solidFill>
                  <a:srgbClr val="19BBD5"/>
                </a:solidFill>
                <a:effectLst/>
                <a:uLnTx/>
                <a:uFillTx/>
                <a:latin typeface="Nixie One"/>
                <a:ea typeface="Nixie One"/>
                <a:cs typeface="Nixie One"/>
                <a:sym typeface="Nixie One"/>
              </a:rPr>
              <a:t>HCl</a:t>
            </a:r>
            <a:r>
              <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rPr>
              <a:t>):</a:t>
            </a:r>
          </a:p>
        </p:txBody>
      </p:sp>
      <p:sp>
        <p:nvSpPr>
          <p:cNvPr id="10" name="Oval 9"/>
          <p:cNvSpPr/>
          <p:nvPr/>
        </p:nvSpPr>
        <p:spPr>
          <a:xfrm>
            <a:off x="3810000" y="3943350"/>
            <a:ext cx="990600" cy="9144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solidFill>
                  <a:schemeClr val="bg1"/>
                </a:solidFill>
              </a:rPr>
              <a:t>H</a:t>
            </a:r>
            <a:endParaRPr lang="en-US" dirty="0">
              <a:solidFill>
                <a:schemeClr val="bg1"/>
              </a:solidFill>
            </a:endParaRPr>
          </a:p>
        </p:txBody>
      </p:sp>
      <p:sp>
        <p:nvSpPr>
          <p:cNvPr id="11" name="Oval 10"/>
          <p:cNvSpPr/>
          <p:nvPr/>
        </p:nvSpPr>
        <p:spPr>
          <a:xfrm>
            <a:off x="4495800" y="3943350"/>
            <a:ext cx="990600" cy="9144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smtClean="0">
                <a:solidFill>
                  <a:schemeClr val="bg1"/>
                </a:solidFill>
              </a:rPr>
              <a:t>Cl</a:t>
            </a:r>
            <a:endParaRPr lang="en-US" dirty="0">
              <a:solidFill>
                <a:schemeClr val="bg1"/>
              </a:solidFill>
            </a:endParaRPr>
          </a:p>
        </p:txBody>
      </p:sp>
      <p:sp>
        <p:nvSpPr>
          <p:cNvPr id="12" name="Oval 11"/>
          <p:cNvSpPr/>
          <p:nvPr/>
        </p:nvSpPr>
        <p:spPr>
          <a:xfrm>
            <a:off x="4648200" y="42481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13" name="Oval 12"/>
          <p:cNvSpPr/>
          <p:nvPr/>
        </p:nvSpPr>
        <p:spPr>
          <a:xfrm>
            <a:off x="4648200" y="44767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25" name="Oval 24"/>
          <p:cNvSpPr/>
          <p:nvPr/>
        </p:nvSpPr>
        <p:spPr>
          <a:xfrm>
            <a:off x="4876800" y="46291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26" name="Oval 25"/>
          <p:cNvSpPr/>
          <p:nvPr/>
        </p:nvSpPr>
        <p:spPr>
          <a:xfrm>
            <a:off x="5029200" y="46291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27" name="Oval 26"/>
          <p:cNvSpPr/>
          <p:nvPr/>
        </p:nvSpPr>
        <p:spPr>
          <a:xfrm>
            <a:off x="4876800" y="40957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28" name="Oval 27"/>
          <p:cNvSpPr/>
          <p:nvPr/>
        </p:nvSpPr>
        <p:spPr>
          <a:xfrm>
            <a:off x="5029200" y="40957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29" name="Oval 28"/>
          <p:cNvSpPr/>
          <p:nvPr/>
        </p:nvSpPr>
        <p:spPr>
          <a:xfrm>
            <a:off x="5181600" y="43243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30" name="Oval 29"/>
          <p:cNvSpPr/>
          <p:nvPr/>
        </p:nvSpPr>
        <p:spPr>
          <a:xfrm>
            <a:off x="5181600" y="44767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Bottom)">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413"/>
                                        </p:tgtEl>
                                        <p:attrNameLst>
                                          <p:attrName>style.visibility</p:attrName>
                                        </p:attrNameLst>
                                      </p:cBhvr>
                                      <p:to>
                                        <p:strVal val="visible"/>
                                      </p:to>
                                    </p:set>
                                    <p:animEffect transition="in" filter="slide(fromBottom)">
                                      <p:cBhvr>
                                        <p:cTn id="12" dur="500"/>
                                        <p:tgtEl>
                                          <p:spTgt spid="1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413" name="Shape 1413"/>
          <p:cNvSpPr txBox="1">
            <a:spLocks noGrp="1"/>
          </p:cNvSpPr>
          <p:nvPr>
            <p:ph type="title"/>
          </p:nvPr>
        </p:nvSpPr>
        <p:spPr>
          <a:xfrm>
            <a:off x="2113700" y="1735600"/>
            <a:ext cx="6877900" cy="1217150"/>
          </a:xfrm>
          <a:prstGeom prst="rect">
            <a:avLst/>
          </a:prstGeom>
        </p:spPr>
        <p:txBody>
          <a:bodyPr lIns="91425" tIns="91425" rIns="91425" bIns="91425" anchor="b" anchorCtr="0">
            <a:noAutofit/>
          </a:bodyPr>
          <a:lstStyle/>
          <a:p>
            <a:r>
              <a:rPr lang="en-US" sz="2400" dirty="0" smtClean="0">
                <a:solidFill>
                  <a:schemeClr val="bg1"/>
                </a:solidFill>
                <a:latin typeface="MS PMincho" pitchFamily="18" charset="-128"/>
                <a:ea typeface="MS PMincho" pitchFamily="18" charset="-128"/>
              </a:rPr>
              <a:t>Valence electron of chlorine = 7</a:t>
            </a:r>
          </a:p>
        </p:txBody>
      </p:sp>
      <p:sp>
        <p:nvSpPr>
          <p:cNvPr id="3" name="Shape 1413"/>
          <p:cNvSpPr txBox="1">
            <a:spLocks/>
          </p:cNvSpPr>
          <p:nvPr/>
        </p:nvSpPr>
        <p:spPr>
          <a:xfrm>
            <a:off x="1371600" y="1200150"/>
            <a:ext cx="8077200" cy="609600"/>
          </a:xfrm>
          <a:prstGeom prst="rect">
            <a:avLst/>
          </a:prstGeom>
          <a:noFill/>
          <a:ln>
            <a:noFill/>
          </a:ln>
        </p:spPr>
        <p:txBody>
          <a:bodyPr lIns="91425" tIns="91425" rIns="91425" bIns="91425" anchor="b" anchorCtr="0">
            <a:noAutofit/>
          </a:bodyPr>
          <a:lstStyle/>
          <a:p>
            <a:pPr lvl="0">
              <a:buClr>
                <a:srgbClr val="19BBD5"/>
              </a:buClr>
              <a:buSzPct val="100000"/>
            </a:pPr>
            <a:r>
              <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rPr>
              <a:t>Formation of chlorine molecule (Cl</a:t>
            </a:r>
            <a:r>
              <a:rPr kumimoji="0" lang="en-US" sz="1600" b="0" i="0" strike="noStrike" kern="0" cap="none" spc="0" normalizeH="0" baseline="0" noProof="0" dirty="0" smtClean="0">
                <a:ln>
                  <a:noFill/>
                </a:ln>
                <a:solidFill>
                  <a:srgbClr val="19BBD5"/>
                </a:solidFill>
                <a:effectLst/>
                <a:uLnTx/>
                <a:uFillTx/>
                <a:latin typeface="Nixie One"/>
                <a:ea typeface="Nixie One"/>
                <a:cs typeface="Nixie One"/>
                <a:sym typeface="Nixie One"/>
              </a:rPr>
              <a:t>2</a:t>
            </a:r>
            <a:r>
              <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rPr>
              <a:t>):</a:t>
            </a:r>
          </a:p>
        </p:txBody>
      </p:sp>
      <p:sp>
        <p:nvSpPr>
          <p:cNvPr id="10" name="Oval 9"/>
          <p:cNvSpPr/>
          <p:nvPr/>
        </p:nvSpPr>
        <p:spPr>
          <a:xfrm>
            <a:off x="3810000" y="3105150"/>
            <a:ext cx="990600" cy="9144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smtClean="0">
                <a:solidFill>
                  <a:schemeClr val="bg1"/>
                </a:solidFill>
              </a:rPr>
              <a:t>Cl</a:t>
            </a:r>
            <a:endParaRPr lang="en-US" dirty="0">
              <a:solidFill>
                <a:schemeClr val="bg1"/>
              </a:solidFill>
            </a:endParaRPr>
          </a:p>
        </p:txBody>
      </p:sp>
      <p:sp>
        <p:nvSpPr>
          <p:cNvPr id="11" name="Oval 10"/>
          <p:cNvSpPr/>
          <p:nvPr/>
        </p:nvSpPr>
        <p:spPr>
          <a:xfrm>
            <a:off x="4495800" y="3105150"/>
            <a:ext cx="990600" cy="9144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smtClean="0">
                <a:solidFill>
                  <a:schemeClr val="bg1"/>
                </a:solidFill>
              </a:rPr>
              <a:t>Cl</a:t>
            </a:r>
            <a:endParaRPr lang="en-US" dirty="0">
              <a:solidFill>
                <a:schemeClr val="bg1"/>
              </a:solidFill>
            </a:endParaRPr>
          </a:p>
        </p:txBody>
      </p:sp>
      <p:sp>
        <p:nvSpPr>
          <p:cNvPr id="13" name="Oval 12"/>
          <p:cNvSpPr/>
          <p:nvPr/>
        </p:nvSpPr>
        <p:spPr>
          <a:xfrm>
            <a:off x="4648200" y="36385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25" name="Oval 24"/>
          <p:cNvSpPr/>
          <p:nvPr/>
        </p:nvSpPr>
        <p:spPr>
          <a:xfrm>
            <a:off x="4876800" y="37909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26" name="Oval 25"/>
          <p:cNvSpPr/>
          <p:nvPr/>
        </p:nvSpPr>
        <p:spPr>
          <a:xfrm>
            <a:off x="5029200" y="37909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27" name="Oval 26"/>
          <p:cNvSpPr/>
          <p:nvPr/>
        </p:nvSpPr>
        <p:spPr>
          <a:xfrm>
            <a:off x="4876800" y="32575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28" name="Oval 27"/>
          <p:cNvSpPr/>
          <p:nvPr/>
        </p:nvSpPr>
        <p:spPr>
          <a:xfrm>
            <a:off x="5029200" y="32575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29" name="Oval 28"/>
          <p:cNvSpPr/>
          <p:nvPr/>
        </p:nvSpPr>
        <p:spPr>
          <a:xfrm>
            <a:off x="5181600" y="34861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30" name="Oval 29"/>
          <p:cNvSpPr/>
          <p:nvPr/>
        </p:nvSpPr>
        <p:spPr>
          <a:xfrm>
            <a:off x="5181600" y="36385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15" name="Oval 14"/>
          <p:cNvSpPr/>
          <p:nvPr/>
        </p:nvSpPr>
        <p:spPr>
          <a:xfrm>
            <a:off x="4114800" y="37909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16" name="Oval 15"/>
          <p:cNvSpPr/>
          <p:nvPr/>
        </p:nvSpPr>
        <p:spPr>
          <a:xfrm>
            <a:off x="4267200" y="37909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17" name="Oval 16"/>
          <p:cNvSpPr/>
          <p:nvPr/>
        </p:nvSpPr>
        <p:spPr>
          <a:xfrm>
            <a:off x="4114800" y="32575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18" name="Oval 17"/>
          <p:cNvSpPr/>
          <p:nvPr/>
        </p:nvSpPr>
        <p:spPr>
          <a:xfrm>
            <a:off x="4267200" y="32575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19" name="Oval 18"/>
          <p:cNvSpPr/>
          <p:nvPr/>
        </p:nvSpPr>
        <p:spPr>
          <a:xfrm>
            <a:off x="3962400" y="34861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20" name="Oval 19"/>
          <p:cNvSpPr/>
          <p:nvPr/>
        </p:nvSpPr>
        <p:spPr>
          <a:xfrm>
            <a:off x="3962400" y="36385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21" name="Oval 20"/>
          <p:cNvSpPr/>
          <p:nvPr/>
        </p:nvSpPr>
        <p:spPr>
          <a:xfrm>
            <a:off x="4648200" y="34099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Bottom)">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413"/>
                                        </p:tgtEl>
                                        <p:attrNameLst>
                                          <p:attrName>style.visibility</p:attrName>
                                        </p:attrNameLst>
                                      </p:cBhvr>
                                      <p:to>
                                        <p:strVal val="visible"/>
                                      </p:to>
                                    </p:set>
                                    <p:animEffect transition="in" filter="slide(fromBottom)">
                                      <p:cBhvr>
                                        <p:cTn id="12" dur="500"/>
                                        <p:tgtEl>
                                          <p:spTgt spid="1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413" name="Shape 1413"/>
          <p:cNvSpPr txBox="1">
            <a:spLocks noGrp="1"/>
          </p:cNvSpPr>
          <p:nvPr>
            <p:ph type="title"/>
          </p:nvPr>
        </p:nvSpPr>
        <p:spPr>
          <a:xfrm>
            <a:off x="2057400" y="1811800"/>
            <a:ext cx="6877900" cy="1217150"/>
          </a:xfrm>
          <a:prstGeom prst="rect">
            <a:avLst/>
          </a:prstGeom>
        </p:spPr>
        <p:txBody>
          <a:bodyPr lIns="91425" tIns="91425" rIns="91425" bIns="91425" anchor="b" anchorCtr="0">
            <a:noAutofit/>
          </a:bodyPr>
          <a:lstStyle/>
          <a:p>
            <a:r>
              <a:rPr lang="en-US" sz="2400" dirty="0" smtClean="0">
                <a:solidFill>
                  <a:schemeClr val="bg1"/>
                </a:solidFill>
                <a:latin typeface="MS PMincho" pitchFamily="18" charset="-128"/>
                <a:ea typeface="MS PMincho" pitchFamily="18" charset="-128"/>
              </a:rPr>
              <a:t>Valence electron of hydrogen = 1</a:t>
            </a:r>
            <a:br>
              <a:rPr lang="en-US" sz="2400" dirty="0" smtClean="0">
                <a:solidFill>
                  <a:schemeClr val="bg1"/>
                </a:solidFill>
                <a:latin typeface="MS PMincho" pitchFamily="18" charset="-128"/>
                <a:ea typeface="MS PMincho" pitchFamily="18" charset="-128"/>
              </a:rPr>
            </a:br>
            <a:r>
              <a:rPr lang="en-US" sz="2400" dirty="0" smtClean="0">
                <a:solidFill>
                  <a:schemeClr val="bg1"/>
                </a:solidFill>
                <a:latin typeface="MS PMincho" pitchFamily="18" charset="-128"/>
                <a:ea typeface="MS PMincho" pitchFamily="18" charset="-128"/>
              </a:rPr>
              <a:t>Atomic number of oxygen = 8</a:t>
            </a:r>
            <a:br>
              <a:rPr lang="en-US" sz="2400" dirty="0" smtClean="0">
                <a:solidFill>
                  <a:schemeClr val="bg1"/>
                </a:solidFill>
                <a:latin typeface="MS PMincho" pitchFamily="18" charset="-128"/>
                <a:ea typeface="MS PMincho" pitchFamily="18" charset="-128"/>
              </a:rPr>
            </a:br>
            <a:r>
              <a:rPr lang="en-US" sz="2400" dirty="0" smtClean="0">
                <a:solidFill>
                  <a:schemeClr val="bg1"/>
                </a:solidFill>
                <a:latin typeface="MS PMincho" pitchFamily="18" charset="-128"/>
                <a:ea typeface="MS PMincho" pitchFamily="18" charset="-128"/>
              </a:rPr>
              <a:t>Electronic configuration of oxygen = 2, 6</a:t>
            </a:r>
            <a:br>
              <a:rPr lang="en-US" sz="2400" dirty="0" smtClean="0">
                <a:solidFill>
                  <a:schemeClr val="bg1"/>
                </a:solidFill>
                <a:latin typeface="MS PMincho" pitchFamily="18" charset="-128"/>
                <a:ea typeface="MS PMincho" pitchFamily="18" charset="-128"/>
              </a:rPr>
            </a:br>
            <a:r>
              <a:rPr lang="en-US" sz="2400" dirty="0" smtClean="0">
                <a:solidFill>
                  <a:schemeClr val="bg1"/>
                </a:solidFill>
                <a:latin typeface="MS PMincho" pitchFamily="18" charset="-128"/>
                <a:ea typeface="MS PMincho" pitchFamily="18" charset="-128"/>
              </a:rPr>
              <a:t>Valence electron = 6</a:t>
            </a:r>
          </a:p>
        </p:txBody>
      </p:sp>
      <p:sp>
        <p:nvSpPr>
          <p:cNvPr id="3" name="Shape 1413"/>
          <p:cNvSpPr txBox="1">
            <a:spLocks/>
          </p:cNvSpPr>
          <p:nvPr/>
        </p:nvSpPr>
        <p:spPr>
          <a:xfrm>
            <a:off x="1676400" y="819150"/>
            <a:ext cx="8077200" cy="609600"/>
          </a:xfrm>
          <a:prstGeom prst="rect">
            <a:avLst/>
          </a:prstGeom>
          <a:noFill/>
          <a:ln>
            <a:noFill/>
          </a:ln>
        </p:spPr>
        <p:txBody>
          <a:bodyPr lIns="91425" tIns="91425" rIns="91425" bIns="91425" anchor="b" anchorCtr="0">
            <a:noAutofit/>
          </a:bodyPr>
          <a:lstStyle/>
          <a:p>
            <a:pPr lvl="0">
              <a:buClr>
                <a:srgbClr val="19BBD5"/>
              </a:buClr>
              <a:buSzPct val="100000"/>
            </a:pPr>
            <a:r>
              <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rPr>
              <a:t>Formation of water (H</a:t>
            </a:r>
            <a:r>
              <a:rPr kumimoji="0" lang="en-US" sz="2000" b="0" i="0" strike="noStrike" kern="0" cap="none" spc="0" normalizeH="0" baseline="0" noProof="0" dirty="0" smtClean="0">
                <a:ln>
                  <a:noFill/>
                </a:ln>
                <a:solidFill>
                  <a:srgbClr val="19BBD5"/>
                </a:solidFill>
                <a:effectLst/>
                <a:uLnTx/>
                <a:uFillTx/>
                <a:latin typeface="Nixie One"/>
                <a:ea typeface="Nixie One"/>
                <a:cs typeface="Nixie One"/>
                <a:sym typeface="Nixie One"/>
              </a:rPr>
              <a:t>2</a:t>
            </a:r>
            <a:r>
              <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rPr>
              <a:t>O):</a:t>
            </a:r>
          </a:p>
        </p:txBody>
      </p:sp>
      <p:sp>
        <p:nvSpPr>
          <p:cNvPr id="10" name="Oval 9"/>
          <p:cNvSpPr/>
          <p:nvPr/>
        </p:nvSpPr>
        <p:spPr>
          <a:xfrm>
            <a:off x="3810000" y="3486150"/>
            <a:ext cx="990600" cy="9144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schemeClr val="bg1"/>
                </a:solidFill>
              </a:rPr>
              <a:t>O</a:t>
            </a:r>
          </a:p>
        </p:txBody>
      </p:sp>
      <p:sp>
        <p:nvSpPr>
          <p:cNvPr id="11" name="Oval 10"/>
          <p:cNvSpPr/>
          <p:nvPr/>
        </p:nvSpPr>
        <p:spPr>
          <a:xfrm>
            <a:off x="4419600" y="3486150"/>
            <a:ext cx="990600" cy="9144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schemeClr val="bg1"/>
                </a:solidFill>
              </a:rPr>
              <a:t>H</a:t>
            </a:r>
          </a:p>
        </p:txBody>
      </p:sp>
      <p:sp>
        <p:nvSpPr>
          <p:cNvPr id="13" name="Oval 12"/>
          <p:cNvSpPr/>
          <p:nvPr/>
        </p:nvSpPr>
        <p:spPr>
          <a:xfrm>
            <a:off x="4572000" y="40195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15" name="Oval 14"/>
          <p:cNvSpPr/>
          <p:nvPr/>
        </p:nvSpPr>
        <p:spPr>
          <a:xfrm>
            <a:off x="4343400" y="41719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16" name="Oval 15"/>
          <p:cNvSpPr/>
          <p:nvPr/>
        </p:nvSpPr>
        <p:spPr>
          <a:xfrm>
            <a:off x="4191000" y="41719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17" name="Oval 16"/>
          <p:cNvSpPr/>
          <p:nvPr/>
        </p:nvSpPr>
        <p:spPr>
          <a:xfrm>
            <a:off x="4191000" y="36385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18" name="Oval 17"/>
          <p:cNvSpPr/>
          <p:nvPr/>
        </p:nvSpPr>
        <p:spPr>
          <a:xfrm>
            <a:off x="4343400" y="36385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19" name="Oval 18"/>
          <p:cNvSpPr/>
          <p:nvPr/>
        </p:nvSpPr>
        <p:spPr>
          <a:xfrm>
            <a:off x="3962400" y="38671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20" name="Oval 19"/>
          <p:cNvSpPr/>
          <p:nvPr/>
        </p:nvSpPr>
        <p:spPr>
          <a:xfrm>
            <a:off x="3962400" y="40195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21" name="Oval 20"/>
          <p:cNvSpPr/>
          <p:nvPr/>
        </p:nvSpPr>
        <p:spPr>
          <a:xfrm>
            <a:off x="4572000" y="38671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23" name="Oval 22"/>
          <p:cNvSpPr/>
          <p:nvPr/>
        </p:nvSpPr>
        <p:spPr>
          <a:xfrm>
            <a:off x="3200400" y="3486150"/>
            <a:ext cx="990600" cy="9144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schemeClr val="bg1"/>
                </a:solidFill>
              </a:rPr>
              <a:t>H</a:t>
            </a: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Bottom)">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413"/>
                                        </p:tgtEl>
                                        <p:attrNameLst>
                                          <p:attrName>style.visibility</p:attrName>
                                        </p:attrNameLst>
                                      </p:cBhvr>
                                      <p:to>
                                        <p:strVal val="visible"/>
                                      </p:to>
                                    </p:set>
                                    <p:animEffect transition="in" filter="slide(fromBottom)">
                                      <p:cBhvr>
                                        <p:cTn id="12" dur="500"/>
                                        <p:tgtEl>
                                          <p:spTgt spid="1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413" name="Shape 1413"/>
          <p:cNvSpPr txBox="1">
            <a:spLocks noGrp="1"/>
          </p:cNvSpPr>
          <p:nvPr>
            <p:ph type="title"/>
          </p:nvPr>
        </p:nvSpPr>
        <p:spPr>
          <a:xfrm>
            <a:off x="2057400" y="1352550"/>
            <a:ext cx="6877900" cy="1217150"/>
          </a:xfrm>
          <a:prstGeom prst="rect">
            <a:avLst/>
          </a:prstGeom>
        </p:spPr>
        <p:txBody>
          <a:bodyPr lIns="91425" tIns="91425" rIns="91425" bIns="91425" anchor="b" anchorCtr="0">
            <a:noAutofit/>
          </a:bodyPr>
          <a:lstStyle/>
          <a:p>
            <a:r>
              <a:rPr lang="en-US" sz="2400" dirty="0" smtClean="0">
                <a:solidFill>
                  <a:schemeClr val="bg1"/>
                </a:solidFill>
                <a:latin typeface="MS PMincho" pitchFamily="18" charset="-128"/>
                <a:ea typeface="MS PMincho" pitchFamily="18" charset="-128"/>
              </a:rPr>
              <a:t>Valence electron of carbon = 4</a:t>
            </a:r>
            <a:br>
              <a:rPr lang="en-US" sz="2400" dirty="0" smtClean="0">
                <a:solidFill>
                  <a:schemeClr val="bg1"/>
                </a:solidFill>
                <a:latin typeface="MS PMincho" pitchFamily="18" charset="-128"/>
                <a:ea typeface="MS PMincho" pitchFamily="18" charset="-128"/>
              </a:rPr>
            </a:br>
            <a:r>
              <a:rPr lang="en-US" sz="2400" dirty="0" smtClean="0">
                <a:solidFill>
                  <a:schemeClr val="bg1"/>
                </a:solidFill>
                <a:latin typeface="MS PMincho" pitchFamily="18" charset="-128"/>
                <a:ea typeface="MS PMincho" pitchFamily="18" charset="-128"/>
              </a:rPr>
              <a:t>Valence electron of hydrogen = 1</a:t>
            </a:r>
            <a:br>
              <a:rPr lang="en-US" sz="2400" dirty="0" smtClean="0">
                <a:solidFill>
                  <a:schemeClr val="bg1"/>
                </a:solidFill>
                <a:latin typeface="MS PMincho" pitchFamily="18" charset="-128"/>
                <a:ea typeface="MS PMincho" pitchFamily="18" charset="-128"/>
              </a:rPr>
            </a:br>
            <a:endParaRPr lang="en-US" sz="2400" dirty="0" smtClean="0">
              <a:solidFill>
                <a:schemeClr val="bg1"/>
              </a:solidFill>
              <a:latin typeface="MS PMincho" pitchFamily="18" charset="-128"/>
              <a:ea typeface="MS PMincho" pitchFamily="18" charset="-128"/>
            </a:endParaRPr>
          </a:p>
        </p:txBody>
      </p:sp>
      <p:sp>
        <p:nvSpPr>
          <p:cNvPr id="3" name="Shape 1413"/>
          <p:cNvSpPr txBox="1">
            <a:spLocks/>
          </p:cNvSpPr>
          <p:nvPr/>
        </p:nvSpPr>
        <p:spPr>
          <a:xfrm>
            <a:off x="1752600" y="742950"/>
            <a:ext cx="8077200" cy="609600"/>
          </a:xfrm>
          <a:prstGeom prst="rect">
            <a:avLst/>
          </a:prstGeom>
          <a:noFill/>
          <a:ln>
            <a:noFill/>
          </a:ln>
        </p:spPr>
        <p:txBody>
          <a:bodyPr lIns="91425" tIns="91425" rIns="91425" bIns="91425" anchor="b" anchorCtr="0">
            <a:noAutofit/>
          </a:bodyPr>
          <a:lstStyle/>
          <a:p>
            <a:pPr lvl="0">
              <a:buClr>
                <a:srgbClr val="19BBD5"/>
              </a:buClr>
              <a:buSzPct val="100000"/>
            </a:pPr>
            <a:r>
              <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rPr>
              <a:t>Formation of Methane (CH</a:t>
            </a:r>
            <a:r>
              <a:rPr kumimoji="0" lang="en-US" b="0" i="0" strike="noStrike" kern="0" cap="none" spc="0" normalizeH="0" baseline="0" noProof="0" dirty="0" smtClean="0">
                <a:ln>
                  <a:noFill/>
                </a:ln>
                <a:solidFill>
                  <a:srgbClr val="19BBD5"/>
                </a:solidFill>
                <a:effectLst/>
                <a:uLnTx/>
                <a:uFillTx/>
                <a:latin typeface="Nixie One"/>
                <a:ea typeface="Nixie One"/>
                <a:cs typeface="Nixie One"/>
                <a:sym typeface="Nixie One"/>
              </a:rPr>
              <a:t>4</a:t>
            </a:r>
            <a:r>
              <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rPr>
              <a:t>)</a:t>
            </a:r>
          </a:p>
        </p:txBody>
      </p:sp>
      <p:sp>
        <p:nvSpPr>
          <p:cNvPr id="25" name="Oval 24"/>
          <p:cNvSpPr/>
          <p:nvPr/>
        </p:nvSpPr>
        <p:spPr>
          <a:xfrm>
            <a:off x="3733800" y="4095750"/>
            <a:ext cx="838200" cy="7620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schemeClr val="bg1"/>
                </a:solidFill>
              </a:rPr>
              <a:t>H</a:t>
            </a:r>
          </a:p>
        </p:txBody>
      </p:sp>
      <p:sp>
        <p:nvSpPr>
          <p:cNvPr id="26" name="Oval 25"/>
          <p:cNvSpPr/>
          <p:nvPr/>
        </p:nvSpPr>
        <p:spPr>
          <a:xfrm>
            <a:off x="3352800" y="2876550"/>
            <a:ext cx="1524000" cy="14478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solidFill>
                  <a:schemeClr val="bg1"/>
                </a:solidFill>
              </a:rPr>
              <a:t>C</a:t>
            </a:r>
            <a:endParaRPr lang="en-US" dirty="0">
              <a:solidFill>
                <a:schemeClr val="bg1"/>
              </a:solidFill>
            </a:endParaRPr>
          </a:p>
        </p:txBody>
      </p:sp>
      <p:sp>
        <p:nvSpPr>
          <p:cNvPr id="27" name="Oval 26"/>
          <p:cNvSpPr/>
          <p:nvPr/>
        </p:nvSpPr>
        <p:spPr>
          <a:xfrm>
            <a:off x="3962400" y="29527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28" name="Oval 27"/>
          <p:cNvSpPr/>
          <p:nvPr/>
        </p:nvSpPr>
        <p:spPr>
          <a:xfrm>
            <a:off x="4114800" y="29527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29" name="Oval 28"/>
          <p:cNvSpPr/>
          <p:nvPr/>
        </p:nvSpPr>
        <p:spPr>
          <a:xfrm>
            <a:off x="3429000" y="34861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30" name="Oval 29"/>
          <p:cNvSpPr/>
          <p:nvPr/>
        </p:nvSpPr>
        <p:spPr>
          <a:xfrm>
            <a:off x="3429000" y="36385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31" name="Oval 30"/>
          <p:cNvSpPr/>
          <p:nvPr/>
        </p:nvSpPr>
        <p:spPr>
          <a:xfrm>
            <a:off x="4038600" y="41719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32" name="Oval 31"/>
          <p:cNvSpPr/>
          <p:nvPr/>
        </p:nvSpPr>
        <p:spPr>
          <a:xfrm>
            <a:off x="4191000" y="41719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33" name="Oval 32"/>
          <p:cNvSpPr/>
          <p:nvPr/>
        </p:nvSpPr>
        <p:spPr>
          <a:xfrm>
            <a:off x="2743200" y="3257550"/>
            <a:ext cx="838200" cy="7620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schemeClr val="bg1"/>
                </a:solidFill>
              </a:rPr>
              <a:t>H</a:t>
            </a:r>
          </a:p>
        </p:txBody>
      </p:sp>
      <p:sp>
        <p:nvSpPr>
          <p:cNvPr id="34" name="Oval 33"/>
          <p:cNvSpPr/>
          <p:nvPr/>
        </p:nvSpPr>
        <p:spPr>
          <a:xfrm>
            <a:off x="4724400" y="36385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35" name="Oval 34"/>
          <p:cNvSpPr/>
          <p:nvPr/>
        </p:nvSpPr>
        <p:spPr>
          <a:xfrm>
            <a:off x="4724400" y="34861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36" name="Oval 35"/>
          <p:cNvSpPr/>
          <p:nvPr/>
        </p:nvSpPr>
        <p:spPr>
          <a:xfrm>
            <a:off x="3657600" y="2343150"/>
            <a:ext cx="838200" cy="7620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schemeClr val="bg1"/>
                </a:solidFill>
              </a:rPr>
              <a:t>H</a:t>
            </a:r>
          </a:p>
        </p:txBody>
      </p:sp>
      <p:sp>
        <p:nvSpPr>
          <p:cNvPr id="37" name="Oval 36"/>
          <p:cNvSpPr/>
          <p:nvPr/>
        </p:nvSpPr>
        <p:spPr>
          <a:xfrm>
            <a:off x="4648200" y="3257550"/>
            <a:ext cx="838200" cy="7620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schemeClr val="bg1"/>
                </a:solidFill>
              </a:rPr>
              <a:t>H</a:t>
            </a: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Bottom)">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413"/>
                                        </p:tgtEl>
                                        <p:attrNameLst>
                                          <p:attrName>style.visibility</p:attrName>
                                        </p:attrNameLst>
                                      </p:cBhvr>
                                      <p:to>
                                        <p:strVal val="visible"/>
                                      </p:to>
                                    </p:set>
                                    <p:animEffect transition="in" filter="slide(fromBottom)">
                                      <p:cBhvr>
                                        <p:cTn id="12" dur="500"/>
                                        <p:tgtEl>
                                          <p:spTgt spid="1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413" name="Shape 1413"/>
          <p:cNvSpPr txBox="1">
            <a:spLocks noGrp="1"/>
          </p:cNvSpPr>
          <p:nvPr>
            <p:ph type="title"/>
          </p:nvPr>
        </p:nvSpPr>
        <p:spPr>
          <a:xfrm>
            <a:off x="2057400" y="1352550"/>
            <a:ext cx="6877900" cy="1217150"/>
          </a:xfrm>
          <a:prstGeom prst="rect">
            <a:avLst/>
          </a:prstGeom>
        </p:spPr>
        <p:txBody>
          <a:bodyPr lIns="91425" tIns="91425" rIns="91425" bIns="91425" anchor="b" anchorCtr="0">
            <a:noAutofit/>
          </a:bodyPr>
          <a:lstStyle/>
          <a:p>
            <a:r>
              <a:rPr lang="en-US" sz="2400" dirty="0" smtClean="0">
                <a:solidFill>
                  <a:schemeClr val="bg1"/>
                </a:solidFill>
                <a:latin typeface="MS PMincho" pitchFamily="18" charset="-128"/>
                <a:ea typeface="MS PMincho" pitchFamily="18" charset="-128"/>
              </a:rPr>
              <a:t>Valence electron of carbon = 4</a:t>
            </a:r>
            <a:br>
              <a:rPr lang="en-US" sz="2400" dirty="0" smtClean="0">
                <a:solidFill>
                  <a:schemeClr val="bg1"/>
                </a:solidFill>
                <a:latin typeface="MS PMincho" pitchFamily="18" charset="-128"/>
                <a:ea typeface="MS PMincho" pitchFamily="18" charset="-128"/>
              </a:rPr>
            </a:br>
            <a:r>
              <a:rPr lang="en-US" sz="2400" dirty="0" smtClean="0">
                <a:solidFill>
                  <a:schemeClr val="bg1"/>
                </a:solidFill>
                <a:latin typeface="MS PMincho" pitchFamily="18" charset="-128"/>
                <a:ea typeface="MS PMincho" pitchFamily="18" charset="-128"/>
              </a:rPr>
              <a:t>Valence electron of hydrogen = 1</a:t>
            </a:r>
            <a:br>
              <a:rPr lang="en-US" sz="2400" dirty="0" smtClean="0">
                <a:solidFill>
                  <a:schemeClr val="bg1"/>
                </a:solidFill>
                <a:latin typeface="MS PMincho" pitchFamily="18" charset="-128"/>
                <a:ea typeface="MS PMincho" pitchFamily="18" charset="-128"/>
              </a:rPr>
            </a:br>
            <a:endParaRPr lang="en-US" sz="2400" dirty="0" smtClean="0">
              <a:solidFill>
                <a:schemeClr val="bg1"/>
              </a:solidFill>
              <a:latin typeface="MS PMincho" pitchFamily="18" charset="-128"/>
              <a:ea typeface="MS PMincho" pitchFamily="18" charset="-128"/>
            </a:endParaRPr>
          </a:p>
        </p:txBody>
      </p:sp>
      <p:sp>
        <p:nvSpPr>
          <p:cNvPr id="3" name="Shape 1413"/>
          <p:cNvSpPr txBox="1">
            <a:spLocks/>
          </p:cNvSpPr>
          <p:nvPr/>
        </p:nvSpPr>
        <p:spPr>
          <a:xfrm>
            <a:off x="1752600" y="742950"/>
            <a:ext cx="8077200" cy="609600"/>
          </a:xfrm>
          <a:prstGeom prst="rect">
            <a:avLst/>
          </a:prstGeom>
          <a:noFill/>
          <a:ln>
            <a:noFill/>
          </a:ln>
        </p:spPr>
        <p:txBody>
          <a:bodyPr lIns="91425" tIns="91425" rIns="91425" bIns="91425" anchor="b" anchorCtr="0">
            <a:noAutofit/>
          </a:bodyPr>
          <a:lstStyle/>
          <a:p>
            <a:pPr lvl="0">
              <a:buClr>
                <a:srgbClr val="19BBD5"/>
              </a:buClr>
              <a:buSzPct val="100000"/>
            </a:pPr>
            <a:r>
              <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rPr>
              <a:t>Formation of Ethane (C</a:t>
            </a:r>
            <a:r>
              <a:rPr kumimoji="0" lang="en-US" sz="2000" b="0" i="0" strike="noStrike" kern="0" cap="none" spc="0" normalizeH="0" baseline="0" noProof="0" dirty="0" smtClean="0">
                <a:ln>
                  <a:noFill/>
                </a:ln>
                <a:solidFill>
                  <a:srgbClr val="19BBD5"/>
                </a:solidFill>
                <a:effectLst/>
                <a:uLnTx/>
                <a:uFillTx/>
                <a:latin typeface="Nixie One"/>
                <a:ea typeface="Nixie One"/>
                <a:cs typeface="Nixie One"/>
                <a:sym typeface="Nixie One"/>
              </a:rPr>
              <a:t>2</a:t>
            </a:r>
            <a:r>
              <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rPr>
              <a:t>H</a:t>
            </a:r>
            <a:r>
              <a:rPr kumimoji="0" lang="en-US" sz="2000" b="0" i="0" strike="noStrike" kern="0" cap="none" spc="0" normalizeH="0" baseline="0" noProof="0" dirty="0" smtClean="0">
                <a:ln>
                  <a:noFill/>
                </a:ln>
                <a:solidFill>
                  <a:srgbClr val="19BBD5"/>
                </a:solidFill>
                <a:effectLst/>
                <a:uLnTx/>
                <a:uFillTx/>
                <a:latin typeface="Nixie One"/>
                <a:ea typeface="Nixie One"/>
                <a:cs typeface="Nixie One"/>
                <a:sym typeface="Nixie One"/>
              </a:rPr>
              <a:t>6</a:t>
            </a:r>
            <a:r>
              <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rPr>
              <a:t>):</a:t>
            </a:r>
          </a:p>
        </p:txBody>
      </p:sp>
      <p:sp>
        <p:nvSpPr>
          <p:cNvPr id="24" name="Oval 23"/>
          <p:cNvSpPr/>
          <p:nvPr/>
        </p:nvSpPr>
        <p:spPr>
          <a:xfrm>
            <a:off x="3429000" y="4095750"/>
            <a:ext cx="838200" cy="7620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schemeClr val="bg1"/>
                </a:solidFill>
              </a:rPr>
              <a:t>H</a:t>
            </a:r>
          </a:p>
        </p:txBody>
      </p:sp>
      <p:sp>
        <p:nvSpPr>
          <p:cNvPr id="38" name="Oval 37"/>
          <p:cNvSpPr/>
          <p:nvPr/>
        </p:nvSpPr>
        <p:spPr>
          <a:xfrm>
            <a:off x="3048000" y="2876550"/>
            <a:ext cx="1524000" cy="14478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solidFill>
                  <a:schemeClr val="bg1"/>
                </a:solidFill>
              </a:rPr>
              <a:t>C</a:t>
            </a:r>
            <a:endParaRPr lang="en-US" dirty="0">
              <a:solidFill>
                <a:schemeClr val="bg1"/>
              </a:solidFill>
            </a:endParaRPr>
          </a:p>
        </p:txBody>
      </p:sp>
      <p:sp>
        <p:nvSpPr>
          <p:cNvPr id="40" name="Oval 39"/>
          <p:cNvSpPr/>
          <p:nvPr/>
        </p:nvSpPr>
        <p:spPr>
          <a:xfrm>
            <a:off x="4343400" y="2876550"/>
            <a:ext cx="1524000" cy="14478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solidFill>
                  <a:schemeClr val="bg1"/>
                </a:solidFill>
              </a:rPr>
              <a:t>C</a:t>
            </a:r>
            <a:endParaRPr lang="en-US" dirty="0">
              <a:solidFill>
                <a:schemeClr val="bg1"/>
              </a:solidFill>
            </a:endParaRPr>
          </a:p>
        </p:txBody>
      </p:sp>
      <p:sp>
        <p:nvSpPr>
          <p:cNvPr id="41" name="Oval 40"/>
          <p:cNvSpPr/>
          <p:nvPr/>
        </p:nvSpPr>
        <p:spPr>
          <a:xfrm>
            <a:off x="3657600" y="29527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42" name="Oval 41"/>
          <p:cNvSpPr/>
          <p:nvPr/>
        </p:nvSpPr>
        <p:spPr>
          <a:xfrm>
            <a:off x="3810000" y="29527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43" name="Oval 42"/>
          <p:cNvSpPr/>
          <p:nvPr/>
        </p:nvSpPr>
        <p:spPr>
          <a:xfrm>
            <a:off x="3352800" y="2343150"/>
            <a:ext cx="838200" cy="7620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schemeClr val="bg1"/>
                </a:solidFill>
              </a:rPr>
              <a:t>H</a:t>
            </a:r>
          </a:p>
        </p:txBody>
      </p:sp>
      <p:sp>
        <p:nvSpPr>
          <p:cNvPr id="44" name="Oval 43"/>
          <p:cNvSpPr/>
          <p:nvPr/>
        </p:nvSpPr>
        <p:spPr>
          <a:xfrm>
            <a:off x="3124200" y="34861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45" name="Oval 44"/>
          <p:cNvSpPr/>
          <p:nvPr/>
        </p:nvSpPr>
        <p:spPr>
          <a:xfrm>
            <a:off x="3124200" y="36385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46" name="Oval 45"/>
          <p:cNvSpPr/>
          <p:nvPr/>
        </p:nvSpPr>
        <p:spPr>
          <a:xfrm>
            <a:off x="3733800" y="41719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47" name="Oval 46"/>
          <p:cNvSpPr/>
          <p:nvPr/>
        </p:nvSpPr>
        <p:spPr>
          <a:xfrm>
            <a:off x="3886200" y="41719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48" name="Oval 47"/>
          <p:cNvSpPr/>
          <p:nvPr/>
        </p:nvSpPr>
        <p:spPr>
          <a:xfrm>
            <a:off x="5029200" y="29527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49" name="Oval 48"/>
          <p:cNvSpPr/>
          <p:nvPr/>
        </p:nvSpPr>
        <p:spPr>
          <a:xfrm>
            <a:off x="5181600" y="29527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50" name="Oval 49"/>
          <p:cNvSpPr/>
          <p:nvPr/>
        </p:nvSpPr>
        <p:spPr>
          <a:xfrm>
            <a:off x="5029200" y="41719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51" name="Oval 50"/>
          <p:cNvSpPr/>
          <p:nvPr/>
        </p:nvSpPr>
        <p:spPr>
          <a:xfrm>
            <a:off x="5181600" y="41719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52" name="Oval 51"/>
          <p:cNvSpPr/>
          <p:nvPr/>
        </p:nvSpPr>
        <p:spPr>
          <a:xfrm>
            <a:off x="5715000" y="34861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53" name="Oval 52"/>
          <p:cNvSpPr/>
          <p:nvPr/>
        </p:nvSpPr>
        <p:spPr>
          <a:xfrm>
            <a:off x="5715000" y="36385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56" name="Oval 55"/>
          <p:cNvSpPr/>
          <p:nvPr/>
        </p:nvSpPr>
        <p:spPr>
          <a:xfrm>
            <a:off x="2438400" y="3257550"/>
            <a:ext cx="838200" cy="7620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schemeClr val="bg1"/>
                </a:solidFill>
              </a:rPr>
              <a:t>H</a:t>
            </a:r>
          </a:p>
        </p:txBody>
      </p:sp>
      <p:sp>
        <p:nvSpPr>
          <p:cNvPr id="57" name="Oval 56"/>
          <p:cNvSpPr/>
          <p:nvPr/>
        </p:nvSpPr>
        <p:spPr>
          <a:xfrm>
            <a:off x="4724400" y="4095750"/>
            <a:ext cx="838200" cy="7620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schemeClr val="bg1"/>
                </a:solidFill>
              </a:rPr>
              <a:t>H</a:t>
            </a:r>
          </a:p>
        </p:txBody>
      </p:sp>
      <p:sp>
        <p:nvSpPr>
          <p:cNvPr id="58" name="Oval 57"/>
          <p:cNvSpPr/>
          <p:nvPr/>
        </p:nvSpPr>
        <p:spPr>
          <a:xfrm>
            <a:off x="4724400" y="2343150"/>
            <a:ext cx="838200" cy="7620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schemeClr val="bg1"/>
                </a:solidFill>
              </a:rPr>
              <a:t>H</a:t>
            </a:r>
          </a:p>
        </p:txBody>
      </p:sp>
      <p:sp>
        <p:nvSpPr>
          <p:cNvPr id="59" name="Oval 58"/>
          <p:cNvSpPr/>
          <p:nvPr/>
        </p:nvSpPr>
        <p:spPr>
          <a:xfrm>
            <a:off x="5638800" y="3181350"/>
            <a:ext cx="838200" cy="7620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schemeClr val="bg1"/>
                </a:solidFill>
              </a:rPr>
              <a:t>H</a:t>
            </a:r>
          </a:p>
        </p:txBody>
      </p:sp>
      <p:sp>
        <p:nvSpPr>
          <p:cNvPr id="60" name="Oval 59"/>
          <p:cNvSpPr/>
          <p:nvPr/>
        </p:nvSpPr>
        <p:spPr>
          <a:xfrm>
            <a:off x="4419600" y="36385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25" name="Oval 24"/>
          <p:cNvSpPr/>
          <p:nvPr/>
        </p:nvSpPr>
        <p:spPr>
          <a:xfrm>
            <a:off x="4419600" y="34861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Bottom)">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413"/>
                                        </p:tgtEl>
                                        <p:attrNameLst>
                                          <p:attrName>style.visibility</p:attrName>
                                        </p:attrNameLst>
                                      </p:cBhvr>
                                      <p:to>
                                        <p:strVal val="visible"/>
                                      </p:to>
                                    </p:set>
                                    <p:animEffect transition="in" filter="slide(fromBottom)">
                                      <p:cBhvr>
                                        <p:cTn id="12" dur="500"/>
                                        <p:tgtEl>
                                          <p:spTgt spid="1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413" name="Shape 1413"/>
          <p:cNvSpPr txBox="1">
            <a:spLocks noGrp="1"/>
          </p:cNvSpPr>
          <p:nvPr>
            <p:ph type="title"/>
          </p:nvPr>
        </p:nvSpPr>
        <p:spPr>
          <a:xfrm>
            <a:off x="1732700" y="895350"/>
            <a:ext cx="6877900" cy="1217150"/>
          </a:xfrm>
          <a:prstGeom prst="rect">
            <a:avLst/>
          </a:prstGeom>
        </p:spPr>
        <p:txBody>
          <a:bodyPr lIns="91425" tIns="91425" rIns="91425" bIns="91425" anchor="b" anchorCtr="0">
            <a:noAutofit/>
          </a:bodyPr>
          <a:lstStyle/>
          <a:p>
            <a:r>
              <a:rPr lang="en-US" sz="2400" dirty="0" smtClean="0">
                <a:solidFill>
                  <a:schemeClr val="bg1"/>
                </a:solidFill>
                <a:latin typeface="MS PMincho" pitchFamily="18" charset="-128"/>
                <a:ea typeface="MS PMincho" pitchFamily="18" charset="-128"/>
              </a:rPr>
              <a:t>Double bond is formed by sharing of four electrons, two from each of the two atoms.</a:t>
            </a:r>
          </a:p>
        </p:txBody>
      </p:sp>
      <p:sp>
        <p:nvSpPr>
          <p:cNvPr id="3" name="Shape 1413"/>
          <p:cNvSpPr txBox="1">
            <a:spLocks/>
          </p:cNvSpPr>
          <p:nvPr/>
        </p:nvSpPr>
        <p:spPr>
          <a:xfrm>
            <a:off x="1676400" y="666750"/>
            <a:ext cx="8077200" cy="609600"/>
          </a:xfrm>
          <a:prstGeom prst="rect">
            <a:avLst/>
          </a:prstGeom>
          <a:noFill/>
          <a:ln>
            <a:noFill/>
          </a:ln>
        </p:spPr>
        <p:txBody>
          <a:bodyPr lIns="91425" tIns="91425" rIns="91425" bIns="91425" anchor="b" anchorCtr="0">
            <a:noAutofit/>
          </a:bodyPr>
          <a:lstStyle/>
          <a:p>
            <a:pPr lvl="0">
              <a:buClr>
                <a:srgbClr val="19BBD5"/>
              </a:buClr>
              <a:buSzPct val="100000"/>
            </a:pPr>
            <a:r>
              <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rPr>
              <a:t>Double covalent bond:</a:t>
            </a:r>
          </a:p>
        </p:txBody>
      </p:sp>
      <p:sp>
        <p:nvSpPr>
          <p:cNvPr id="26" name="TextBox 25"/>
          <p:cNvSpPr txBox="1"/>
          <p:nvPr/>
        </p:nvSpPr>
        <p:spPr>
          <a:xfrm>
            <a:off x="1905000" y="3333750"/>
            <a:ext cx="4788490" cy="400110"/>
          </a:xfrm>
          <a:prstGeom prst="rect">
            <a:avLst/>
          </a:prstGeom>
          <a:noFill/>
        </p:spPr>
        <p:txBody>
          <a:bodyPr wrap="none" rtlCol="0">
            <a:spAutoFit/>
          </a:bodyPr>
          <a:lstStyle/>
          <a:p>
            <a:r>
              <a:rPr lang="en-US" sz="2000" dirty="0" smtClean="0">
                <a:solidFill>
                  <a:schemeClr val="bg1"/>
                </a:solidFill>
              </a:rPr>
              <a:t>O          </a:t>
            </a:r>
            <a:r>
              <a:rPr lang="en-US" sz="2000" dirty="0" err="1" smtClean="0">
                <a:solidFill>
                  <a:schemeClr val="bg1"/>
                </a:solidFill>
              </a:rPr>
              <a:t>O</a:t>
            </a:r>
            <a:r>
              <a:rPr lang="en-US" sz="2000" dirty="0" smtClean="0">
                <a:solidFill>
                  <a:schemeClr val="bg1"/>
                </a:solidFill>
              </a:rPr>
              <a:t>                                     </a:t>
            </a:r>
            <a:r>
              <a:rPr lang="en-US" sz="2000" dirty="0" err="1" smtClean="0">
                <a:solidFill>
                  <a:schemeClr val="bg1"/>
                </a:solidFill>
              </a:rPr>
              <a:t>O</a:t>
            </a:r>
            <a:r>
              <a:rPr lang="en-US" sz="2000" dirty="0" smtClean="0">
                <a:solidFill>
                  <a:schemeClr val="bg1"/>
                </a:solidFill>
              </a:rPr>
              <a:t>      </a:t>
            </a:r>
            <a:r>
              <a:rPr lang="en-US" sz="2000" dirty="0" err="1" smtClean="0">
                <a:solidFill>
                  <a:schemeClr val="bg1"/>
                </a:solidFill>
              </a:rPr>
              <a:t>O</a:t>
            </a:r>
            <a:r>
              <a:rPr lang="en-US" sz="2000" dirty="0" smtClean="0">
                <a:solidFill>
                  <a:schemeClr val="bg1"/>
                </a:solidFill>
              </a:rPr>
              <a:t> </a:t>
            </a:r>
            <a:endParaRPr lang="en-US" sz="2000" dirty="0">
              <a:solidFill>
                <a:schemeClr val="bg1"/>
              </a:solidFill>
            </a:endParaRPr>
          </a:p>
        </p:txBody>
      </p:sp>
      <p:sp>
        <p:nvSpPr>
          <p:cNvPr id="28" name="Rectangle 27"/>
          <p:cNvSpPr/>
          <p:nvPr/>
        </p:nvSpPr>
        <p:spPr>
          <a:xfrm>
            <a:off x="1905000" y="2952750"/>
            <a:ext cx="381000" cy="523220"/>
          </a:xfrm>
          <a:prstGeom prst="rect">
            <a:avLst/>
          </a:prstGeom>
        </p:spPr>
        <p:txBody>
          <a:bodyPr wrap="square">
            <a:spAutoFit/>
          </a:bodyPr>
          <a:lstStyle/>
          <a:p>
            <a:r>
              <a:rPr lang="en-US" sz="2800" b="1" dirty="0" smtClean="0">
                <a:solidFill>
                  <a:schemeClr val="bg1"/>
                </a:solidFill>
              </a:rPr>
              <a:t>..</a:t>
            </a:r>
            <a:endParaRPr lang="en-US" sz="2800" b="1" dirty="0">
              <a:solidFill>
                <a:schemeClr val="bg1"/>
              </a:solidFill>
            </a:endParaRPr>
          </a:p>
        </p:txBody>
      </p:sp>
      <p:sp>
        <p:nvSpPr>
          <p:cNvPr id="29" name="Rectangle 28"/>
          <p:cNvSpPr/>
          <p:nvPr/>
        </p:nvSpPr>
        <p:spPr>
          <a:xfrm>
            <a:off x="1905000" y="3420130"/>
            <a:ext cx="381000" cy="523220"/>
          </a:xfrm>
          <a:prstGeom prst="rect">
            <a:avLst/>
          </a:prstGeom>
        </p:spPr>
        <p:txBody>
          <a:bodyPr wrap="square">
            <a:spAutoFit/>
          </a:bodyPr>
          <a:lstStyle/>
          <a:p>
            <a:r>
              <a:rPr lang="en-US" sz="2800" b="1" dirty="0" smtClean="0">
                <a:solidFill>
                  <a:schemeClr val="bg1"/>
                </a:solidFill>
              </a:rPr>
              <a:t>..</a:t>
            </a:r>
            <a:endParaRPr lang="en-US" sz="2800" b="1" dirty="0">
              <a:solidFill>
                <a:schemeClr val="bg1"/>
              </a:solidFill>
            </a:endParaRPr>
          </a:p>
        </p:txBody>
      </p:sp>
      <p:sp>
        <p:nvSpPr>
          <p:cNvPr id="30" name="Rectangle 29"/>
          <p:cNvSpPr/>
          <p:nvPr/>
        </p:nvSpPr>
        <p:spPr>
          <a:xfrm>
            <a:off x="6172200" y="3181350"/>
            <a:ext cx="533400" cy="369332"/>
          </a:xfrm>
          <a:prstGeom prst="rect">
            <a:avLst/>
          </a:prstGeom>
        </p:spPr>
        <p:txBody>
          <a:bodyPr wrap="square">
            <a:spAutoFit/>
          </a:bodyPr>
          <a:lstStyle/>
          <a:p>
            <a:r>
              <a:rPr lang="en-US" b="1" dirty="0" smtClean="0">
                <a:solidFill>
                  <a:schemeClr val="bg1"/>
                </a:solidFill>
              </a:rPr>
              <a:t>* *</a:t>
            </a:r>
            <a:endParaRPr lang="en-US" b="1" dirty="0">
              <a:solidFill>
                <a:schemeClr val="bg1"/>
              </a:solidFill>
            </a:endParaRPr>
          </a:p>
        </p:txBody>
      </p:sp>
      <p:sp>
        <p:nvSpPr>
          <p:cNvPr id="31" name="Rectangle 30"/>
          <p:cNvSpPr/>
          <p:nvPr/>
        </p:nvSpPr>
        <p:spPr>
          <a:xfrm>
            <a:off x="2362200" y="3333750"/>
            <a:ext cx="533400" cy="369332"/>
          </a:xfrm>
          <a:prstGeom prst="rect">
            <a:avLst/>
          </a:prstGeom>
        </p:spPr>
        <p:txBody>
          <a:bodyPr wrap="square">
            <a:spAutoFit/>
          </a:bodyPr>
          <a:lstStyle/>
          <a:p>
            <a:r>
              <a:rPr lang="en-US" b="1" dirty="0" smtClean="0">
                <a:solidFill>
                  <a:schemeClr val="bg1"/>
                </a:solidFill>
              </a:rPr>
              <a:t>* *</a:t>
            </a:r>
            <a:endParaRPr lang="en-US" b="1" dirty="0">
              <a:solidFill>
                <a:schemeClr val="bg1"/>
              </a:solidFill>
            </a:endParaRPr>
          </a:p>
        </p:txBody>
      </p:sp>
      <p:sp>
        <p:nvSpPr>
          <p:cNvPr id="32" name="Rectangle 31"/>
          <p:cNvSpPr/>
          <p:nvPr/>
        </p:nvSpPr>
        <p:spPr>
          <a:xfrm>
            <a:off x="2362200" y="3257550"/>
            <a:ext cx="381000" cy="523220"/>
          </a:xfrm>
          <a:prstGeom prst="rect">
            <a:avLst/>
          </a:prstGeom>
        </p:spPr>
        <p:txBody>
          <a:bodyPr wrap="square">
            <a:spAutoFit/>
          </a:bodyPr>
          <a:lstStyle/>
          <a:p>
            <a:r>
              <a:rPr lang="en-US" sz="2800" b="1" dirty="0" smtClean="0">
                <a:solidFill>
                  <a:schemeClr val="bg1"/>
                </a:solidFill>
              </a:rPr>
              <a:t>.. </a:t>
            </a:r>
            <a:endParaRPr lang="en-US" sz="2800" b="1" dirty="0">
              <a:solidFill>
                <a:schemeClr val="bg1"/>
              </a:solidFill>
            </a:endParaRPr>
          </a:p>
        </p:txBody>
      </p:sp>
      <p:sp>
        <p:nvSpPr>
          <p:cNvPr id="33" name="Rectangle 32"/>
          <p:cNvSpPr/>
          <p:nvPr/>
        </p:nvSpPr>
        <p:spPr>
          <a:xfrm>
            <a:off x="2819400" y="3169682"/>
            <a:ext cx="381000" cy="400110"/>
          </a:xfrm>
          <a:prstGeom prst="rect">
            <a:avLst/>
          </a:prstGeom>
        </p:spPr>
        <p:txBody>
          <a:bodyPr wrap="square">
            <a:spAutoFit/>
          </a:bodyPr>
          <a:lstStyle/>
          <a:p>
            <a:r>
              <a:rPr lang="en-US" sz="2000" b="1" dirty="0" smtClean="0">
                <a:solidFill>
                  <a:schemeClr val="bg1"/>
                </a:solidFill>
              </a:rPr>
              <a:t>**</a:t>
            </a:r>
            <a:endParaRPr lang="en-US" sz="2000" b="1" dirty="0">
              <a:solidFill>
                <a:schemeClr val="bg1"/>
              </a:solidFill>
            </a:endParaRPr>
          </a:p>
        </p:txBody>
      </p:sp>
      <p:sp>
        <p:nvSpPr>
          <p:cNvPr id="34" name="Rectangle 33"/>
          <p:cNvSpPr/>
          <p:nvPr/>
        </p:nvSpPr>
        <p:spPr>
          <a:xfrm>
            <a:off x="2819400" y="3607772"/>
            <a:ext cx="381000" cy="400110"/>
          </a:xfrm>
          <a:prstGeom prst="rect">
            <a:avLst/>
          </a:prstGeom>
        </p:spPr>
        <p:txBody>
          <a:bodyPr wrap="square">
            <a:spAutoFit/>
          </a:bodyPr>
          <a:lstStyle/>
          <a:p>
            <a:r>
              <a:rPr lang="en-US" sz="2000" b="1" dirty="0" smtClean="0">
                <a:solidFill>
                  <a:schemeClr val="bg1"/>
                </a:solidFill>
              </a:rPr>
              <a:t>**</a:t>
            </a:r>
            <a:endParaRPr lang="en-US" sz="2000" b="1" dirty="0">
              <a:solidFill>
                <a:schemeClr val="bg1"/>
              </a:solidFill>
            </a:endParaRPr>
          </a:p>
        </p:txBody>
      </p:sp>
      <p:sp>
        <p:nvSpPr>
          <p:cNvPr id="35" name="Rectangle 34"/>
          <p:cNvSpPr/>
          <p:nvPr/>
        </p:nvSpPr>
        <p:spPr>
          <a:xfrm>
            <a:off x="5562600" y="2952750"/>
            <a:ext cx="381000" cy="523220"/>
          </a:xfrm>
          <a:prstGeom prst="rect">
            <a:avLst/>
          </a:prstGeom>
        </p:spPr>
        <p:txBody>
          <a:bodyPr wrap="square">
            <a:spAutoFit/>
          </a:bodyPr>
          <a:lstStyle/>
          <a:p>
            <a:r>
              <a:rPr lang="en-US" sz="2800" b="1" dirty="0" smtClean="0">
                <a:solidFill>
                  <a:schemeClr val="bg1"/>
                </a:solidFill>
              </a:rPr>
              <a:t>..</a:t>
            </a:r>
            <a:endParaRPr lang="en-US" sz="2800" b="1" dirty="0">
              <a:solidFill>
                <a:schemeClr val="bg1"/>
              </a:solidFill>
            </a:endParaRPr>
          </a:p>
        </p:txBody>
      </p:sp>
      <p:sp>
        <p:nvSpPr>
          <p:cNvPr id="36" name="Rectangle 35"/>
          <p:cNvSpPr/>
          <p:nvPr/>
        </p:nvSpPr>
        <p:spPr>
          <a:xfrm>
            <a:off x="5562600" y="3420130"/>
            <a:ext cx="381000" cy="523220"/>
          </a:xfrm>
          <a:prstGeom prst="rect">
            <a:avLst/>
          </a:prstGeom>
        </p:spPr>
        <p:txBody>
          <a:bodyPr wrap="square">
            <a:spAutoFit/>
          </a:bodyPr>
          <a:lstStyle/>
          <a:p>
            <a:r>
              <a:rPr lang="en-US" sz="2800" b="1" dirty="0" smtClean="0">
                <a:solidFill>
                  <a:schemeClr val="bg1"/>
                </a:solidFill>
              </a:rPr>
              <a:t>..</a:t>
            </a:r>
            <a:endParaRPr lang="en-US" sz="2800" b="1" dirty="0">
              <a:solidFill>
                <a:schemeClr val="bg1"/>
              </a:solidFill>
            </a:endParaRPr>
          </a:p>
        </p:txBody>
      </p:sp>
      <p:sp>
        <p:nvSpPr>
          <p:cNvPr id="37" name="Rectangle 36"/>
          <p:cNvSpPr/>
          <p:nvPr/>
        </p:nvSpPr>
        <p:spPr>
          <a:xfrm>
            <a:off x="6172200" y="3638550"/>
            <a:ext cx="533400" cy="369332"/>
          </a:xfrm>
          <a:prstGeom prst="rect">
            <a:avLst/>
          </a:prstGeom>
        </p:spPr>
        <p:txBody>
          <a:bodyPr wrap="square">
            <a:spAutoFit/>
          </a:bodyPr>
          <a:lstStyle/>
          <a:p>
            <a:r>
              <a:rPr lang="en-US" b="1" dirty="0" smtClean="0">
                <a:solidFill>
                  <a:schemeClr val="bg1"/>
                </a:solidFill>
              </a:rPr>
              <a:t>* *</a:t>
            </a:r>
            <a:endParaRPr lang="en-US" b="1" dirty="0">
              <a:solidFill>
                <a:schemeClr val="bg1"/>
              </a:solidFill>
            </a:endParaRPr>
          </a:p>
        </p:txBody>
      </p:sp>
      <p:cxnSp>
        <p:nvCxnSpPr>
          <p:cNvPr id="38" name="Straight Arrow Connector 37"/>
          <p:cNvCxnSpPr/>
          <p:nvPr/>
        </p:nvCxnSpPr>
        <p:spPr>
          <a:xfrm>
            <a:off x="3429000" y="3560762"/>
            <a:ext cx="1905000" cy="1588"/>
          </a:xfrm>
          <a:prstGeom prst="straightConnector1">
            <a:avLst/>
          </a:prstGeom>
          <a:ln>
            <a:solidFill>
              <a:schemeClr val="bg1"/>
            </a:solidFill>
            <a:tailEnd type="arrow"/>
          </a:ln>
        </p:spPr>
        <p:style>
          <a:lnRef idx="3">
            <a:schemeClr val="accent3"/>
          </a:lnRef>
          <a:fillRef idx="0">
            <a:schemeClr val="accent3"/>
          </a:fillRef>
          <a:effectRef idx="2">
            <a:schemeClr val="accent3"/>
          </a:effectRef>
          <a:fontRef idx="minor">
            <a:schemeClr val="tx1"/>
          </a:fontRef>
        </p:style>
      </p:cxnSp>
      <p:sp>
        <p:nvSpPr>
          <p:cNvPr id="39" name="Rectangle 38"/>
          <p:cNvSpPr/>
          <p:nvPr/>
        </p:nvSpPr>
        <p:spPr>
          <a:xfrm>
            <a:off x="5867400" y="3257550"/>
            <a:ext cx="381000" cy="523220"/>
          </a:xfrm>
          <a:prstGeom prst="rect">
            <a:avLst/>
          </a:prstGeom>
        </p:spPr>
        <p:txBody>
          <a:bodyPr wrap="square">
            <a:spAutoFit/>
          </a:bodyPr>
          <a:lstStyle/>
          <a:p>
            <a:r>
              <a:rPr lang="en-US" sz="2800" b="1" dirty="0" smtClean="0">
                <a:solidFill>
                  <a:schemeClr val="bg1"/>
                </a:solidFill>
              </a:rPr>
              <a:t>=</a:t>
            </a:r>
            <a:endParaRPr lang="en-US" sz="2800" b="1" dirty="0">
              <a:solidFill>
                <a:schemeClr val="bg1"/>
              </a:solidFill>
            </a:endParaRPr>
          </a:p>
        </p:txBody>
      </p:sp>
      <p:sp>
        <p:nvSpPr>
          <p:cNvPr id="41" name="Shape 1413"/>
          <p:cNvSpPr txBox="1">
            <a:spLocks/>
          </p:cNvSpPr>
          <p:nvPr/>
        </p:nvSpPr>
        <p:spPr>
          <a:xfrm>
            <a:off x="1676400" y="2190750"/>
            <a:ext cx="8077200" cy="609600"/>
          </a:xfrm>
          <a:prstGeom prst="rect">
            <a:avLst/>
          </a:prstGeom>
          <a:noFill/>
          <a:ln>
            <a:noFill/>
          </a:ln>
        </p:spPr>
        <p:txBody>
          <a:bodyPr lIns="91425" tIns="91425" rIns="91425" bIns="91425" anchor="b" anchorCtr="0">
            <a:noAutofit/>
          </a:bodyPr>
          <a:lstStyle/>
          <a:p>
            <a:pPr lvl="0">
              <a:buClr>
                <a:srgbClr val="19BBD5"/>
              </a:buClr>
              <a:buSzPct val="100000"/>
            </a:pPr>
            <a:r>
              <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rPr>
              <a:t>Formation of oxygen molecule (O</a:t>
            </a:r>
            <a:r>
              <a:rPr kumimoji="0" lang="en-US" sz="2000" b="0" i="0" strike="noStrike" kern="0" cap="none" spc="0" normalizeH="0" baseline="0" noProof="0" dirty="0" smtClean="0">
                <a:ln>
                  <a:noFill/>
                </a:ln>
                <a:solidFill>
                  <a:srgbClr val="19BBD5"/>
                </a:solidFill>
                <a:effectLst/>
                <a:uLnTx/>
                <a:uFillTx/>
                <a:latin typeface="Nixie One"/>
                <a:ea typeface="Nixie One"/>
                <a:cs typeface="Nixie One"/>
                <a:sym typeface="Nixie One"/>
              </a:rPr>
              <a:t>2</a:t>
            </a:r>
            <a:r>
              <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rPr>
              <a:t>):</a:t>
            </a:r>
          </a:p>
        </p:txBody>
      </p:sp>
      <p:sp>
        <p:nvSpPr>
          <p:cNvPr id="42" name="Shape 1413"/>
          <p:cNvSpPr txBox="1">
            <a:spLocks/>
          </p:cNvSpPr>
          <p:nvPr/>
        </p:nvSpPr>
        <p:spPr>
          <a:xfrm>
            <a:off x="1732700" y="2343150"/>
            <a:ext cx="6877900" cy="1217150"/>
          </a:xfrm>
          <a:prstGeom prst="rect">
            <a:avLst/>
          </a:prstGeom>
          <a:noFill/>
          <a:ln>
            <a:noFill/>
          </a:ln>
        </p:spPr>
        <p:txBody>
          <a:bodyPr lIns="91425" tIns="91425" rIns="91425" bIns="91425" anchor="b" anchorCtr="0">
            <a:noAutofit/>
          </a:bodyPr>
          <a:lstStyle/>
          <a:p>
            <a:pPr>
              <a:buClr>
                <a:srgbClr val="19BBD5"/>
              </a:buClr>
              <a:buSzPct val="100000"/>
            </a:pPr>
            <a:r>
              <a:rPr kumimoji="0" lang="en-US" sz="2400" b="0" i="0" u="none" strike="noStrike" kern="0" cap="none" spc="0" normalizeH="0" baseline="0" noProof="0" dirty="0" smtClean="0">
                <a:ln>
                  <a:noFill/>
                </a:ln>
                <a:solidFill>
                  <a:schemeClr val="bg1"/>
                </a:solidFill>
                <a:effectLst/>
                <a:uLnTx/>
                <a:uFillTx/>
                <a:latin typeface="MS PMincho" pitchFamily="18" charset="-128"/>
                <a:ea typeface="MS PMincho" pitchFamily="18" charset="-128"/>
                <a:cs typeface="Nixie One"/>
                <a:sym typeface="Nixie One"/>
              </a:rPr>
              <a:t>Valence electron of oxygen = 2</a:t>
            </a:r>
          </a:p>
          <a:p>
            <a:pPr>
              <a:buClr>
                <a:srgbClr val="19BBD5"/>
              </a:buClr>
              <a:buSzPct val="100000"/>
            </a:pPr>
            <a:endParaRPr kumimoji="0" lang="en-US" sz="2400" b="0" i="0" u="none" strike="noStrike" kern="0" cap="none" spc="0" normalizeH="0" baseline="0" noProof="0" dirty="0" smtClean="0">
              <a:ln>
                <a:noFill/>
              </a:ln>
              <a:solidFill>
                <a:schemeClr val="bg1"/>
              </a:solidFill>
              <a:effectLst/>
              <a:uLnTx/>
              <a:uFillTx/>
              <a:latin typeface="MS PMincho" pitchFamily="18" charset="-128"/>
              <a:ea typeface="MS PMincho" pitchFamily="18" charset="-128"/>
              <a:cs typeface="Nixie One"/>
              <a:sym typeface="Nixie One"/>
            </a:endParaRP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Bottom)">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413"/>
                                        </p:tgtEl>
                                        <p:attrNameLst>
                                          <p:attrName>style.visibility</p:attrName>
                                        </p:attrNameLst>
                                      </p:cBhvr>
                                      <p:to>
                                        <p:strVal val="visible"/>
                                      </p:to>
                                    </p:set>
                                    <p:animEffect transition="in" filter="slide(fromBottom)">
                                      <p:cBhvr>
                                        <p:cTn id="12" dur="500"/>
                                        <p:tgtEl>
                                          <p:spTgt spid="1413"/>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slide(fromBottom)">
                                      <p:cBhvr>
                                        <p:cTn id="17" dur="500"/>
                                        <p:tgtEl>
                                          <p:spTgt spid="41"/>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slide(fromBottom)">
                                      <p:cBhvr>
                                        <p:cTn id="22"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 grpId="0"/>
      <p:bldP spid="3" grpId="0"/>
      <p:bldP spid="41" grpId="0"/>
      <p:bldP spid="4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413" name="Shape 1413"/>
          <p:cNvSpPr txBox="1">
            <a:spLocks noGrp="1"/>
          </p:cNvSpPr>
          <p:nvPr>
            <p:ph type="title"/>
          </p:nvPr>
        </p:nvSpPr>
        <p:spPr>
          <a:xfrm>
            <a:off x="1752600" y="1962150"/>
            <a:ext cx="6877900" cy="1217150"/>
          </a:xfrm>
          <a:prstGeom prst="rect">
            <a:avLst/>
          </a:prstGeom>
        </p:spPr>
        <p:txBody>
          <a:bodyPr lIns="91425" tIns="91425" rIns="91425" bIns="91425" anchor="b" anchorCtr="0">
            <a:noAutofit/>
          </a:bodyPr>
          <a:lstStyle/>
          <a:p>
            <a:pPr lvl="0"/>
            <a:r>
              <a:rPr lang="en-US" sz="2400" dirty="0" smtClean="0">
                <a:solidFill>
                  <a:schemeClr val="bg1"/>
                </a:solidFill>
                <a:latin typeface="MS PMincho" pitchFamily="18" charset="-128"/>
                <a:ea typeface="MS PMincho" pitchFamily="18" charset="-128"/>
              </a:rPr>
              <a:t>Valence electron of carbon = 4</a:t>
            </a:r>
            <a:br>
              <a:rPr lang="en-US" sz="2400" dirty="0" smtClean="0">
                <a:solidFill>
                  <a:schemeClr val="bg1"/>
                </a:solidFill>
                <a:latin typeface="MS PMincho" pitchFamily="18" charset="-128"/>
                <a:ea typeface="MS PMincho" pitchFamily="18" charset="-128"/>
              </a:rPr>
            </a:br>
            <a:r>
              <a:rPr lang="en-US" sz="2400" dirty="0" smtClean="0">
                <a:solidFill>
                  <a:schemeClr val="bg1"/>
                </a:solidFill>
                <a:latin typeface="MS PMincho" pitchFamily="18" charset="-128"/>
                <a:ea typeface="MS PMincho" pitchFamily="18" charset="-128"/>
              </a:rPr>
              <a:t>Valence electron of oxygen = 6</a:t>
            </a:r>
            <a:br>
              <a:rPr lang="en-US" sz="2400" dirty="0" smtClean="0">
                <a:solidFill>
                  <a:schemeClr val="bg1"/>
                </a:solidFill>
                <a:latin typeface="MS PMincho" pitchFamily="18" charset="-128"/>
                <a:ea typeface="MS PMincho" pitchFamily="18" charset="-128"/>
              </a:rPr>
            </a:br>
            <a:r>
              <a:rPr lang="en-US" sz="2400" dirty="0" smtClean="0">
                <a:solidFill>
                  <a:schemeClr val="bg1"/>
                </a:solidFill>
                <a:latin typeface="MS PMincho" pitchFamily="18" charset="-128"/>
                <a:ea typeface="MS PMincho" pitchFamily="18" charset="-128"/>
              </a:rPr>
              <a:t>In carbon dioxide two double covalent bonds are formed.</a:t>
            </a:r>
            <a:br>
              <a:rPr lang="en-US" sz="2400" dirty="0" smtClean="0">
                <a:solidFill>
                  <a:schemeClr val="bg1"/>
                </a:solidFill>
                <a:latin typeface="MS PMincho" pitchFamily="18" charset="-128"/>
                <a:ea typeface="MS PMincho" pitchFamily="18" charset="-128"/>
              </a:rPr>
            </a:br>
            <a:endParaRPr lang="en-US" sz="2400" dirty="0" smtClean="0">
              <a:solidFill>
                <a:schemeClr val="bg1"/>
              </a:solidFill>
              <a:latin typeface="MS PMincho" pitchFamily="18" charset="-128"/>
              <a:ea typeface="MS PMincho" pitchFamily="18" charset="-128"/>
            </a:endParaRPr>
          </a:p>
        </p:txBody>
      </p:sp>
      <p:sp>
        <p:nvSpPr>
          <p:cNvPr id="3" name="Shape 1413"/>
          <p:cNvSpPr txBox="1">
            <a:spLocks/>
          </p:cNvSpPr>
          <p:nvPr/>
        </p:nvSpPr>
        <p:spPr>
          <a:xfrm>
            <a:off x="1676400" y="1276350"/>
            <a:ext cx="8077200" cy="609600"/>
          </a:xfrm>
          <a:prstGeom prst="rect">
            <a:avLst/>
          </a:prstGeom>
          <a:noFill/>
          <a:ln>
            <a:noFill/>
          </a:ln>
        </p:spPr>
        <p:txBody>
          <a:bodyPr lIns="91425" tIns="91425" rIns="91425" bIns="91425" anchor="b" anchorCtr="0">
            <a:noAutofit/>
          </a:bodyPr>
          <a:lstStyle/>
          <a:p>
            <a:pPr lvl="0">
              <a:buClr>
                <a:srgbClr val="19BBD5"/>
              </a:buClr>
              <a:buSzPct val="100000"/>
            </a:pPr>
            <a:endPar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endParaRPr>
          </a:p>
          <a:p>
            <a:pPr lvl="0">
              <a:buClr>
                <a:srgbClr val="19BBD5"/>
              </a:buClr>
              <a:buSzPct val="100000"/>
            </a:pPr>
            <a:endParaRPr lang="en-US" sz="3600" kern="0" dirty="0">
              <a:solidFill>
                <a:srgbClr val="19BBD5"/>
              </a:solidFill>
              <a:latin typeface="Nixie One"/>
              <a:ea typeface="Nixie One"/>
              <a:cs typeface="Nixie One"/>
              <a:sym typeface="Nixie One"/>
            </a:endParaRPr>
          </a:p>
          <a:p>
            <a:pPr lvl="0">
              <a:buClr>
                <a:srgbClr val="19BBD5"/>
              </a:buClr>
              <a:buSzPct val="100000"/>
            </a:pPr>
            <a:r>
              <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rPr>
              <a:t>Formation of Carbon dioxide (CO</a:t>
            </a:r>
            <a:r>
              <a:rPr kumimoji="0" lang="en-US" b="0" i="0" strike="noStrike" kern="0" cap="none" spc="0" normalizeH="0" baseline="0" noProof="0" dirty="0" smtClean="0">
                <a:ln>
                  <a:noFill/>
                </a:ln>
                <a:solidFill>
                  <a:srgbClr val="19BBD5"/>
                </a:solidFill>
                <a:effectLst/>
                <a:uLnTx/>
                <a:uFillTx/>
                <a:latin typeface="Nixie One"/>
                <a:ea typeface="Nixie One"/>
                <a:cs typeface="Nixie One"/>
                <a:sym typeface="Nixie One"/>
              </a:rPr>
              <a:t>2</a:t>
            </a:r>
            <a:r>
              <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rPr>
              <a:t>):</a:t>
            </a:r>
          </a:p>
          <a:p>
            <a:pPr lvl="0">
              <a:buClr>
                <a:srgbClr val="19BBD5"/>
              </a:buClr>
              <a:buSzPct val="100000"/>
            </a:pPr>
            <a:endPar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endParaRPr>
          </a:p>
        </p:txBody>
      </p:sp>
      <p:sp>
        <p:nvSpPr>
          <p:cNvPr id="26" name="TextBox 25"/>
          <p:cNvSpPr txBox="1"/>
          <p:nvPr/>
        </p:nvSpPr>
        <p:spPr>
          <a:xfrm>
            <a:off x="1949399" y="3162240"/>
            <a:ext cx="5061001" cy="400110"/>
          </a:xfrm>
          <a:prstGeom prst="rect">
            <a:avLst/>
          </a:prstGeom>
          <a:noFill/>
        </p:spPr>
        <p:txBody>
          <a:bodyPr wrap="none" rtlCol="0">
            <a:spAutoFit/>
          </a:bodyPr>
          <a:lstStyle/>
          <a:p>
            <a:r>
              <a:rPr lang="en-US" sz="2000" dirty="0" smtClean="0">
                <a:solidFill>
                  <a:schemeClr val="bg1"/>
                </a:solidFill>
              </a:rPr>
              <a:t>O          C        O                                    CO</a:t>
            </a:r>
            <a:r>
              <a:rPr lang="en-US" sz="1400" dirty="0" smtClean="0">
                <a:solidFill>
                  <a:schemeClr val="bg1"/>
                </a:solidFill>
              </a:rPr>
              <a:t>2</a:t>
            </a:r>
            <a:endParaRPr lang="en-US" sz="2000" dirty="0">
              <a:solidFill>
                <a:schemeClr val="bg1"/>
              </a:solidFill>
            </a:endParaRPr>
          </a:p>
        </p:txBody>
      </p:sp>
      <p:sp>
        <p:nvSpPr>
          <p:cNvPr id="27" name="Rectangle 26"/>
          <p:cNvSpPr/>
          <p:nvPr/>
        </p:nvSpPr>
        <p:spPr>
          <a:xfrm>
            <a:off x="1949399" y="3267730"/>
            <a:ext cx="381000" cy="523220"/>
          </a:xfrm>
          <a:prstGeom prst="rect">
            <a:avLst/>
          </a:prstGeom>
        </p:spPr>
        <p:txBody>
          <a:bodyPr wrap="square">
            <a:spAutoFit/>
          </a:bodyPr>
          <a:lstStyle/>
          <a:p>
            <a:r>
              <a:rPr lang="en-US" sz="2800" b="1" dirty="0" smtClean="0">
                <a:solidFill>
                  <a:schemeClr val="bg1"/>
                </a:solidFill>
              </a:rPr>
              <a:t>..</a:t>
            </a:r>
            <a:endParaRPr lang="en-US" sz="2800" b="1" dirty="0">
              <a:solidFill>
                <a:schemeClr val="bg1"/>
              </a:solidFill>
            </a:endParaRPr>
          </a:p>
        </p:txBody>
      </p:sp>
      <p:sp>
        <p:nvSpPr>
          <p:cNvPr id="29" name="Rectangle 28"/>
          <p:cNvSpPr/>
          <p:nvPr/>
        </p:nvSpPr>
        <p:spPr>
          <a:xfrm>
            <a:off x="2406599" y="3028950"/>
            <a:ext cx="533400" cy="369332"/>
          </a:xfrm>
          <a:prstGeom prst="rect">
            <a:avLst/>
          </a:prstGeom>
        </p:spPr>
        <p:txBody>
          <a:bodyPr wrap="square">
            <a:spAutoFit/>
          </a:bodyPr>
          <a:lstStyle/>
          <a:p>
            <a:r>
              <a:rPr lang="en-US" b="1" dirty="0" smtClean="0">
                <a:solidFill>
                  <a:schemeClr val="bg1"/>
                </a:solidFill>
              </a:rPr>
              <a:t>* </a:t>
            </a:r>
            <a:endParaRPr lang="en-US" b="1" dirty="0">
              <a:solidFill>
                <a:schemeClr val="bg1"/>
              </a:solidFill>
            </a:endParaRPr>
          </a:p>
        </p:txBody>
      </p:sp>
      <p:sp>
        <p:nvSpPr>
          <p:cNvPr id="30" name="Rectangle 29"/>
          <p:cNvSpPr/>
          <p:nvPr/>
        </p:nvSpPr>
        <p:spPr>
          <a:xfrm>
            <a:off x="2406599" y="2952750"/>
            <a:ext cx="381000" cy="523220"/>
          </a:xfrm>
          <a:prstGeom prst="rect">
            <a:avLst/>
          </a:prstGeom>
        </p:spPr>
        <p:txBody>
          <a:bodyPr wrap="square">
            <a:spAutoFit/>
          </a:bodyPr>
          <a:lstStyle/>
          <a:p>
            <a:r>
              <a:rPr lang="en-US" sz="2800" b="1" dirty="0" smtClean="0">
                <a:solidFill>
                  <a:schemeClr val="bg1"/>
                </a:solidFill>
              </a:rPr>
              <a:t>. </a:t>
            </a:r>
            <a:endParaRPr lang="en-US" sz="2800" b="1" dirty="0">
              <a:solidFill>
                <a:schemeClr val="bg1"/>
              </a:solidFill>
            </a:endParaRPr>
          </a:p>
        </p:txBody>
      </p:sp>
      <p:cxnSp>
        <p:nvCxnSpPr>
          <p:cNvPr id="34" name="Straight Arrow Connector 33"/>
          <p:cNvCxnSpPr/>
          <p:nvPr/>
        </p:nvCxnSpPr>
        <p:spPr>
          <a:xfrm>
            <a:off x="4006799" y="3332162"/>
            <a:ext cx="1905000" cy="1588"/>
          </a:xfrm>
          <a:prstGeom prst="straightConnector1">
            <a:avLst/>
          </a:prstGeom>
          <a:ln>
            <a:solidFill>
              <a:schemeClr val="bg1"/>
            </a:solidFill>
            <a:tailEnd type="arrow"/>
          </a:ln>
        </p:spPr>
        <p:style>
          <a:lnRef idx="3">
            <a:schemeClr val="accent3"/>
          </a:lnRef>
          <a:fillRef idx="0">
            <a:schemeClr val="accent3"/>
          </a:fillRef>
          <a:effectRef idx="2">
            <a:schemeClr val="accent3"/>
          </a:effectRef>
          <a:fontRef idx="minor">
            <a:schemeClr val="tx1"/>
          </a:fontRef>
        </p:style>
      </p:cxnSp>
      <p:sp>
        <p:nvSpPr>
          <p:cNvPr id="36" name="Rectangle 35"/>
          <p:cNvSpPr/>
          <p:nvPr/>
        </p:nvSpPr>
        <p:spPr>
          <a:xfrm>
            <a:off x="1949399" y="2724150"/>
            <a:ext cx="381000" cy="523220"/>
          </a:xfrm>
          <a:prstGeom prst="rect">
            <a:avLst/>
          </a:prstGeom>
        </p:spPr>
        <p:txBody>
          <a:bodyPr wrap="square">
            <a:spAutoFit/>
          </a:bodyPr>
          <a:lstStyle/>
          <a:p>
            <a:r>
              <a:rPr lang="en-US" sz="2800" b="1" dirty="0" smtClean="0">
                <a:solidFill>
                  <a:schemeClr val="bg1"/>
                </a:solidFill>
              </a:rPr>
              <a:t>..</a:t>
            </a:r>
            <a:endParaRPr lang="en-US" sz="2800" b="1" dirty="0">
              <a:solidFill>
                <a:schemeClr val="bg1"/>
              </a:solidFill>
            </a:endParaRPr>
          </a:p>
        </p:txBody>
      </p:sp>
      <p:sp>
        <p:nvSpPr>
          <p:cNvPr id="37" name="Rectangle 36"/>
          <p:cNvSpPr/>
          <p:nvPr/>
        </p:nvSpPr>
        <p:spPr>
          <a:xfrm>
            <a:off x="2406599" y="3191530"/>
            <a:ext cx="381000" cy="523220"/>
          </a:xfrm>
          <a:prstGeom prst="rect">
            <a:avLst/>
          </a:prstGeom>
        </p:spPr>
        <p:txBody>
          <a:bodyPr wrap="square">
            <a:spAutoFit/>
          </a:bodyPr>
          <a:lstStyle/>
          <a:p>
            <a:r>
              <a:rPr lang="en-US" sz="2800" b="1" dirty="0" smtClean="0">
                <a:solidFill>
                  <a:schemeClr val="bg1"/>
                </a:solidFill>
              </a:rPr>
              <a:t>. </a:t>
            </a:r>
            <a:endParaRPr lang="en-US" sz="2800" b="1" dirty="0">
              <a:solidFill>
                <a:schemeClr val="bg1"/>
              </a:solidFill>
            </a:endParaRPr>
          </a:p>
        </p:txBody>
      </p:sp>
      <p:sp>
        <p:nvSpPr>
          <p:cNvPr id="39" name="Rectangle 38"/>
          <p:cNvSpPr/>
          <p:nvPr/>
        </p:nvSpPr>
        <p:spPr>
          <a:xfrm>
            <a:off x="2406599" y="3269218"/>
            <a:ext cx="533400" cy="369332"/>
          </a:xfrm>
          <a:prstGeom prst="rect">
            <a:avLst/>
          </a:prstGeom>
        </p:spPr>
        <p:txBody>
          <a:bodyPr wrap="square">
            <a:spAutoFit/>
          </a:bodyPr>
          <a:lstStyle/>
          <a:p>
            <a:r>
              <a:rPr lang="en-US" b="1" dirty="0" smtClean="0">
                <a:solidFill>
                  <a:schemeClr val="bg1"/>
                </a:solidFill>
              </a:rPr>
              <a:t>* </a:t>
            </a:r>
            <a:endParaRPr lang="en-US" b="1" dirty="0">
              <a:solidFill>
                <a:schemeClr val="bg1"/>
              </a:solidFill>
            </a:endParaRPr>
          </a:p>
        </p:txBody>
      </p:sp>
      <p:sp>
        <p:nvSpPr>
          <p:cNvPr id="40" name="Rectangle 39"/>
          <p:cNvSpPr/>
          <p:nvPr/>
        </p:nvSpPr>
        <p:spPr>
          <a:xfrm>
            <a:off x="3092399" y="3028950"/>
            <a:ext cx="533400" cy="369332"/>
          </a:xfrm>
          <a:prstGeom prst="rect">
            <a:avLst/>
          </a:prstGeom>
        </p:spPr>
        <p:txBody>
          <a:bodyPr wrap="square">
            <a:spAutoFit/>
          </a:bodyPr>
          <a:lstStyle/>
          <a:p>
            <a:r>
              <a:rPr lang="en-US" b="1" dirty="0" smtClean="0">
                <a:solidFill>
                  <a:schemeClr val="bg1"/>
                </a:solidFill>
              </a:rPr>
              <a:t>* </a:t>
            </a:r>
            <a:endParaRPr lang="en-US" b="1" dirty="0">
              <a:solidFill>
                <a:schemeClr val="bg1"/>
              </a:solidFill>
            </a:endParaRPr>
          </a:p>
        </p:txBody>
      </p:sp>
      <p:sp>
        <p:nvSpPr>
          <p:cNvPr id="41" name="Rectangle 40"/>
          <p:cNvSpPr/>
          <p:nvPr/>
        </p:nvSpPr>
        <p:spPr>
          <a:xfrm>
            <a:off x="3092399" y="2952750"/>
            <a:ext cx="381000" cy="523220"/>
          </a:xfrm>
          <a:prstGeom prst="rect">
            <a:avLst/>
          </a:prstGeom>
        </p:spPr>
        <p:txBody>
          <a:bodyPr wrap="square">
            <a:spAutoFit/>
          </a:bodyPr>
          <a:lstStyle/>
          <a:p>
            <a:r>
              <a:rPr lang="en-US" sz="2800" b="1" dirty="0" smtClean="0">
                <a:solidFill>
                  <a:schemeClr val="bg1"/>
                </a:solidFill>
              </a:rPr>
              <a:t>. </a:t>
            </a:r>
            <a:endParaRPr lang="en-US" sz="2800" b="1" dirty="0">
              <a:solidFill>
                <a:schemeClr val="bg1"/>
              </a:solidFill>
            </a:endParaRPr>
          </a:p>
        </p:txBody>
      </p:sp>
      <p:sp>
        <p:nvSpPr>
          <p:cNvPr id="42" name="Rectangle 41"/>
          <p:cNvSpPr/>
          <p:nvPr/>
        </p:nvSpPr>
        <p:spPr>
          <a:xfrm>
            <a:off x="3092399" y="3191530"/>
            <a:ext cx="381000" cy="523220"/>
          </a:xfrm>
          <a:prstGeom prst="rect">
            <a:avLst/>
          </a:prstGeom>
        </p:spPr>
        <p:txBody>
          <a:bodyPr wrap="square">
            <a:spAutoFit/>
          </a:bodyPr>
          <a:lstStyle/>
          <a:p>
            <a:r>
              <a:rPr lang="en-US" sz="2800" b="1" dirty="0" smtClean="0">
                <a:solidFill>
                  <a:schemeClr val="bg1"/>
                </a:solidFill>
              </a:rPr>
              <a:t>. </a:t>
            </a:r>
            <a:endParaRPr lang="en-US" sz="2800" b="1" dirty="0">
              <a:solidFill>
                <a:schemeClr val="bg1"/>
              </a:solidFill>
            </a:endParaRPr>
          </a:p>
        </p:txBody>
      </p:sp>
      <p:sp>
        <p:nvSpPr>
          <p:cNvPr id="43" name="Rectangle 42"/>
          <p:cNvSpPr/>
          <p:nvPr/>
        </p:nvSpPr>
        <p:spPr>
          <a:xfrm>
            <a:off x="3092399" y="3269218"/>
            <a:ext cx="533400" cy="369332"/>
          </a:xfrm>
          <a:prstGeom prst="rect">
            <a:avLst/>
          </a:prstGeom>
        </p:spPr>
        <p:txBody>
          <a:bodyPr wrap="square">
            <a:spAutoFit/>
          </a:bodyPr>
          <a:lstStyle/>
          <a:p>
            <a:r>
              <a:rPr lang="en-US" b="1" dirty="0" smtClean="0">
                <a:solidFill>
                  <a:schemeClr val="bg1"/>
                </a:solidFill>
              </a:rPr>
              <a:t>* </a:t>
            </a:r>
            <a:endParaRPr lang="en-US" b="1" dirty="0">
              <a:solidFill>
                <a:schemeClr val="bg1"/>
              </a:solidFill>
            </a:endParaRPr>
          </a:p>
        </p:txBody>
      </p:sp>
      <p:sp>
        <p:nvSpPr>
          <p:cNvPr id="44" name="Rectangle 43"/>
          <p:cNvSpPr/>
          <p:nvPr/>
        </p:nvSpPr>
        <p:spPr>
          <a:xfrm>
            <a:off x="3549599" y="3267730"/>
            <a:ext cx="381000" cy="523220"/>
          </a:xfrm>
          <a:prstGeom prst="rect">
            <a:avLst/>
          </a:prstGeom>
        </p:spPr>
        <p:txBody>
          <a:bodyPr wrap="square">
            <a:spAutoFit/>
          </a:bodyPr>
          <a:lstStyle/>
          <a:p>
            <a:r>
              <a:rPr lang="en-US" sz="2800" b="1" dirty="0" smtClean="0">
                <a:solidFill>
                  <a:schemeClr val="bg1"/>
                </a:solidFill>
              </a:rPr>
              <a:t>..</a:t>
            </a:r>
            <a:endParaRPr lang="en-US" sz="2800" b="1" dirty="0">
              <a:solidFill>
                <a:schemeClr val="bg1"/>
              </a:solidFill>
            </a:endParaRPr>
          </a:p>
        </p:txBody>
      </p:sp>
      <p:sp>
        <p:nvSpPr>
          <p:cNvPr id="45" name="Rectangle 44"/>
          <p:cNvSpPr/>
          <p:nvPr/>
        </p:nvSpPr>
        <p:spPr>
          <a:xfrm>
            <a:off x="3549599" y="2724150"/>
            <a:ext cx="381000" cy="523220"/>
          </a:xfrm>
          <a:prstGeom prst="rect">
            <a:avLst/>
          </a:prstGeom>
        </p:spPr>
        <p:txBody>
          <a:bodyPr wrap="square">
            <a:spAutoFit/>
          </a:bodyPr>
          <a:lstStyle/>
          <a:p>
            <a:r>
              <a:rPr lang="en-US" sz="2800" b="1" dirty="0" smtClean="0">
                <a:solidFill>
                  <a:schemeClr val="bg1"/>
                </a:solidFill>
              </a:rPr>
              <a:t>..</a:t>
            </a:r>
            <a:endParaRPr lang="en-US" sz="2800" b="1" dirty="0">
              <a:solidFill>
                <a:schemeClr val="bg1"/>
              </a:solidFill>
            </a:endParaRP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Bottom)">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413"/>
                                        </p:tgtEl>
                                        <p:attrNameLst>
                                          <p:attrName>style.visibility</p:attrName>
                                        </p:attrNameLst>
                                      </p:cBhvr>
                                      <p:to>
                                        <p:strVal val="visible"/>
                                      </p:to>
                                    </p:set>
                                    <p:animEffect transition="in" filter="slide(fromBottom)">
                                      <p:cBhvr>
                                        <p:cTn id="12" dur="500"/>
                                        <p:tgtEl>
                                          <p:spTgt spid="1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 grpId="0"/>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413" name="Shape 1413"/>
          <p:cNvSpPr txBox="1">
            <a:spLocks noGrp="1"/>
          </p:cNvSpPr>
          <p:nvPr>
            <p:ph type="title"/>
          </p:nvPr>
        </p:nvSpPr>
        <p:spPr>
          <a:xfrm>
            <a:off x="1828800" y="1278400"/>
            <a:ext cx="6877900" cy="1217150"/>
          </a:xfrm>
          <a:prstGeom prst="rect">
            <a:avLst/>
          </a:prstGeom>
        </p:spPr>
        <p:txBody>
          <a:bodyPr lIns="91425" tIns="91425" rIns="91425" bIns="91425" anchor="b" anchorCtr="0">
            <a:noAutofit/>
          </a:bodyPr>
          <a:lstStyle/>
          <a:p>
            <a:r>
              <a:rPr lang="en-US" sz="2400" dirty="0" smtClean="0">
                <a:solidFill>
                  <a:schemeClr val="bg1"/>
                </a:solidFill>
                <a:latin typeface="MS PMincho" pitchFamily="18" charset="-128"/>
                <a:ea typeface="MS PMincho" pitchFamily="18" charset="-128"/>
              </a:rPr>
              <a:t>Valence electron of carbon = 4</a:t>
            </a:r>
            <a:br>
              <a:rPr lang="en-US" sz="2400" dirty="0" smtClean="0">
                <a:solidFill>
                  <a:schemeClr val="bg1"/>
                </a:solidFill>
                <a:latin typeface="MS PMincho" pitchFamily="18" charset="-128"/>
                <a:ea typeface="MS PMincho" pitchFamily="18" charset="-128"/>
              </a:rPr>
            </a:br>
            <a:r>
              <a:rPr lang="en-US" sz="2400" dirty="0" smtClean="0">
                <a:solidFill>
                  <a:schemeClr val="bg1"/>
                </a:solidFill>
                <a:latin typeface="MS PMincho" pitchFamily="18" charset="-128"/>
                <a:ea typeface="MS PMincho" pitchFamily="18" charset="-128"/>
              </a:rPr>
              <a:t>Valence electron of oxygen = 6</a:t>
            </a:r>
          </a:p>
        </p:txBody>
      </p:sp>
      <p:sp>
        <p:nvSpPr>
          <p:cNvPr id="3" name="Shape 1413"/>
          <p:cNvSpPr txBox="1">
            <a:spLocks/>
          </p:cNvSpPr>
          <p:nvPr/>
        </p:nvSpPr>
        <p:spPr>
          <a:xfrm>
            <a:off x="1600200" y="1504950"/>
            <a:ext cx="8077200" cy="609600"/>
          </a:xfrm>
          <a:prstGeom prst="rect">
            <a:avLst/>
          </a:prstGeom>
          <a:noFill/>
          <a:ln>
            <a:noFill/>
          </a:ln>
        </p:spPr>
        <p:txBody>
          <a:bodyPr lIns="91425" tIns="91425" rIns="91425" bIns="91425" anchor="b" anchorCtr="0">
            <a:noAutofit/>
          </a:bodyPr>
          <a:lstStyle/>
          <a:p>
            <a:pPr lvl="0">
              <a:buClr>
                <a:srgbClr val="19BBD5"/>
              </a:buClr>
              <a:buSzPct val="100000"/>
            </a:pPr>
            <a:endPar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endParaRPr>
          </a:p>
          <a:p>
            <a:pPr lvl="0">
              <a:buClr>
                <a:srgbClr val="19BBD5"/>
              </a:buClr>
              <a:buSzPct val="100000"/>
            </a:pPr>
            <a:endParaRPr lang="en-US" sz="3600" kern="0" dirty="0">
              <a:solidFill>
                <a:srgbClr val="19BBD5"/>
              </a:solidFill>
              <a:latin typeface="Nixie One"/>
              <a:ea typeface="Nixie One"/>
              <a:cs typeface="Nixie One"/>
              <a:sym typeface="Nixie One"/>
            </a:endParaRPr>
          </a:p>
          <a:p>
            <a:pPr lvl="0">
              <a:buClr>
                <a:srgbClr val="19BBD5"/>
              </a:buClr>
              <a:buSzPct val="100000"/>
            </a:pPr>
            <a:r>
              <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rPr>
              <a:t>Formation of Carbon dioxide (CO</a:t>
            </a:r>
            <a:r>
              <a:rPr kumimoji="0" lang="en-US" b="0" i="0" strike="noStrike" kern="0" cap="none" spc="0" normalizeH="0" baseline="0" noProof="0" dirty="0" smtClean="0">
                <a:ln>
                  <a:noFill/>
                </a:ln>
                <a:solidFill>
                  <a:srgbClr val="19BBD5"/>
                </a:solidFill>
                <a:effectLst/>
                <a:uLnTx/>
                <a:uFillTx/>
                <a:latin typeface="Nixie One"/>
                <a:ea typeface="Nixie One"/>
                <a:cs typeface="Nixie One"/>
                <a:sym typeface="Nixie One"/>
              </a:rPr>
              <a:t>2</a:t>
            </a:r>
            <a:r>
              <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rPr>
              <a:t>):</a:t>
            </a:r>
          </a:p>
          <a:p>
            <a:pPr lvl="0">
              <a:buClr>
                <a:srgbClr val="19BBD5"/>
              </a:buClr>
              <a:buSzPct val="100000"/>
            </a:pPr>
            <a:endPar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endParaRPr>
          </a:p>
        </p:txBody>
      </p:sp>
      <p:sp>
        <p:nvSpPr>
          <p:cNvPr id="26" name="TextBox 25"/>
          <p:cNvSpPr txBox="1"/>
          <p:nvPr/>
        </p:nvSpPr>
        <p:spPr>
          <a:xfrm>
            <a:off x="2101799" y="2857440"/>
            <a:ext cx="5061001" cy="400110"/>
          </a:xfrm>
          <a:prstGeom prst="rect">
            <a:avLst/>
          </a:prstGeom>
          <a:noFill/>
        </p:spPr>
        <p:txBody>
          <a:bodyPr wrap="none" rtlCol="0">
            <a:spAutoFit/>
          </a:bodyPr>
          <a:lstStyle/>
          <a:p>
            <a:r>
              <a:rPr lang="en-US" sz="2000" dirty="0" smtClean="0">
                <a:solidFill>
                  <a:schemeClr val="bg1"/>
                </a:solidFill>
              </a:rPr>
              <a:t>O          C        O                                    CO</a:t>
            </a:r>
            <a:r>
              <a:rPr lang="en-US" sz="1400" dirty="0" smtClean="0">
                <a:solidFill>
                  <a:schemeClr val="bg1"/>
                </a:solidFill>
              </a:rPr>
              <a:t>2</a:t>
            </a:r>
            <a:endParaRPr lang="en-US" sz="2000" dirty="0">
              <a:solidFill>
                <a:schemeClr val="bg1"/>
              </a:solidFill>
            </a:endParaRPr>
          </a:p>
        </p:txBody>
      </p:sp>
      <p:sp>
        <p:nvSpPr>
          <p:cNvPr id="27" name="Rectangle 26"/>
          <p:cNvSpPr/>
          <p:nvPr/>
        </p:nvSpPr>
        <p:spPr>
          <a:xfrm>
            <a:off x="2101799" y="2962930"/>
            <a:ext cx="381000" cy="523220"/>
          </a:xfrm>
          <a:prstGeom prst="rect">
            <a:avLst/>
          </a:prstGeom>
        </p:spPr>
        <p:txBody>
          <a:bodyPr wrap="square">
            <a:spAutoFit/>
          </a:bodyPr>
          <a:lstStyle/>
          <a:p>
            <a:r>
              <a:rPr lang="en-US" sz="2800" b="1" dirty="0" smtClean="0">
                <a:solidFill>
                  <a:schemeClr val="bg1"/>
                </a:solidFill>
              </a:rPr>
              <a:t>..</a:t>
            </a:r>
            <a:endParaRPr lang="en-US" sz="2800" b="1" dirty="0">
              <a:solidFill>
                <a:schemeClr val="bg1"/>
              </a:solidFill>
            </a:endParaRPr>
          </a:p>
        </p:txBody>
      </p:sp>
      <p:sp>
        <p:nvSpPr>
          <p:cNvPr id="29" name="Rectangle 28"/>
          <p:cNvSpPr/>
          <p:nvPr/>
        </p:nvSpPr>
        <p:spPr>
          <a:xfrm>
            <a:off x="2558999" y="2724150"/>
            <a:ext cx="533400" cy="369332"/>
          </a:xfrm>
          <a:prstGeom prst="rect">
            <a:avLst/>
          </a:prstGeom>
        </p:spPr>
        <p:txBody>
          <a:bodyPr wrap="square">
            <a:spAutoFit/>
          </a:bodyPr>
          <a:lstStyle/>
          <a:p>
            <a:r>
              <a:rPr lang="en-US" b="1" dirty="0" smtClean="0">
                <a:solidFill>
                  <a:schemeClr val="bg1"/>
                </a:solidFill>
              </a:rPr>
              <a:t>* </a:t>
            </a:r>
            <a:endParaRPr lang="en-US" b="1" dirty="0">
              <a:solidFill>
                <a:schemeClr val="bg1"/>
              </a:solidFill>
            </a:endParaRPr>
          </a:p>
        </p:txBody>
      </p:sp>
      <p:sp>
        <p:nvSpPr>
          <p:cNvPr id="30" name="Rectangle 29"/>
          <p:cNvSpPr/>
          <p:nvPr/>
        </p:nvSpPr>
        <p:spPr>
          <a:xfrm>
            <a:off x="2558999" y="2647950"/>
            <a:ext cx="381000" cy="523220"/>
          </a:xfrm>
          <a:prstGeom prst="rect">
            <a:avLst/>
          </a:prstGeom>
        </p:spPr>
        <p:txBody>
          <a:bodyPr wrap="square">
            <a:spAutoFit/>
          </a:bodyPr>
          <a:lstStyle/>
          <a:p>
            <a:r>
              <a:rPr lang="en-US" sz="2800" b="1" dirty="0" smtClean="0">
                <a:solidFill>
                  <a:schemeClr val="bg1"/>
                </a:solidFill>
              </a:rPr>
              <a:t>. </a:t>
            </a:r>
            <a:endParaRPr lang="en-US" sz="2800" b="1" dirty="0">
              <a:solidFill>
                <a:schemeClr val="bg1"/>
              </a:solidFill>
            </a:endParaRPr>
          </a:p>
        </p:txBody>
      </p:sp>
      <p:cxnSp>
        <p:nvCxnSpPr>
          <p:cNvPr id="34" name="Straight Arrow Connector 33"/>
          <p:cNvCxnSpPr/>
          <p:nvPr/>
        </p:nvCxnSpPr>
        <p:spPr>
          <a:xfrm>
            <a:off x="4159199" y="3027362"/>
            <a:ext cx="1905000" cy="1588"/>
          </a:xfrm>
          <a:prstGeom prst="straightConnector1">
            <a:avLst/>
          </a:prstGeom>
          <a:ln>
            <a:solidFill>
              <a:schemeClr val="bg1"/>
            </a:solidFill>
            <a:tailEnd type="arrow"/>
          </a:ln>
        </p:spPr>
        <p:style>
          <a:lnRef idx="3">
            <a:schemeClr val="accent3"/>
          </a:lnRef>
          <a:fillRef idx="0">
            <a:schemeClr val="accent3"/>
          </a:fillRef>
          <a:effectRef idx="2">
            <a:schemeClr val="accent3"/>
          </a:effectRef>
          <a:fontRef idx="minor">
            <a:schemeClr val="tx1"/>
          </a:fontRef>
        </p:style>
      </p:cxnSp>
      <p:sp>
        <p:nvSpPr>
          <p:cNvPr id="36" name="Rectangle 35"/>
          <p:cNvSpPr/>
          <p:nvPr/>
        </p:nvSpPr>
        <p:spPr>
          <a:xfrm>
            <a:off x="2101799" y="2419350"/>
            <a:ext cx="381000" cy="523220"/>
          </a:xfrm>
          <a:prstGeom prst="rect">
            <a:avLst/>
          </a:prstGeom>
        </p:spPr>
        <p:txBody>
          <a:bodyPr wrap="square">
            <a:spAutoFit/>
          </a:bodyPr>
          <a:lstStyle/>
          <a:p>
            <a:r>
              <a:rPr lang="en-US" sz="2800" b="1" dirty="0" smtClean="0">
                <a:solidFill>
                  <a:schemeClr val="bg1"/>
                </a:solidFill>
              </a:rPr>
              <a:t>..</a:t>
            </a:r>
            <a:endParaRPr lang="en-US" sz="2800" b="1" dirty="0">
              <a:solidFill>
                <a:schemeClr val="bg1"/>
              </a:solidFill>
            </a:endParaRPr>
          </a:p>
        </p:txBody>
      </p:sp>
      <p:sp>
        <p:nvSpPr>
          <p:cNvPr id="37" name="Rectangle 36"/>
          <p:cNvSpPr/>
          <p:nvPr/>
        </p:nvSpPr>
        <p:spPr>
          <a:xfrm>
            <a:off x="2558999" y="2886730"/>
            <a:ext cx="381000" cy="523220"/>
          </a:xfrm>
          <a:prstGeom prst="rect">
            <a:avLst/>
          </a:prstGeom>
        </p:spPr>
        <p:txBody>
          <a:bodyPr wrap="square">
            <a:spAutoFit/>
          </a:bodyPr>
          <a:lstStyle/>
          <a:p>
            <a:r>
              <a:rPr lang="en-US" sz="2800" b="1" dirty="0" smtClean="0">
                <a:solidFill>
                  <a:schemeClr val="bg1"/>
                </a:solidFill>
              </a:rPr>
              <a:t>. </a:t>
            </a:r>
            <a:endParaRPr lang="en-US" sz="2800" b="1" dirty="0">
              <a:solidFill>
                <a:schemeClr val="bg1"/>
              </a:solidFill>
            </a:endParaRPr>
          </a:p>
        </p:txBody>
      </p:sp>
      <p:sp>
        <p:nvSpPr>
          <p:cNvPr id="39" name="Rectangle 38"/>
          <p:cNvSpPr/>
          <p:nvPr/>
        </p:nvSpPr>
        <p:spPr>
          <a:xfrm>
            <a:off x="2558999" y="2964418"/>
            <a:ext cx="533400" cy="369332"/>
          </a:xfrm>
          <a:prstGeom prst="rect">
            <a:avLst/>
          </a:prstGeom>
        </p:spPr>
        <p:txBody>
          <a:bodyPr wrap="square">
            <a:spAutoFit/>
          </a:bodyPr>
          <a:lstStyle/>
          <a:p>
            <a:r>
              <a:rPr lang="en-US" b="1" dirty="0" smtClean="0">
                <a:solidFill>
                  <a:schemeClr val="bg1"/>
                </a:solidFill>
              </a:rPr>
              <a:t>* </a:t>
            </a:r>
            <a:endParaRPr lang="en-US" b="1" dirty="0">
              <a:solidFill>
                <a:schemeClr val="bg1"/>
              </a:solidFill>
            </a:endParaRPr>
          </a:p>
        </p:txBody>
      </p:sp>
      <p:sp>
        <p:nvSpPr>
          <p:cNvPr id="40" name="Rectangle 39"/>
          <p:cNvSpPr/>
          <p:nvPr/>
        </p:nvSpPr>
        <p:spPr>
          <a:xfrm>
            <a:off x="3244799" y="2724150"/>
            <a:ext cx="533400" cy="369332"/>
          </a:xfrm>
          <a:prstGeom prst="rect">
            <a:avLst/>
          </a:prstGeom>
        </p:spPr>
        <p:txBody>
          <a:bodyPr wrap="square">
            <a:spAutoFit/>
          </a:bodyPr>
          <a:lstStyle/>
          <a:p>
            <a:r>
              <a:rPr lang="en-US" b="1" dirty="0" smtClean="0">
                <a:solidFill>
                  <a:schemeClr val="bg1"/>
                </a:solidFill>
              </a:rPr>
              <a:t>* </a:t>
            </a:r>
            <a:endParaRPr lang="en-US" b="1" dirty="0">
              <a:solidFill>
                <a:schemeClr val="bg1"/>
              </a:solidFill>
            </a:endParaRPr>
          </a:p>
        </p:txBody>
      </p:sp>
      <p:sp>
        <p:nvSpPr>
          <p:cNvPr id="41" name="Rectangle 40"/>
          <p:cNvSpPr/>
          <p:nvPr/>
        </p:nvSpPr>
        <p:spPr>
          <a:xfrm>
            <a:off x="3244799" y="2647950"/>
            <a:ext cx="381000" cy="523220"/>
          </a:xfrm>
          <a:prstGeom prst="rect">
            <a:avLst/>
          </a:prstGeom>
        </p:spPr>
        <p:txBody>
          <a:bodyPr wrap="square">
            <a:spAutoFit/>
          </a:bodyPr>
          <a:lstStyle/>
          <a:p>
            <a:r>
              <a:rPr lang="en-US" sz="2800" b="1" dirty="0" smtClean="0">
                <a:solidFill>
                  <a:schemeClr val="bg1"/>
                </a:solidFill>
              </a:rPr>
              <a:t>. </a:t>
            </a:r>
            <a:endParaRPr lang="en-US" sz="2800" b="1" dirty="0">
              <a:solidFill>
                <a:schemeClr val="bg1"/>
              </a:solidFill>
            </a:endParaRPr>
          </a:p>
        </p:txBody>
      </p:sp>
      <p:sp>
        <p:nvSpPr>
          <p:cNvPr id="42" name="Rectangle 41"/>
          <p:cNvSpPr/>
          <p:nvPr/>
        </p:nvSpPr>
        <p:spPr>
          <a:xfrm>
            <a:off x="3244799" y="2886730"/>
            <a:ext cx="381000" cy="523220"/>
          </a:xfrm>
          <a:prstGeom prst="rect">
            <a:avLst/>
          </a:prstGeom>
        </p:spPr>
        <p:txBody>
          <a:bodyPr wrap="square">
            <a:spAutoFit/>
          </a:bodyPr>
          <a:lstStyle/>
          <a:p>
            <a:r>
              <a:rPr lang="en-US" sz="2800" b="1" dirty="0" smtClean="0">
                <a:solidFill>
                  <a:schemeClr val="bg1"/>
                </a:solidFill>
              </a:rPr>
              <a:t>. </a:t>
            </a:r>
            <a:endParaRPr lang="en-US" sz="2800" b="1" dirty="0">
              <a:solidFill>
                <a:schemeClr val="bg1"/>
              </a:solidFill>
            </a:endParaRPr>
          </a:p>
        </p:txBody>
      </p:sp>
      <p:sp>
        <p:nvSpPr>
          <p:cNvPr id="43" name="Rectangle 42"/>
          <p:cNvSpPr/>
          <p:nvPr/>
        </p:nvSpPr>
        <p:spPr>
          <a:xfrm>
            <a:off x="3244799" y="2964418"/>
            <a:ext cx="533400" cy="369332"/>
          </a:xfrm>
          <a:prstGeom prst="rect">
            <a:avLst/>
          </a:prstGeom>
        </p:spPr>
        <p:txBody>
          <a:bodyPr wrap="square">
            <a:spAutoFit/>
          </a:bodyPr>
          <a:lstStyle/>
          <a:p>
            <a:r>
              <a:rPr lang="en-US" b="1" dirty="0" smtClean="0">
                <a:solidFill>
                  <a:schemeClr val="bg1"/>
                </a:solidFill>
              </a:rPr>
              <a:t>* </a:t>
            </a:r>
            <a:endParaRPr lang="en-US" b="1" dirty="0">
              <a:solidFill>
                <a:schemeClr val="bg1"/>
              </a:solidFill>
            </a:endParaRPr>
          </a:p>
        </p:txBody>
      </p:sp>
      <p:sp>
        <p:nvSpPr>
          <p:cNvPr id="44" name="Rectangle 43"/>
          <p:cNvSpPr/>
          <p:nvPr/>
        </p:nvSpPr>
        <p:spPr>
          <a:xfrm>
            <a:off x="3701999" y="2962930"/>
            <a:ext cx="381000" cy="523220"/>
          </a:xfrm>
          <a:prstGeom prst="rect">
            <a:avLst/>
          </a:prstGeom>
        </p:spPr>
        <p:txBody>
          <a:bodyPr wrap="square">
            <a:spAutoFit/>
          </a:bodyPr>
          <a:lstStyle/>
          <a:p>
            <a:r>
              <a:rPr lang="en-US" sz="2800" b="1" dirty="0" smtClean="0">
                <a:solidFill>
                  <a:schemeClr val="bg1"/>
                </a:solidFill>
              </a:rPr>
              <a:t>..</a:t>
            </a:r>
            <a:endParaRPr lang="en-US" sz="2800" b="1" dirty="0">
              <a:solidFill>
                <a:schemeClr val="bg1"/>
              </a:solidFill>
            </a:endParaRPr>
          </a:p>
        </p:txBody>
      </p:sp>
      <p:sp>
        <p:nvSpPr>
          <p:cNvPr id="45" name="Rectangle 44"/>
          <p:cNvSpPr/>
          <p:nvPr/>
        </p:nvSpPr>
        <p:spPr>
          <a:xfrm>
            <a:off x="3701999" y="2419350"/>
            <a:ext cx="381000" cy="523220"/>
          </a:xfrm>
          <a:prstGeom prst="rect">
            <a:avLst/>
          </a:prstGeom>
        </p:spPr>
        <p:txBody>
          <a:bodyPr wrap="square">
            <a:spAutoFit/>
          </a:bodyPr>
          <a:lstStyle/>
          <a:p>
            <a:r>
              <a:rPr lang="en-US" sz="2800" b="1" dirty="0" smtClean="0">
                <a:solidFill>
                  <a:schemeClr val="bg1"/>
                </a:solidFill>
              </a:rPr>
              <a:t>..</a:t>
            </a:r>
            <a:endParaRPr lang="en-US" sz="2800" b="1" dirty="0">
              <a:solidFill>
                <a:schemeClr val="bg1"/>
              </a:solidFill>
            </a:endParaRP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Bottom)">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413"/>
                                        </p:tgtEl>
                                        <p:attrNameLst>
                                          <p:attrName>style.visibility</p:attrName>
                                        </p:attrNameLst>
                                      </p:cBhvr>
                                      <p:to>
                                        <p:strVal val="visible"/>
                                      </p:to>
                                    </p:set>
                                    <p:animEffect transition="in" filter="slide(fromBottom)">
                                      <p:cBhvr>
                                        <p:cTn id="12" dur="500"/>
                                        <p:tgtEl>
                                          <p:spTgt spid="1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 grpId="0"/>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413" name="Shape 1413"/>
          <p:cNvSpPr txBox="1">
            <a:spLocks noGrp="1"/>
          </p:cNvSpPr>
          <p:nvPr>
            <p:ph type="title"/>
          </p:nvPr>
        </p:nvSpPr>
        <p:spPr>
          <a:xfrm>
            <a:off x="1905000" y="1352550"/>
            <a:ext cx="6877900" cy="1217150"/>
          </a:xfrm>
          <a:prstGeom prst="rect">
            <a:avLst/>
          </a:prstGeom>
        </p:spPr>
        <p:txBody>
          <a:bodyPr lIns="91425" tIns="91425" rIns="91425" bIns="91425" anchor="b" anchorCtr="0">
            <a:noAutofit/>
          </a:bodyPr>
          <a:lstStyle/>
          <a:p>
            <a:r>
              <a:rPr lang="en-US" sz="2400" dirty="0" smtClean="0">
                <a:solidFill>
                  <a:schemeClr val="bg1"/>
                </a:solidFill>
                <a:latin typeface="MS PMincho" pitchFamily="18" charset="-128"/>
                <a:ea typeface="MS PMincho" pitchFamily="18" charset="-128"/>
              </a:rPr>
              <a:t>Valence electron of carbon = 4</a:t>
            </a:r>
            <a:br>
              <a:rPr lang="en-US" sz="2400" dirty="0" smtClean="0">
                <a:solidFill>
                  <a:schemeClr val="bg1"/>
                </a:solidFill>
                <a:latin typeface="MS PMincho" pitchFamily="18" charset="-128"/>
                <a:ea typeface="MS PMincho" pitchFamily="18" charset="-128"/>
              </a:rPr>
            </a:br>
            <a:r>
              <a:rPr lang="en-US" sz="2400" dirty="0" smtClean="0">
                <a:solidFill>
                  <a:schemeClr val="bg1"/>
                </a:solidFill>
                <a:latin typeface="MS PMincho" pitchFamily="18" charset="-128"/>
                <a:ea typeface="MS PMincho" pitchFamily="18" charset="-128"/>
              </a:rPr>
              <a:t>Valence electron of hydrogen = 1</a:t>
            </a:r>
          </a:p>
        </p:txBody>
      </p:sp>
      <p:sp>
        <p:nvSpPr>
          <p:cNvPr id="3" name="Shape 1413"/>
          <p:cNvSpPr txBox="1">
            <a:spLocks/>
          </p:cNvSpPr>
          <p:nvPr/>
        </p:nvSpPr>
        <p:spPr>
          <a:xfrm>
            <a:off x="1600200" y="1200150"/>
            <a:ext cx="8077200" cy="609600"/>
          </a:xfrm>
          <a:prstGeom prst="rect">
            <a:avLst/>
          </a:prstGeom>
          <a:noFill/>
          <a:ln>
            <a:noFill/>
          </a:ln>
        </p:spPr>
        <p:txBody>
          <a:bodyPr lIns="91425" tIns="91425" rIns="91425" bIns="91425" anchor="b" anchorCtr="0">
            <a:noAutofit/>
          </a:bodyPr>
          <a:lstStyle/>
          <a:p>
            <a:pPr lvl="0">
              <a:buClr>
                <a:srgbClr val="19BBD5"/>
              </a:buClr>
              <a:buSzPct val="100000"/>
            </a:pPr>
            <a:r>
              <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rPr>
              <a:t>Formation of Ethylene (C</a:t>
            </a:r>
            <a:r>
              <a:rPr kumimoji="0" lang="en-US" b="0" i="0" strike="noStrike" kern="0" cap="none" spc="0" normalizeH="0" baseline="0" noProof="0" dirty="0" smtClean="0">
                <a:ln>
                  <a:noFill/>
                </a:ln>
                <a:solidFill>
                  <a:srgbClr val="19BBD5"/>
                </a:solidFill>
                <a:effectLst/>
                <a:uLnTx/>
                <a:uFillTx/>
                <a:latin typeface="Nixie One"/>
                <a:ea typeface="Nixie One"/>
                <a:cs typeface="Nixie One"/>
                <a:sym typeface="Nixie One"/>
              </a:rPr>
              <a:t>2</a:t>
            </a:r>
            <a:r>
              <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rPr>
              <a:t>H</a:t>
            </a:r>
            <a:r>
              <a:rPr kumimoji="0" lang="en-US" b="0" i="0" strike="noStrike" kern="0" cap="none" spc="0" normalizeH="0" baseline="0" noProof="0" dirty="0" smtClean="0">
                <a:ln>
                  <a:noFill/>
                </a:ln>
                <a:solidFill>
                  <a:srgbClr val="19BBD5"/>
                </a:solidFill>
                <a:effectLst/>
                <a:uLnTx/>
                <a:uFillTx/>
                <a:latin typeface="Nixie One"/>
                <a:ea typeface="Nixie One"/>
                <a:cs typeface="Nixie One"/>
                <a:sym typeface="Nixie One"/>
              </a:rPr>
              <a:t>4</a:t>
            </a:r>
            <a:r>
              <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rPr>
              <a:t>):</a:t>
            </a:r>
          </a:p>
        </p:txBody>
      </p:sp>
      <p:sp>
        <p:nvSpPr>
          <p:cNvPr id="30" name="Oval 29"/>
          <p:cNvSpPr/>
          <p:nvPr/>
        </p:nvSpPr>
        <p:spPr>
          <a:xfrm>
            <a:off x="5638800" y="2800350"/>
            <a:ext cx="838200" cy="7620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solidFill>
                  <a:schemeClr val="bg1"/>
                </a:solidFill>
              </a:rPr>
              <a:t>H</a:t>
            </a:r>
            <a:endParaRPr lang="en-US" dirty="0">
              <a:solidFill>
                <a:schemeClr val="bg1"/>
              </a:solidFill>
            </a:endParaRPr>
          </a:p>
        </p:txBody>
      </p:sp>
      <p:sp>
        <p:nvSpPr>
          <p:cNvPr id="32" name="Oval 31"/>
          <p:cNvSpPr/>
          <p:nvPr/>
        </p:nvSpPr>
        <p:spPr>
          <a:xfrm>
            <a:off x="2819400" y="3105150"/>
            <a:ext cx="1981200" cy="12192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4400" dirty="0">
                <a:solidFill>
                  <a:schemeClr val="bg1"/>
                </a:solidFill>
              </a:rPr>
              <a:t>C</a:t>
            </a:r>
          </a:p>
        </p:txBody>
      </p:sp>
      <p:sp>
        <p:nvSpPr>
          <p:cNvPr id="34" name="Oval 33"/>
          <p:cNvSpPr/>
          <p:nvPr/>
        </p:nvSpPr>
        <p:spPr>
          <a:xfrm>
            <a:off x="4191000" y="3105150"/>
            <a:ext cx="1981200" cy="12192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4400" dirty="0">
                <a:solidFill>
                  <a:schemeClr val="bg1"/>
                </a:solidFill>
              </a:rPr>
              <a:t>C</a:t>
            </a:r>
          </a:p>
        </p:txBody>
      </p:sp>
      <p:sp>
        <p:nvSpPr>
          <p:cNvPr id="35" name="Oval 34"/>
          <p:cNvSpPr/>
          <p:nvPr/>
        </p:nvSpPr>
        <p:spPr>
          <a:xfrm>
            <a:off x="5715000" y="3790950"/>
            <a:ext cx="838200" cy="7620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solidFill>
                  <a:schemeClr val="bg1"/>
                </a:solidFill>
              </a:rPr>
              <a:t>H</a:t>
            </a:r>
            <a:endParaRPr lang="en-US" dirty="0">
              <a:solidFill>
                <a:schemeClr val="bg1"/>
              </a:solidFill>
            </a:endParaRPr>
          </a:p>
        </p:txBody>
      </p:sp>
      <p:sp>
        <p:nvSpPr>
          <p:cNvPr id="36" name="Oval 35"/>
          <p:cNvSpPr/>
          <p:nvPr/>
        </p:nvSpPr>
        <p:spPr>
          <a:xfrm>
            <a:off x="2514600" y="3867150"/>
            <a:ext cx="838200" cy="7620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solidFill>
                  <a:schemeClr val="bg1"/>
                </a:solidFill>
              </a:rPr>
              <a:t>H</a:t>
            </a:r>
            <a:endParaRPr lang="en-US" dirty="0">
              <a:solidFill>
                <a:schemeClr val="bg1"/>
              </a:solidFill>
            </a:endParaRPr>
          </a:p>
        </p:txBody>
      </p:sp>
      <p:sp>
        <p:nvSpPr>
          <p:cNvPr id="37" name="Oval 36"/>
          <p:cNvSpPr/>
          <p:nvPr/>
        </p:nvSpPr>
        <p:spPr>
          <a:xfrm>
            <a:off x="2514600" y="2876550"/>
            <a:ext cx="838200" cy="7620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solidFill>
                  <a:schemeClr val="bg1"/>
                </a:solidFill>
              </a:rPr>
              <a:t>H</a:t>
            </a:r>
            <a:endParaRPr lang="en-US" dirty="0">
              <a:solidFill>
                <a:schemeClr val="bg1"/>
              </a:solidFill>
            </a:endParaRPr>
          </a:p>
        </p:txBody>
      </p:sp>
      <p:sp>
        <p:nvSpPr>
          <p:cNvPr id="38" name="Oval 37"/>
          <p:cNvSpPr/>
          <p:nvPr/>
        </p:nvSpPr>
        <p:spPr>
          <a:xfrm>
            <a:off x="2971800" y="34861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39" name="Oval 38"/>
          <p:cNvSpPr/>
          <p:nvPr/>
        </p:nvSpPr>
        <p:spPr>
          <a:xfrm>
            <a:off x="3124200" y="33337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40" name="Oval 39"/>
          <p:cNvSpPr/>
          <p:nvPr/>
        </p:nvSpPr>
        <p:spPr>
          <a:xfrm>
            <a:off x="5791200" y="40195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41" name="Oval 40"/>
          <p:cNvSpPr/>
          <p:nvPr/>
        </p:nvSpPr>
        <p:spPr>
          <a:xfrm>
            <a:off x="5943600" y="38671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42" name="Oval 41"/>
          <p:cNvSpPr/>
          <p:nvPr/>
        </p:nvSpPr>
        <p:spPr>
          <a:xfrm>
            <a:off x="4343400" y="34861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43" name="Oval 42"/>
          <p:cNvSpPr/>
          <p:nvPr/>
        </p:nvSpPr>
        <p:spPr>
          <a:xfrm>
            <a:off x="4343400" y="37909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44" name="Oval 43"/>
          <p:cNvSpPr/>
          <p:nvPr/>
        </p:nvSpPr>
        <p:spPr>
          <a:xfrm>
            <a:off x="4495800" y="34861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45" name="Oval 44"/>
          <p:cNvSpPr/>
          <p:nvPr/>
        </p:nvSpPr>
        <p:spPr>
          <a:xfrm>
            <a:off x="4495800" y="37909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46" name="Oval 45"/>
          <p:cNvSpPr/>
          <p:nvPr/>
        </p:nvSpPr>
        <p:spPr>
          <a:xfrm>
            <a:off x="5867400" y="34099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47" name="Oval 46"/>
          <p:cNvSpPr/>
          <p:nvPr/>
        </p:nvSpPr>
        <p:spPr>
          <a:xfrm>
            <a:off x="5715000" y="32575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48" name="Oval 47"/>
          <p:cNvSpPr/>
          <p:nvPr/>
        </p:nvSpPr>
        <p:spPr>
          <a:xfrm>
            <a:off x="3048000" y="39433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49" name="Oval 48"/>
          <p:cNvSpPr/>
          <p:nvPr/>
        </p:nvSpPr>
        <p:spPr>
          <a:xfrm>
            <a:off x="3200400" y="40957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Bottom)">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413"/>
                                        </p:tgtEl>
                                        <p:attrNameLst>
                                          <p:attrName>style.visibility</p:attrName>
                                        </p:attrNameLst>
                                      </p:cBhvr>
                                      <p:to>
                                        <p:strVal val="visible"/>
                                      </p:to>
                                    </p:set>
                                    <p:animEffect transition="in" filter="slide(fromBottom)">
                                      <p:cBhvr>
                                        <p:cTn id="12" dur="500"/>
                                        <p:tgtEl>
                                          <p:spTgt spid="1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 grpId="0"/>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413" name="Shape 1413"/>
          <p:cNvSpPr txBox="1">
            <a:spLocks noGrp="1"/>
          </p:cNvSpPr>
          <p:nvPr>
            <p:ph type="title"/>
          </p:nvPr>
        </p:nvSpPr>
        <p:spPr>
          <a:xfrm>
            <a:off x="1676400" y="1733550"/>
            <a:ext cx="6877900" cy="1217150"/>
          </a:xfrm>
          <a:prstGeom prst="rect">
            <a:avLst/>
          </a:prstGeom>
        </p:spPr>
        <p:txBody>
          <a:bodyPr lIns="91425" tIns="91425" rIns="91425" bIns="91425" anchor="b" anchorCtr="0">
            <a:noAutofit/>
          </a:bodyPr>
          <a:lstStyle/>
          <a:p>
            <a:r>
              <a:rPr lang="en-US" sz="2400" dirty="0" smtClean="0">
                <a:solidFill>
                  <a:schemeClr val="bg1"/>
                </a:solidFill>
                <a:latin typeface="MS PMincho" pitchFamily="18" charset="-128"/>
                <a:ea typeface="MS PMincho" pitchFamily="18" charset="-128"/>
              </a:rPr>
              <a:t>Triple covalent bond is formed because of the sharing of six electrons, three from each of the two atoms.</a:t>
            </a:r>
          </a:p>
        </p:txBody>
      </p:sp>
      <p:sp>
        <p:nvSpPr>
          <p:cNvPr id="3" name="Shape 1413"/>
          <p:cNvSpPr txBox="1">
            <a:spLocks/>
          </p:cNvSpPr>
          <p:nvPr/>
        </p:nvSpPr>
        <p:spPr>
          <a:xfrm>
            <a:off x="1600200" y="1200150"/>
            <a:ext cx="8077200" cy="609600"/>
          </a:xfrm>
          <a:prstGeom prst="rect">
            <a:avLst/>
          </a:prstGeom>
          <a:noFill/>
          <a:ln>
            <a:noFill/>
          </a:ln>
        </p:spPr>
        <p:txBody>
          <a:bodyPr lIns="91425" tIns="91425" rIns="91425" bIns="91425" anchor="b" anchorCtr="0">
            <a:noAutofit/>
          </a:bodyPr>
          <a:lstStyle/>
          <a:p>
            <a:pPr lvl="0">
              <a:buClr>
                <a:srgbClr val="19BBD5"/>
              </a:buClr>
              <a:buSzPct val="100000"/>
            </a:pPr>
            <a:r>
              <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rPr>
              <a:t>Triple Covalent Bond:</a:t>
            </a: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Bottom)">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413"/>
                                        </p:tgtEl>
                                        <p:attrNameLst>
                                          <p:attrName>style.visibility</p:attrName>
                                        </p:attrNameLst>
                                      </p:cBhvr>
                                      <p:to>
                                        <p:strVal val="visible"/>
                                      </p:to>
                                    </p:set>
                                    <p:animEffect transition="in" filter="slide(fromBottom)">
                                      <p:cBhvr>
                                        <p:cTn id="12" dur="500"/>
                                        <p:tgtEl>
                                          <p:spTgt spid="1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 grpId="0"/>
      <p:bldP spid="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413" name="Shape 1413"/>
          <p:cNvSpPr txBox="1">
            <a:spLocks noGrp="1"/>
          </p:cNvSpPr>
          <p:nvPr>
            <p:ph type="title"/>
          </p:nvPr>
        </p:nvSpPr>
        <p:spPr>
          <a:xfrm>
            <a:off x="1752600" y="2116600"/>
            <a:ext cx="6877900" cy="1217150"/>
          </a:xfrm>
          <a:prstGeom prst="rect">
            <a:avLst/>
          </a:prstGeom>
        </p:spPr>
        <p:txBody>
          <a:bodyPr lIns="91425" tIns="91425" rIns="91425" bIns="91425" anchor="b" anchorCtr="0">
            <a:noAutofit/>
          </a:bodyPr>
          <a:lstStyle/>
          <a:p>
            <a:pPr lvl="0"/>
            <a:r>
              <a:rPr lang="en-US" sz="2400" dirty="0" smtClean="0">
                <a:solidFill>
                  <a:schemeClr val="bg1"/>
                </a:solidFill>
                <a:latin typeface="MS PMincho" pitchFamily="18" charset="-128"/>
                <a:ea typeface="MS PMincho" pitchFamily="18" charset="-128"/>
              </a:rPr>
              <a:t>Atomic number of nitrogen = 7</a:t>
            </a:r>
            <a:br>
              <a:rPr lang="en-US" sz="2400" dirty="0" smtClean="0">
                <a:solidFill>
                  <a:schemeClr val="bg1"/>
                </a:solidFill>
                <a:latin typeface="MS PMincho" pitchFamily="18" charset="-128"/>
                <a:ea typeface="MS PMincho" pitchFamily="18" charset="-128"/>
              </a:rPr>
            </a:br>
            <a:r>
              <a:rPr lang="en-US" sz="2400" dirty="0" smtClean="0">
                <a:solidFill>
                  <a:schemeClr val="bg1"/>
                </a:solidFill>
                <a:latin typeface="MS PMincho" pitchFamily="18" charset="-128"/>
                <a:ea typeface="MS PMincho" pitchFamily="18" charset="-128"/>
              </a:rPr>
              <a:t>Electronic configuration of nitrogen = 2, 5</a:t>
            </a:r>
            <a:br>
              <a:rPr lang="en-US" sz="2400" dirty="0" smtClean="0">
                <a:solidFill>
                  <a:schemeClr val="bg1"/>
                </a:solidFill>
                <a:latin typeface="MS PMincho" pitchFamily="18" charset="-128"/>
                <a:ea typeface="MS PMincho" pitchFamily="18" charset="-128"/>
              </a:rPr>
            </a:br>
            <a:r>
              <a:rPr lang="en-US" sz="2400" dirty="0" smtClean="0">
                <a:solidFill>
                  <a:schemeClr val="bg1"/>
                </a:solidFill>
                <a:latin typeface="MS PMincho" pitchFamily="18" charset="-128"/>
                <a:ea typeface="MS PMincho" pitchFamily="18" charset="-128"/>
              </a:rPr>
              <a:t>Valence electron = 5</a:t>
            </a:r>
            <a:br>
              <a:rPr lang="en-US" sz="2400" dirty="0" smtClean="0">
                <a:solidFill>
                  <a:schemeClr val="bg1"/>
                </a:solidFill>
                <a:latin typeface="MS PMincho" pitchFamily="18" charset="-128"/>
                <a:ea typeface="MS PMincho" pitchFamily="18" charset="-128"/>
              </a:rPr>
            </a:br>
            <a:r>
              <a:rPr lang="en-US" sz="2400" dirty="0" smtClean="0">
                <a:solidFill>
                  <a:schemeClr val="bg1"/>
                </a:solidFill>
                <a:latin typeface="MS PMincho" pitchFamily="18" charset="-128"/>
                <a:ea typeface="MS PMincho" pitchFamily="18" charset="-128"/>
              </a:rPr>
              <a:t/>
            </a:r>
            <a:br>
              <a:rPr lang="en-US" sz="2400" dirty="0" smtClean="0">
                <a:solidFill>
                  <a:schemeClr val="bg1"/>
                </a:solidFill>
                <a:latin typeface="MS PMincho" pitchFamily="18" charset="-128"/>
                <a:ea typeface="MS PMincho" pitchFamily="18" charset="-128"/>
              </a:rPr>
            </a:br>
            <a:endParaRPr lang="en-US" sz="2400" dirty="0" smtClean="0">
              <a:solidFill>
                <a:schemeClr val="bg1"/>
              </a:solidFill>
              <a:latin typeface="MS PMincho" pitchFamily="18" charset="-128"/>
              <a:ea typeface="MS PMincho" pitchFamily="18" charset="-128"/>
            </a:endParaRPr>
          </a:p>
        </p:txBody>
      </p:sp>
      <p:sp>
        <p:nvSpPr>
          <p:cNvPr id="3" name="Shape 1413"/>
          <p:cNvSpPr txBox="1">
            <a:spLocks/>
          </p:cNvSpPr>
          <p:nvPr/>
        </p:nvSpPr>
        <p:spPr>
          <a:xfrm>
            <a:off x="1600200" y="895350"/>
            <a:ext cx="8077200" cy="609600"/>
          </a:xfrm>
          <a:prstGeom prst="rect">
            <a:avLst/>
          </a:prstGeom>
          <a:noFill/>
          <a:ln>
            <a:noFill/>
          </a:ln>
        </p:spPr>
        <p:txBody>
          <a:bodyPr lIns="91425" tIns="91425" rIns="91425" bIns="91425" anchor="b" anchorCtr="0">
            <a:noAutofit/>
          </a:bodyPr>
          <a:lstStyle/>
          <a:p>
            <a:pPr lvl="0">
              <a:buClr>
                <a:srgbClr val="19BBD5"/>
              </a:buClr>
              <a:buSzPct val="100000"/>
            </a:pPr>
            <a:r>
              <a:rPr lang="en-US" sz="3600" kern="0" dirty="0" smtClean="0">
                <a:solidFill>
                  <a:srgbClr val="19BBD5"/>
                </a:solidFill>
                <a:latin typeface="Nixie One"/>
                <a:ea typeface="Nixie One"/>
                <a:cs typeface="Nixie One"/>
                <a:sym typeface="Nixie One"/>
              </a:rPr>
              <a:t>Formation of Nitrogen (N</a:t>
            </a:r>
            <a:r>
              <a:rPr lang="en-US" sz="2000" kern="0" dirty="0" smtClean="0">
                <a:solidFill>
                  <a:srgbClr val="19BBD5"/>
                </a:solidFill>
                <a:latin typeface="Nixie One"/>
                <a:ea typeface="Nixie One"/>
                <a:cs typeface="Nixie One"/>
                <a:sym typeface="Nixie One"/>
              </a:rPr>
              <a:t>2</a:t>
            </a:r>
            <a:r>
              <a:rPr lang="en-US" sz="3600" kern="0" dirty="0" smtClean="0">
                <a:solidFill>
                  <a:srgbClr val="19BBD5"/>
                </a:solidFill>
                <a:latin typeface="Nixie One"/>
                <a:ea typeface="Nixie One"/>
                <a:cs typeface="Nixie One"/>
                <a:sym typeface="Nixie One"/>
              </a:rPr>
              <a:t>):</a:t>
            </a:r>
          </a:p>
        </p:txBody>
      </p:sp>
      <p:sp>
        <p:nvSpPr>
          <p:cNvPr id="17" name="Oval 16"/>
          <p:cNvSpPr/>
          <p:nvPr/>
        </p:nvSpPr>
        <p:spPr>
          <a:xfrm>
            <a:off x="2971800" y="40195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19" name="Oval 18"/>
          <p:cNvSpPr/>
          <p:nvPr/>
        </p:nvSpPr>
        <p:spPr>
          <a:xfrm>
            <a:off x="2971800" y="38671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23" name="Oval 22"/>
          <p:cNvSpPr/>
          <p:nvPr/>
        </p:nvSpPr>
        <p:spPr>
          <a:xfrm>
            <a:off x="2743200" y="3333750"/>
            <a:ext cx="1371600" cy="13716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schemeClr val="bg1"/>
                </a:solidFill>
              </a:rPr>
              <a:t>N</a:t>
            </a:r>
          </a:p>
        </p:txBody>
      </p:sp>
      <p:sp>
        <p:nvSpPr>
          <p:cNvPr id="26" name="Oval 25"/>
          <p:cNvSpPr/>
          <p:nvPr/>
        </p:nvSpPr>
        <p:spPr>
          <a:xfrm>
            <a:off x="3581400" y="3333750"/>
            <a:ext cx="1371600" cy="13716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schemeClr val="bg1"/>
                </a:solidFill>
              </a:rPr>
              <a:t>N</a:t>
            </a:r>
          </a:p>
        </p:txBody>
      </p:sp>
      <p:sp>
        <p:nvSpPr>
          <p:cNvPr id="27" name="Oval 26"/>
          <p:cNvSpPr/>
          <p:nvPr/>
        </p:nvSpPr>
        <p:spPr>
          <a:xfrm>
            <a:off x="4572000" y="38671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28" name="Oval 27"/>
          <p:cNvSpPr/>
          <p:nvPr/>
        </p:nvSpPr>
        <p:spPr>
          <a:xfrm>
            <a:off x="4572000" y="40195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29" name="Oval 28"/>
          <p:cNvSpPr/>
          <p:nvPr/>
        </p:nvSpPr>
        <p:spPr>
          <a:xfrm>
            <a:off x="3886200" y="37909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30" name="Oval 29"/>
          <p:cNvSpPr/>
          <p:nvPr/>
        </p:nvSpPr>
        <p:spPr>
          <a:xfrm>
            <a:off x="3886200" y="39433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31" name="Oval 30"/>
          <p:cNvSpPr/>
          <p:nvPr/>
        </p:nvSpPr>
        <p:spPr>
          <a:xfrm>
            <a:off x="3886200" y="40957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32" name="Oval 31"/>
          <p:cNvSpPr/>
          <p:nvPr/>
        </p:nvSpPr>
        <p:spPr>
          <a:xfrm>
            <a:off x="3733800" y="37909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33" name="Oval 32"/>
          <p:cNvSpPr/>
          <p:nvPr/>
        </p:nvSpPr>
        <p:spPr>
          <a:xfrm>
            <a:off x="3733800" y="39433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34" name="Oval 33"/>
          <p:cNvSpPr/>
          <p:nvPr/>
        </p:nvSpPr>
        <p:spPr>
          <a:xfrm>
            <a:off x="3733800" y="40957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cxnSp>
        <p:nvCxnSpPr>
          <p:cNvPr id="38" name="Curved Connector 37"/>
          <p:cNvCxnSpPr/>
          <p:nvPr/>
        </p:nvCxnSpPr>
        <p:spPr>
          <a:xfrm flipV="1">
            <a:off x="3886200" y="2800350"/>
            <a:ext cx="609600" cy="533400"/>
          </a:xfrm>
          <a:prstGeom prst="curvedConnector3">
            <a:avLst>
              <a:gd name="adj1" fmla="val -6667"/>
            </a:avLst>
          </a:prstGeom>
          <a:ln>
            <a:solidFill>
              <a:schemeClr val="bg1"/>
            </a:solidFill>
            <a:tailEnd type="arrow"/>
          </a:ln>
        </p:spPr>
        <p:style>
          <a:lnRef idx="2">
            <a:schemeClr val="dk1"/>
          </a:lnRef>
          <a:fillRef idx="0">
            <a:schemeClr val="dk1"/>
          </a:fillRef>
          <a:effectRef idx="1">
            <a:schemeClr val="dk1"/>
          </a:effectRef>
          <a:fontRef idx="minor">
            <a:schemeClr val="tx1"/>
          </a:fontRef>
        </p:style>
      </p:cxnSp>
      <p:sp>
        <p:nvSpPr>
          <p:cNvPr id="42" name="Rectangle 41"/>
          <p:cNvSpPr/>
          <p:nvPr/>
        </p:nvSpPr>
        <p:spPr>
          <a:xfrm>
            <a:off x="4038600" y="2343150"/>
            <a:ext cx="3810000" cy="914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Triple bond is formed by the sharing of total electrons </a:t>
            </a:r>
            <a:endParaRPr lang="en-US" dirty="0">
              <a:solidFill>
                <a:schemeClr val="bg1"/>
              </a:solidFill>
            </a:endParaRP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Bottom)">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413"/>
                                        </p:tgtEl>
                                        <p:attrNameLst>
                                          <p:attrName>style.visibility</p:attrName>
                                        </p:attrNameLst>
                                      </p:cBhvr>
                                      <p:to>
                                        <p:strVal val="visible"/>
                                      </p:to>
                                    </p:set>
                                    <p:animEffect transition="in" filter="slide(fromBottom)">
                                      <p:cBhvr>
                                        <p:cTn id="12" dur="500"/>
                                        <p:tgtEl>
                                          <p:spTgt spid="1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 grpId="0"/>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27" name="Shape 1413"/>
          <p:cNvSpPr txBox="1">
            <a:spLocks noGrp="1"/>
          </p:cNvSpPr>
          <p:nvPr>
            <p:ph type="title"/>
          </p:nvPr>
        </p:nvSpPr>
        <p:spPr>
          <a:xfrm>
            <a:off x="1752600" y="2038350"/>
            <a:ext cx="6877900" cy="1217150"/>
          </a:xfrm>
          <a:prstGeom prst="rect">
            <a:avLst/>
          </a:prstGeom>
        </p:spPr>
        <p:txBody>
          <a:bodyPr lIns="91425" tIns="91425" rIns="91425" bIns="91425" anchor="b" anchorCtr="0">
            <a:noAutofit/>
          </a:bodyPr>
          <a:lstStyle/>
          <a:p>
            <a:pPr lvl="0" algn="just"/>
            <a:r>
              <a:rPr lang="en-US" sz="2400" b="1" dirty="0" smtClean="0">
                <a:solidFill>
                  <a:schemeClr val="bg1"/>
                </a:solidFill>
                <a:latin typeface="MS PMincho" pitchFamily="18" charset="-128"/>
                <a:ea typeface="MS PMincho" pitchFamily="18" charset="-128"/>
              </a:rPr>
              <a:t>In the formation of nitrogen, three electrons are shared by each of the nitrogen atoms. Thus one triple bond is formed because of the sharing of total six electrons.</a:t>
            </a: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slide(fromBottom)">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3" name="Shape 1413"/>
          <p:cNvSpPr txBox="1">
            <a:spLocks/>
          </p:cNvSpPr>
          <p:nvPr/>
        </p:nvSpPr>
        <p:spPr>
          <a:xfrm>
            <a:off x="1905000" y="590550"/>
            <a:ext cx="8077200" cy="609600"/>
          </a:xfrm>
          <a:prstGeom prst="rect">
            <a:avLst/>
          </a:prstGeom>
          <a:noFill/>
          <a:ln>
            <a:noFill/>
          </a:ln>
        </p:spPr>
        <p:txBody>
          <a:bodyPr lIns="91425" tIns="91425" rIns="91425" bIns="91425" anchor="b" anchorCtr="0">
            <a:noAutofit/>
          </a:bodyPr>
          <a:lstStyle/>
          <a:p>
            <a:pPr>
              <a:buClr>
                <a:srgbClr val="19BBD5"/>
              </a:buClr>
              <a:buSzPct val="100000"/>
            </a:pPr>
            <a:r>
              <a:rPr lang="en-US" sz="3600" kern="0" dirty="0" smtClean="0">
                <a:solidFill>
                  <a:srgbClr val="19BBD5"/>
                </a:solidFill>
                <a:latin typeface="Nixie One"/>
                <a:ea typeface="Nixie One"/>
                <a:cs typeface="Nixie One"/>
                <a:sym typeface="Nixie One"/>
              </a:rPr>
              <a:t>Formation of Acetylene (C</a:t>
            </a:r>
            <a:r>
              <a:rPr lang="en-US" sz="2000" kern="0" dirty="0" smtClean="0">
                <a:solidFill>
                  <a:srgbClr val="19BBD5"/>
                </a:solidFill>
                <a:latin typeface="Nixie One"/>
                <a:ea typeface="Nixie One"/>
                <a:cs typeface="Nixie One"/>
                <a:sym typeface="Nixie One"/>
              </a:rPr>
              <a:t>2</a:t>
            </a:r>
            <a:r>
              <a:rPr lang="en-US" sz="3600" kern="0" dirty="0" smtClean="0">
                <a:solidFill>
                  <a:srgbClr val="19BBD5"/>
                </a:solidFill>
                <a:latin typeface="Nixie One"/>
                <a:ea typeface="Nixie One"/>
                <a:cs typeface="Nixie One"/>
                <a:sym typeface="Nixie One"/>
              </a:rPr>
              <a:t>H</a:t>
            </a:r>
            <a:r>
              <a:rPr lang="en-US" sz="2000" kern="0" dirty="0" smtClean="0">
                <a:solidFill>
                  <a:srgbClr val="19BBD5"/>
                </a:solidFill>
                <a:latin typeface="Nixie One"/>
                <a:ea typeface="Nixie One"/>
                <a:cs typeface="Nixie One"/>
                <a:sym typeface="Nixie One"/>
              </a:rPr>
              <a:t>2</a:t>
            </a:r>
            <a:r>
              <a:rPr lang="en-US" sz="3600" kern="0" dirty="0" smtClean="0">
                <a:solidFill>
                  <a:srgbClr val="19BBD5"/>
                </a:solidFill>
                <a:latin typeface="Nixie One"/>
                <a:ea typeface="Nixie One"/>
                <a:cs typeface="Nixie One"/>
                <a:sym typeface="Nixie One"/>
              </a:rPr>
              <a:t>):</a:t>
            </a:r>
            <a:endPar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endParaRPr>
          </a:p>
        </p:txBody>
      </p:sp>
      <p:sp>
        <p:nvSpPr>
          <p:cNvPr id="25" name="Oval 24"/>
          <p:cNvSpPr/>
          <p:nvPr/>
        </p:nvSpPr>
        <p:spPr>
          <a:xfrm>
            <a:off x="3352800" y="32575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26" name="Oval 25"/>
          <p:cNvSpPr/>
          <p:nvPr/>
        </p:nvSpPr>
        <p:spPr>
          <a:xfrm>
            <a:off x="3352800" y="31051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27" name="Oval 26"/>
          <p:cNvSpPr/>
          <p:nvPr/>
        </p:nvSpPr>
        <p:spPr>
          <a:xfrm>
            <a:off x="3124200" y="2571750"/>
            <a:ext cx="1371600" cy="13716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schemeClr val="bg1"/>
                </a:solidFill>
              </a:rPr>
              <a:t>C</a:t>
            </a:r>
          </a:p>
        </p:txBody>
      </p:sp>
      <p:sp>
        <p:nvSpPr>
          <p:cNvPr id="28" name="Oval 27"/>
          <p:cNvSpPr/>
          <p:nvPr/>
        </p:nvSpPr>
        <p:spPr>
          <a:xfrm>
            <a:off x="3962400" y="2571750"/>
            <a:ext cx="1371600" cy="13716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schemeClr val="bg1"/>
                </a:solidFill>
              </a:rPr>
              <a:t>C</a:t>
            </a:r>
          </a:p>
        </p:txBody>
      </p:sp>
      <p:sp>
        <p:nvSpPr>
          <p:cNvPr id="29" name="Oval 28"/>
          <p:cNvSpPr/>
          <p:nvPr/>
        </p:nvSpPr>
        <p:spPr>
          <a:xfrm>
            <a:off x="4953000" y="31051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30" name="Oval 29"/>
          <p:cNvSpPr/>
          <p:nvPr/>
        </p:nvSpPr>
        <p:spPr>
          <a:xfrm>
            <a:off x="4953000" y="32575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31" name="Oval 30"/>
          <p:cNvSpPr/>
          <p:nvPr/>
        </p:nvSpPr>
        <p:spPr>
          <a:xfrm>
            <a:off x="4267200" y="30289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32" name="Oval 31"/>
          <p:cNvSpPr/>
          <p:nvPr/>
        </p:nvSpPr>
        <p:spPr>
          <a:xfrm>
            <a:off x="4267200" y="31813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33" name="Oval 32"/>
          <p:cNvSpPr/>
          <p:nvPr/>
        </p:nvSpPr>
        <p:spPr>
          <a:xfrm>
            <a:off x="4267200" y="3333750"/>
            <a:ext cx="76200" cy="76200"/>
          </a:xfrm>
          <a:prstGeom prst="ellipse">
            <a:avLst/>
          </a:prstGeom>
          <a:solidFill>
            <a:srgbClr val="FF0000"/>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34" name="Oval 33"/>
          <p:cNvSpPr/>
          <p:nvPr/>
        </p:nvSpPr>
        <p:spPr>
          <a:xfrm>
            <a:off x="4114800" y="30289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35" name="Oval 34"/>
          <p:cNvSpPr/>
          <p:nvPr/>
        </p:nvSpPr>
        <p:spPr>
          <a:xfrm>
            <a:off x="4114800" y="31813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sp>
        <p:nvSpPr>
          <p:cNvPr id="36" name="Oval 35"/>
          <p:cNvSpPr/>
          <p:nvPr/>
        </p:nvSpPr>
        <p:spPr>
          <a:xfrm>
            <a:off x="4114800" y="3333750"/>
            <a:ext cx="76200" cy="7620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solidFill>
                <a:schemeClr val="bg1"/>
              </a:solidFill>
            </a:endParaRPr>
          </a:p>
        </p:txBody>
      </p:sp>
      <p:cxnSp>
        <p:nvCxnSpPr>
          <p:cNvPr id="37" name="Curved Connector 36"/>
          <p:cNvCxnSpPr/>
          <p:nvPr/>
        </p:nvCxnSpPr>
        <p:spPr>
          <a:xfrm flipV="1">
            <a:off x="4267200" y="2038350"/>
            <a:ext cx="609600" cy="533400"/>
          </a:xfrm>
          <a:prstGeom prst="curvedConnector3">
            <a:avLst>
              <a:gd name="adj1" fmla="val -6667"/>
            </a:avLst>
          </a:prstGeom>
          <a:ln>
            <a:solidFill>
              <a:schemeClr val="bg1"/>
            </a:solidFill>
            <a:tailEnd type="arrow"/>
          </a:ln>
        </p:spPr>
        <p:style>
          <a:lnRef idx="2">
            <a:schemeClr val="dk1"/>
          </a:lnRef>
          <a:fillRef idx="0">
            <a:schemeClr val="dk1"/>
          </a:fillRef>
          <a:effectRef idx="1">
            <a:schemeClr val="dk1"/>
          </a:effectRef>
          <a:fontRef idx="minor">
            <a:schemeClr val="tx1"/>
          </a:fontRef>
        </p:style>
      </p:cxnSp>
      <p:sp>
        <p:nvSpPr>
          <p:cNvPr id="38" name="Rectangle 37"/>
          <p:cNvSpPr/>
          <p:nvPr/>
        </p:nvSpPr>
        <p:spPr>
          <a:xfrm>
            <a:off x="4724400" y="1581150"/>
            <a:ext cx="3810000" cy="9144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bg1"/>
                </a:solidFill>
              </a:rPr>
              <a:t>Sharing of three pair of electrons</a:t>
            </a:r>
            <a:endParaRPr lang="en-US" dirty="0">
              <a:solidFill>
                <a:schemeClr val="bg1"/>
              </a:solidFill>
            </a:endParaRPr>
          </a:p>
        </p:txBody>
      </p:sp>
      <p:sp>
        <p:nvSpPr>
          <p:cNvPr id="40" name="Oval 39"/>
          <p:cNvSpPr/>
          <p:nvPr/>
        </p:nvSpPr>
        <p:spPr>
          <a:xfrm>
            <a:off x="4800600" y="2495550"/>
            <a:ext cx="1371600" cy="13716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solidFill>
                  <a:schemeClr val="bg1"/>
                </a:solidFill>
              </a:rPr>
              <a:t>H</a:t>
            </a:r>
            <a:endParaRPr lang="en-US" dirty="0">
              <a:solidFill>
                <a:schemeClr val="bg1"/>
              </a:solidFill>
            </a:endParaRPr>
          </a:p>
        </p:txBody>
      </p:sp>
      <p:sp>
        <p:nvSpPr>
          <p:cNvPr id="41" name="Oval 40"/>
          <p:cNvSpPr/>
          <p:nvPr/>
        </p:nvSpPr>
        <p:spPr>
          <a:xfrm>
            <a:off x="2209800" y="2495550"/>
            <a:ext cx="1371600" cy="1371600"/>
          </a:xfrm>
          <a:prstGeom prst="ellipse">
            <a:avLst/>
          </a:prstGeom>
          <a:no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solidFill>
                  <a:schemeClr val="bg1"/>
                </a:solidFill>
              </a:rPr>
              <a:t>H</a:t>
            </a:r>
            <a:endParaRPr lang="en-US" dirty="0">
              <a:solidFill>
                <a:schemeClr val="bg1"/>
              </a:solidFill>
            </a:endParaRP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Bottom)">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3" name="Shape 1413"/>
          <p:cNvSpPr txBox="1">
            <a:spLocks/>
          </p:cNvSpPr>
          <p:nvPr/>
        </p:nvSpPr>
        <p:spPr>
          <a:xfrm>
            <a:off x="1600200" y="895350"/>
            <a:ext cx="8077200" cy="609600"/>
          </a:xfrm>
          <a:prstGeom prst="rect">
            <a:avLst/>
          </a:prstGeom>
          <a:noFill/>
          <a:ln>
            <a:noFill/>
          </a:ln>
        </p:spPr>
        <p:txBody>
          <a:bodyPr lIns="91425" tIns="91425" rIns="91425" bIns="91425" anchor="b" anchorCtr="0">
            <a:noAutofit/>
          </a:bodyPr>
          <a:lstStyle/>
          <a:p>
            <a:pPr>
              <a:buClr>
                <a:srgbClr val="19BBD5"/>
              </a:buClr>
              <a:buSzPct val="100000"/>
            </a:pPr>
            <a:r>
              <a:rPr lang="en-US" sz="3600" kern="0" dirty="0" smtClean="0">
                <a:solidFill>
                  <a:srgbClr val="19BBD5"/>
                </a:solidFill>
                <a:latin typeface="Nixie One"/>
                <a:ea typeface="Nixie One"/>
                <a:cs typeface="Nixie One"/>
                <a:sym typeface="Nixie One"/>
              </a:rPr>
              <a:t>Properties of Covalent Bond:</a:t>
            </a:r>
          </a:p>
        </p:txBody>
      </p:sp>
      <p:sp>
        <p:nvSpPr>
          <p:cNvPr id="19" name="Rectangle 18"/>
          <p:cNvSpPr/>
          <p:nvPr/>
        </p:nvSpPr>
        <p:spPr>
          <a:xfrm>
            <a:off x="1524000" y="1657350"/>
            <a:ext cx="7162800" cy="2246769"/>
          </a:xfrm>
          <a:prstGeom prst="rect">
            <a:avLst/>
          </a:prstGeom>
        </p:spPr>
        <p:txBody>
          <a:bodyPr wrap="square">
            <a:spAutoFit/>
          </a:bodyPr>
          <a:lstStyle/>
          <a:p>
            <a:pPr lvl="0" eaLnBrk="0" fontAlgn="base" hangingPunct="0">
              <a:spcBef>
                <a:spcPct val="0"/>
              </a:spcBef>
              <a:spcAft>
                <a:spcPct val="0"/>
              </a:spcAft>
              <a:buFontTx/>
              <a:buChar char="•"/>
            </a:pPr>
            <a:r>
              <a:rPr lang="en-US" b="1" dirty="0" smtClean="0">
                <a:solidFill>
                  <a:schemeClr val="bg1"/>
                </a:solidFill>
                <a:latin typeface="Arial" pitchFamily="34" charset="0"/>
                <a:ea typeface="Times New Roman" pitchFamily="18" charset="0"/>
                <a:cs typeface="Arial" pitchFamily="34" charset="0"/>
              </a:rPr>
              <a:t>  Intermolecular force is smaller.</a:t>
            </a:r>
          </a:p>
          <a:p>
            <a:pPr lvl="0" eaLnBrk="0" fontAlgn="base" hangingPunct="0">
              <a:spcBef>
                <a:spcPct val="0"/>
              </a:spcBef>
              <a:spcAft>
                <a:spcPct val="0"/>
              </a:spcAft>
              <a:buFontTx/>
              <a:buChar char="•"/>
            </a:pPr>
            <a:endParaRPr lang="en-US" sz="1600" b="1" dirty="0" smtClean="0">
              <a:solidFill>
                <a:schemeClr val="bg1"/>
              </a:solidFill>
              <a:latin typeface="Calibri" pitchFamily="34" charset="0"/>
              <a:ea typeface="Times New Roman" pitchFamily="18" charset="0"/>
              <a:cs typeface="Times New Roman" pitchFamily="18" charset="0"/>
            </a:endParaRPr>
          </a:p>
          <a:p>
            <a:pPr lvl="0" eaLnBrk="0" fontAlgn="base" hangingPunct="0">
              <a:spcBef>
                <a:spcPct val="0"/>
              </a:spcBef>
              <a:spcAft>
                <a:spcPct val="0"/>
              </a:spcAft>
              <a:buFontTx/>
              <a:buChar char="•"/>
            </a:pPr>
            <a:r>
              <a:rPr lang="en-US" b="1" dirty="0" smtClean="0">
                <a:solidFill>
                  <a:schemeClr val="bg1"/>
                </a:solidFill>
                <a:latin typeface="Arial" pitchFamily="34" charset="0"/>
                <a:ea typeface="Times New Roman" pitchFamily="18" charset="0"/>
                <a:cs typeface="Arial" pitchFamily="34" charset="0"/>
              </a:rPr>
              <a:t>  Covalent bonds are weaker than ionic bond. As a </a:t>
            </a:r>
            <a:br>
              <a:rPr lang="en-US" b="1" dirty="0" smtClean="0">
                <a:solidFill>
                  <a:schemeClr val="bg1"/>
                </a:solidFill>
                <a:latin typeface="Arial" pitchFamily="34" charset="0"/>
                <a:ea typeface="Times New Roman" pitchFamily="18" charset="0"/>
                <a:cs typeface="Arial" pitchFamily="34" charset="0"/>
              </a:rPr>
            </a:br>
            <a:r>
              <a:rPr lang="en-US" b="1" dirty="0" smtClean="0">
                <a:solidFill>
                  <a:schemeClr val="bg1"/>
                </a:solidFill>
                <a:latin typeface="Arial" pitchFamily="34" charset="0"/>
                <a:ea typeface="Times New Roman" pitchFamily="18" charset="0"/>
                <a:cs typeface="Arial" pitchFamily="34" charset="0"/>
              </a:rPr>
              <a:t>    result, covalent  compounds have low melting and </a:t>
            </a:r>
            <a:br>
              <a:rPr lang="en-US" b="1" dirty="0" smtClean="0">
                <a:solidFill>
                  <a:schemeClr val="bg1"/>
                </a:solidFill>
                <a:latin typeface="Arial" pitchFamily="34" charset="0"/>
                <a:ea typeface="Times New Roman" pitchFamily="18" charset="0"/>
                <a:cs typeface="Arial" pitchFamily="34" charset="0"/>
              </a:rPr>
            </a:br>
            <a:r>
              <a:rPr lang="en-US" b="1" dirty="0" smtClean="0">
                <a:solidFill>
                  <a:schemeClr val="bg1"/>
                </a:solidFill>
                <a:latin typeface="Arial" pitchFamily="34" charset="0"/>
                <a:ea typeface="Times New Roman" pitchFamily="18" charset="0"/>
                <a:cs typeface="Arial" pitchFamily="34" charset="0"/>
              </a:rPr>
              <a:t>    boiling  points.</a:t>
            </a:r>
          </a:p>
          <a:p>
            <a:pPr lvl="0" eaLnBrk="0" fontAlgn="base" hangingPunct="0">
              <a:spcBef>
                <a:spcPct val="0"/>
              </a:spcBef>
              <a:spcAft>
                <a:spcPct val="0"/>
              </a:spcAft>
              <a:buFontTx/>
              <a:buChar char="•"/>
            </a:pPr>
            <a:endParaRPr lang="en-US" sz="1600" b="1" dirty="0" smtClean="0">
              <a:solidFill>
                <a:schemeClr val="bg1"/>
              </a:solidFill>
              <a:latin typeface="Calibri" pitchFamily="34" charset="0"/>
              <a:ea typeface="Times New Roman" pitchFamily="18" charset="0"/>
              <a:cs typeface="Times New Roman" pitchFamily="18" charset="0"/>
            </a:endParaRPr>
          </a:p>
          <a:p>
            <a:pPr lvl="0" eaLnBrk="0" fontAlgn="base" hangingPunct="0">
              <a:spcBef>
                <a:spcPct val="0"/>
              </a:spcBef>
              <a:spcAft>
                <a:spcPct val="0"/>
              </a:spcAft>
              <a:buFontTx/>
              <a:buChar char="•"/>
            </a:pPr>
            <a:r>
              <a:rPr lang="en-US" b="1" dirty="0" smtClean="0">
                <a:solidFill>
                  <a:schemeClr val="bg1"/>
                </a:solidFill>
                <a:latin typeface="Arial" pitchFamily="34" charset="0"/>
                <a:ea typeface="Times New Roman" pitchFamily="18" charset="0"/>
                <a:cs typeface="Arial" pitchFamily="34" charset="0"/>
              </a:rPr>
              <a:t>  Covalent compounds are poor conductor of electricity as</a:t>
            </a:r>
            <a:br>
              <a:rPr lang="en-US" b="1" dirty="0" smtClean="0">
                <a:solidFill>
                  <a:schemeClr val="bg1"/>
                </a:solidFill>
                <a:latin typeface="Arial" pitchFamily="34" charset="0"/>
                <a:ea typeface="Times New Roman" pitchFamily="18" charset="0"/>
                <a:cs typeface="Arial" pitchFamily="34" charset="0"/>
              </a:rPr>
            </a:br>
            <a:r>
              <a:rPr lang="en-US" b="1" dirty="0" smtClean="0">
                <a:solidFill>
                  <a:schemeClr val="bg1"/>
                </a:solidFill>
                <a:latin typeface="Arial" pitchFamily="34" charset="0"/>
                <a:ea typeface="Times New Roman" pitchFamily="18" charset="0"/>
                <a:cs typeface="Arial" pitchFamily="34" charset="0"/>
              </a:rPr>
              <a:t>    no charged particles are formed in covalent bond.</a:t>
            </a: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Bottom)">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hape 1413"/>
          <p:cNvSpPr txBox="1">
            <a:spLocks/>
          </p:cNvSpPr>
          <p:nvPr/>
        </p:nvSpPr>
        <p:spPr>
          <a:xfrm>
            <a:off x="2209800" y="585355"/>
            <a:ext cx="8077200" cy="609600"/>
          </a:xfrm>
          <a:prstGeom prst="rect">
            <a:avLst/>
          </a:prstGeom>
          <a:noFill/>
          <a:ln>
            <a:noFill/>
          </a:ln>
        </p:spPr>
        <p:txBody>
          <a:bodyPr lIns="91425" tIns="91425" rIns="91425" bIns="91425" anchor="b" anchorCtr="0">
            <a:noAutofit/>
          </a:bodyPr>
          <a:lstStyle/>
          <a:p>
            <a:pPr lvl="0">
              <a:buClr>
                <a:srgbClr val="19BBD5"/>
              </a:buClr>
              <a:buSzPct val="100000"/>
            </a:pPr>
            <a:r>
              <a:rPr lang="en-US" sz="3600" kern="0" dirty="0" smtClean="0">
                <a:solidFill>
                  <a:srgbClr val="19BBD5"/>
                </a:solidFill>
                <a:latin typeface="Nixie One"/>
                <a:ea typeface="Nixie One"/>
                <a:cs typeface="Nixie One"/>
                <a:sym typeface="Nixie One"/>
              </a:rPr>
              <a:t>Allotropes Of Carbon</a:t>
            </a:r>
            <a:endParaRPr kumimoji="0" lang="en-US" sz="3600" b="0" i="0" strike="noStrike" kern="0" cap="none" spc="0" normalizeH="0" baseline="0" noProof="0" dirty="0" smtClean="0">
              <a:ln>
                <a:noFill/>
              </a:ln>
              <a:solidFill>
                <a:srgbClr val="19BBD5"/>
              </a:solidFill>
              <a:effectLst/>
              <a:uLnTx/>
              <a:uFillTx/>
              <a:latin typeface="Nixie One"/>
              <a:ea typeface="Nixie One"/>
              <a:cs typeface="Nixie One"/>
              <a:sym typeface="Nixie One"/>
            </a:endParaRPr>
          </a:p>
        </p:txBody>
      </p:sp>
      <p:sp>
        <p:nvSpPr>
          <p:cNvPr id="7" name="Rectangle 6"/>
          <p:cNvSpPr/>
          <p:nvPr/>
        </p:nvSpPr>
        <p:spPr>
          <a:xfrm>
            <a:off x="2743200" y="1535490"/>
            <a:ext cx="4572000" cy="1569660"/>
          </a:xfrm>
          <a:prstGeom prst="rect">
            <a:avLst/>
          </a:prstGeom>
        </p:spPr>
        <p:txBody>
          <a:bodyPr>
            <a:spAutoFit/>
          </a:bodyPr>
          <a:lstStyle/>
          <a:p>
            <a:pPr marL="571500" indent="-571500">
              <a:buFont typeface="Wingdings" pitchFamily="2" charset="2"/>
              <a:buChar char="Ø"/>
            </a:pPr>
            <a:r>
              <a:rPr lang="en-US" sz="3200" dirty="0" smtClean="0">
                <a:solidFill>
                  <a:schemeClr val="bg1"/>
                </a:solidFill>
                <a:latin typeface="MS PMincho" pitchFamily="18" charset="-128"/>
                <a:ea typeface="MS PMincho" pitchFamily="18" charset="-128"/>
              </a:rPr>
              <a:t>Diamond</a:t>
            </a:r>
          </a:p>
          <a:p>
            <a:pPr marL="571500" indent="-571500">
              <a:buFont typeface="Wingdings" pitchFamily="2" charset="2"/>
              <a:buChar char="Ø"/>
            </a:pPr>
            <a:r>
              <a:rPr lang="en-US" sz="3200" dirty="0" smtClean="0">
                <a:solidFill>
                  <a:schemeClr val="bg1"/>
                </a:solidFill>
                <a:latin typeface="MS PMincho" pitchFamily="18" charset="-128"/>
                <a:ea typeface="MS PMincho" pitchFamily="18" charset="-128"/>
              </a:rPr>
              <a:t>Graphite</a:t>
            </a:r>
          </a:p>
          <a:p>
            <a:pPr marL="571500" indent="-571500">
              <a:buFont typeface="Wingdings" pitchFamily="2" charset="2"/>
              <a:buChar char="Ø"/>
            </a:pPr>
            <a:r>
              <a:rPr lang="en-US" sz="3200" dirty="0" smtClean="0">
                <a:solidFill>
                  <a:schemeClr val="bg1"/>
                </a:solidFill>
                <a:latin typeface="MS PMincho" pitchFamily="18" charset="-128"/>
                <a:ea typeface="MS PMincho" pitchFamily="18" charset="-128"/>
              </a:rPr>
              <a:t>Fullerene</a:t>
            </a:r>
            <a:endParaRPr lang="en-US" sz="3200" dirty="0"/>
          </a:p>
        </p:txBody>
      </p:sp>
    </p:spTree>
    <p:extLst>
      <p:ext uri="{BB962C8B-B14F-4D97-AF65-F5344CB8AC3E}">
        <p14:creationId xmlns:p14="http://schemas.microsoft.com/office/powerpoint/2010/main" val="2324337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Bottom)">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28800" y="975480"/>
            <a:ext cx="6934200" cy="3908762"/>
          </a:xfrm>
          <a:prstGeom prst="rect">
            <a:avLst/>
          </a:prstGeom>
        </p:spPr>
        <p:txBody>
          <a:bodyPr wrap="square">
            <a:spAutoFit/>
          </a:bodyPr>
          <a:lstStyle/>
          <a:p>
            <a:r>
              <a:rPr lang="en-US" sz="4000" b="1" dirty="0" smtClean="0">
                <a:solidFill>
                  <a:schemeClr val="bg1"/>
                </a:solidFill>
                <a:latin typeface="MS PMincho" pitchFamily="18" charset="-128"/>
                <a:ea typeface="MS PMincho" pitchFamily="18" charset="-128"/>
              </a:rPr>
              <a:t>Diamond</a:t>
            </a:r>
            <a:r>
              <a:rPr lang="en-US" sz="3200" b="1" dirty="0" smtClean="0">
                <a:solidFill>
                  <a:schemeClr val="bg1"/>
                </a:solidFill>
                <a:latin typeface="MS PMincho" pitchFamily="18" charset="-128"/>
                <a:ea typeface="MS PMincho" pitchFamily="18" charset="-128"/>
              </a:rPr>
              <a:t/>
            </a:r>
            <a:br>
              <a:rPr lang="en-US" sz="3200" b="1" dirty="0" smtClean="0">
                <a:solidFill>
                  <a:schemeClr val="bg1"/>
                </a:solidFill>
                <a:latin typeface="MS PMincho" pitchFamily="18" charset="-128"/>
                <a:ea typeface="MS PMincho" pitchFamily="18" charset="-128"/>
              </a:rPr>
            </a:br>
            <a:endParaRPr lang="en-US" sz="3200" b="1" dirty="0" smtClean="0">
              <a:solidFill>
                <a:schemeClr val="bg1"/>
              </a:solidFill>
              <a:latin typeface="MS PMincho" pitchFamily="18" charset="-128"/>
              <a:ea typeface="MS PMincho" pitchFamily="18" charset="-128"/>
            </a:endParaRPr>
          </a:p>
          <a:p>
            <a:pPr marL="457200" indent="-457200">
              <a:buFont typeface="Wingdings" pitchFamily="2" charset="2"/>
              <a:buChar char="Ø"/>
            </a:pPr>
            <a:r>
              <a:rPr lang="en-US" sz="2000" dirty="0">
                <a:solidFill>
                  <a:schemeClr val="bg1"/>
                </a:solidFill>
                <a:latin typeface="MS PMincho" pitchFamily="18" charset="-128"/>
                <a:ea typeface="MS PMincho" pitchFamily="18" charset="-128"/>
              </a:rPr>
              <a:t>H</a:t>
            </a:r>
            <a:r>
              <a:rPr lang="en-US" sz="2000" dirty="0" smtClean="0">
                <a:solidFill>
                  <a:schemeClr val="bg1"/>
                </a:solidFill>
                <a:latin typeface="MS PMincho" pitchFamily="18" charset="-128"/>
                <a:ea typeface="MS PMincho" pitchFamily="18" charset="-128"/>
              </a:rPr>
              <a:t>ard</a:t>
            </a:r>
            <a:r>
              <a:rPr lang="en-US" sz="2000" dirty="0">
                <a:solidFill>
                  <a:schemeClr val="bg1"/>
                </a:solidFill>
                <a:latin typeface="MS PMincho" pitchFamily="18" charset="-128"/>
                <a:ea typeface="MS PMincho" pitchFamily="18" charset="-128"/>
              </a:rPr>
              <a:t>, clear, colorless </a:t>
            </a:r>
            <a:r>
              <a:rPr lang="en-US" sz="2000" dirty="0" smtClean="0">
                <a:solidFill>
                  <a:schemeClr val="bg1"/>
                </a:solidFill>
                <a:latin typeface="MS PMincho" pitchFamily="18" charset="-128"/>
                <a:ea typeface="MS PMincho" pitchFamily="18" charset="-128"/>
              </a:rPr>
              <a:t>crystals</a:t>
            </a:r>
            <a:endParaRPr lang="en-US" sz="2000" dirty="0">
              <a:solidFill>
                <a:schemeClr val="bg1"/>
              </a:solidFill>
              <a:latin typeface="MS PMincho" pitchFamily="18" charset="-128"/>
              <a:ea typeface="MS PMincho" pitchFamily="18" charset="-128"/>
            </a:endParaRPr>
          </a:p>
          <a:p>
            <a:pPr marL="457200" indent="-457200">
              <a:buFont typeface="Wingdings" pitchFamily="2" charset="2"/>
              <a:buChar char="Ø"/>
            </a:pPr>
            <a:r>
              <a:rPr lang="en-US" sz="2000" dirty="0" smtClean="0">
                <a:solidFill>
                  <a:schemeClr val="bg1"/>
                </a:solidFill>
                <a:latin typeface="MS PMincho" pitchFamily="18" charset="-128"/>
                <a:ea typeface="MS PMincho" pitchFamily="18" charset="-128"/>
              </a:rPr>
              <a:t>The </a:t>
            </a:r>
            <a:r>
              <a:rPr lang="en-US" sz="2000" dirty="0">
                <a:solidFill>
                  <a:schemeClr val="bg1"/>
                </a:solidFill>
                <a:latin typeface="MS PMincho" pitchFamily="18" charset="-128"/>
                <a:ea typeface="MS PMincho" pitchFamily="18" charset="-128"/>
              </a:rPr>
              <a:t>first element to have its structure determined by </a:t>
            </a:r>
            <a:r>
              <a:rPr lang="en-US" sz="2000" dirty="0" smtClean="0">
                <a:solidFill>
                  <a:schemeClr val="bg1"/>
                </a:solidFill>
                <a:latin typeface="MS PMincho" pitchFamily="18" charset="-128"/>
                <a:ea typeface="MS PMincho" pitchFamily="18" charset="-128"/>
              </a:rPr>
              <a:t> x-ray diffraction</a:t>
            </a:r>
            <a:r>
              <a:rPr lang="en-US" sz="2000" dirty="0">
                <a:solidFill>
                  <a:schemeClr val="bg1"/>
                </a:solidFill>
                <a:latin typeface="MS PMincho" pitchFamily="18" charset="-128"/>
                <a:ea typeface="MS PMincho" pitchFamily="18" charset="-128"/>
              </a:rPr>
              <a:t>.  </a:t>
            </a:r>
            <a:endParaRPr lang="en-US" sz="2000" dirty="0" smtClean="0">
              <a:solidFill>
                <a:schemeClr val="bg1"/>
              </a:solidFill>
              <a:latin typeface="MS PMincho" pitchFamily="18" charset="-128"/>
              <a:ea typeface="MS PMincho" pitchFamily="18" charset="-128"/>
            </a:endParaRPr>
          </a:p>
          <a:p>
            <a:pPr marL="457200" indent="-457200">
              <a:buFont typeface="Wingdings" pitchFamily="2" charset="2"/>
              <a:buChar char="Ø"/>
            </a:pPr>
            <a:r>
              <a:rPr lang="en-US" sz="2000" dirty="0">
                <a:solidFill>
                  <a:schemeClr val="bg1"/>
                </a:solidFill>
                <a:latin typeface="MS PMincho" pitchFamily="18" charset="-128"/>
                <a:ea typeface="MS PMincho" pitchFamily="18" charset="-128"/>
              </a:rPr>
              <a:t>H</a:t>
            </a:r>
            <a:r>
              <a:rPr lang="en-US" sz="2000" dirty="0" smtClean="0">
                <a:solidFill>
                  <a:schemeClr val="bg1"/>
                </a:solidFill>
                <a:latin typeface="MS PMincho" pitchFamily="18" charset="-128"/>
                <a:ea typeface="MS PMincho" pitchFamily="18" charset="-128"/>
              </a:rPr>
              <a:t>as </a:t>
            </a:r>
            <a:r>
              <a:rPr lang="en-US" sz="2000" dirty="0">
                <a:solidFill>
                  <a:schemeClr val="bg1"/>
                </a:solidFill>
                <a:latin typeface="MS PMincho" pitchFamily="18" charset="-128"/>
                <a:ea typeface="MS PMincho" pitchFamily="18" charset="-128"/>
              </a:rPr>
              <a:t>the highest melting point </a:t>
            </a:r>
            <a:endParaRPr lang="en-US" sz="2000" dirty="0" smtClean="0">
              <a:solidFill>
                <a:schemeClr val="bg1"/>
              </a:solidFill>
              <a:latin typeface="MS PMincho" pitchFamily="18" charset="-128"/>
              <a:ea typeface="MS PMincho" pitchFamily="18" charset="-128"/>
            </a:endParaRPr>
          </a:p>
          <a:p>
            <a:pPr marL="457200" indent="-457200">
              <a:buFont typeface="Wingdings" pitchFamily="2" charset="2"/>
              <a:buChar char="Ø"/>
            </a:pPr>
            <a:r>
              <a:rPr lang="en-US" sz="2000" dirty="0">
                <a:solidFill>
                  <a:schemeClr val="bg1"/>
                </a:solidFill>
                <a:latin typeface="MS PMincho" pitchFamily="18" charset="-128"/>
                <a:ea typeface="MS PMincho" pitchFamily="18" charset="-128"/>
              </a:rPr>
              <a:t>T</a:t>
            </a:r>
            <a:r>
              <a:rPr lang="en-US" sz="2000" dirty="0" smtClean="0">
                <a:solidFill>
                  <a:schemeClr val="bg1"/>
                </a:solidFill>
                <a:latin typeface="MS PMincho" pitchFamily="18" charset="-128"/>
                <a:ea typeface="MS PMincho" pitchFamily="18" charset="-128"/>
              </a:rPr>
              <a:t>he </a:t>
            </a:r>
            <a:r>
              <a:rPr lang="en-US" sz="2000" dirty="0">
                <a:solidFill>
                  <a:schemeClr val="bg1"/>
                </a:solidFill>
                <a:latin typeface="MS PMincho" pitchFamily="18" charset="-128"/>
                <a:ea typeface="MS PMincho" pitchFamily="18" charset="-128"/>
              </a:rPr>
              <a:t>hardest of the naturally occurring </a:t>
            </a:r>
            <a:r>
              <a:rPr lang="en-US" sz="2000" dirty="0" smtClean="0">
                <a:solidFill>
                  <a:schemeClr val="bg1"/>
                </a:solidFill>
                <a:latin typeface="MS PMincho" pitchFamily="18" charset="-128"/>
                <a:ea typeface="MS PMincho" pitchFamily="18" charset="-128"/>
              </a:rPr>
              <a:t>solids.</a:t>
            </a:r>
          </a:p>
          <a:p>
            <a:pPr marL="457200" indent="-457200">
              <a:buFont typeface="Wingdings" pitchFamily="2" charset="2"/>
              <a:buChar char="Ø"/>
            </a:pPr>
            <a:r>
              <a:rPr lang="en-US" sz="2000" dirty="0">
                <a:solidFill>
                  <a:schemeClr val="bg1"/>
                </a:solidFill>
                <a:latin typeface="MS PMincho" pitchFamily="18" charset="-128"/>
                <a:ea typeface="MS PMincho" pitchFamily="18" charset="-128"/>
              </a:rPr>
              <a:t>T</a:t>
            </a:r>
            <a:r>
              <a:rPr lang="en-US" sz="2000" dirty="0" smtClean="0">
                <a:solidFill>
                  <a:schemeClr val="bg1"/>
                </a:solidFill>
                <a:latin typeface="MS PMincho" pitchFamily="18" charset="-128"/>
                <a:ea typeface="MS PMincho" pitchFamily="18" charset="-128"/>
              </a:rPr>
              <a:t>he </a:t>
            </a:r>
            <a:r>
              <a:rPr lang="en-US" sz="2000" dirty="0">
                <a:solidFill>
                  <a:schemeClr val="bg1"/>
                </a:solidFill>
                <a:latin typeface="MS PMincho" pitchFamily="18" charset="-128"/>
                <a:ea typeface="MS PMincho" pitchFamily="18" charset="-128"/>
              </a:rPr>
              <a:t>diamond lattice contains tetrahedral carbon atoms in an infinite </a:t>
            </a:r>
            <a:r>
              <a:rPr lang="en-US" sz="2000" dirty="0" smtClean="0">
                <a:solidFill>
                  <a:schemeClr val="bg1"/>
                </a:solidFill>
                <a:latin typeface="MS PMincho" pitchFamily="18" charset="-128"/>
                <a:ea typeface="MS PMincho" pitchFamily="18" charset="-128"/>
              </a:rPr>
              <a:t>three-dimensional </a:t>
            </a:r>
            <a:r>
              <a:rPr lang="en-US" sz="2000" dirty="0">
                <a:solidFill>
                  <a:schemeClr val="bg1"/>
                </a:solidFill>
                <a:latin typeface="MS PMincho" pitchFamily="18" charset="-128"/>
                <a:ea typeface="MS PMincho" pitchFamily="18" charset="-128"/>
              </a:rPr>
              <a:t>network. </a:t>
            </a:r>
            <a:br>
              <a:rPr lang="en-US" sz="2000" dirty="0">
                <a:solidFill>
                  <a:schemeClr val="bg1"/>
                </a:solidFill>
                <a:latin typeface="MS PMincho" pitchFamily="18" charset="-128"/>
                <a:ea typeface="MS PMincho" pitchFamily="18" charset="-128"/>
              </a:rPr>
            </a:br>
            <a:r>
              <a:rPr lang="en-US" dirty="0">
                <a:solidFill>
                  <a:schemeClr val="bg1"/>
                </a:solidFill>
                <a:latin typeface="MS PMincho" pitchFamily="18" charset="-128"/>
                <a:ea typeface="MS PMincho" pitchFamily="18" charset="-128"/>
              </a:rPr>
              <a:t/>
            </a:r>
            <a:br>
              <a:rPr lang="en-US" dirty="0">
                <a:solidFill>
                  <a:schemeClr val="bg1"/>
                </a:solidFill>
                <a:latin typeface="MS PMincho" pitchFamily="18" charset="-128"/>
                <a:ea typeface="MS PMincho" pitchFamily="18" charset="-128"/>
              </a:rPr>
            </a:br>
            <a:endParaRPr lang="en-US" dirty="0"/>
          </a:p>
        </p:txBody>
      </p:sp>
    </p:spTree>
    <p:extLst>
      <p:ext uri="{BB962C8B-B14F-4D97-AF65-F5344CB8AC3E}">
        <p14:creationId xmlns:p14="http://schemas.microsoft.com/office/powerpoint/2010/main" val="15683898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33600" y="590550"/>
            <a:ext cx="6705600" cy="3477875"/>
          </a:xfrm>
          <a:prstGeom prst="rect">
            <a:avLst/>
          </a:prstGeom>
        </p:spPr>
        <p:txBody>
          <a:bodyPr wrap="square">
            <a:spAutoFit/>
          </a:bodyPr>
          <a:lstStyle/>
          <a:p>
            <a:r>
              <a:rPr lang="en-US" sz="4000" b="1" dirty="0" smtClean="0">
                <a:solidFill>
                  <a:schemeClr val="bg1"/>
                </a:solidFill>
                <a:latin typeface="MS PMincho" pitchFamily="18" charset="-128"/>
                <a:ea typeface="MS PMincho" pitchFamily="18" charset="-128"/>
              </a:rPr>
              <a:t>Graphite</a:t>
            </a:r>
            <a:br>
              <a:rPr lang="en-US" sz="4000" b="1" dirty="0" smtClean="0">
                <a:solidFill>
                  <a:schemeClr val="bg1"/>
                </a:solidFill>
                <a:latin typeface="MS PMincho" pitchFamily="18" charset="-128"/>
                <a:ea typeface="MS PMincho" pitchFamily="18" charset="-128"/>
              </a:rPr>
            </a:br>
            <a:endParaRPr lang="en-US" sz="4000" b="1" dirty="0" smtClean="0">
              <a:solidFill>
                <a:schemeClr val="bg1"/>
              </a:solidFill>
              <a:latin typeface="MS PMincho" pitchFamily="18" charset="-128"/>
              <a:ea typeface="MS PMincho" pitchFamily="18" charset="-128"/>
            </a:endParaRPr>
          </a:p>
          <a:p>
            <a:pPr marL="571500" indent="-571500">
              <a:buFont typeface="Wingdings" pitchFamily="2" charset="2"/>
              <a:buChar char="Ø"/>
            </a:pPr>
            <a:r>
              <a:rPr lang="en-US" dirty="0" smtClean="0">
                <a:solidFill>
                  <a:schemeClr val="bg1"/>
                </a:solidFill>
                <a:latin typeface="MS PMincho" pitchFamily="18" charset="-128"/>
                <a:ea typeface="MS PMincho" pitchFamily="18" charset="-128"/>
              </a:rPr>
              <a:t> </a:t>
            </a:r>
            <a:r>
              <a:rPr lang="en-US" sz="2000" dirty="0" smtClean="0">
                <a:solidFill>
                  <a:schemeClr val="bg1"/>
                </a:solidFill>
                <a:latin typeface="MS PMincho" pitchFamily="18" charset="-128"/>
                <a:ea typeface="MS PMincho" pitchFamily="18" charset="-128"/>
              </a:rPr>
              <a:t>The </a:t>
            </a:r>
            <a:r>
              <a:rPr lang="en-US" sz="2000" dirty="0">
                <a:solidFill>
                  <a:schemeClr val="bg1"/>
                </a:solidFill>
                <a:latin typeface="MS PMincho" pitchFamily="18" charset="-128"/>
                <a:ea typeface="MS PMincho" pitchFamily="18" charset="-128"/>
              </a:rPr>
              <a:t>most thermodynamically stable form of carbon</a:t>
            </a:r>
            <a:br>
              <a:rPr lang="en-US" sz="2000" dirty="0">
                <a:solidFill>
                  <a:schemeClr val="bg1"/>
                </a:solidFill>
                <a:latin typeface="MS PMincho" pitchFamily="18" charset="-128"/>
                <a:ea typeface="MS PMincho" pitchFamily="18" charset="-128"/>
              </a:rPr>
            </a:br>
            <a:r>
              <a:rPr lang="en-US" sz="2000" dirty="0">
                <a:solidFill>
                  <a:schemeClr val="bg1"/>
                </a:solidFill>
                <a:latin typeface="MS PMincho" pitchFamily="18" charset="-128"/>
                <a:ea typeface="MS PMincho" pitchFamily="18" charset="-128"/>
              </a:rPr>
              <a:t> a dark gray, waxy solid, used extensively as a lubricant</a:t>
            </a:r>
            <a:br>
              <a:rPr lang="en-US" sz="2000" dirty="0">
                <a:solidFill>
                  <a:schemeClr val="bg1"/>
                </a:solidFill>
                <a:latin typeface="MS PMincho" pitchFamily="18" charset="-128"/>
                <a:ea typeface="MS PMincho" pitchFamily="18" charset="-128"/>
              </a:rPr>
            </a:br>
            <a:r>
              <a:rPr lang="en-US" sz="2000" dirty="0">
                <a:solidFill>
                  <a:schemeClr val="bg1"/>
                </a:solidFill>
                <a:latin typeface="MS PMincho" pitchFamily="18" charset="-128"/>
                <a:ea typeface="MS PMincho" pitchFamily="18" charset="-128"/>
              </a:rPr>
              <a:t> comprises the "lead" in </a:t>
            </a:r>
            <a:r>
              <a:rPr lang="en-US" sz="2000" dirty="0" smtClean="0">
                <a:solidFill>
                  <a:schemeClr val="bg1"/>
                </a:solidFill>
                <a:latin typeface="MS PMincho" pitchFamily="18" charset="-128"/>
                <a:ea typeface="MS PMincho" pitchFamily="18" charset="-128"/>
              </a:rPr>
              <a:t>pencils.</a:t>
            </a:r>
            <a:br>
              <a:rPr lang="en-US" sz="2000" dirty="0" smtClean="0">
                <a:solidFill>
                  <a:schemeClr val="bg1"/>
                </a:solidFill>
                <a:latin typeface="MS PMincho" pitchFamily="18" charset="-128"/>
                <a:ea typeface="MS PMincho" pitchFamily="18" charset="-128"/>
              </a:rPr>
            </a:br>
            <a:endParaRPr lang="en-US" sz="2000" dirty="0" smtClean="0">
              <a:solidFill>
                <a:schemeClr val="bg1"/>
              </a:solidFill>
              <a:latin typeface="MS PMincho" pitchFamily="18" charset="-128"/>
              <a:ea typeface="MS PMincho" pitchFamily="18" charset="-128"/>
            </a:endParaRPr>
          </a:p>
          <a:p>
            <a:pPr marL="571500" indent="-571500">
              <a:buFont typeface="Wingdings" pitchFamily="2" charset="2"/>
              <a:buChar char="Ø"/>
            </a:pPr>
            <a:r>
              <a:rPr lang="en-US" sz="2000" dirty="0" smtClean="0">
                <a:solidFill>
                  <a:schemeClr val="bg1"/>
                </a:solidFill>
                <a:latin typeface="MS PMincho" pitchFamily="18" charset="-128"/>
                <a:ea typeface="MS PMincho" pitchFamily="18" charset="-128"/>
              </a:rPr>
              <a:t>Graphite </a:t>
            </a:r>
            <a:r>
              <a:rPr lang="en-US" sz="2000" dirty="0">
                <a:solidFill>
                  <a:schemeClr val="bg1"/>
                </a:solidFill>
                <a:latin typeface="MS PMincho" pitchFamily="18" charset="-128"/>
                <a:ea typeface="MS PMincho" pitchFamily="18" charset="-128"/>
              </a:rPr>
              <a:t>is also an infinite three-dimensional network</a:t>
            </a:r>
            <a:br>
              <a:rPr lang="en-US" sz="2000" dirty="0">
                <a:solidFill>
                  <a:schemeClr val="bg1"/>
                </a:solidFill>
                <a:latin typeface="MS PMincho" pitchFamily="18" charset="-128"/>
                <a:ea typeface="MS PMincho" pitchFamily="18" charset="-128"/>
              </a:rPr>
            </a:br>
            <a:r>
              <a:rPr lang="en-US" sz="2000" dirty="0" smtClean="0">
                <a:solidFill>
                  <a:schemeClr val="bg1"/>
                </a:solidFill>
                <a:latin typeface="MS PMincho" pitchFamily="18" charset="-128"/>
                <a:ea typeface="MS PMincho" pitchFamily="18" charset="-128"/>
              </a:rPr>
              <a:t>made </a:t>
            </a:r>
            <a:r>
              <a:rPr lang="en-US" sz="2000" dirty="0">
                <a:solidFill>
                  <a:schemeClr val="bg1"/>
                </a:solidFill>
                <a:latin typeface="MS PMincho" pitchFamily="18" charset="-128"/>
                <a:ea typeface="MS PMincho" pitchFamily="18" charset="-128"/>
              </a:rPr>
              <a:t>up of planar offset layers of </a:t>
            </a:r>
            <a:r>
              <a:rPr lang="en-US" sz="2000" dirty="0" err="1">
                <a:solidFill>
                  <a:schemeClr val="bg1"/>
                </a:solidFill>
                <a:latin typeface="MS PMincho" pitchFamily="18" charset="-128"/>
                <a:ea typeface="MS PMincho" pitchFamily="18" charset="-128"/>
              </a:rPr>
              <a:t>trigonal</a:t>
            </a:r>
            <a:r>
              <a:rPr lang="en-US" sz="2000" dirty="0">
                <a:solidFill>
                  <a:schemeClr val="bg1"/>
                </a:solidFill>
                <a:latin typeface="MS PMincho" pitchFamily="18" charset="-128"/>
                <a:ea typeface="MS PMincho" pitchFamily="18" charset="-128"/>
              </a:rPr>
              <a:t> carbons forming fused hexagonal rings.</a:t>
            </a:r>
            <a:endParaRPr lang="en-US" sz="2000" dirty="0"/>
          </a:p>
        </p:txBody>
      </p:sp>
    </p:spTree>
    <p:extLst>
      <p:ext uri="{BB962C8B-B14F-4D97-AF65-F5344CB8AC3E}">
        <p14:creationId xmlns:p14="http://schemas.microsoft.com/office/powerpoint/2010/main" val="15683898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5683898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62" descr="Figure 2. B12 icosahedron."/>
          <p:cNvPicPr>
            <a:picLocks noChangeAspect="1" noChangeArrowheads="1"/>
          </p:cNvPicPr>
          <p:nvPr/>
        </p:nvPicPr>
        <p:blipFill>
          <a:blip r:embed="rId2"/>
          <a:srcRect/>
          <a:stretch>
            <a:fillRect/>
          </a:stretch>
        </p:blipFill>
        <p:spPr bwMode="auto">
          <a:xfrm>
            <a:off x="3200400" y="819150"/>
            <a:ext cx="3343275" cy="2228850"/>
          </a:xfrm>
          <a:prstGeom prst="rect">
            <a:avLst/>
          </a:prstGeom>
          <a:noFill/>
        </p:spPr>
      </p:pic>
      <p:pic>
        <p:nvPicPr>
          <p:cNvPr id="7" name="Picture 263" descr="Figure 3a. Portion of the structure of diamond. This structure repeats infinitely in all directions."/>
          <p:cNvPicPr>
            <a:picLocks noChangeAspect="1" noChangeArrowheads="1"/>
          </p:cNvPicPr>
          <p:nvPr/>
        </p:nvPicPr>
        <p:blipFill>
          <a:blip r:embed="rId3"/>
          <a:srcRect/>
          <a:stretch>
            <a:fillRect/>
          </a:stretch>
        </p:blipFill>
        <p:spPr bwMode="auto">
          <a:xfrm>
            <a:off x="3200400" y="3333750"/>
            <a:ext cx="3257550" cy="1466850"/>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413" name="Shape 1413"/>
          <p:cNvSpPr txBox="1">
            <a:spLocks noGrp="1"/>
          </p:cNvSpPr>
          <p:nvPr>
            <p:ph type="title"/>
          </p:nvPr>
        </p:nvSpPr>
        <p:spPr>
          <a:xfrm>
            <a:off x="1676400" y="971550"/>
            <a:ext cx="7258900" cy="3198350"/>
          </a:xfrm>
          <a:prstGeom prst="rect">
            <a:avLst/>
          </a:prstGeom>
        </p:spPr>
        <p:txBody>
          <a:bodyPr lIns="91425" tIns="91425" rIns="91425" bIns="91425" anchor="b" anchorCtr="0">
            <a:noAutofit/>
          </a:bodyPr>
          <a:lstStyle/>
          <a:p>
            <a:r>
              <a:rPr lang="en-US" sz="2000" b="1" dirty="0" smtClean="0">
                <a:solidFill>
                  <a:schemeClr val="bg1"/>
                </a:solidFill>
                <a:latin typeface="MS PMincho" pitchFamily="18" charset="-128"/>
                <a:ea typeface="MS PMincho" pitchFamily="18" charset="-128"/>
              </a:rPr>
              <a:t>Diamond and graphite are non molecular allotropes of carbon. A range of molecular allotropes of carbon (the fullerenes) has been known since the discovery in 1985 of C 60. The sixty carbon atoms approximate a sphere of condensed five- and six-</a:t>
            </a:r>
            <a:r>
              <a:rPr lang="en-US" sz="2000" b="1" dirty="0" err="1" smtClean="0">
                <a:solidFill>
                  <a:schemeClr val="bg1"/>
                </a:solidFill>
                <a:latin typeface="MS PMincho" pitchFamily="18" charset="-128"/>
                <a:ea typeface="MS PMincho" pitchFamily="18" charset="-128"/>
              </a:rPr>
              <a:t>membered</a:t>
            </a:r>
            <a:r>
              <a:rPr lang="en-US" sz="2000" b="1" dirty="0" smtClean="0">
                <a:solidFill>
                  <a:schemeClr val="bg1"/>
                </a:solidFill>
                <a:latin typeface="MS PMincho" pitchFamily="18" charset="-128"/>
                <a:ea typeface="MS PMincho" pitchFamily="18" charset="-128"/>
              </a:rPr>
              <a:t> rings. Although initially found in the laboratory, fullerenes have since been shown to occur in nature at low concentrations. C 60 and C 70 are generally the most abundant and readily isolated fullerenes.</a:t>
            </a:r>
            <a:br>
              <a:rPr lang="en-US" sz="2000" b="1" dirty="0" smtClean="0">
                <a:solidFill>
                  <a:schemeClr val="bg1"/>
                </a:solidFill>
                <a:latin typeface="MS PMincho" pitchFamily="18" charset="-128"/>
                <a:ea typeface="MS PMincho" pitchFamily="18" charset="-128"/>
              </a:rPr>
            </a:br>
            <a:endParaRPr lang="en-US" sz="2000" b="1" dirty="0" smtClean="0">
              <a:solidFill>
                <a:schemeClr val="bg1"/>
              </a:solidFill>
              <a:latin typeface="MS PMincho" pitchFamily="18" charset="-128"/>
              <a:ea typeface="MS PMincho" pitchFamily="18" charset="-128"/>
            </a:endParaRP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413"/>
                                        </p:tgtEl>
                                        <p:attrNameLst>
                                          <p:attrName>style.visibility</p:attrName>
                                        </p:attrNameLst>
                                      </p:cBhvr>
                                      <p:to>
                                        <p:strVal val="visible"/>
                                      </p:to>
                                    </p:set>
                                    <p:animEffect transition="in" filter="slide(fromBottom)">
                                      <p:cBhvr>
                                        <p:cTn id="7" dur="500"/>
                                        <p:tgtEl>
                                          <p:spTgt spid="1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64" descr="Figure 3b. Portion of the structure of graphite. This structure repeats infinitely in all directions."/>
          <p:cNvPicPr>
            <a:picLocks noChangeAspect="1" noChangeArrowheads="1"/>
          </p:cNvPicPr>
          <p:nvPr/>
        </p:nvPicPr>
        <p:blipFill>
          <a:blip r:embed="rId2"/>
          <a:srcRect/>
          <a:stretch>
            <a:fillRect/>
          </a:stretch>
        </p:blipFill>
        <p:spPr bwMode="auto">
          <a:xfrm>
            <a:off x="2514600" y="304800"/>
            <a:ext cx="3305175" cy="1857375"/>
          </a:xfrm>
          <a:prstGeom prst="rect">
            <a:avLst/>
          </a:prstGeom>
          <a:noFill/>
        </p:spPr>
      </p:pic>
      <p:pic>
        <p:nvPicPr>
          <p:cNvPr id="5" name="Picture 265" descr="Figure 4. A fullerene allotrope of C60."/>
          <p:cNvPicPr>
            <a:picLocks noChangeAspect="1" noChangeArrowheads="1"/>
          </p:cNvPicPr>
          <p:nvPr/>
        </p:nvPicPr>
        <p:blipFill>
          <a:blip r:embed="rId3"/>
          <a:srcRect/>
          <a:stretch>
            <a:fillRect/>
          </a:stretch>
        </p:blipFill>
        <p:spPr bwMode="auto">
          <a:xfrm>
            <a:off x="2819400" y="2514600"/>
            <a:ext cx="2514600" cy="1419225"/>
          </a:xfrm>
          <a:prstGeom prst="rect">
            <a:avLst/>
          </a:prstGeom>
          <a:noFill/>
        </p:spPr>
      </p:pic>
      <p:sp>
        <p:nvSpPr>
          <p:cNvPr id="6" name="Rectangle 5"/>
          <p:cNvSpPr/>
          <p:nvPr/>
        </p:nvSpPr>
        <p:spPr>
          <a:xfrm>
            <a:off x="3810000" y="4248150"/>
            <a:ext cx="998991" cy="369332"/>
          </a:xfrm>
          <a:prstGeom prst="rect">
            <a:avLst/>
          </a:prstGeom>
        </p:spPr>
        <p:txBody>
          <a:bodyPr wrap="square">
            <a:spAutoFit/>
          </a:bodyPr>
          <a:lstStyle/>
          <a:p>
            <a:r>
              <a:rPr lang="en-US" dirty="0" smtClean="0">
                <a:solidFill>
                  <a:schemeClr val="bg1"/>
                </a:solidFill>
                <a:latin typeface="MS PMincho" pitchFamily="18" charset="-128"/>
                <a:ea typeface="MS PMincho" pitchFamily="18" charset="-128"/>
              </a:rPr>
              <a:t>fullerene</a:t>
            </a:r>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440"/>
        <p:cNvGrpSpPr/>
        <p:nvPr/>
      </p:nvGrpSpPr>
      <p:grpSpPr>
        <a:xfrm>
          <a:off x="0" y="0"/>
          <a:ext cx="0" cy="0"/>
          <a:chOff x="0" y="0"/>
          <a:chExt cx="0" cy="0"/>
        </a:xfrm>
      </p:grpSpPr>
      <p:sp>
        <p:nvSpPr>
          <p:cNvPr id="5" name="Rectangle 4"/>
          <p:cNvSpPr/>
          <p:nvPr/>
        </p:nvSpPr>
        <p:spPr>
          <a:xfrm>
            <a:off x="1371600" y="1276350"/>
            <a:ext cx="6934200" cy="3170099"/>
          </a:xfrm>
          <a:prstGeom prst="rect">
            <a:avLst/>
          </a:prstGeom>
        </p:spPr>
        <p:txBody>
          <a:bodyPr wrap="square">
            <a:spAutoFit/>
          </a:bodyPr>
          <a:lstStyle/>
          <a:p>
            <a:pPr lvl="0"/>
            <a:r>
              <a:rPr lang="en-US" sz="2000" dirty="0" smtClean="0">
                <a:solidFill>
                  <a:schemeClr val="bg1"/>
                </a:solidFill>
              </a:rPr>
              <a:t>Carbon can form bonds with other carbon atoms. This property of carbon is known as CATENATION. Because of catenation, carbon can form a long chain; while making bond with other carbon atoms. Carbon can make single, double and triple bonds by catenation.</a:t>
            </a:r>
          </a:p>
          <a:p>
            <a:pPr lvl="0"/>
            <a:endParaRPr lang="en-US" sz="2000" dirty="0" smtClean="0">
              <a:solidFill>
                <a:schemeClr val="bg1"/>
              </a:solidFill>
            </a:endParaRPr>
          </a:p>
          <a:p>
            <a:pPr lvl="0"/>
            <a:r>
              <a:rPr lang="en-US" sz="2000" dirty="0" smtClean="0">
                <a:solidFill>
                  <a:schemeClr val="bg1"/>
                </a:solidFill>
              </a:rPr>
              <a:t>Carbon can form branched chain; along with straight chain; while combining with carbon atoms, i.e. because of the property of catenation.</a:t>
            </a:r>
          </a:p>
          <a:p>
            <a:pPr algn="ctr"/>
            <a:endParaRPr lang="en-US" sz="2000" dirty="0">
              <a:solidFill>
                <a:schemeClr val="bg1"/>
              </a:solidFill>
            </a:endParaRPr>
          </a:p>
        </p:txBody>
      </p:sp>
    </p:spTree>
  </p:cSld>
  <p:clrMapOvr>
    <a:masterClrMapping/>
  </p:clrMapOvr>
  <p:transition spd="slow">
    <p:cu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505200" y="626110"/>
            <a:ext cx="1685077" cy="369332"/>
          </a:xfrm>
          <a:prstGeom prst="rect">
            <a:avLst/>
          </a:prstGeom>
          <a:noFill/>
        </p:spPr>
        <p:txBody>
          <a:bodyPr wrap="none" rtlCol="0">
            <a:spAutoFit/>
          </a:bodyPr>
          <a:lstStyle/>
          <a:p>
            <a:r>
              <a:rPr lang="en-US" b="1" dirty="0" smtClean="0">
                <a:solidFill>
                  <a:schemeClr val="bg1"/>
                </a:solidFill>
              </a:rPr>
              <a:t>   C   </a:t>
            </a:r>
            <a:r>
              <a:rPr lang="en-US" b="1" dirty="0" err="1" smtClean="0">
                <a:solidFill>
                  <a:schemeClr val="bg1"/>
                </a:solidFill>
              </a:rPr>
              <a:t>C</a:t>
            </a:r>
            <a:r>
              <a:rPr lang="en-US" b="1" dirty="0" smtClean="0">
                <a:solidFill>
                  <a:schemeClr val="bg1"/>
                </a:solidFill>
              </a:rPr>
              <a:t>   </a:t>
            </a:r>
            <a:r>
              <a:rPr lang="en-US" b="1" dirty="0" err="1" smtClean="0">
                <a:solidFill>
                  <a:schemeClr val="bg1"/>
                </a:solidFill>
              </a:rPr>
              <a:t>C</a:t>
            </a:r>
            <a:r>
              <a:rPr lang="en-US" b="1" dirty="0" smtClean="0">
                <a:solidFill>
                  <a:schemeClr val="bg1"/>
                </a:solidFill>
              </a:rPr>
              <a:t>   </a:t>
            </a:r>
            <a:r>
              <a:rPr lang="en-US" b="1" dirty="0" err="1" smtClean="0">
                <a:solidFill>
                  <a:schemeClr val="bg1"/>
                </a:solidFill>
              </a:rPr>
              <a:t>C</a:t>
            </a:r>
            <a:r>
              <a:rPr lang="en-US" b="1" dirty="0" smtClean="0">
                <a:solidFill>
                  <a:schemeClr val="bg1"/>
                </a:solidFill>
              </a:rPr>
              <a:t> </a:t>
            </a:r>
            <a:endParaRPr lang="en-US" b="1" dirty="0">
              <a:solidFill>
                <a:schemeClr val="bg1"/>
              </a:solidFill>
            </a:endParaRPr>
          </a:p>
        </p:txBody>
      </p:sp>
      <p:cxnSp>
        <p:nvCxnSpPr>
          <p:cNvPr id="7" name="Straight Connector 6"/>
          <p:cNvCxnSpPr/>
          <p:nvPr/>
        </p:nvCxnSpPr>
        <p:spPr>
          <a:xfrm rot="5400000" flipH="1" flipV="1">
            <a:off x="3743271" y="62531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8" name="Straight Connector 7"/>
          <p:cNvCxnSpPr/>
          <p:nvPr/>
        </p:nvCxnSpPr>
        <p:spPr>
          <a:xfrm rot="5400000" flipH="1" flipV="1">
            <a:off x="4124271" y="62531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9" name="Straight Connector 8"/>
          <p:cNvCxnSpPr/>
          <p:nvPr/>
        </p:nvCxnSpPr>
        <p:spPr>
          <a:xfrm rot="5400000" flipH="1" flipV="1">
            <a:off x="4503683" y="62531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0" name="Straight Connector 9"/>
          <p:cNvCxnSpPr/>
          <p:nvPr/>
        </p:nvCxnSpPr>
        <p:spPr>
          <a:xfrm rot="5400000" flipH="1" flipV="1">
            <a:off x="4884683" y="62531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1" name="Straight Connector 10"/>
          <p:cNvCxnSpPr/>
          <p:nvPr/>
        </p:nvCxnSpPr>
        <p:spPr>
          <a:xfrm rot="5400000" flipH="1" flipV="1">
            <a:off x="3773751" y="97075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2" name="Straight Connector 11"/>
          <p:cNvCxnSpPr/>
          <p:nvPr/>
        </p:nvCxnSpPr>
        <p:spPr>
          <a:xfrm rot="5400000" flipH="1" flipV="1">
            <a:off x="4124271" y="93011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3" name="Straight Connector 12"/>
          <p:cNvCxnSpPr/>
          <p:nvPr/>
        </p:nvCxnSpPr>
        <p:spPr>
          <a:xfrm rot="5400000" flipH="1" flipV="1">
            <a:off x="4505271" y="93011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4" name="Straight Connector 13"/>
          <p:cNvCxnSpPr/>
          <p:nvPr/>
        </p:nvCxnSpPr>
        <p:spPr>
          <a:xfrm rot="5400000" flipH="1" flipV="1">
            <a:off x="4884683" y="93011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20" name="Straight Connector 19"/>
          <p:cNvCxnSpPr/>
          <p:nvPr/>
        </p:nvCxnSpPr>
        <p:spPr>
          <a:xfrm>
            <a:off x="3584997" y="77851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21" name="Straight Connector 20"/>
          <p:cNvCxnSpPr/>
          <p:nvPr/>
        </p:nvCxnSpPr>
        <p:spPr>
          <a:xfrm>
            <a:off x="3960917" y="78867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22" name="Straight Connector 21"/>
          <p:cNvCxnSpPr/>
          <p:nvPr/>
        </p:nvCxnSpPr>
        <p:spPr>
          <a:xfrm>
            <a:off x="4311437" y="78867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23" name="Straight Connector 22"/>
          <p:cNvCxnSpPr/>
          <p:nvPr/>
        </p:nvCxnSpPr>
        <p:spPr>
          <a:xfrm>
            <a:off x="4656877" y="80899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4" name="TextBox 23"/>
          <p:cNvSpPr txBox="1"/>
          <p:nvPr/>
        </p:nvSpPr>
        <p:spPr>
          <a:xfrm>
            <a:off x="5860024" y="3781118"/>
            <a:ext cx="300082" cy="369332"/>
          </a:xfrm>
          <a:prstGeom prst="rect">
            <a:avLst/>
          </a:prstGeom>
          <a:noFill/>
        </p:spPr>
        <p:txBody>
          <a:bodyPr wrap="none" rtlCol="0">
            <a:spAutoFit/>
          </a:bodyPr>
          <a:lstStyle/>
          <a:p>
            <a:r>
              <a:rPr lang="en-US" dirty="0" smtClean="0">
                <a:solidFill>
                  <a:schemeClr val="bg1"/>
                </a:solidFill>
              </a:rPr>
              <a:t>c</a:t>
            </a:r>
            <a:endParaRPr lang="en-US" dirty="0">
              <a:solidFill>
                <a:schemeClr val="bg1"/>
              </a:solidFill>
            </a:endParaRPr>
          </a:p>
        </p:txBody>
      </p:sp>
      <p:sp>
        <p:nvSpPr>
          <p:cNvPr id="25" name="TextBox 24"/>
          <p:cNvSpPr txBox="1"/>
          <p:nvPr/>
        </p:nvSpPr>
        <p:spPr>
          <a:xfrm>
            <a:off x="5860024" y="3335586"/>
            <a:ext cx="300082" cy="369332"/>
          </a:xfrm>
          <a:prstGeom prst="rect">
            <a:avLst/>
          </a:prstGeom>
          <a:noFill/>
        </p:spPr>
        <p:txBody>
          <a:bodyPr wrap="none" rtlCol="0">
            <a:spAutoFit/>
          </a:bodyPr>
          <a:lstStyle/>
          <a:p>
            <a:r>
              <a:rPr lang="en-US" dirty="0" smtClean="0">
                <a:solidFill>
                  <a:schemeClr val="bg1"/>
                </a:solidFill>
              </a:rPr>
              <a:t>c</a:t>
            </a:r>
            <a:endParaRPr lang="en-US" dirty="0">
              <a:solidFill>
                <a:schemeClr val="bg1"/>
              </a:solidFill>
            </a:endParaRPr>
          </a:p>
        </p:txBody>
      </p:sp>
      <p:sp>
        <p:nvSpPr>
          <p:cNvPr id="26" name="TextBox 25"/>
          <p:cNvSpPr txBox="1"/>
          <p:nvPr/>
        </p:nvSpPr>
        <p:spPr>
          <a:xfrm>
            <a:off x="5860024" y="4249986"/>
            <a:ext cx="300082" cy="369332"/>
          </a:xfrm>
          <a:prstGeom prst="rect">
            <a:avLst/>
          </a:prstGeom>
          <a:noFill/>
        </p:spPr>
        <p:txBody>
          <a:bodyPr wrap="none" rtlCol="0">
            <a:spAutoFit/>
          </a:bodyPr>
          <a:lstStyle/>
          <a:p>
            <a:r>
              <a:rPr lang="en-US" dirty="0" smtClean="0">
                <a:solidFill>
                  <a:schemeClr val="bg1"/>
                </a:solidFill>
              </a:rPr>
              <a:t>c</a:t>
            </a:r>
            <a:endParaRPr lang="en-US" dirty="0">
              <a:solidFill>
                <a:schemeClr val="bg1"/>
              </a:solidFill>
            </a:endParaRPr>
          </a:p>
        </p:txBody>
      </p:sp>
      <p:sp>
        <p:nvSpPr>
          <p:cNvPr id="27" name="TextBox 26"/>
          <p:cNvSpPr txBox="1"/>
          <p:nvPr/>
        </p:nvSpPr>
        <p:spPr>
          <a:xfrm>
            <a:off x="6245742" y="3781118"/>
            <a:ext cx="300082" cy="369332"/>
          </a:xfrm>
          <a:prstGeom prst="rect">
            <a:avLst/>
          </a:prstGeom>
          <a:noFill/>
        </p:spPr>
        <p:txBody>
          <a:bodyPr wrap="none" rtlCol="0">
            <a:spAutoFit/>
          </a:bodyPr>
          <a:lstStyle/>
          <a:p>
            <a:r>
              <a:rPr lang="en-US" dirty="0" smtClean="0">
                <a:solidFill>
                  <a:schemeClr val="bg1"/>
                </a:solidFill>
              </a:rPr>
              <a:t>c</a:t>
            </a:r>
            <a:endParaRPr lang="en-US" dirty="0">
              <a:solidFill>
                <a:schemeClr val="bg1"/>
              </a:solidFill>
            </a:endParaRPr>
          </a:p>
        </p:txBody>
      </p:sp>
      <p:sp>
        <p:nvSpPr>
          <p:cNvPr id="28" name="TextBox 27"/>
          <p:cNvSpPr txBox="1"/>
          <p:nvPr/>
        </p:nvSpPr>
        <p:spPr>
          <a:xfrm>
            <a:off x="5479024" y="3781118"/>
            <a:ext cx="300082" cy="369332"/>
          </a:xfrm>
          <a:prstGeom prst="rect">
            <a:avLst/>
          </a:prstGeom>
          <a:noFill/>
        </p:spPr>
        <p:txBody>
          <a:bodyPr wrap="none" rtlCol="0">
            <a:spAutoFit/>
          </a:bodyPr>
          <a:lstStyle/>
          <a:p>
            <a:r>
              <a:rPr lang="en-US" dirty="0" smtClean="0">
                <a:solidFill>
                  <a:schemeClr val="bg1"/>
                </a:solidFill>
              </a:rPr>
              <a:t>c</a:t>
            </a:r>
            <a:endParaRPr lang="en-US" dirty="0">
              <a:solidFill>
                <a:schemeClr val="bg1"/>
              </a:solidFill>
            </a:endParaRPr>
          </a:p>
        </p:txBody>
      </p:sp>
      <p:cxnSp>
        <p:nvCxnSpPr>
          <p:cNvPr id="32" name="Straight Connector 31"/>
          <p:cNvCxnSpPr/>
          <p:nvPr/>
        </p:nvCxnSpPr>
        <p:spPr>
          <a:xfrm rot="10800000">
            <a:off x="6088624" y="4008129"/>
            <a:ext cx="230189" cy="1588"/>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p:nvCxnSpPr>
        <p:spPr>
          <a:xfrm rot="5400000">
            <a:off x="5898918" y="4199424"/>
            <a:ext cx="228600" cy="1588"/>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p:nvCxnSpPr>
        <p:spPr>
          <a:xfrm rot="10800000">
            <a:off x="5707625" y="4008129"/>
            <a:ext cx="230189" cy="1588"/>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p:nvCxnSpPr>
        <p:spPr>
          <a:xfrm rot="5400000">
            <a:off x="5898918" y="3742224"/>
            <a:ext cx="228600" cy="1588"/>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cxnSp>
        <p:nvCxnSpPr>
          <p:cNvPr id="37" name="Straight Connector 36"/>
          <p:cNvCxnSpPr/>
          <p:nvPr/>
        </p:nvCxnSpPr>
        <p:spPr>
          <a:xfrm rot="5400000" flipH="1" flipV="1">
            <a:off x="6316430" y="38565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38" name="Straight Connector 37"/>
          <p:cNvCxnSpPr/>
          <p:nvPr/>
        </p:nvCxnSpPr>
        <p:spPr>
          <a:xfrm rot="5400000" flipH="1" flipV="1">
            <a:off x="6318018" y="41613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39" name="Straight Connector 38"/>
          <p:cNvCxnSpPr/>
          <p:nvPr/>
        </p:nvCxnSpPr>
        <p:spPr>
          <a:xfrm rot="5400000" flipH="1" flipV="1">
            <a:off x="5935429" y="46185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0" name="Straight Connector 39"/>
          <p:cNvCxnSpPr/>
          <p:nvPr/>
        </p:nvCxnSpPr>
        <p:spPr>
          <a:xfrm rot="5400000" flipH="1" flipV="1">
            <a:off x="5935429" y="33993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1" name="Straight Connector 40"/>
          <p:cNvCxnSpPr/>
          <p:nvPr/>
        </p:nvCxnSpPr>
        <p:spPr>
          <a:xfrm rot="5400000" flipH="1" flipV="1">
            <a:off x="5556018" y="41613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2" name="Straight Connector 41"/>
          <p:cNvCxnSpPr/>
          <p:nvPr/>
        </p:nvCxnSpPr>
        <p:spPr>
          <a:xfrm rot="5400000" flipH="1" flipV="1">
            <a:off x="5556018" y="380244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3" name="Straight Connector 42"/>
          <p:cNvCxnSpPr/>
          <p:nvPr/>
        </p:nvCxnSpPr>
        <p:spPr>
          <a:xfrm>
            <a:off x="6086168" y="355093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44" name="Straight Connector 43"/>
          <p:cNvCxnSpPr/>
          <p:nvPr/>
        </p:nvCxnSpPr>
        <p:spPr>
          <a:xfrm>
            <a:off x="5781360" y="355251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45" name="Straight Connector 44"/>
          <p:cNvCxnSpPr/>
          <p:nvPr/>
        </p:nvCxnSpPr>
        <p:spPr>
          <a:xfrm>
            <a:off x="6477000" y="400813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46" name="Straight Connector 45"/>
          <p:cNvCxnSpPr/>
          <p:nvPr/>
        </p:nvCxnSpPr>
        <p:spPr>
          <a:xfrm>
            <a:off x="5402824" y="399092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47" name="Straight Connector 46"/>
          <p:cNvCxnSpPr/>
          <p:nvPr/>
        </p:nvCxnSpPr>
        <p:spPr>
          <a:xfrm>
            <a:off x="6088624" y="446691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48" name="Straight Connector 47"/>
          <p:cNvCxnSpPr/>
          <p:nvPr/>
        </p:nvCxnSpPr>
        <p:spPr>
          <a:xfrm>
            <a:off x="5783824" y="446533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49" name="TextBox 48"/>
          <p:cNvSpPr txBox="1"/>
          <p:nvPr/>
        </p:nvSpPr>
        <p:spPr>
          <a:xfrm>
            <a:off x="3497824" y="3247718"/>
            <a:ext cx="300082" cy="369332"/>
          </a:xfrm>
          <a:prstGeom prst="rect">
            <a:avLst/>
          </a:prstGeom>
          <a:noFill/>
        </p:spPr>
        <p:txBody>
          <a:bodyPr wrap="none" rtlCol="0">
            <a:spAutoFit/>
          </a:bodyPr>
          <a:lstStyle/>
          <a:p>
            <a:r>
              <a:rPr lang="en-US" dirty="0" smtClean="0">
                <a:solidFill>
                  <a:schemeClr val="bg1"/>
                </a:solidFill>
              </a:rPr>
              <a:t>c</a:t>
            </a:r>
            <a:endParaRPr lang="en-US" dirty="0">
              <a:solidFill>
                <a:schemeClr val="bg1"/>
              </a:solidFill>
            </a:endParaRPr>
          </a:p>
        </p:txBody>
      </p:sp>
      <p:sp>
        <p:nvSpPr>
          <p:cNvPr id="50" name="TextBox 49"/>
          <p:cNvSpPr txBox="1"/>
          <p:nvPr/>
        </p:nvSpPr>
        <p:spPr>
          <a:xfrm>
            <a:off x="3959742" y="3564186"/>
            <a:ext cx="300082" cy="369332"/>
          </a:xfrm>
          <a:prstGeom prst="rect">
            <a:avLst/>
          </a:prstGeom>
          <a:noFill/>
        </p:spPr>
        <p:txBody>
          <a:bodyPr wrap="none" rtlCol="0">
            <a:spAutoFit/>
          </a:bodyPr>
          <a:lstStyle/>
          <a:p>
            <a:r>
              <a:rPr lang="en-US" dirty="0" smtClean="0">
                <a:solidFill>
                  <a:schemeClr val="bg1"/>
                </a:solidFill>
              </a:rPr>
              <a:t>c</a:t>
            </a:r>
            <a:endParaRPr lang="en-US" dirty="0">
              <a:solidFill>
                <a:schemeClr val="bg1"/>
              </a:solidFill>
            </a:endParaRPr>
          </a:p>
        </p:txBody>
      </p:sp>
      <p:sp>
        <p:nvSpPr>
          <p:cNvPr id="51" name="TextBox 50"/>
          <p:cNvSpPr txBox="1"/>
          <p:nvPr/>
        </p:nvSpPr>
        <p:spPr>
          <a:xfrm>
            <a:off x="3955024" y="4021386"/>
            <a:ext cx="300082" cy="369332"/>
          </a:xfrm>
          <a:prstGeom prst="rect">
            <a:avLst/>
          </a:prstGeom>
          <a:noFill/>
        </p:spPr>
        <p:txBody>
          <a:bodyPr wrap="none" rtlCol="0">
            <a:spAutoFit/>
          </a:bodyPr>
          <a:lstStyle/>
          <a:p>
            <a:r>
              <a:rPr lang="en-US" dirty="0" smtClean="0">
                <a:solidFill>
                  <a:schemeClr val="bg1"/>
                </a:solidFill>
              </a:rPr>
              <a:t>c</a:t>
            </a:r>
            <a:endParaRPr lang="en-US" dirty="0">
              <a:solidFill>
                <a:schemeClr val="bg1"/>
              </a:solidFill>
            </a:endParaRPr>
          </a:p>
        </p:txBody>
      </p:sp>
      <p:sp>
        <p:nvSpPr>
          <p:cNvPr id="52" name="TextBox 51"/>
          <p:cNvSpPr txBox="1"/>
          <p:nvPr/>
        </p:nvSpPr>
        <p:spPr>
          <a:xfrm>
            <a:off x="3497824" y="4390718"/>
            <a:ext cx="300082" cy="369332"/>
          </a:xfrm>
          <a:prstGeom prst="rect">
            <a:avLst/>
          </a:prstGeom>
          <a:noFill/>
        </p:spPr>
        <p:txBody>
          <a:bodyPr wrap="none" rtlCol="0">
            <a:spAutoFit/>
          </a:bodyPr>
          <a:lstStyle/>
          <a:p>
            <a:r>
              <a:rPr lang="en-US" dirty="0" smtClean="0">
                <a:solidFill>
                  <a:schemeClr val="bg1"/>
                </a:solidFill>
              </a:rPr>
              <a:t>c</a:t>
            </a:r>
            <a:endParaRPr lang="en-US" dirty="0">
              <a:solidFill>
                <a:schemeClr val="bg1"/>
              </a:solidFill>
            </a:endParaRPr>
          </a:p>
        </p:txBody>
      </p:sp>
      <p:sp>
        <p:nvSpPr>
          <p:cNvPr id="53" name="TextBox 52"/>
          <p:cNvSpPr txBox="1"/>
          <p:nvPr/>
        </p:nvSpPr>
        <p:spPr>
          <a:xfrm>
            <a:off x="3116824" y="3552518"/>
            <a:ext cx="300082" cy="369332"/>
          </a:xfrm>
          <a:prstGeom prst="rect">
            <a:avLst/>
          </a:prstGeom>
          <a:noFill/>
        </p:spPr>
        <p:txBody>
          <a:bodyPr wrap="none" rtlCol="0">
            <a:spAutoFit/>
          </a:bodyPr>
          <a:lstStyle/>
          <a:p>
            <a:r>
              <a:rPr lang="en-US" dirty="0" smtClean="0">
                <a:solidFill>
                  <a:schemeClr val="bg1"/>
                </a:solidFill>
              </a:rPr>
              <a:t>c</a:t>
            </a:r>
            <a:endParaRPr lang="en-US" dirty="0">
              <a:solidFill>
                <a:schemeClr val="bg1"/>
              </a:solidFill>
            </a:endParaRPr>
          </a:p>
        </p:txBody>
      </p:sp>
      <p:sp>
        <p:nvSpPr>
          <p:cNvPr id="54" name="TextBox 53"/>
          <p:cNvSpPr txBox="1"/>
          <p:nvPr/>
        </p:nvSpPr>
        <p:spPr>
          <a:xfrm>
            <a:off x="3116824" y="4009718"/>
            <a:ext cx="300082" cy="369332"/>
          </a:xfrm>
          <a:prstGeom prst="rect">
            <a:avLst/>
          </a:prstGeom>
          <a:noFill/>
        </p:spPr>
        <p:txBody>
          <a:bodyPr wrap="none" rtlCol="0">
            <a:spAutoFit/>
          </a:bodyPr>
          <a:lstStyle/>
          <a:p>
            <a:r>
              <a:rPr lang="en-US" dirty="0" smtClean="0">
                <a:solidFill>
                  <a:schemeClr val="bg1"/>
                </a:solidFill>
              </a:rPr>
              <a:t>c</a:t>
            </a:r>
            <a:endParaRPr lang="en-US" dirty="0">
              <a:solidFill>
                <a:schemeClr val="bg1"/>
              </a:solidFill>
            </a:endParaRPr>
          </a:p>
        </p:txBody>
      </p:sp>
      <p:cxnSp>
        <p:nvCxnSpPr>
          <p:cNvPr id="56" name="Straight Connector 55"/>
          <p:cNvCxnSpPr/>
          <p:nvPr/>
        </p:nvCxnSpPr>
        <p:spPr>
          <a:xfrm rot="5400000" flipH="1" flipV="1">
            <a:off x="3345424" y="3476318"/>
            <a:ext cx="228600" cy="2286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flipH="1" flipV="1">
            <a:off x="3384752" y="3505814"/>
            <a:ext cx="228600" cy="2286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flipH="1" flipV="1">
            <a:off x="3763296" y="4314518"/>
            <a:ext cx="228600" cy="2286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5400000" flipH="1" flipV="1">
            <a:off x="3955818" y="4008924"/>
            <a:ext cx="3048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flipH="1" flipV="1">
            <a:off x="3914902" y="4008924"/>
            <a:ext cx="3048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5400000" flipH="1" flipV="1">
            <a:off x="3120950" y="3999092"/>
            <a:ext cx="3048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flipV="1">
            <a:off x="4183624" y="3628718"/>
            <a:ext cx="228600" cy="1524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16200000" flipH="1">
            <a:off x="4183624" y="4314518"/>
            <a:ext cx="228600" cy="2286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3334364" y="4352618"/>
            <a:ext cx="228600" cy="1524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3307324" y="4389490"/>
            <a:ext cx="228600" cy="1524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a:off x="3726424" y="3476318"/>
            <a:ext cx="307156" cy="20800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5400000" flipH="1" flipV="1">
            <a:off x="3459724" y="3142456"/>
            <a:ext cx="3810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flipH="1" flipV="1">
            <a:off x="3460518" y="4885224"/>
            <a:ext cx="3810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flipV="1">
            <a:off x="2964424" y="4238318"/>
            <a:ext cx="228600" cy="1524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16200000" flipH="1">
            <a:off x="2964424" y="3476319"/>
            <a:ext cx="228600" cy="2286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3" name="Rectangle 82"/>
          <p:cNvSpPr/>
          <p:nvPr/>
        </p:nvSpPr>
        <p:spPr>
          <a:xfrm>
            <a:off x="1828800" y="1276350"/>
            <a:ext cx="6553200" cy="1631216"/>
          </a:xfrm>
          <a:prstGeom prst="rect">
            <a:avLst/>
          </a:prstGeom>
        </p:spPr>
        <p:txBody>
          <a:bodyPr wrap="square">
            <a:spAutoFit/>
          </a:bodyPr>
          <a:lstStyle/>
          <a:p>
            <a:pPr lvl="0" fontAlgn="base">
              <a:spcBef>
                <a:spcPct val="0"/>
              </a:spcBef>
              <a:spcAft>
                <a:spcPct val="0"/>
              </a:spcAft>
            </a:pPr>
            <a:r>
              <a:rPr lang="en-US" sz="2000" dirty="0" smtClean="0">
                <a:solidFill>
                  <a:schemeClr val="bg1"/>
                </a:solidFill>
                <a:latin typeface="Arial" pitchFamily="34" charset="0"/>
                <a:ea typeface="Times New Roman" pitchFamily="18" charset="0"/>
                <a:cs typeface="Arial" pitchFamily="34" charset="0"/>
              </a:rPr>
              <a:t>Carbon can also form bonds with other types of </a:t>
            </a:r>
            <a:r>
              <a:rPr lang="en-US" sz="2000" dirty="0" err="1" smtClean="0">
                <a:solidFill>
                  <a:schemeClr val="bg1"/>
                </a:solidFill>
                <a:latin typeface="Arial" pitchFamily="34" charset="0"/>
                <a:ea typeface="Times New Roman" pitchFamily="18" charset="0"/>
                <a:cs typeface="Arial" pitchFamily="34" charset="0"/>
              </a:rPr>
              <a:t>monovalent</a:t>
            </a:r>
            <a:r>
              <a:rPr lang="en-US" sz="2000" dirty="0" smtClean="0">
                <a:solidFill>
                  <a:schemeClr val="bg1"/>
                </a:solidFill>
                <a:latin typeface="Arial" pitchFamily="34" charset="0"/>
                <a:ea typeface="Times New Roman" pitchFamily="18" charset="0"/>
                <a:cs typeface="Arial" pitchFamily="34" charset="0"/>
              </a:rPr>
              <a:t> atoms; apart from carbon. Carbon can make long chain combining with other atoms also. For example; carbon can form bonds with oxygen, hydrogen, nitrogen, etc.</a:t>
            </a:r>
            <a:endParaRPr lang="en-US" sz="2000" dirty="0" smtClean="0">
              <a:solidFill>
                <a:schemeClr val="bg1"/>
              </a:solidFill>
              <a:latin typeface="Arial" pitchFamily="34" charset="0"/>
              <a:cs typeface="Arial" pitchFamily="34" charset="0"/>
            </a:endParaRPr>
          </a:p>
        </p:txBody>
      </p:sp>
      <p:cxnSp>
        <p:nvCxnSpPr>
          <p:cNvPr id="84" name="Straight Connector 83"/>
          <p:cNvCxnSpPr/>
          <p:nvPr/>
        </p:nvCxnSpPr>
        <p:spPr>
          <a:xfrm>
            <a:off x="5037877" y="80232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1102336" y="3409950"/>
            <a:ext cx="6593864"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strike="noStrike" cap="none" normalizeH="0" baseline="0" dirty="0" smtClean="0">
                <a:ln>
                  <a:noFill/>
                </a:ln>
                <a:solidFill>
                  <a:schemeClr val="bg1"/>
                </a:solidFill>
                <a:effectLst/>
                <a:latin typeface="Arial" pitchFamily="34" charset="0"/>
                <a:ea typeface="Times New Roman" pitchFamily="18" charset="0"/>
                <a:cs typeface="Arial" pitchFamily="34" charset="0"/>
              </a:rPr>
              <a:t>Carbon-carbon bonds are very stable, which makes the compounds of carbon stable.</a:t>
            </a:r>
            <a:endParaRPr kumimoji="0" lang="en-US" sz="2000" b="0" i="0" strike="noStrike" cap="none" normalizeH="0" baseline="0" dirty="0" smtClean="0">
              <a:ln>
                <a:noFill/>
              </a:ln>
              <a:solidFill>
                <a:schemeClr val="bg1"/>
              </a:solidFill>
              <a:effectLst/>
              <a:latin typeface="Arial" pitchFamily="34" charset="0"/>
              <a:cs typeface="Arial" pitchFamily="34" charset="0"/>
            </a:endParaRPr>
          </a:p>
        </p:txBody>
      </p:sp>
      <p:sp>
        <p:nvSpPr>
          <p:cNvPr id="6" name="TextBox 5"/>
          <p:cNvSpPr txBox="1"/>
          <p:nvPr/>
        </p:nvSpPr>
        <p:spPr>
          <a:xfrm>
            <a:off x="3127717" y="742950"/>
            <a:ext cx="1901483" cy="369332"/>
          </a:xfrm>
          <a:prstGeom prst="rect">
            <a:avLst/>
          </a:prstGeom>
          <a:noFill/>
        </p:spPr>
        <p:txBody>
          <a:bodyPr wrap="none" rtlCol="0">
            <a:spAutoFit/>
          </a:bodyPr>
          <a:lstStyle/>
          <a:p>
            <a:r>
              <a:rPr lang="en-US" b="1" dirty="0" smtClean="0">
                <a:solidFill>
                  <a:schemeClr val="bg1"/>
                </a:solidFill>
              </a:rPr>
              <a:t>   R</a:t>
            </a:r>
            <a:r>
              <a:rPr lang="en-US" sz="1050" b="1" dirty="0" smtClean="0">
                <a:solidFill>
                  <a:schemeClr val="bg1"/>
                </a:solidFill>
              </a:rPr>
              <a:t>1</a:t>
            </a:r>
            <a:r>
              <a:rPr lang="en-US" b="1" dirty="0" smtClean="0">
                <a:solidFill>
                  <a:schemeClr val="bg1"/>
                </a:solidFill>
              </a:rPr>
              <a:t>   O   C   R</a:t>
            </a:r>
            <a:r>
              <a:rPr lang="en-US" sz="1100" b="1" dirty="0" smtClean="0">
                <a:solidFill>
                  <a:schemeClr val="bg1"/>
                </a:solidFill>
              </a:rPr>
              <a:t>2</a:t>
            </a:r>
            <a:r>
              <a:rPr lang="en-US" b="1" dirty="0" smtClean="0">
                <a:solidFill>
                  <a:schemeClr val="bg1"/>
                </a:solidFill>
              </a:rPr>
              <a:t> </a:t>
            </a:r>
            <a:endParaRPr lang="en-US" b="1" dirty="0">
              <a:solidFill>
                <a:schemeClr val="bg1"/>
              </a:solidFill>
            </a:endParaRPr>
          </a:p>
        </p:txBody>
      </p:sp>
      <p:sp>
        <p:nvSpPr>
          <p:cNvPr id="7" name="Rectangle 6"/>
          <p:cNvSpPr/>
          <p:nvPr/>
        </p:nvSpPr>
        <p:spPr>
          <a:xfrm>
            <a:off x="4118317" y="133350"/>
            <a:ext cx="364202" cy="369332"/>
          </a:xfrm>
          <a:prstGeom prst="rect">
            <a:avLst/>
          </a:prstGeom>
        </p:spPr>
        <p:txBody>
          <a:bodyPr wrap="none">
            <a:spAutoFit/>
          </a:bodyPr>
          <a:lstStyle/>
          <a:p>
            <a:r>
              <a:rPr lang="en-US" b="1" dirty="0" smtClean="0">
                <a:solidFill>
                  <a:schemeClr val="bg1"/>
                </a:solidFill>
              </a:rPr>
              <a:t>O</a:t>
            </a:r>
            <a:endParaRPr lang="en-US" dirty="0"/>
          </a:p>
        </p:txBody>
      </p:sp>
      <p:cxnSp>
        <p:nvCxnSpPr>
          <p:cNvPr id="9" name="Straight Connector 8"/>
          <p:cNvCxnSpPr/>
          <p:nvPr/>
        </p:nvCxnSpPr>
        <p:spPr>
          <a:xfrm>
            <a:off x="3651285" y="93467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10" name="Straight Connector 9"/>
          <p:cNvCxnSpPr/>
          <p:nvPr/>
        </p:nvCxnSpPr>
        <p:spPr>
          <a:xfrm rot="5400000" flipH="1" flipV="1">
            <a:off x="4083433" y="637688"/>
            <a:ext cx="3810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flipH="1" flipV="1">
            <a:off x="4116295" y="627856"/>
            <a:ext cx="3810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4042117" y="93467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13" name="Straight Connector 12"/>
          <p:cNvCxnSpPr/>
          <p:nvPr/>
        </p:nvCxnSpPr>
        <p:spPr>
          <a:xfrm>
            <a:off x="4383789" y="94451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15" name="Straight Connector 14"/>
          <p:cNvCxnSpPr/>
          <p:nvPr/>
        </p:nvCxnSpPr>
        <p:spPr>
          <a:xfrm rot="5400000">
            <a:off x="3584917" y="2189956"/>
            <a:ext cx="1370806" cy="79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3965917" y="1809750"/>
            <a:ext cx="533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18" name="Straight Connector 17"/>
          <p:cNvCxnSpPr/>
          <p:nvPr/>
        </p:nvCxnSpPr>
        <p:spPr>
          <a:xfrm>
            <a:off x="3965917" y="2036762"/>
            <a:ext cx="533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19" name="Straight Connector 18"/>
          <p:cNvCxnSpPr/>
          <p:nvPr/>
        </p:nvCxnSpPr>
        <p:spPr>
          <a:xfrm>
            <a:off x="3965917" y="2265362"/>
            <a:ext cx="533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20" name="Straight Connector 19"/>
          <p:cNvCxnSpPr/>
          <p:nvPr/>
        </p:nvCxnSpPr>
        <p:spPr>
          <a:xfrm>
            <a:off x="3965917" y="2495550"/>
            <a:ext cx="533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2" name="Rectangle 21"/>
          <p:cNvSpPr/>
          <p:nvPr/>
        </p:nvSpPr>
        <p:spPr>
          <a:xfrm>
            <a:off x="3919213" y="1211818"/>
            <a:ext cx="697627" cy="369332"/>
          </a:xfrm>
          <a:prstGeom prst="rect">
            <a:avLst/>
          </a:prstGeom>
        </p:spPr>
        <p:txBody>
          <a:bodyPr wrap="none">
            <a:spAutoFit/>
          </a:bodyPr>
          <a:lstStyle/>
          <a:p>
            <a:r>
              <a:rPr lang="en-US" b="1" dirty="0" smtClean="0">
                <a:solidFill>
                  <a:schemeClr val="bg1"/>
                </a:solidFill>
              </a:rPr>
              <a:t>CHO</a:t>
            </a:r>
            <a:endParaRPr lang="en-US" dirty="0"/>
          </a:p>
        </p:txBody>
      </p:sp>
      <p:sp>
        <p:nvSpPr>
          <p:cNvPr id="24" name="Rectangle 23"/>
          <p:cNvSpPr/>
          <p:nvPr/>
        </p:nvSpPr>
        <p:spPr>
          <a:xfrm>
            <a:off x="3813517" y="2792354"/>
            <a:ext cx="949299" cy="369332"/>
          </a:xfrm>
          <a:prstGeom prst="rect">
            <a:avLst/>
          </a:prstGeom>
        </p:spPr>
        <p:txBody>
          <a:bodyPr wrap="none">
            <a:spAutoFit/>
          </a:bodyPr>
          <a:lstStyle/>
          <a:p>
            <a:r>
              <a:rPr lang="en-US" b="1" dirty="0" smtClean="0">
                <a:solidFill>
                  <a:schemeClr val="bg1"/>
                </a:solidFill>
              </a:rPr>
              <a:t>CH</a:t>
            </a:r>
            <a:r>
              <a:rPr lang="en-US" sz="1100" b="1" dirty="0" smtClean="0">
                <a:solidFill>
                  <a:schemeClr val="bg1"/>
                </a:solidFill>
              </a:rPr>
              <a:t>2</a:t>
            </a:r>
            <a:r>
              <a:rPr lang="en-US" b="1" dirty="0" smtClean="0">
                <a:solidFill>
                  <a:schemeClr val="bg1"/>
                </a:solidFill>
              </a:rPr>
              <a:t>OH</a:t>
            </a:r>
            <a:endParaRPr lang="en-US" dirty="0"/>
          </a:p>
        </p:txBody>
      </p:sp>
      <p:sp>
        <p:nvSpPr>
          <p:cNvPr id="25" name="Rectangle 24"/>
          <p:cNvSpPr/>
          <p:nvPr/>
        </p:nvSpPr>
        <p:spPr>
          <a:xfrm>
            <a:off x="3690739" y="1620478"/>
            <a:ext cx="351378" cy="369332"/>
          </a:xfrm>
          <a:prstGeom prst="rect">
            <a:avLst/>
          </a:prstGeom>
        </p:spPr>
        <p:txBody>
          <a:bodyPr wrap="none">
            <a:spAutoFit/>
          </a:bodyPr>
          <a:lstStyle/>
          <a:p>
            <a:r>
              <a:rPr lang="en-US" b="1" dirty="0" smtClean="0">
                <a:solidFill>
                  <a:schemeClr val="bg1"/>
                </a:solidFill>
              </a:rPr>
              <a:t>H</a:t>
            </a:r>
            <a:endParaRPr lang="en-US" dirty="0"/>
          </a:p>
        </p:txBody>
      </p:sp>
      <p:sp>
        <p:nvSpPr>
          <p:cNvPr id="26" name="Rectangle 25"/>
          <p:cNvSpPr/>
          <p:nvPr/>
        </p:nvSpPr>
        <p:spPr>
          <a:xfrm>
            <a:off x="3690739" y="2050018"/>
            <a:ext cx="351378" cy="369332"/>
          </a:xfrm>
          <a:prstGeom prst="rect">
            <a:avLst/>
          </a:prstGeom>
        </p:spPr>
        <p:txBody>
          <a:bodyPr wrap="none">
            <a:spAutoFit/>
          </a:bodyPr>
          <a:lstStyle/>
          <a:p>
            <a:r>
              <a:rPr lang="en-US" b="1" dirty="0" smtClean="0">
                <a:solidFill>
                  <a:schemeClr val="bg1"/>
                </a:solidFill>
              </a:rPr>
              <a:t>H</a:t>
            </a:r>
            <a:endParaRPr lang="en-US" dirty="0"/>
          </a:p>
        </p:txBody>
      </p:sp>
      <p:sp>
        <p:nvSpPr>
          <p:cNvPr id="27" name="Rectangle 26"/>
          <p:cNvSpPr/>
          <p:nvPr/>
        </p:nvSpPr>
        <p:spPr>
          <a:xfrm>
            <a:off x="3707947" y="2286614"/>
            <a:ext cx="351378" cy="369332"/>
          </a:xfrm>
          <a:prstGeom prst="rect">
            <a:avLst/>
          </a:prstGeom>
        </p:spPr>
        <p:txBody>
          <a:bodyPr wrap="none">
            <a:spAutoFit/>
          </a:bodyPr>
          <a:lstStyle/>
          <a:p>
            <a:r>
              <a:rPr lang="en-US" b="1" dirty="0" smtClean="0">
                <a:solidFill>
                  <a:schemeClr val="bg1"/>
                </a:solidFill>
              </a:rPr>
              <a:t>H</a:t>
            </a:r>
            <a:endParaRPr lang="en-US" dirty="0"/>
          </a:p>
        </p:txBody>
      </p:sp>
      <p:sp>
        <p:nvSpPr>
          <p:cNvPr id="28" name="Rectangle 27"/>
          <p:cNvSpPr/>
          <p:nvPr/>
        </p:nvSpPr>
        <p:spPr>
          <a:xfrm>
            <a:off x="3508717" y="1841702"/>
            <a:ext cx="530915" cy="369332"/>
          </a:xfrm>
          <a:prstGeom prst="rect">
            <a:avLst/>
          </a:prstGeom>
        </p:spPr>
        <p:txBody>
          <a:bodyPr wrap="none">
            <a:spAutoFit/>
          </a:bodyPr>
          <a:lstStyle/>
          <a:p>
            <a:r>
              <a:rPr lang="en-US" b="1" dirty="0" smtClean="0">
                <a:solidFill>
                  <a:schemeClr val="bg1"/>
                </a:solidFill>
              </a:rPr>
              <a:t>HO</a:t>
            </a:r>
            <a:endParaRPr lang="en-US" dirty="0"/>
          </a:p>
        </p:txBody>
      </p:sp>
      <p:sp>
        <p:nvSpPr>
          <p:cNvPr id="29" name="Rectangle 28"/>
          <p:cNvSpPr/>
          <p:nvPr/>
        </p:nvSpPr>
        <p:spPr>
          <a:xfrm>
            <a:off x="4452739" y="1885950"/>
            <a:ext cx="351378" cy="369332"/>
          </a:xfrm>
          <a:prstGeom prst="rect">
            <a:avLst/>
          </a:prstGeom>
        </p:spPr>
        <p:txBody>
          <a:bodyPr wrap="none">
            <a:spAutoFit/>
          </a:bodyPr>
          <a:lstStyle/>
          <a:p>
            <a:r>
              <a:rPr lang="en-US" b="1" dirty="0" smtClean="0">
                <a:solidFill>
                  <a:schemeClr val="bg1"/>
                </a:solidFill>
              </a:rPr>
              <a:t>H</a:t>
            </a:r>
            <a:endParaRPr lang="en-US" dirty="0"/>
          </a:p>
        </p:txBody>
      </p:sp>
      <p:sp>
        <p:nvSpPr>
          <p:cNvPr id="30" name="Rectangle 29"/>
          <p:cNvSpPr/>
          <p:nvPr/>
        </p:nvSpPr>
        <p:spPr>
          <a:xfrm>
            <a:off x="4452739" y="1657350"/>
            <a:ext cx="530915" cy="369332"/>
          </a:xfrm>
          <a:prstGeom prst="rect">
            <a:avLst/>
          </a:prstGeom>
        </p:spPr>
        <p:txBody>
          <a:bodyPr wrap="none">
            <a:spAutoFit/>
          </a:bodyPr>
          <a:lstStyle/>
          <a:p>
            <a:r>
              <a:rPr lang="en-US" b="1" dirty="0" smtClean="0">
                <a:solidFill>
                  <a:schemeClr val="bg1"/>
                </a:solidFill>
              </a:rPr>
              <a:t>OH</a:t>
            </a:r>
            <a:endParaRPr lang="en-US" dirty="0"/>
          </a:p>
        </p:txBody>
      </p:sp>
      <p:sp>
        <p:nvSpPr>
          <p:cNvPr id="31" name="Rectangle 30"/>
          <p:cNvSpPr/>
          <p:nvPr/>
        </p:nvSpPr>
        <p:spPr>
          <a:xfrm>
            <a:off x="4423117" y="2114550"/>
            <a:ext cx="530915" cy="369332"/>
          </a:xfrm>
          <a:prstGeom prst="rect">
            <a:avLst/>
          </a:prstGeom>
        </p:spPr>
        <p:txBody>
          <a:bodyPr wrap="none">
            <a:spAutoFit/>
          </a:bodyPr>
          <a:lstStyle/>
          <a:p>
            <a:r>
              <a:rPr lang="en-US" b="1" dirty="0" smtClean="0">
                <a:solidFill>
                  <a:schemeClr val="bg1"/>
                </a:solidFill>
              </a:rPr>
              <a:t>OH</a:t>
            </a:r>
            <a:endParaRPr lang="en-US" dirty="0"/>
          </a:p>
        </p:txBody>
      </p:sp>
      <p:sp>
        <p:nvSpPr>
          <p:cNvPr id="32" name="Rectangle 31"/>
          <p:cNvSpPr/>
          <p:nvPr/>
        </p:nvSpPr>
        <p:spPr>
          <a:xfrm>
            <a:off x="4423146" y="2317946"/>
            <a:ext cx="530915" cy="369332"/>
          </a:xfrm>
          <a:prstGeom prst="rect">
            <a:avLst/>
          </a:prstGeom>
        </p:spPr>
        <p:txBody>
          <a:bodyPr wrap="none">
            <a:spAutoFit/>
          </a:bodyPr>
          <a:lstStyle/>
          <a:p>
            <a:r>
              <a:rPr lang="en-US" b="1" dirty="0" smtClean="0">
                <a:solidFill>
                  <a:schemeClr val="bg1"/>
                </a:solidFill>
              </a:rPr>
              <a:t>OH</a:t>
            </a:r>
            <a:endParaRPr lang="en-US"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05000" y="514350"/>
            <a:ext cx="7162800" cy="4462760"/>
          </a:xfrm>
          <a:prstGeom prst="rect">
            <a:avLst/>
          </a:prstGeom>
        </p:spPr>
        <p:txBody>
          <a:bodyPr wrap="square">
            <a:spAutoFit/>
          </a:bodyPr>
          <a:lstStyle/>
          <a:p>
            <a:r>
              <a:rPr lang="en-US" sz="3200" dirty="0">
                <a:solidFill>
                  <a:schemeClr val="bg1"/>
                </a:solidFill>
              </a:rPr>
              <a:t>Hydrocarbon:</a:t>
            </a:r>
          </a:p>
          <a:p>
            <a:endParaRPr lang="en-US" dirty="0">
              <a:solidFill>
                <a:schemeClr val="bg1"/>
              </a:solidFill>
            </a:endParaRPr>
          </a:p>
          <a:p>
            <a:r>
              <a:rPr lang="en-US" dirty="0">
                <a:solidFill>
                  <a:schemeClr val="bg1"/>
                </a:solidFill>
              </a:rPr>
              <a:t>(Hydrogen + Carbon = Hydrocarbon) </a:t>
            </a:r>
          </a:p>
          <a:p>
            <a:endParaRPr lang="en-US" dirty="0">
              <a:solidFill>
                <a:schemeClr val="bg1"/>
              </a:solidFill>
            </a:endParaRPr>
          </a:p>
          <a:p>
            <a:r>
              <a:rPr lang="en-US" dirty="0">
                <a:solidFill>
                  <a:schemeClr val="bg1"/>
                </a:solidFill>
              </a:rPr>
              <a:t>Compounds formed because of the combination of hydrogen and carbon are known as hydrocarbons.</a:t>
            </a:r>
          </a:p>
          <a:p>
            <a:r>
              <a:rPr lang="en-US" dirty="0">
                <a:solidFill>
                  <a:schemeClr val="bg1"/>
                </a:solidFill>
              </a:rPr>
              <a:t> </a:t>
            </a:r>
          </a:p>
          <a:p>
            <a:r>
              <a:rPr lang="en-US" dirty="0">
                <a:solidFill>
                  <a:schemeClr val="bg1"/>
                </a:solidFill>
              </a:rPr>
              <a:t>There are two types of hydrocarbon, viz. saturated hydrocarbon and unsaturated hydrocarbon.</a:t>
            </a:r>
          </a:p>
          <a:p>
            <a:endParaRPr lang="en-US" dirty="0">
              <a:solidFill>
                <a:schemeClr val="bg1"/>
              </a:solidFill>
            </a:endParaRPr>
          </a:p>
          <a:p>
            <a:r>
              <a:rPr lang="en-US" dirty="0">
                <a:solidFill>
                  <a:schemeClr val="bg1"/>
                </a:solidFill>
              </a:rPr>
              <a:t>Saturated hydrocarbons: Hydrocarbons having single bonds are known as SATURATED HYDROCARBONS. </a:t>
            </a:r>
          </a:p>
          <a:p>
            <a:endParaRPr lang="en-US" dirty="0">
              <a:solidFill>
                <a:schemeClr val="bg1"/>
              </a:solidFill>
            </a:endParaRPr>
          </a:p>
          <a:p>
            <a:r>
              <a:rPr lang="en-US" dirty="0">
                <a:solidFill>
                  <a:schemeClr val="bg1"/>
                </a:solidFill>
              </a:rPr>
              <a:t>Saturated hydrocarbons are known as ALKANE. These are also known as paraffin. Example: Methane, Ethane, Propane, etc.</a:t>
            </a:r>
          </a:p>
        </p:txBody>
      </p:sp>
    </p:spTree>
    <p:extLst>
      <p:ext uri="{BB962C8B-B14F-4D97-AF65-F5344CB8AC3E}">
        <p14:creationId xmlns:p14="http://schemas.microsoft.com/office/powerpoint/2010/main" val="4757838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52600" y="590550"/>
            <a:ext cx="7162800" cy="3970318"/>
          </a:xfrm>
          <a:prstGeom prst="rect">
            <a:avLst/>
          </a:prstGeom>
        </p:spPr>
        <p:txBody>
          <a:bodyPr wrap="square">
            <a:spAutoFit/>
          </a:bodyPr>
          <a:lstStyle/>
          <a:p>
            <a:endParaRPr lang="en-US" dirty="0">
              <a:solidFill>
                <a:schemeClr val="bg1"/>
              </a:solidFill>
            </a:endParaRPr>
          </a:p>
          <a:p>
            <a:r>
              <a:rPr lang="en-US" dirty="0">
                <a:solidFill>
                  <a:schemeClr val="bg1"/>
                </a:solidFill>
              </a:rPr>
              <a:t>Unsaturated hydrocarbon: Unsaturated hydrocarbons are of two types – Hydrocarbon with double bond and hydrocarbon with triple bond.</a:t>
            </a:r>
          </a:p>
          <a:p>
            <a:endParaRPr lang="en-US" dirty="0">
              <a:solidFill>
                <a:schemeClr val="bg1"/>
              </a:solidFill>
            </a:endParaRPr>
          </a:p>
          <a:p>
            <a:r>
              <a:rPr lang="en-US" dirty="0">
                <a:solidFill>
                  <a:schemeClr val="bg1"/>
                </a:solidFill>
              </a:rPr>
              <a:t>Hydrocarbon with double bond: Hydrocarbons having at least one double bond are known as ALKENE. Example: Ethylene, Propylene, Butylene, etc.</a:t>
            </a:r>
          </a:p>
          <a:p>
            <a:endParaRPr lang="en-US" dirty="0">
              <a:solidFill>
                <a:schemeClr val="bg1"/>
              </a:solidFill>
            </a:endParaRPr>
          </a:p>
          <a:p>
            <a:r>
              <a:rPr lang="en-US" dirty="0">
                <a:solidFill>
                  <a:schemeClr val="bg1"/>
                </a:solidFill>
              </a:rPr>
              <a:t>Hydrocarbon with triple bond: Hydrocarbons having at least one triple bond are known as ALKYNE. Example: </a:t>
            </a:r>
            <a:r>
              <a:rPr lang="en-US" dirty="0" err="1">
                <a:solidFill>
                  <a:schemeClr val="bg1"/>
                </a:solidFill>
              </a:rPr>
              <a:t>Ethyne</a:t>
            </a:r>
            <a:r>
              <a:rPr lang="en-US" dirty="0">
                <a:solidFill>
                  <a:schemeClr val="bg1"/>
                </a:solidFill>
              </a:rPr>
              <a:t>, </a:t>
            </a:r>
            <a:r>
              <a:rPr lang="en-US" dirty="0" err="1">
                <a:solidFill>
                  <a:schemeClr val="bg1"/>
                </a:solidFill>
              </a:rPr>
              <a:t>Propyne</a:t>
            </a:r>
            <a:r>
              <a:rPr lang="en-US" dirty="0">
                <a:solidFill>
                  <a:schemeClr val="bg1"/>
                </a:solidFill>
              </a:rPr>
              <a:t>, </a:t>
            </a:r>
            <a:r>
              <a:rPr lang="en-US" dirty="0" err="1">
                <a:solidFill>
                  <a:schemeClr val="bg1"/>
                </a:solidFill>
              </a:rPr>
              <a:t>Butyne</a:t>
            </a:r>
            <a:r>
              <a:rPr lang="en-US" dirty="0">
                <a:solidFill>
                  <a:schemeClr val="bg1"/>
                </a:solidFill>
              </a:rPr>
              <a:t>, etc.</a:t>
            </a:r>
          </a:p>
          <a:p>
            <a:endParaRPr lang="en-US" dirty="0">
              <a:solidFill>
                <a:schemeClr val="bg1"/>
              </a:solidFill>
            </a:endParaRPr>
          </a:p>
          <a:p>
            <a:pPr algn="ctr"/>
            <a:endParaRPr lang="en-US" dirty="0">
              <a:solidFill>
                <a:schemeClr val="bg1"/>
              </a:solidFill>
            </a:endParaRPr>
          </a:p>
        </p:txBody>
      </p:sp>
    </p:spTree>
    <p:extLst>
      <p:ext uri="{BB962C8B-B14F-4D97-AF65-F5344CB8AC3E}">
        <p14:creationId xmlns:p14="http://schemas.microsoft.com/office/powerpoint/2010/main" val="4757838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28800" y="918523"/>
            <a:ext cx="7162800" cy="2154436"/>
          </a:xfrm>
          <a:prstGeom prst="rect">
            <a:avLst/>
          </a:prstGeom>
        </p:spPr>
        <p:txBody>
          <a:bodyPr wrap="square">
            <a:spAutoFit/>
          </a:bodyPr>
          <a:lstStyle/>
          <a:p>
            <a:r>
              <a:rPr lang="en-US" sz="4000" b="1" dirty="0" smtClean="0">
                <a:solidFill>
                  <a:schemeClr val="bg1"/>
                </a:solidFill>
              </a:rPr>
              <a:t>Alkane</a:t>
            </a:r>
          </a:p>
          <a:p>
            <a:r>
              <a:rPr lang="en-US" sz="4000" b="1" dirty="0">
                <a:solidFill>
                  <a:schemeClr val="bg1"/>
                </a:solidFill>
              </a:rPr>
              <a:t/>
            </a:r>
            <a:br>
              <a:rPr lang="en-US" sz="4000" b="1" dirty="0">
                <a:solidFill>
                  <a:schemeClr val="bg1"/>
                </a:solidFill>
              </a:rPr>
            </a:br>
            <a:r>
              <a:rPr lang="en-US" dirty="0" smtClean="0">
                <a:solidFill>
                  <a:schemeClr val="bg1"/>
                </a:solidFill>
              </a:rPr>
              <a:t>Hydrocarbons </a:t>
            </a:r>
            <a:r>
              <a:rPr lang="en-US" dirty="0">
                <a:solidFill>
                  <a:schemeClr val="bg1"/>
                </a:solidFill>
              </a:rPr>
              <a:t>having only single bonds are known as alkane. These are saturated hydrocarbons. Alkane are also known as paraffin. The general formula of alkane is C</a:t>
            </a:r>
            <a:r>
              <a:rPr lang="en-US" baseline="-25000" dirty="0">
                <a:solidFill>
                  <a:schemeClr val="bg1"/>
                </a:solidFill>
              </a:rPr>
              <a:t>n</a:t>
            </a:r>
            <a:r>
              <a:rPr lang="en-US" dirty="0">
                <a:solidFill>
                  <a:schemeClr val="bg1"/>
                </a:solidFill>
              </a:rPr>
              <a:t>H</a:t>
            </a:r>
            <a:r>
              <a:rPr lang="en-US" baseline="-25000" dirty="0">
                <a:solidFill>
                  <a:schemeClr val="bg1"/>
                </a:solidFill>
              </a:rPr>
              <a:t>2n+2</a:t>
            </a:r>
            <a:endParaRPr lang="en-US" dirty="0">
              <a:solidFill>
                <a:schemeClr val="bg1"/>
              </a:solidFill>
            </a:endParaRPr>
          </a:p>
        </p:txBody>
      </p:sp>
    </p:spTree>
    <p:extLst>
      <p:ext uri="{BB962C8B-B14F-4D97-AF65-F5344CB8AC3E}">
        <p14:creationId xmlns:p14="http://schemas.microsoft.com/office/powerpoint/2010/main" val="4757838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33600" y="453022"/>
            <a:ext cx="7010400" cy="677108"/>
          </a:xfrm>
          <a:prstGeom prst="rect">
            <a:avLst/>
          </a:prstGeom>
        </p:spPr>
        <p:txBody>
          <a:bodyPr wrap="square">
            <a:spAutoFit/>
          </a:bodyPr>
          <a:lstStyle/>
          <a:p>
            <a:pPr fontAlgn="base">
              <a:spcBef>
                <a:spcPct val="0"/>
              </a:spcBef>
              <a:spcAft>
                <a:spcPct val="0"/>
              </a:spcAft>
            </a:pPr>
            <a:r>
              <a:rPr lang="en-US" sz="1400" dirty="0" smtClean="0">
                <a:solidFill>
                  <a:schemeClr val="bg1"/>
                </a:solidFill>
              </a:rPr>
              <a:t>If C = 1, then; C</a:t>
            </a:r>
            <a:r>
              <a:rPr lang="en-US" sz="1400" baseline="-25000" dirty="0" smtClean="0">
                <a:solidFill>
                  <a:schemeClr val="bg1"/>
                </a:solidFill>
              </a:rPr>
              <a:t>n</a:t>
            </a:r>
            <a:r>
              <a:rPr lang="en-US" sz="1400" dirty="0" smtClean="0">
                <a:solidFill>
                  <a:schemeClr val="bg1"/>
                </a:solidFill>
              </a:rPr>
              <a:t>H</a:t>
            </a:r>
            <a:r>
              <a:rPr lang="en-US" sz="1400" baseline="-25000" dirty="0" smtClean="0">
                <a:solidFill>
                  <a:schemeClr val="bg1"/>
                </a:solidFill>
              </a:rPr>
              <a:t>2n+2</a:t>
            </a:r>
            <a:r>
              <a:rPr lang="en-US" sz="1400" dirty="0" smtClean="0">
                <a:solidFill>
                  <a:schemeClr val="bg1"/>
                </a:solidFill>
              </a:rPr>
              <a:t> = C</a:t>
            </a:r>
            <a:r>
              <a:rPr lang="en-US" sz="1400" baseline="-25000" dirty="0" smtClean="0">
                <a:solidFill>
                  <a:schemeClr val="bg1"/>
                </a:solidFill>
              </a:rPr>
              <a:t>1</a:t>
            </a:r>
            <a:r>
              <a:rPr lang="en-US" sz="1400" dirty="0" smtClean="0">
                <a:solidFill>
                  <a:schemeClr val="bg1"/>
                </a:solidFill>
              </a:rPr>
              <a:t>H</a:t>
            </a:r>
            <a:r>
              <a:rPr lang="en-US" sz="1400" baseline="-25000" dirty="0" smtClean="0">
                <a:solidFill>
                  <a:schemeClr val="bg1"/>
                </a:solidFill>
              </a:rPr>
              <a:t>2x1+2</a:t>
            </a:r>
            <a:r>
              <a:rPr lang="en-US" sz="1400" dirty="0" smtClean="0">
                <a:solidFill>
                  <a:schemeClr val="bg1"/>
                </a:solidFill>
              </a:rPr>
              <a:t> = CH</a:t>
            </a:r>
            <a:r>
              <a:rPr lang="en-US" sz="1400" baseline="-25000" dirty="0" smtClean="0">
                <a:solidFill>
                  <a:schemeClr val="bg1"/>
                </a:solidFill>
              </a:rPr>
              <a:t>4</a:t>
            </a:r>
            <a:endParaRPr lang="en-US" sz="1400" dirty="0" smtClean="0">
              <a:solidFill>
                <a:schemeClr val="bg1"/>
              </a:solidFill>
            </a:endParaRPr>
          </a:p>
          <a:p>
            <a:pPr lvl="0" fontAlgn="base">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Name of this compound is methane. It can be shown by following structural formula:</a:t>
            </a:r>
            <a:endParaRPr lang="en-US" sz="1400" dirty="0" smtClean="0">
              <a:solidFill>
                <a:schemeClr val="bg1"/>
              </a:solidFill>
              <a:latin typeface="Arial" pitchFamily="34" charset="0"/>
              <a:cs typeface="Arial" pitchFamily="34" charset="0"/>
            </a:endParaRPr>
          </a:p>
          <a:p>
            <a:pPr lvl="0" eaLnBrk="0" fontAlgn="base" hangingPunct="0">
              <a:spcBef>
                <a:spcPct val="0"/>
              </a:spcBef>
              <a:spcAft>
                <a:spcPct val="0"/>
              </a:spcAft>
            </a:pPr>
            <a:endParaRPr lang="en-US" sz="1000" dirty="0" smtClean="0">
              <a:solidFill>
                <a:schemeClr val="bg1"/>
              </a:solidFill>
              <a:latin typeface="Arial" pitchFamily="34" charset="0"/>
              <a:cs typeface="Arial" pitchFamily="34" charset="0"/>
            </a:endParaRPr>
          </a:p>
        </p:txBody>
      </p:sp>
      <p:cxnSp>
        <p:nvCxnSpPr>
          <p:cNvPr id="5" name="Straight Connector 4"/>
          <p:cNvCxnSpPr/>
          <p:nvPr/>
        </p:nvCxnSpPr>
        <p:spPr>
          <a:xfrm rot="5400000" flipH="1" flipV="1">
            <a:off x="3784082" y="148940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6" name="Straight Connector 5"/>
          <p:cNvCxnSpPr/>
          <p:nvPr/>
        </p:nvCxnSpPr>
        <p:spPr>
          <a:xfrm rot="5400000" flipH="1" flipV="1">
            <a:off x="3775234" y="188515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7" name="Straight Connector 6"/>
          <p:cNvCxnSpPr/>
          <p:nvPr/>
        </p:nvCxnSpPr>
        <p:spPr>
          <a:xfrm>
            <a:off x="3578936" y="169291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8" name="Straight Connector 7"/>
          <p:cNvCxnSpPr/>
          <p:nvPr/>
        </p:nvCxnSpPr>
        <p:spPr>
          <a:xfrm>
            <a:off x="3932912" y="170307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0" name="TextBox 9"/>
          <p:cNvSpPr txBox="1"/>
          <p:nvPr/>
        </p:nvSpPr>
        <p:spPr>
          <a:xfrm>
            <a:off x="3677288" y="151727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12" name="TextBox 11"/>
          <p:cNvSpPr txBox="1"/>
          <p:nvPr/>
        </p:nvSpPr>
        <p:spPr>
          <a:xfrm>
            <a:off x="4009104" y="151478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3" name="TextBox 12"/>
          <p:cNvSpPr txBox="1"/>
          <p:nvPr/>
        </p:nvSpPr>
        <p:spPr>
          <a:xfrm>
            <a:off x="3308552" y="15049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4" name="TextBox 13"/>
          <p:cNvSpPr txBox="1"/>
          <p:nvPr/>
        </p:nvSpPr>
        <p:spPr>
          <a:xfrm>
            <a:off x="3677264" y="186074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5" name="TextBox 14"/>
          <p:cNvSpPr txBox="1"/>
          <p:nvPr/>
        </p:nvSpPr>
        <p:spPr>
          <a:xfrm>
            <a:off x="3687096" y="113623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6" name="TextBox 15"/>
          <p:cNvSpPr txBox="1"/>
          <p:nvPr/>
        </p:nvSpPr>
        <p:spPr>
          <a:xfrm>
            <a:off x="3276600" y="2126218"/>
            <a:ext cx="1371600" cy="369332"/>
          </a:xfrm>
          <a:prstGeom prst="rect">
            <a:avLst/>
          </a:prstGeom>
          <a:noFill/>
        </p:spPr>
        <p:txBody>
          <a:bodyPr wrap="square" rtlCol="0">
            <a:spAutoFit/>
          </a:bodyPr>
          <a:lstStyle/>
          <a:p>
            <a:r>
              <a:rPr lang="en-US" b="1" dirty="0" smtClean="0">
                <a:solidFill>
                  <a:schemeClr val="bg1"/>
                </a:solidFill>
              </a:rPr>
              <a:t>Methane</a:t>
            </a:r>
            <a:endParaRPr lang="en-US" b="1" dirty="0">
              <a:solidFill>
                <a:schemeClr val="bg1"/>
              </a:solidFill>
            </a:endParaRPr>
          </a:p>
        </p:txBody>
      </p:sp>
      <p:sp>
        <p:nvSpPr>
          <p:cNvPr id="17" name="Rectangle 16"/>
          <p:cNvSpPr/>
          <p:nvPr/>
        </p:nvSpPr>
        <p:spPr>
          <a:xfrm>
            <a:off x="1066800" y="2724150"/>
            <a:ext cx="6629400" cy="523220"/>
          </a:xfrm>
          <a:prstGeom prst="rect">
            <a:avLst/>
          </a:prstGeom>
        </p:spPr>
        <p:txBody>
          <a:bodyPr wrap="square">
            <a:spAutoFit/>
          </a:bodyPr>
          <a:lstStyle/>
          <a:p>
            <a:pPr lvl="0" fontAlgn="base">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If C = 2, then; C</a:t>
            </a:r>
            <a:r>
              <a:rPr lang="en-US" sz="1400" baseline="-30000" dirty="0" smtClean="0">
                <a:solidFill>
                  <a:schemeClr val="bg1"/>
                </a:solidFill>
                <a:latin typeface="Arial" pitchFamily="34" charset="0"/>
                <a:ea typeface="Times New Roman" pitchFamily="18" charset="0"/>
                <a:cs typeface="Arial" pitchFamily="34" charset="0"/>
              </a:rPr>
              <a:t>n</a:t>
            </a:r>
            <a:r>
              <a:rPr lang="en-US" sz="1400" dirty="0" smtClean="0">
                <a:solidFill>
                  <a:schemeClr val="bg1"/>
                </a:solidFill>
                <a:latin typeface="Arial" pitchFamily="34" charset="0"/>
                <a:ea typeface="Times New Roman" pitchFamily="18" charset="0"/>
                <a:cs typeface="Arial" pitchFamily="34" charset="0"/>
              </a:rPr>
              <a:t>H</a:t>
            </a:r>
            <a:r>
              <a:rPr lang="en-US" sz="1400" baseline="-30000" dirty="0" smtClean="0">
                <a:solidFill>
                  <a:schemeClr val="bg1"/>
                </a:solidFill>
                <a:latin typeface="Arial" pitchFamily="34" charset="0"/>
                <a:ea typeface="Times New Roman" pitchFamily="18" charset="0"/>
                <a:cs typeface="Arial" pitchFamily="34" charset="0"/>
              </a:rPr>
              <a:t>2n+2</a:t>
            </a:r>
            <a:r>
              <a:rPr lang="en-US" sz="1400" dirty="0" smtClean="0">
                <a:solidFill>
                  <a:schemeClr val="bg1"/>
                </a:solidFill>
                <a:latin typeface="Calibri"/>
                <a:ea typeface="Times New Roman" pitchFamily="18" charset="0"/>
                <a:cs typeface="Arial" pitchFamily="34" charset="0"/>
              </a:rPr>
              <a:t> </a:t>
            </a:r>
            <a:r>
              <a:rPr lang="en-US" sz="1400" dirty="0" smtClean="0">
                <a:solidFill>
                  <a:schemeClr val="bg1"/>
                </a:solidFill>
                <a:latin typeface="Arial" pitchFamily="34" charset="0"/>
                <a:ea typeface="Times New Roman" pitchFamily="18" charset="0"/>
                <a:cs typeface="Arial" pitchFamily="34" charset="0"/>
              </a:rPr>
              <a:t>= C</a:t>
            </a:r>
            <a:r>
              <a:rPr lang="en-US" sz="1400" baseline="-30000" dirty="0" smtClean="0">
                <a:solidFill>
                  <a:schemeClr val="bg1"/>
                </a:solidFill>
                <a:latin typeface="Arial" pitchFamily="34" charset="0"/>
                <a:ea typeface="Times New Roman" pitchFamily="18" charset="0"/>
                <a:cs typeface="Arial" pitchFamily="34" charset="0"/>
              </a:rPr>
              <a:t>2</a:t>
            </a:r>
            <a:r>
              <a:rPr lang="en-US" sz="1400" dirty="0" smtClean="0">
                <a:solidFill>
                  <a:schemeClr val="bg1"/>
                </a:solidFill>
                <a:latin typeface="Arial" pitchFamily="34" charset="0"/>
                <a:ea typeface="Times New Roman" pitchFamily="18" charset="0"/>
                <a:cs typeface="Arial" pitchFamily="34" charset="0"/>
              </a:rPr>
              <a:t>H</a:t>
            </a:r>
            <a:r>
              <a:rPr lang="en-US" sz="1400" baseline="-30000" dirty="0" smtClean="0">
                <a:solidFill>
                  <a:schemeClr val="bg1"/>
                </a:solidFill>
                <a:latin typeface="Arial" pitchFamily="34" charset="0"/>
                <a:ea typeface="Times New Roman" pitchFamily="18" charset="0"/>
                <a:cs typeface="Arial" pitchFamily="34" charset="0"/>
              </a:rPr>
              <a:t>2x2+2</a:t>
            </a:r>
            <a:r>
              <a:rPr lang="en-US" sz="1400" dirty="0" smtClean="0">
                <a:solidFill>
                  <a:schemeClr val="bg1"/>
                </a:solidFill>
                <a:latin typeface="Calibri"/>
                <a:ea typeface="Times New Roman" pitchFamily="18" charset="0"/>
                <a:cs typeface="Arial" pitchFamily="34" charset="0"/>
              </a:rPr>
              <a:t> </a:t>
            </a:r>
            <a:r>
              <a:rPr lang="en-US" sz="1400" dirty="0" smtClean="0">
                <a:solidFill>
                  <a:schemeClr val="bg1"/>
                </a:solidFill>
                <a:latin typeface="Arial" pitchFamily="34" charset="0"/>
                <a:ea typeface="Times New Roman" pitchFamily="18" charset="0"/>
                <a:cs typeface="Arial" pitchFamily="34" charset="0"/>
              </a:rPr>
              <a:t>= C</a:t>
            </a:r>
            <a:r>
              <a:rPr lang="en-US" sz="1400" baseline="-30000" dirty="0" smtClean="0">
                <a:solidFill>
                  <a:schemeClr val="bg1"/>
                </a:solidFill>
                <a:latin typeface="Arial" pitchFamily="34" charset="0"/>
                <a:ea typeface="Times New Roman" pitchFamily="18" charset="0"/>
                <a:cs typeface="Arial" pitchFamily="34" charset="0"/>
              </a:rPr>
              <a:t>2</a:t>
            </a:r>
            <a:r>
              <a:rPr lang="en-US" sz="1400" dirty="0" smtClean="0">
                <a:solidFill>
                  <a:schemeClr val="bg1"/>
                </a:solidFill>
                <a:latin typeface="Arial" pitchFamily="34" charset="0"/>
                <a:ea typeface="Times New Roman" pitchFamily="18" charset="0"/>
                <a:cs typeface="Arial" pitchFamily="34" charset="0"/>
              </a:rPr>
              <a:t>H</a:t>
            </a:r>
            <a:r>
              <a:rPr lang="en-US" sz="1400" baseline="-30000" dirty="0" smtClean="0">
                <a:solidFill>
                  <a:schemeClr val="bg1"/>
                </a:solidFill>
                <a:latin typeface="Arial" pitchFamily="34" charset="0"/>
                <a:ea typeface="Times New Roman" pitchFamily="18" charset="0"/>
                <a:cs typeface="Arial" pitchFamily="34" charset="0"/>
              </a:rPr>
              <a:t>6</a:t>
            </a:r>
            <a:endParaRPr lang="en-US" sz="14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Name of this compound is ethane. It can be shown by following structural formula:</a:t>
            </a:r>
            <a:endParaRPr lang="en-US" sz="1400" dirty="0" smtClean="0">
              <a:solidFill>
                <a:schemeClr val="bg1"/>
              </a:solidFill>
              <a:latin typeface="Arial" pitchFamily="34" charset="0"/>
              <a:cs typeface="Arial" pitchFamily="34" charset="0"/>
            </a:endParaRPr>
          </a:p>
        </p:txBody>
      </p:sp>
      <p:cxnSp>
        <p:nvCxnSpPr>
          <p:cNvPr id="56" name="Straight Connector 55"/>
          <p:cNvCxnSpPr/>
          <p:nvPr/>
        </p:nvCxnSpPr>
        <p:spPr>
          <a:xfrm rot="5400000" flipH="1" flipV="1">
            <a:off x="3828330" y="382764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59" name="Straight Connector 58"/>
          <p:cNvCxnSpPr/>
          <p:nvPr/>
        </p:nvCxnSpPr>
        <p:spPr>
          <a:xfrm rot="5400000" flipH="1" flipV="1">
            <a:off x="3819482" y="4223400"/>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61" name="Straight Connector 60"/>
          <p:cNvCxnSpPr/>
          <p:nvPr/>
        </p:nvCxnSpPr>
        <p:spPr>
          <a:xfrm>
            <a:off x="3623184" y="403115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63" name="Straight Connector 62"/>
          <p:cNvCxnSpPr/>
          <p:nvPr/>
        </p:nvCxnSpPr>
        <p:spPr>
          <a:xfrm>
            <a:off x="3977160" y="404131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64" name="TextBox 63"/>
          <p:cNvSpPr txBox="1"/>
          <p:nvPr/>
        </p:nvSpPr>
        <p:spPr>
          <a:xfrm>
            <a:off x="3721536" y="385551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65" name="TextBox 64"/>
          <p:cNvSpPr txBox="1"/>
          <p:nvPr/>
        </p:nvSpPr>
        <p:spPr>
          <a:xfrm>
            <a:off x="4053352" y="385302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66" name="TextBox 65"/>
          <p:cNvSpPr txBox="1"/>
          <p:nvPr/>
        </p:nvSpPr>
        <p:spPr>
          <a:xfrm>
            <a:off x="3352800" y="384319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67" name="TextBox 66"/>
          <p:cNvSpPr txBox="1"/>
          <p:nvPr/>
        </p:nvSpPr>
        <p:spPr>
          <a:xfrm>
            <a:off x="3721512" y="419899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68" name="TextBox 67"/>
          <p:cNvSpPr txBox="1"/>
          <p:nvPr/>
        </p:nvSpPr>
        <p:spPr>
          <a:xfrm>
            <a:off x="3731344" y="34861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69" name="TextBox 68"/>
          <p:cNvSpPr txBox="1"/>
          <p:nvPr/>
        </p:nvSpPr>
        <p:spPr>
          <a:xfrm>
            <a:off x="3549448" y="4465082"/>
            <a:ext cx="1371600" cy="369332"/>
          </a:xfrm>
          <a:prstGeom prst="rect">
            <a:avLst/>
          </a:prstGeom>
          <a:noFill/>
        </p:spPr>
        <p:txBody>
          <a:bodyPr wrap="square" rtlCol="0">
            <a:spAutoFit/>
          </a:bodyPr>
          <a:lstStyle/>
          <a:p>
            <a:r>
              <a:rPr lang="en-US" b="1" dirty="0" smtClean="0">
                <a:solidFill>
                  <a:schemeClr val="bg1"/>
                </a:solidFill>
              </a:rPr>
              <a:t>Ethane</a:t>
            </a:r>
            <a:endParaRPr lang="en-US" b="1" dirty="0">
              <a:solidFill>
                <a:schemeClr val="bg1"/>
              </a:solidFill>
            </a:endParaRPr>
          </a:p>
        </p:txBody>
      </p:sp>
      <p:cxnSp>
        <p:nvCxnSpPr>
          <p:cNvPr id="70" name="Straight Connector 69"/>
          <p:cNvCxnSpPr/>
          <p:nvPr/>
        </p:nvCxnSpPr>
        <p:spPr>
          <a:xfrm rot="5400000" flipH="1" flipV="1">
            <a:off x="4159842" y="385468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71" name="Straight Connector 70"/>
          <p:cNvCxnSpPr/>
          <p:nvPr/>
        </p:nvCxnSpPr>
        <p:spPr>
          <a:xfrm rot="5400000" flipH="1" flipV="1">
            <a:off x="4159842" y="423568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72" name="Straight Connector 71"/>
          <p:cNvCxnSpPr/>
          <p:nvPr/>
        </p:nvCxnSpPr>
        <p:spPr>
          <a:xfrm>
            <a:off x="4311448" y="405299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73" name="TextBox 72"/>
          <p:cNvSpPr txBox="1"/>
          <p:nvPr/>
        </p:nvSpPr>
        <p:spPr>
          <a:xfrm>
            <a:off x="4053352" y="349414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74" name="TextBox 73"/>
          <p:cNvSpPr txBox="1"/>
          <p:nvPr/>
        </p:nvSpPr>
        <p:spPr>
          <a:xfrm>
            <a:off x="4055808" y="41916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75" name="TextBox 74"/>
          <p:cNvSpPr txBox="1"/>
          <p:nvPr/>
        </p:nvSpPr>
        <p:spPr>
          <a:xfrm>
            <a:off x="4387648" y="38671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81200" y="728549"/>
            <a:ext cx="6477000" cy="1107996"/>
          </a:xfrm>
          <a:prstGeom prst="rect">
            <a:avLst/>
          </a:prstGeom>
        </p:spPr>
        <p:txBody>
          <a:bodyPr wrap="square">
            <a:spAutoFit/>
          </a:bodyPr>
          <a:lstStyle/>
          <a:p>
            <a:pPr lvl="0" fontAlgn="base">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Structural formula of ethane can also be written as CH</a:t>
            </a:r>
            <a:r>
              <a:rPr lang="en-US" sz="1400" baseline="-30000" dirty="0" smtClean="0">
                <a:solidFill>
                  <a:schemeClr val="bg1"/>
                </a:solidFill>
                <a:latin typeface="Arial" pitchFamily="34" charset="0"/>
                <a:ea typeface="Times New Roman" pitchFamily="18" charset="0"/>
                <a:cs typeface="Arial" pitchFamily="34" charset="0"/>
              </a:rPr>
              <a:t>3</a:t>
            </a:r>
            <a:r>
              <a:rPr lang="en-US" sz="1400" dirty="0" smtClean="0">
                <a:solidFill>
                  <a:schemeClr val="bg1"/>
                </a:solidFill>
                <a:latin typeface="Arial" pitchFamily="34" charset="0"/>
                <a:ea typeface="Times New Roman" pitchFamily="18" charset="0"/>
                <a:cs typeface="Arial" pitchFamily="34" charset="0"/>
              </a:rPr>
              <a:t>CH</a:t>
            </a:r>
            <a:r>
              <a:rPr lang="en-US" sz="1400" baseline="-30000" dirty="0" smtClean="0">
                <a:solidFill>
                  <a:schemeClr val="bg1"/>
                </a:solidFill>
                <a:latin typeface="Arial" pitchFamily="34" charset="0"/>
                <a:ea typeface="Times New Roman" pitchFamily="18" charset="0"/>
                <a:cs typeface="Arial" pitchFamily="34" charset="0"/>
              </a:rPr>
              <a:t>3</a:t>
            </a:r>
            <a:r>
              <a:rPr lang="en-US" sz="1400" dirty="0" smtClean="0">
                <a:solidFill>
                  <a:schemeClr val="bg1"/>
                </a:solidFill>
                <a:latin typeface="Calibri"/>
                <a:ea typeface="Times New Roman" pitchFamily="18" charset="0"/>
                <a:cs typeface="Arial" pitchFamily="34" charset="0"/>
              </a:rPr>
              <a:t> </a:t>
            </a:r>
            <a:r>
              <a:rPr lang="en-US" sz="1400" dirty="0" smtClean="0">
                <a:solidFill>
                  <a:schemeClr val="bg1"/>
                </a:solidFill>
                <a:latin typeface="Arial" pitchFamily="34" charset="0"/>
                <a:ea typeface="Times New Roman" pitchFamily="18" charset="0"/>
                <a:cs typeface="Arial" pitchFamily="34" charset="0"/>
              </a:rPr>
              <a:t>or CH</a:t>
            </a:r>
            <a:r>
              <a:rPr lang="en-US" sz="1400" baseline="-30000" dirty="0" smtClean="0">
                <a:solidFill>
                  <a:schemeClr val="bg1"/>
                </a:solidFill>
                <a:latin typeface="Arial" pitchFamily="34" charset="0"/>
                <a:ea typeface="Times New Roman" pitchFamily="18" charset="0"/>
                <a:cs typeface="Arial" pitchFamily="34" charset="0"/>
              </a:rPr>
              <a:t>3</a:t>
            </a:r>
            <a:r>
              <a:rPr lang="en-US" sz="1400" dirty="0" smtClean="0">
                <a:solidFill>
                  <a:schemeClr val="bg1"/>
                </a:solidFill>
                <a:latin typeface="Calibri"/>
                <a:ea typeface="Times New Roman" pitchFamily="18" charset="0"/>
                <a:cs typeface="Arial" pitchFamily="34" charset="0"/>
              </a:rPr>
              <a:t> </a:t>
            </a:r>
            <a:r>
              <a:rPr lang="en-US" sz="1400" dirty="0" smtClean="0">
                <a:solidFill>
                  <a:schemeClr val="bg1"/>
                </a:solidFill>
                <a:latin typeface="Arial" pitchFamily="34" charset="0"/>
                <a:ea typeface="Times New Roman" pitchFamily="18" charset="0"/>
                <a:cs typeface="Arial" pitchFamily="34" charset="0"/>
              </a:rPr>
              <a:t>− CH</a:t>
            </a:r>
            <a:r>
              <a:rPr lang="en-US" sz="1400" baseline="-30000" dirty="0" smtClean="0">
                <a:solidFill>
                  <a:schemeClr val="bg1"/>
                </a:solidFill>
                <a:latin typeface="Arial" pitchFamily="34" charset="0"/>
                <a:ea typeface="Times New Roman" pitchFamily="18" charset="0"/>
                <a:cs typeface="Arial" pitchFamily="34" charset="0"/>
              </a:rPr>
              <a:t>3</a:t>
            </a:r>
            <a:endParaRPr lang="en-US" sz="14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If C = 3, then; C</a:t>
            </a:r>
            <a:r>
              <a:rPr lang="en-US" sz="1400" baseline="-30000" dirty="0" smtClean="0">
                <a:solidFill>
                  <a:schemeClr val="bg1"/>
                </a:solidFill>
                <a:latin typeface="Arial" pitchFamily="34" charset="0"/>
                <a:ea typeface="Times New Roman" pitchFamily="18" charset="0"/>
                <a:cs typeface="Arial" pitchFamily="34" charset="0"/>
              </a:rPr>
              <a:t>n</a:t>
            </a:r>
            <a:r>
              <a:rPr lang="en-US" sz="1400" dirty="0" smtClean="0">
                <a:solidFill>
                  <a:schemeClr val="bg1"/>
                </a:solidFill>
                <a:latin typeface="Arial" pitchFamily="34" charset="0"/>
                <a:ea typeface="Times New Roman" pitchFamily="18" charset="0"/>
                <a:cs typeface="Arial" pitchFamily="34" charset="0"/>
              </a:rPr>
              <a:t>H</a:t>
            </a:r>
            <a:r>
              <a:rPr lang="en-US" sz="1400" baseline="-30000" dirty="0" smtClean="0">
                <a:solidFill>
                  <a:schemeClr val="bg1"/>
                </a:solidFill>
                <a:latin typeface="Arial" pitchFamily="34" charset="0"/>
                <a:ea typeface="Times New Roman" pitchFamily="18" charset="0"/>
                <a:cs typeface="Arial" pitchFamily="34" charset="0"/>
              </a:rPr>
              <a:t>2n+2</a:t>
            </a:r>
            <a:r>
              <a:rPr lang="en-US" sz="1400" dirty="0" smtClean="0">
                <a:solidFill>
                  <a:schemeClr val="bg1"/>
                </a:solidFill>
                <a:latin typeface="Calibri"/>
                <a:ea typeface="Times New Roman" pitchFamily="18" charset="0"/>
                <a:cs typeface="Arial" pitchFamily="34" charset="0"/>
              </a:rPr>
              <a:t> </a:t>
            </a:r>
            <a:r>
              <a:rPr lang="en-US" sz="1400" dirty="0" smtClean="0">
                <a:solidFill>
                  <a:schemeClr val="bg1"/>
                </a:solidFill>
                <a:latin typeface="Arial" pitchFamily="34" charset="0"/>
                <a:ea typeface="Times New Roman" pitchFamily="18" charset="0"/>
                <a:cs typeface="Arial" pitchFamily="34" charset="0"/>
              </a:rPr>
              <a:t>= C</a:t>
            </a:r>
            <a:r>
              <a:rPr lang="en-US" sz="1400" baseline="-30000" dirty="0" smtClean="0">
                <a:solidFill>
                  <a:schemeClr val="bg1"/>
                </a:solidFill>
                <a:latin typeface="Arial" pitchFamily="34" charset="0"/>
                <a:ea typeface="Times New Roman" pitchFamily="18" charset="0"/>
                <a:cs typeface="Arial" pitchFamily="34" charset="0"/>
              </a:rPr>
              <a:t>3</a:t>
            </a:r>
            <a:r>
              <a:rPr lang="en-US" sz="1400" dirty="0" smtClean="0">
                <a:solidFill>
                  <a:schemeClr val="bg1"/>
                </a:solidFill>
                <a:latin typeface="Arial" pitchFamily="34" charset="0"/>
                <a:ea typeface="Times New Roman" pitchFamily="18" charset="0"/>
                <a:cs typeface="Arial" pitchFamily="34" charset="0"/>
              </a:rPr>
              <a:t>H</a:t>
            </a:r>
            <a:r>
              <a:rPr lang="en-US" sz="1400" baseline="-30000" dirty="0" smtClean="0">
                <a:solidFill>
                  <a:schemeClr val="bg1"/>
                </a:solidFill>
                <a:latin typeface="Arial" pitchFamily="34" charset="0"/>
                <a:ea typeface="Times New Roman" pitchFamily="18" charset="0"/>
                <a:cs typeface="Arial" pitchFamily="34" charset="0"/>
              </a:rPr>
              <a:t>2x3+2</a:t>
            </a:r>
            <a:r>
              <a:rPr lang="en-US" sz="1400" dirty="0" smtClean="0">
                <a:solidFill>
                  <a:schemeClr val="bg1"/>
                </a:solidFill>
                <a:latin typeface="Calibri"/>
                <a:ea typeface="Times New Roman" pitchFamily="18" charset="0"/>
                <a:cs typeface="Arial" pitchFamily="34" charset="0"/>
              </a:rPr>
              <a:t> </a:t>
            </a:r>
            <a:r>
              <a:rPr lang="en-US" sz="1400" dirty="0" smtClean="0">
                <a:solidFill>
                  <a:schemeClr val="bg1"/>
                </a:solidFill>
                <a:latin typeface="Arial" pitchFamily="34" charset="0"/>
                <a:ea typeface="Times New Roman" pitchFamily="18" charset="0"/>
                <a:cs typeface="Arial" pitchFamily="34" charset="0"/>
              </a:rPr>
              <a:t>= C</a:t>
            </a:r>
            <a:r>
              <a:rPr lang="en-US" sz="1400" baseline="-30000" dirty="0" smtClean="0">
                <a:solidFill>
                  <a:schemeClr val="bg1"/>
                </a:solidFill>
                <a:latin typeface="Arial" pitchFamily="34" charset="0"/>
                <a:ea typeface="Times New Roman" pitchFamily="18" charset="0"/>
                <a:cs typeface="Arial" pitchFamily="34" charset="0"/>
              </a:rPr>
              <a:t>3</a:t>
            </a:r>
            <a:r>
              <a:rPr lang="en-US" sz="1400" dirty="0" smtClean="0">
                <a:solidFill>
                  <a:schemeClr val="bg1"/>
                </a:solidFill>
                <a:latin typeface="Arial" pitchFamily="34" charset="0"/>
                <a:ea typeface="Times New Roman" pitchFamily="18" charset="0"/>
                <a:cs typeface="Arial" pitchFamily="34" charset="0"/>
              </a:rPr>
              <a:t>H</a:t>
            </a:r>
            <a:r>
              <a:rPr lang="en-US" sz="1400" baseline="-30000" dirty="0" smtClean="0">
                <a:solidFill>
                  <a:schemeClr val="bg1"/>
                </a:solidFill>
                <a:latin typeface="Arial" pitchFamily="34" charset="0"/>
                <a:ea typeface="Times New Roman" pitchFamily="18" charset="0"/>
                <a:cs typeface="Arial" pitchFamily="34" charset="0"/>
              </a:rPr>
              <a:t>8</a:t>
            </a:r>
            <a:endParaRPr lang="en-US" sz="14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Name of this compound is propane. It can be shown by following structural formula:</a:t>
            </a:r>
            <a:endParaRPr lang="en-US" sz="1400" dirty="0" smtClean="0">
              <a:solidFill>
                <a:schemeClr val="bg1"/>
              </a:solidFill>
              <a:latin typeface="Arial" pitchFamily="34" charset="0"/>
              <a:cs typeface="Arial" pitchFamily="34" charset="0"/>
            </a:endParaRPr>
          </a:p>
          <a:p>
            <a:pPr lvl="0" eaLnBrk="0" fontAlgn="base" hangingPunct="0">
              <a:spcBef>
                <a:spcPct val="0"/>
              </a:spcBef>
              <a:spcAft>
                <a:spcPct val="0"/>
              </a:spcAft>
            </a:pPr>
            <a:endParaRPr lang="en-US" sz="1000" dirty="0" smtClean="0">
              <a:solidFill>
                <a:schemeClr val="bg1"/>
              </a:solidFill>
              <a:latin typeface="Arial" pitchFamily="34" charset="0"/>
              <a:cs typeface="Arial" pitchFamily="34" charset="0"/>
            </a:endParaRPr>
          </a:p>
        </p:txBody>
      </p:sp>
      <p:cxnSp>
        <p:nvCxnSpPr>
          <p:cNvPr id="3" name="Straight Connector 2"/>
          <p:cNvCxnSpPr/>
          <p:nvPr/>
        </p:nvCxnSpPr>
        <p:spPr>
          <a:xfrm rot="5400000" flipH="1" flipV="1">
            <a:off x="4393682" y="215124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 name="Straight Connector 3"/>
          <p:cNvCxnSpPr/>
          <p:nvPr/>
        </p:nvCxnSpPr>
        <p:spPr>
          <a:xfrm rot="5400000" flipH="1" flipV="1">
            <a:off x="4384834" y="2547000"/>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5" name="Straight Connector 4"/>
          <p:cNvCxnSpPr/>
          <p:nvPr/>
        </p:nvCxnSpPr>
        <p:spPr>
          <a:xfrm>
            <a:off x="4188536" y="235475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6" name="Straight Connector 5"/>
          <p:cNvCxnSpPr/>
          <p:nvPr/>
        </p:nvCxnSpPr>
        <p:spPr>
          <a:xfrm>
            <a:off x="4542512" y="236491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7" name="TextBox 6"/>
          <p:cNvSpPr txBox="1"/>
          <p:nvPr/>
        </p:nvSpPr>
        <p:spPr>
          <a:xfrm>
            <a:off x="4286888" y="217911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8" name="TextBox 7"/>
          <p:cNvSpPr txBox="1"/>
          <p:nvPr/>
        </p:nvSpPr>
        <p:spPr>
          <a:xfrm>
            <a:off x="4618704" y="217662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9" name="TextBox 8"/>
          <p:cNvSpPr txBox="1"/>
          <p:nvPr/>
        </p:nvSpPr>
        <p:spPr>
          <a:xfrm>
            <a:off x="3918152" y="216679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10" name="TextBox 9"/>
          <p:cNvSpPr txBox="1"/>
          <p:nvPr/>
        </p:nvSpPr>
        <p:spPr>
          <a:xfrm>
            <a:off x="4286864" y="252259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1" name="TextBox 10"/>
          <p:cNvSpPr txBox="1"/>
          <p:nvPr/>
        </p:nvSpPr>
        <p:spPr>
          <a:xfrm>
            <a:off x="4296696" y="18097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2" name="TextBox 11"/>
          <p:cNvSpPr txBox="1"/>
          <p:nvPr/>
        </p:nvSpPr>
        <p:spPr>
          <a:xfrm>
            <a:off x="3886200" y="2812018"/>
            <a:ext cx="1371600" cy="369332"/>
          </a:xfrm>
          <a:prstGeom prst="rect">
            <a:avLst/>
          </a:prstGeom>
          <a:noFill/>
        </p:spPr>
        <p:txBody>
          <a:bodyPr wrap="square" rtlCol="0">
            <a:spAutoFit/>
          </a:bodyPr>
          <a:lstStyle/>
          <a:p>
            <a:r>
              <a:rPr lang="en-US" b="1" dirty="0" smtClean="0">
                <a:solidFill>
                  <a:schemeClr val="bg1"/>
                </a:solidFill>
              </a:rPr>
              <a:t>Propane</a:t>
            </a:r>
            <a:endParaRPr lang="en-US" b="1" dirty="0">
              <a:solidFill>
                <a:schemeClr val="bg1"/>
              </a:solidFill>
            </a:endParaRPr>
          </a:p>
        </p:txBody>
      </p:sp>
      <p:cxnSp>
        <p:nvCxnSpPr>
          <p:cNvPr id="13" name="Straight Connector 12"/>
          <p:cNvCxnSpPr/>
          <p:nvPr/>
        </p:nvCxnSpPr>
        <p:spPr>
          <a:xfrm rot="5400000" flipH="1" flipV="1">
            <a:off x="4725194" y="217828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4" name="Straight Connector 13"/>
          <p:cNvCxnSpPr/>
          <p:nvPr/>
        </p:nvCxnSpPr>
        <p:spPr>
          <a:xfrm rot="5400000" flipH="1" flipV="1">
            <a:off x="4022186" y="2524252"/>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5" name="Straight Connector 14"/>
          <p:cNvCxnSpPr/>
          <p:nvPr/>
        </p:nvCxnSpPr>
        <p:spPr>
          <a:xfrm>
            <a:off x="4876800" y="237659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6" name="TextBox 15"/>
          <p:cNvSpPr txBox="1"/>
          <p:nvPr/>
        </p:nvSpPr>
        <p:spPr>
          <a:xfrm>
            <a:off x="4618704" y="181774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7" name="TextBox 16"/>
          <p:cNvSpPr txBox="1"/>
          <p:nvPr/>
        </p:nvSpPr>
        <p:spPr>
          <a:xfrm>
            <a:off x="4630992" y="252750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8" name="TextBox 17"/>
          <p:cNvSpPr txBox="1"/>
          <p:nvPr/>
        </p:nvSpPr>
        <p:spPr>
          <a:xfrm>
            <a:off x="4953000" y="21907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9" name="TextBox 18"/>
          <p:cNvSpPr txBox="1"/>
          <p:nvPr/>
        </p:nvSpPr>
        <p:spPr>
          <a:xfrm>
            <a:off x="3962400" y="18097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20" name="Straight Connector 19"/>
          <p:cNvCxnSpPr/>
          <p:nvPr/>
        </p:nvCxnSpPr>
        <p:spPr>
          <a:xfrm rot="5400000" flipH="1" flipV="1">
            <a:off x="4027122" y="2185672"/>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21" name="Straight Connector 20"/>
          <p:cNvCxnSpPr/>
          <p:nvPr/>
        </p:nvCxnSpPr>
        <p:spPr>
          <a:xfrm>
            <a:off x="3810000" y="234315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2" name="TextBox 21"/>
          <p:cNvSpPr txBox="1"/>
          <p:nvPr/>
        </p:nvSpPr>
        <p:spPr>
          <a:xfrm>
            <a:off x="3925528" y="25072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3" name="TextBox 22"/>
          <p:cNvSpPr txBox="1"/>
          <p:nvPr/>
        </p:nvSpPr>
        <p:spPr>
          <a:xfrm>
            <a:off x="3561736" y="216309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24" name="Straight Connector 23"/>
          <p:cNvCxnSpPr/>
          <p:nvPr/>
        </p:nvCxnSpPr>
        <p:spPr>
          <a:xfrm rot="5400000" flipH="1" flipV="1">
            <a:off x="4725194" y="2551292"/>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25" name="Rectangle 24"/>
          <p:cNvSpPr/>
          <p:nvPr/>
        </p:nvSpPr>
        <p:spPr>
          <a:xfrm>
            <a:off x="1219200" y="3486150"/>
            <a:ext cx="7086600" cy="646331"/>
          </a:xfrm>
          <a:prstGeom prst="rect">
            <a:avLst/>
          </a:prstGeom>
        </p:spPr>
        <p:txBody>
          <a:bodyPr wrap="square">
            <a:spAutoFit/>
          </a:bodyPr>
          <a:lstStyle/>
          <a:p>
            <a:pPr lvl="0" fontAlgn="base">
              <a:spcBef>
                <a:spcPct val="0"/>
              </a:spcBef>
              <a:spcAft>
                <a:spcPct val="0"/>
              </a:spcAft>
            </a:pPr>
            <a:r>
              <a:rPr lang="en-US" dirty="0" smtClean="0">
                <a:solidFill>
                  <a:schemeClr val="bg1"/>
                </a:solidFill>
                <a:latin typeface="Arial" pitchFamily="34" charset="0"/>
                <a:ea typeface="Times New Roman" pitchFamily="18" charset="0"/>
                <a:cs typeface="Arial" pitchFamily="34" charset="0"/>
              </a:rPr>
              <a:t>Structural formula of propane can also be written as CH</a:t>
            </a:r>
            <a:r>
              <a:rPr lang="en-US" baseline="-30000" dirty="0" smtClean="0">
                <a:solidFill>
                  <a:schemeClr val="bg1"/>
                </a:solidFill>
                <a:latin typeface="Arial" pitchFamily="34" charset="0"/>
                <a:ea typeface="Times New Roman" pitchFamily="18" charset="0"/>
                <a:cs typeface="Arial" pitchFamily="34" charset="0"/>
              </a:rPr>
              <a:t>3</a:t>
            </a:r>
            <a:r>
              <a:rPr lang="en-US" dirty="0" smtClean="0">
                <a:solidFill>
                  <a:schemeClr val="bg1"/>
                </a:solidFill>
                <a:latin typeface="Arial" pitchFamily="34" charset="0"/>
                <a:ea typeface="Times New Roman" pitchFamily="18" charset="0"/>
                <a:cs typeface="Arial" pitchFamily="34" charset="0"/>
              </a:rPr>
              <a:t>CH</a:t>
            </a:r>
            <a:r>
              <a:rPr lang="en-US" baseline="-30000" dirty="0" smtClean="0">
                <a:solidFill>
                  <a:schemeClr val="bg1"/>
                </a:solidFill>
                <a:latin typeface="Arial" pitchFamily="34" charset="0"/>
                <a:ea typeface="Times New Roman" pitchFamily="18" charset="0"/>
                <a:cs typeface="Arial" pitchFamily="34" charset="0"/>
              </a:rPr>
              <a:t>2</a:t>
            </a:r>
            <a:r>
              <a:rPr lang="en-US" dirty="0" smtClean="0">
                <a:solidFill>
                  <a:schemeClr val="bg1"/>
                </a:solidFill>
                <a:latin typeface="Arial" pitchFamily="34" charset="0"/>
                <a:ea typeface="Times New Roman" pitchFamily="18" charset="0"/>
                <a:cs typeface="Arial" pitchFamily="34" charset="0"/>
              </a:rPr>
              <a:t>CH</a:t>
            </a:r>
            <a:r>
              <a:rPr lang="en-US" baseline="-30000" dirty="0" smtClean="0">
                <a:solidFill>
                  <a:schemeClr val="bg1"/>
                </a:solidFill>
                <a:latin typeface="Arial" pitchFamily="34" charset="0"/>
                <a:ea typeface="Times New Roman" pitchFamily="18" charset="0"/>
                <a:cs typeface="Arial" pitchFamily="34" charset="0"/>
              </a:rPr>
              <a:t>3</a:t>
            </a:r>
            <a:r>
              <a:rPr lang="en-US" dirty="0" smtClean="0">
                <a:solidFill>
                  <a:schemeClr val="bg1"/>
                </a:solidFill>
                <a:latin typeface="Calibri"/>
                <a:ea typeface="Times New Roman" pitchFamily="18" charset="0"/>
                <a:cs typeface="Arial" pitchFamily="34" charset="0"/>
              </a:rPr>
              <a:t> </a:t>
            </a:r>
            <a:r>
              <a:rPr lang="en-US" dirty="0" smtClean="0">
                <a:solidFill>
                  <a:schemeClr val="bg1"/>
                </a:solidFill>
                <a:latin typeface="Arial" pitchFamily="34" charset="0"/>
                <a:ea typeface="Times New Roman" pitchFamily="18" charset="0"/>
                <a:cs typeface="Arial" pitchFamily="34" charset="0"/>
              </a:rPr>
              <a:t>or CH</a:t>
            </a:r>
            <a:r>
              <a:rPr lang="en-US" baseline="-30000" dirty="0" smtClean="0">
                <a:solidFill>
                  <a:schemeClr val="bg1"/>
                </a:solidFill>
                <a:latin typeface="Arial" pitchFamily="34" charset="0"/>
                <a:ea typeface="Times New Roman" pitchFamily="18" charset="0"/>
                <a:cs typeface="Arial" pitchFamily="34" charset="0"/>
              </a:rPr>
              <a:t>3</a:t>
            </a:r>
            <a:r>
              <a:rPr lang="en-US" dirty="0" smtClean="0">
                <a:solidFill>
                  <a:schemeClr val="bg1"/>
                </a:solidFill>
                <a:latin typeface="Calibri"/>
                <a:ea typeface="Times New Roman" pitchFamily="18" charset="0"/>
                <a:cs typeface="Arial" pitchFamily="34" charset="0"/>
              </a:rPr>
              <a:t> </a:t>
            </a:r>
            <a:r>
              <a:rPr lang="en-US" dirty="0" smtClean="0">
                <a:solidFill>
                  <a:schemeClr val="bg1"/>
                </a:solidFill>
                <a:latin typeface="Arial" pitchFamily="34" charset="0"/>
                <a:ea typeface="Times New Roman" pitchFamily="18" charset="0"/>
                <a:cs typeface="Arial" pitchFamily="34" charset="0"/>
              </a:rPr>
              <a:t>− CH</a:t>
            </a:r>
            <a:r>
              <a:rPr lang="en-US" baseline="-30000" dirty="0" smtClean="0">
                <a:solidFill>
                  <a:schemeClr val="bg1"/>
                </a:solidFill>
                <a:latin typeface="Arial" pitchFamily="34" charset="0"/>
                <a:ea typeface="Times New Roman" pitchFamily="18" charset="0"/>
                <a:cs typeface="Arial" pitchFamily="34" charset="0"/>
              </a:rPr>
              <a:t>2</a:t>
            </a:r>
            <a:r>
              <a:rPr lang="en-US" dirty="0" smtClean="0">
                <a:solidFill>
                  <a:schemeClr val="bg1"/>
                </a:solidFill>
                <a:latin typeface="Calibri"/>
                <a:ea typeface="Times New Roman" pitchFamily="18" charset="0"/>
                <a:cs typeface="Arial" pitchFamily="34" charset="0"/>
              </a:rPr>
              <a:t> </a:t>
            </a:r>
            <a:r>
              <a:rPr lang="en-US" dirty="0" smtClean="0">
                <a:solidFill>
                  <a:schemeClr val="bg1"/>
                </a:solidFill>
                <a:latin typeface="Arial" pitchFamily="34" charset="0"/>
                <a:ea typeface="Times New Roman" pitchFamily="18" charset="0"/>
                <a:cs typeface="Arial" pitchFamily="34" charset="0"/>
              </a:rPr>
              <a:t>− CH</a:t>
            </a:r>
            <a:r>
              <a:rPr lang="en-US" baseline="-30000" dirty="0" smtClean="0">
                <a:solidFill>
                  <a:schemeClr val="bg1"/>
                </a:solidFill>
                <a:latin typeface="Arial" pitchFamily="34" charset="0"/>
                <a:ea typeface="Times New Roman" pitchFamily="18" charset="0"/>
                <a:cs typeface="Arial" pitchFamily="34" charset="0"/>
              </a:rPr>
              <a:t>3</a:t>
            </a:r>
            <a:endParaRPr lang="en-US" sz="2800" dirty="0" smtClean="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6149201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1600200" y="438150"/>
            <a:ext cx="7624203" cy="83099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strike="noStrike" cap="none" normalizeH="0" baseline="0" dirty="0" smtClean="0">
                <a:ln>
                  <a:noFill/>
                </a:ln>
                <a:solidFill>
                  <a:schemeClr val="bg1"/>
                </a:solidFill>
                <a:effectLst/>
                <a:latin typeface="Arial" pitchFamily="34" charset="0"/>
                <a:ea typeface="Times New Roman" pitchFamily="18" charset="0"/>
                <a:cs typeface="Arial" pitchFamily="34" charset="0"/>
              </a:rPr>
              <a:t>If C = 4, then; C</a:t>
            </a:r>
            <a:r>
              <a:rPr kumimoji="0" lang="en-US" sz="1600" b="0" i="0" strike="noStrike" cap="none" normalizeH="0" baseline="-30000" dirty="0" smtClean="0">
                <a:ln>
                  <a:noFill/>
                </a:ln>
                <a:solidFill>
                  <a:schemeClr val="bg1"/>
                </a:solidFill>
                <a:effectLst/>
                <a:latin typeface="Arial" pitchFamily="34" charset="0"/>
                <a:ea typeface="Times New Roman" pitchFamily="18" charset="0"/>
                <a:cs typeface="Arial" pitchFamily="34" charset="0"/>
              </a:rPr>
              <a:t>n</a:t>
            </a:r>
            <a:r>
              <a:rPr kumimoji="0" lang="en-US" sz="1600" b="0" i="0" strike="noStrike" cap="none" normalizeH="0" baseline="0" dirty="0" smtClean="0">
                <a:ln>
                  <a:noFill/>
                </a:ln>
                <a:solidFill>
                  <a:schemeClr val="bg1"/>
                </a:solidFill>
                <a:effectLst/>
                <a:latin typeface="Arial" pitchFamily="34" charset="0"/>
                <a:ea typeface="Times New Roman" pitchFamily="18" charset="0"/>
                <a:cs typeface="Arial" pitchFamily="34" charset="0"/>
              </a:rPr>
              <a:t>H</a:t>
            </a:r>
            <a:r>
              <a:rPr kumimoji="0" lang="en-US" sz="1600" b="0" i="0" strike="noStrike" cap="none" normalizeH="0" baseline="-30000" dirty="0" smtClean="0">
                <a:ln>
                  <a:noFill/>
                </a:ln>
                <a:solidFill>
                  <a:schemeClr val="bg1"/>
                </a:solidFill>
                <a:effectLst/>
                <a:latin typeface="Arial" pitchFamily="34" charset="0"/>
                <a:ea typeface="Times New Roman" pitchFamily="18" charset="0"/>
                <a:cs typeface="Arial" pitchFamily="34" charset="0"/>
              </a:rPr>
              <a:t>2n+2</a:t>
            </a:r>
            <a:r>
              <a:rPr kumimoji="0" lang="en-US" sz="1600" b="0" i="0" strike="noStrike" cap="none" normalizeH="0" baseline="0" dirty="0" smtClean="0">
                <a:ln>
                  <a:noFill/>
                </a:ln>
                <a:solidFill>
                  <a:schemeClr val="bg1"/>
                </a:solidFill>
                <a:effectLst/>
                <a:latin typeface="Calibri"/>
                <a:ea typeface="Times New Roman" pitchFamily="18" charset="0"/>
                <a:cs typeface="Arial" pitchFamily="34" charset="0"/>
              </a:rPr>
              <a:t> </a:t>
            </a:r>
            <a:r>
              <a:rPr kumimoji="0" lang="en-US" sz="1600" b="0" i="0" strike="noStrike" cap="none" normalizeH="0" baseline="0" dirty="0" smtClean="0">
                <a:ln>
                  <a:noFill/>
                </a:ln>
                <a:solidFill>
                  <a:schemeClr val="bg1"/>
                </a:solidFill>
                <a:effectLst/>
                <a:latin typeface="Arial" pitchFamily="34" charset="0"/>
                <a:ea typeface="Times New Roman" pitchFamily="18" charset="0"/>
                <a:cs typeface="Arial" pitchFamily="34" charset="0"/>
              </a:rPr>
              <a:t>= C</a:t>
            </a:r>
            <a:r>
              <a:rPr kumimoji="0" lang="en-US" sz="1600" b="0" i="0" strike="noStrike" cap="none" normalizeH="0" baseline="-30000" dirty="0" smtClean="0">
                <a:ln>
                  <a:noFill/>
                </a:ln>
                <a:solidFill>
                  <a:schemeClr val="bg1"/>
                </a:solidFill>
                <a:effectLst/>
                <a:latin typeface="Arial" pitchFamily="34" charset="0"/>
                <a:ea typeface="Times New Roman" pitchFamily="18" charset="0"/>
                <a:cs typeface="Arial" pitchFamily="34" charset="0"/>
              </a:rPr>
              <a:t>4</a:t>
            </a:r>
            <a:r>
              <a:rPr kumimoji="0" lang="en-US" sz="1600" b="0" i="0" strike="noStrike" cap="none" normalizeH="0" baseline="0" dirty="0" smtClean="0">
                <a:ln>
                  <a:noFill/>
                </a:ln>
                <a:solidFill>
                  <a:schemeClr val="bg1"/>
                </a:solidFill>
                <a:effectLst/>
                <a:latin typeface="Arial" pitchFamily="34" charset="0"/>
                <a:ea typeface="Times New Roman" pitchFamily="18" charset="0"/>
                <a:cs typeface="Arial" pitchFamily="34" charset="0"/>
              </a:rPr>
              <a:t>H</a:t>
            </a:r>
            <a:r>
              <a:rPr kumimoji="0" lang="en-US" sz="1600" b="0" i="0" strike="noStrike" cap="none" normalizeH="0" baseline="-30000" dirty="0" smtClean="0">
                <a:ln>
                  <a:noFill/>
                </a:ln>
                <a:solidFill>
                  <a:schemeClr val="bg1"/>
                </a:solidFill>
                <a:effectLst/>
                <a:latin typeface="Arial" pitchFamily="34" charset="0"/>
                <a:ea typeface="Times New Roman" pitchFamily="18" charset="0"/>
                <a:cs typeface="Arial" pitchFamily="34" charset="0"/>
              </a:rPr>
              <a:t>2x4+2</a:t>
            </a:r>
            <a:r>
              <a:rPr kumimoji="0" lang="en-US" sz="1600" b="0" i="0" strike="noStrike" cap="none" normalizeH="0" baseline="0" dirty="0" smtClean="0">
                <a:ln>
                  <a:noFill/>
                </a:ln>
                <a:solidFill>
                  <a:schemeClr val="bg1"/>
                </a:solidFill>
                <a:effectLst/>
                <a:latin typeface="Calibri"/>
                <a:ea typeface="Times New Roman" pitchFamily="18" charset="0"/>
                <a:cs typeface="Arial" pitchFamily="34" charset="0"/>
              </a:rPr>
              <a:t> </a:t>
            </a:r>
            <a:r>
              <a:rPr kumimoji="0" lang="en-US" sz="1600" b="0" i="0" strike="noStrike" cap="none" normalizeH="0" baseline="0" dirty="0" smtClean="0">
                <a:ln>
                  <a:noFill/>
                </a:ln>
                <a:solidFill>
                  <a:schemeClr val="bg1"/>
                </a:solidFill>
                <a:effectLst/>
                <a:latin typeface="Arial" pitchFamily="34" charset="0"/>
                <a:ea typeface="Times New Roman" pitchFamily="18" charset="0"/>
                <a:cs typeface="Arial" pitchFamily="34" charset="0"/>
              </a:rPr>
              <a:t>= C</a:t>
            </a:r>
            <a:r>
              <a:rPr kumimoji="0" lang="en-US" sz="1600" b="0" i="0" strike="noStrike" cap="none" normalizeH="0" baseline="-30000" dirty="0" smtClean="0">
                <a:ln>
                  <a:noFill/>
                </a:ln>
                <a:solidFill>
                  <a:schemeClr val="bg1"/>
                </a:solidFill>
                <a:effectLst/>
                <a:latin typeface="Arial" pitchFamily="34" charset="0"/>
                <a:ea typeface="Times New Roman" pitchFamily="18" charset="0"/>
                <a:cs typeface="Arial" pitchFamily="34" charset="0"/>
              </a:rPr>
              <a:t>4</a:t>
            </a:r>
            <a:r>
              <a:rPr kumimoji="0" lang="en-US" sz="1600" b="0" i="0" strike="noStrike" cap="none" normalizeH="0" baseline="0" dirty="0" smtClean="0">
                <a:ln>
                  <a:noFill/>
                </a:ln>
                <a:solidFill>
                  <a:schemeClr val="bg1"/>
                </a:solidFill>
                <a:effectLst/>
                <a:latin typeface="Arial" pitchFamily="34" charset="0"/>
                <a:ea typeface="Times New Roman" pitchFamily="18" charset="0"/>
                <a:cs typeface="Arial" pitchFamily="34" charset="0"/>
              </a:rPr>
              <a:t>H</a:t>
            </a:r>
            <a:r>
              <a:rPr kumimoji="0" lang="en-US" sz="1600" b="0" i="0" strike="noStrike" cap="none" normalizeH="0" baseline="-30000" dirty="0" smtClean="0">
                <a:ln>
                  <a:noFill/>
                </a:ln>
                <a:solidFill>
                  <a:schemeClr val="bg1"/>
                </a:solidFill>
                <a:effectLst/>
                <a:latin typeface="Arial" pitchFamily="34" charset="0"/>
                <a:ea typeface="Times New Roman" pitchFamily="18" charset="0"/>
                <a:cs typeface="Arial" pitchFamily="34" charset="0"/>
              </a:rPr>
              <a:t>10</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1600" b="0" i="0" strike="noStrike" cap="none" normalizeH="0" baseline="0" dirty="0" smtClean="0">
                <a:ln>
                  <a:noFill/>
                </a:ln>
                <a:solidFill>
                  <a:schemeClr val="bg1"/>
                </a:solidFill>
                <a:effectLst/>
                <a:latin typeface="Arial" pitchFamily="34" charset="0"/>
                <a:ea typeface="Times New Roman" pitchFamily="18" charset="0"/>
                <a:cs typeface="Arial" pitchFamily="34" charset="0"/>
              </a:rPr>
              <a:t>Name of this compound is butane. It can be shown by following structural formula:</a:t>
            </a:r>
            <a:endParaRPr kumimoji="0" lang="en-US" sz="1600" b="0" i="0" strike="noStrike" cap="none" normalizeH="0" baseline="0" dirty="0" smtClean="0">
              <a:ln>
                <a:noFill/>
              </a:ln>
              <a:solidFill>
                <a:schemeClr val="bg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600" b="0" i="0" strike="noStrike" cap="none" normalizeH="0" baseline="0" dirty="0" smtClean="0">
              <a:ln>
                <a:noFill/>
              </a:ln>
              <a:solidFill>
                <a:schemeClr val="bg1"/>
              </a:solidFill>
              <a:effectLst/>
              <a:latin typeface="Arial" pitchFamily="34" charset="0"/>
              <a:cs typeface="Arial" pitchFamily="34" charset="0"/>
            </a:endParaRPr>
          </a:p>
        </p:txBody>
      </p:sp>
      <p:sp>
        <p:nvSpPr>
          <p:cNvPr id="36" name="Rectangle 35"/>
          <p:cNvSpPr/>
          <p:nvPr/>
        </p:nvSpPr>
        <p:spPr>
          <a:xfrm>
            <a:off x="1143000" y="2419350"/>
            <a:ext cx="7543800" cy="523220"/>
          </a:xfrm>
          <a:prstGeom prst="rect">
            <a:avLst/>
          </a:prstGeom>
        </p:spPr>
        <p:txBody>
          <a:bodyPr wrap="square">
            <a:spAutoFit/>
          </a:bodyPr>
          <a:lstStyle/>
          <a:p>
            <a:pPr lvl="0" fontAlgn="base">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Structural formula of  butane can also be written as CH</a:t>
            </a:r>
            <a:r>
              <a:rPr lang="en-US" sz="1400" baseline="-30000" dirty="0" smtClean="0">
                <a:solidFill>
                  <a:schemeClr val="bg1"/>
                </a:solidFill>
                <a:latin typeface="Arial" pitchFamily="34" charset="0"/>
                <a:ea typeface="Times New Roman" pitchFamily="18" charset="0"/>
                <a:cs typeface="Arial" pitchFamily="34" charset="0"/>
              </a:rPr>
              <a:t>3</a:t>
            </a:r>
            <a:r>
              <a:rPr lang="en-US" sz="1400" dirty="0" smtClean="0">
                <a:solidFill>
                  <a:schemeClr val="bg1"/>
                </a:solidFill>
                <a:latin typeface="Arial" pitchFamily="34" charset="0"/>
                <a:ea typeface="Times New Roman" pitchFamily="18" charset="0"/>
                <a:cs typeface="Arial" pitchFamily="34" charset="0"/>
              </a:rPr>
              <a:t>CH</a:t>
            </a:r>
            <a:r>
              <a:rPr lang="en-US" sz="1400" baseline="-30000" dirty="0" smtClean="0">
                <a:solidFill>
                  <a:schemeClr val="bg1"/>
                </a:solidFill>
                <a:latin typeface="Arial" pitchFamily="34" charset="0"/>
                <a:ea typeface="Times New Roman" pitchFamily="18" charset="0"/>
                <a:cs typeface="Arial" pitchFamily="34" charset="0"/>
              </a:rPr>
              <a:t>2</a:t>
            </a:r>
            <a:r>
              <a:rPr lang="en-US" sz="1400" dirty="0" smtClean="0">
                <a:solidFill>
                  <a:schemeClr val="bg1"/>
                </a:solidFill>
                <a:latin typeface="Arial" pitchFamily="34" charset="0"/>
                <a:ea typeface="Times New Roman" pitchFamily="18" charset="0"/>
                <a:cs typeface="Arial" pitchFamily="34" charset="0"/>
              </a:rPr>
              <a:t>CH</a:t>
            </a:r>
            <a:r>
              <a:rPr lang="en-US" sz="1400" baseline="-30000" dirty="0" smtClean="0">
                <a:solidFill>
                  <a:schemeClr val="bg1"/>
                </a:solidFill>
                <a:latin typeface="Arial" pitchFamily="34" charset="0"/>
                <a:ea typeface="Times New Roman" pitchFamily="18" charset="0"/>
                <a:cs typeface="Arial" pitchFamily="34" charset="0"/>
              </a:rPr>
              <a:t>2</a:t>
            </a:r>
            <a:r>
              <a:rPr lang="en-US" sz="1400" dirty="0" smtClean="0">
                <a:solidFill>
                  <a:schemeClr val="bg1"/>
                </a:solidFill>
                <a:latin typeface="Arial" pitchFamily="34" charset="0"/>
                <a:ea typeface="Times New Roman" pitchFamily="18" charset="0"/>
                <a:cs typeface="Arial" pitchFamily="34" charset="0"/>
              </a:rPr>
              <a:t>CH</a:t>
            </a:r>
            <a:r>
              <a:rPr lang="en-US" sz="1400" baseline="-30000" dirty="0" smtClean="0">
                <a:solidFill>
                  <a:schemeClr val="bg1"/>
                </a:solidFill>
                <a:latin typeface="Arial" pitchFamily="34" charset="0"/>
                <a:ea typeface="Times New Roman" pitchFamily="18" charset="0"/>
                <a:cs typeface="Arial" pitchFamily="34" charset="0"/>
              </a:rPr>
              <a:t>3</a:t>
            </a:r>
            <a:r>
              <a:rPr lang="en-US" sz="1400" dirty="0" smtClean="0">
                <a:solidFill>
                  <a:schemeClr val="bg1"/>
                </a:solidFill>
                <a:latin typeface="Calibri"/>
                <a:ea typeface="Times New Roman" pitchFamily="18" charset="0"/>
                <a:cs typeface="Arial" pitchFamily="34" charset="0"/>
              </a:rPr>
              <a:t> </a:t>
            </a:r>
            <a:r>
              <a:rPr lang="en-US" sz="1400" dirty="0" smtClean="0">
                <a:solidFill>
                  <a:schemeClr val="bg1"/>
                </a:solidFill>
                <a:latin typeface="Arial" pitchFamily="34" charset="0"/>
                <a:ea typeface="Times New Roman" pitchFamily="18" charset="0"/>
                <a:cs typeface="Arial" pitchFamily="34" charset="0"/>
              </a:rPr>
              <a:t>or CH</a:t>
            </a:r>
            <a:r>
              <a:rPr lang="en-US" sz="1400" baseline="-30000" dirty="0" smtClean="0">
                <a:solidFill>
                  <a:schemeClr val="bg1"/>
                </a:solidFill>
                <a:latin typeface="Arial" pitchFamily="34" charset="0"/>
                <a:ea typeface="Times New Roman" pitchFamily="18" charset="0"/>
                <a:cs typeface="Arial" pitchFamily="34" charset="0"/>
              </a:rPr>
              <a:t>3</a:t>
            </a:r>
            <a:r>
              <a:rPr lang="en-US" sz="1400" dirty="0" smtClean="0">
                <a:solidFill>
                  <a:schemeClr val="bg1"/>
                </a:solidFill>
                <a:latin typeface="Calibri"/>
                <a:ea typeface="Times New Roman" pitchFamily="18" charset="0"/>
                <a:cs typeface="Arial" pitchFamily="34" charset="0"/>
              </a:rPr>
              <a:t> </a:t>
            </a:r>
            <a:r>
              <a:rPr lang="en-US" sz="1400" dirty="0" smtClean="0">
                <a:solidFill>
                  <a:schemeClr val="bg1"/>
                </a:solidFill>
                <a:latin typeface="Arial" pitchFamily="34" charset="0"/>
                <a:ea typeface="Times New Roman" pitchFamily="18" charset="0"/>
                <a:cs typeface="Arial" pitchFamily="34" charset="0"/>
              </a:rPr>
              <a:t>− CH</a:t>
            </a:r>
            <a:r>
              <a:rPr lang="en-US" sz="1400" baseline="-30000" dirty="0" smtClean="0">
                <a:solidFill>
                  <a:schemeClr val="bg1"/>
                </a:solidFill>
                <a:latin typeface="Arial" pitchFamily="34" charset="0"/>
                <a:ea typeface="Times New Roman" pitchFamily="18" charset="0"/>
                <a:cs typeface="Arial" pitchFamily="34" charset="0"/>
              </a:rPr>
              <a:t>2</a:t>
            </a:r>
            <a:r>
              <a:rPr lang="en-US" sz="1400" dirty="0" smtClean="0">
                <a:solidFill>
                  <a:schemeClr val="bg1"/>
                </a:solidFill>
                <a:latin typeface="Calibri"/>
                <a:ea typeface="Times New Roman" pitchFamily="18" charset="0"/>
                <a:cs typeface="Arial" pitchFamily="34" charset="0"/>
              </a:rPr>
              <a:t> </a:t>
            </a:r>
            <a:r>
              <a:rPr lang="en-US" sz="1400" dirty="0" smtClean="0">
                <a:solidFill>
                  <a:schemeClr val="bg1"/>
                </a:solidFill>
                <a:latin typeface="Arial" pitchFamily="34" charset="0"/>
                <a:ea typeface="Times New Roman" pitchFamily="18" charset="0"/>
                <a:cs typeface="Arial" pitchFamily="34" charset="0"/>
              </a:rPr>
              <a:t>− CH</a:t>
            </a:r>
            <a:r>
              <a:rPr lang="en-US" sz="1400" baseline="-30000" dirty="0" smtClean="0">
                <a:solidFill>
                  <a:schemeClr val="bg1"/>
                </a:solidFill>
                <a:latin typeface="Arial" pitchFamily="34" charset="0"/>
                <a:ea typeface="Times New Roman" pitchFamily="18" charset="0"/>
                <a:cs typeface="Arial" pitchFamily="34" charset="0"/>
              </a:rPr>
              <a:t>2</a:t>
            </a:r>
            <a:r>
              <a:rPr lang="en-US" sz="1400" dirty="0" smtClean="0">
                <a:solidFill>
                  <a:schemeClr val="bg1"/>
                </a:solidFill>
                <a:latin typeface="Calibri"/>
                <a:ea typeface="Times New Roman" pitchFamily="18" charset="0"/>
                <a:cs typeface="Arial" pitchFamily="34" charset="0"/>
              </a:rPr>
              <a:t> </a:t>
            </a:r>
            <a:r>
              <a:rPr lang="en-US" sz="1400" dirty="0" smtClean="0">
                <a:solidFill>
                  <a:schemeClr val="bg1"/>
                </a:solidFill>
                <a:latin typeface="Arial" pitchFamily="34" charset="0"/>
                <a:ea typeface="Times New Roman" pitchFamily="18" charset="0"/>
                <a:cs typeface="Arial" pitchFamily="34" charset="0"/>
              </a:rPr>
              <a:t>− CH</a:t>
            </a:r>
            <a:r>
              <a:rPr lang="en-US" sz="1400" baseline="-30000" dirty="0" smtClean="0">
                <a:solidFill>
                  <a:schemeClr val="bg1"/>
                </a:solidFill>
                <a:latin typeface="Arial" pitchFamily="34" charset="0"/>
                <a:ea typeface="Times New Roman" pitchFamily="18" charset="0"/>
                <a:cs typeface="Arial" pitchFamily="34" charset="0"/>
              </a:rPr>
              <a:t>3</a:t>
            </a:r>
            <a:endParaRPr lang="en-US" sz="1400" dirty="0" smtClean="0">
              <a:solidFill>
                <a:schemeClr val="bg1"/>
              </a:solidFill>
              <a:latin typeface="Arial" pitchFamily="34" charset="0"/>
              <a:cs typeface="Arial" pitchFamily="34" charset="0"/>
            </a:endParaRPr>
          </a:p>
        </p:txBody>
      </p:sp>
      <p:sp>
        <p:nvSpPr>
          <p:cNvPr id="37" name="Rectangle 36"/>
          <p:cNvSpPr/>
          <p:nvPr/>
        </p:nvSpPr>
        <p:spPr>
          <a:xfrm>
            <a:off x="1219200" y="2952750"/>
            <a:ext cx="7391400" cy="523220"/>
          </a:xfrm>
          <a:prstGeom prst="rect">
            <a:avLst/>
          </a:prstGeom>
        </p:spPr>
        <p:txBody>
          <a:bodyPr wrap="square">
            <a:spAutoFit/>
          </a:bodyPr>
          <a:lstStyle/>
          <a:p>
            <a:pPr lvl="0" fontAlgn="base">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If C = 5, then; C</a:t>
            </a:r>
            <a:r>
              <a:rPr lang="en-US" sz="1400" baseline="-30000" dirty="0" smtClean="0">
                <a:solidFill>
                  <a:schemeClr val="bg1"/>
                </a:solidFill>
                <a:latin typeface="Arial" pitchFamily="34" charset="0"/>
                <a:ea typeface="Times New Roman" pitchFamily="18" charset="0"/>
                <a:cs typeface="Arial" pitchFamily="34" charset="0"/>
              </a:rPr>
              <a:t>n</a:t>
            </a:r>
            <a:r>
              <a:rPr lang="en-US" sz="1400" dirty="0" smtClean="0">
                <a:solidFill>
                  <a:schemeClr val="bg1"/>
                </a:solidFill>
                <a:latin typeface="Arial" pitchFamily="34" charset="0"/>
                <a:ea typeface="Times New Roman" pitchFamily="18" charset="0"/>
                <a:cs typeface="Arial" pitchFamily="34" charset="0"/>
              </a:rPr>
              <a:t>H</a:t>
            </a:r>
            <a:r>
              <a:rPr lang="en-US" sz="1400" baseline="-30000" dirty="0" smtClean="0">
                <a:solidFill>
                  <a:schemeClr val="bg1"/>
                </a:solidFill>
                <a:latin typeface="Arial" pitchFamily="34" charset="0"/>
                <a:ea typeface="Times New Roman" pitchFamily="18" charset="0"/>
                <a:cs typeface="Arial" pitchFamily="34" charset="0"/>
              </a:rPr>
              <a:t>2n+2</a:t>
            </a:r>
            <a:r>
              <a:rPr lang="en-US" sz="1400" dirty="0" smtClean="0">
                <a:solidFill>
                  <a:schemeClr val="bg1"/>
                </a:solidFill>
                <a:latin typeface="Calibri"/>
                <a:ea typeface="Times New Roman" pitchFamily="18" charset="0"/>
                <a:cs typeface="Arial" pitchFamily="34" charset="0"/>
              </a:rPr>
              <a:t> </a:t>
            </a:r>
            <a:r>
              <a:rPr lang="en-US" sz="1400" dirty="0" smtClean="0">
                <a:solidFill>
                  <a:schemeClr val="bg1"/>
                </a:solidFill>
                <a:latin typeface="Arial" pitchFamily="34" charset="0"/>
                <a:ea typeface="Times New Roman" pitchFamily="18" charset="0"/>
                <a:cs typeface="Arial" pitchFamily="34" charset="0"/>
              </a:rPr>
              <a:t>= C</a:t>
            </a:r>
            <a:r>
              <a:rPr lang="en-US" sz="1400" baseline="-30000" dirty="0" smtClean="0">
                <a:solidFill>
                  <a:schemeClr val="bg1"/>
                </a:solidFill>
                <a:latin typeface="Arial" pitchFamily="34" charset="0"/>
                <a:ea typeface="Times New Roman" pitchFamily="18" charset="0"/>
                <a:cs typeface="Arial" pitchFamily="34" charset="0"/>
              </a:rPr>
              <a:t>5</a:t>
            </a:r>
            <a:r>
              <a:rPr lang="en-US" sz="1400" dirty="0" smtClean="0">
                <a:solidFill>
                  <a:schemeClr val="bg1"/>
                </a:solidFill>
                <a:latin typeface="Arial" pitchFamily="34" charset="0"/>
                <a:ea typeface="Times New Roman" pitchFamily="18" charset="0"/>
                <a:cs typeface="Arial" pitchFamily="34" charset="0"/>
              </a:rPr>
              <a:t>H</a:t>
            </a:r>
            <a:r>
              <a:rPr lang="en-US" sz="1400" baseline="-30000" dirty="0" smtClean="0">
                <a:solidFill>
                  <a:schemeClr val="bg1"/>
                </a:solidFill>
                <a:latin typeface="Arial" pitchFamily="34" charset="0"/>
                <a:ea typeface="Times New Roman" pitchFamily="18" charset="0"/>
                <a:cs typeface="Arial" pitchFamily="34" charset="0"/>
              </a:rPr>
              <a:t>2x5+2</a:t>
            </a:r>
            <a:r>
              <a:rPr lang="en-US" sz="1400" dirty="0" smtClean="0">
                <a:solidFill>
                  <a:schemeClr val="bg1"/>
                </a:solidFill>
                <a:latin typeface="Calibri"/>
                <a:ea typeface="Times New Roman" pitchFamily="18" charset="0"/>
                <a:cs typeface="Arial" pitchFamily="34" charset="0"/>
              </a:rPr>
              <a:t> </a:t>
            </a:r>
            <a:r>
              <a:rPr lang="en-US" sz="1400" dirty="0" smtClean="0">
                <a:solidFill>
                  <a:schemeClr val="bg1"/>
                </a:solidFill>
                <a:latin typeface="Arial" pitchFamily="34" charset="0"/>
                <a:ea typeface="Times New Roman" pitchFamily="18" charset="0"/>
                <a:cs typeface="Arial" pitchFamily="34" charset="0"/>
              </a:rPr>
              <a:t>= C</a:t>
            </a:r>
            <a:r>
              <a:rPr lang="en-US" sz="1400" baseline="-30000" dirty="0" smtClean="0">
                <a:solidFill>
                  <a:schemeClr val="bg1"/>
                </a:solidFill>
                <a:latin typeface="Arial" pitchFamily="34" charset="0"/>
                <a:ea typeface="Times New Roman" pitchFamily="18" charset="0"/>
                <a:cs typeface="Arial" pitchFamily="34" charset="0"/>
              </a:rPr>
              <a:t>5</a:t>
            </a:r>
            <a:r>
              <a:rPr lang="en-US" sz="1400" dirty="0" smtClean="0">
                <a:solidFill>
                  <a:schemeClr val="bg1"/>
                </a:solidFill>
                <a:latin typeface="Arial" pitchFamily="34" charset="0"/>
                <a:ea typeface="Times New Roman" pitchFamily="18" charset="0"/>
                <a:cs typeface="Arial" pitchFamily="34" charset="0"/>
              </a:rPr>
              <a:t>H</a:t>
            </a:r>
            <a:r>
              <a:rPr lang="en-US" sz="1400" baseline="-30000" dirty="0" smtClean="0">
                <a:solidFill>
                  <a:schemeClr val="bg1"/>
                </a:solidFill>
                <a:latin typeface="Arial" pitchFamily="34" charset="0"/>
                <a:ea typeface="Times New Roman" pitchFamily="18" charset="0"/>
                <a:cs typeface="Arial" pitchFamily="34" charset="0"/>
              </a:rPr>
              <a:t>12</a:t>
            </a: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Name of this compound is pentane. It can be shown by following structural formula</a:t>
            </a:r>
            <a:endParaRPr lang="en-US" sz="1400" dirty="0">
              <a:solidFill>
                <a:schemeClr val="bg1"/>
              </a:solidFill>
            </a:endParaRPr>
          </a:p>
        </p:txBody>
      </p:sp>
      <p:cxnSp>
        <p:nvCxnSpPr>
          <p:cNvPr id="39" name="Straight Connector 38"/>
          <p:cNvCxnSpPr/>
          <p:nvPr/>
        </p:nvCxnSpPr>
        <p:spPr>
          <a:xfrm rot="5400000" flipH="1" flipV="1">
            <a:off x="5003282" y="398804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0" name="Straight Connector 39"/>
          <p:cNvCxnSpPr/>
          <p:nvPr/>
        </p:nvCxnSpPr>
        <p:spPr>
          <a:xfrm rot="5400000" flipH="1" flipV="1">
            <a:off x="4994434" y="43837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1" name="Straight Connector 40"/>
          <p:cNvCxnSpPr/>
          <p:nvPr/>
        </p:nvCxnSpPr>
        <p:spPr>
          <a:xfrm>
            <a:off x="4798136" y="419155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42" name="Straight Connector 41"/>
          <p:cNvCxnSpPr/>
          <p:nvPr/>
        </p:nvCxnSpPr>
        <p:spPr>
          <a:xfrm>
            <a:off x="5152112" y="420171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43" name="TextBox 42"/>
          <p:cNvSpPr txBox="1"/>
          <p:nvPr/>
        </p:nvSpPr>
        <p:spPr>
          <a:xfrm>
            <a:off x="4896488" y="401591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44" name="TextBox 43"/>
          <p:cNvSpPr txBox="1"/>
          <p:nvPr/>
        </p:nvSpPr>
        <p:spPr>
          <a:xfrm>
            <a:off x="5228304" y="4013422"/>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45" name="TextBox 44"/>
          <p:cNvSpPr txBox="1"/>
          <p:nvPr/>
        </p:nvSpPr>
        <p:spPr>
          <a:xfrm>
            <a:off x="4527752" y="400359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46" name="TextBox 45"/>
          <p:cNvSpPr txBox="1"/>
          <p:nvPr/>
        </p:nvSpPr>
        <p:spPr>
          <a:xfrm>
            <a:off x="4896464" y="435938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47" name="TextBox 46"/>
          <p:cNvSpPr txBox="1"/>
          <p:nvPr/>
        </p:nvSpPr>
        <p:spPr>
          <a:xfrm>
            <a:off x="4906296" y="364654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48" name="Straight Connector 47"/>
          <p:cNvCxnSpPr/>
          <p:nvPr/>
        </p:nvCxnSpPr>
        <p:spPr>
          <a:xfrm rot="5400000" flipH="1" flipV="1">
            <a:off x="5334794" y="401508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9" name="Straight Connector 48"/>
          <p:cNvCxnSpPr/>
          <p:nvPr/>
        </p:nvCxnSpPr>
        <p:spPr>
          <a:xfrm rot="5400000" flipH="1" flipV="1">
            <a:off x="4631786" y="436104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50" name="Straight Connector 49"/>
          <p:cNvCxnSpPr/>
          <p:nvPr/>
        </p:nvCxnSpPr>
        <p:spPr>
          <a:xfrm>
            <a:off x="5486400" y="421339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51" name="TextBox 50"/>
          <p:cNvSpPr txBox="1"/>
          <p:nvPr/>
        </p:nvSpPr>
        <p:spPr>
          <a:xfrm>
            <a:off x="5228304" y="365454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52" name="TextBox 51"/>
          <p:cNvSpPr txBox="1"/>
          <p:nvPr/>
        </p:nvSpPr>
        <p:spPr>
          <a:xfrm>
            <a:off x="5240592" y="436429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53" name="TextBox 52"/>
          <p:cNvSpPr txBox="1"/>
          <p:nvPr/>
        </p:nvSpPr>
        <p:spPr>
          <a:xfrm>
            <a:off x="5562600" y="402754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54" name="TextBox 53"/>
          <p:cNvSpPr txBox="1"/>
          <p:nvPr/>
        </p:nvSpPr>
        <p:spPr>
          <a:xfrm>
            <a:off x="4572000" y="364654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55" name="Straight Connector 54"/>
          <p:cNvCxnSpPr/>
          <p:nvPr/>
        </p:nvCxnSpPr>
        <p:spPr>
          <a:xfrm rot="5400000" flipH="1" flipV="1">
            <a:off x="4636722" y="402246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56" name="Straight Connector 55"/>
          <p:cNvCxnSpPr/>
          <p:nvPr/>
        </p:nvCxnSpPr>
        <p:spPr>
          <a:xfrm>
            <a:off x="4419600" y="417994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57" name="TextBox 56"/>
          <p:cNvSpPr txBox="1"/>
          <p:nvPr/>
        </p:nvSpPr>
        <p:spPr>
          <a:xfrm>
            <a:off x="4535128" y="43440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58" name="TextBox 57"/>
          <p:cNvSpPr txBox="1"/>
          <p:nvPr/>
        </p:nvSpPr>
        <p:spPr>
          <a:xfrm>
            <a:off x="4171336" y="399988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59" name="Straight Connector 58"/>
          <p:cNvCxnSpPr/>
          <p:nvPr/>
        </p:nvCxnSpPr>
        <p:spPr>
          <a:xfrm rot="5400000" flipH="1" flipV="1">
            <a:off x="5334794" y="438808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60" name="Straight Connector 59"/>
          <p:cNvCxnSpPr/>
          <p:nvPr/>
        </p:nvCxnSpPr>
        <p:spPr>
          <a:xfrm rot="5400000" flipH="1" flipV="1">
            <a:off x="4272930" y="398004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61" name="TextBox 60"/>
          <p:cNvSpPr txBox="1"/>
          <p:nvPr/>
        </p:nvSpPr>
        <p:spPr>
          <a:xfrm>
            <a:off x="4171336" y="43440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62" name="Straight Connector 61"/>
          <p:cNvCxnSpPr/>
          <p:nvPr/>
        </p:nvCxnSpPr>
        <p:spPr>
          <a:xfrm rot="5400000" flipH="1" flipV="1">
            <a:off x="4277826" y="435121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63" name="Straight Connector 62"/>
          <p:cNvCxnSpPr/>
          <p:nvPr/>
        </p:nvCxnSpPr>
        <p:spPr>
          <a:xfrm>
            <a:off x="4095136" y="417994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64" name="TextBox 63"/>
          <p:cNvSpPr txBox="1"/>
          <p:nvPr/>
        </p:nvSpPr>
        <p:spPr>
          <a:xfrm>
            <a:off x="3817376" y="4007882"/>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65" name="TextBox 64"/>
          <p:cNvSpPr txBox="1"/>
          <p:nvPr/>
        </p:nvSpPr>
        <p:spPr>
          <a:xfrm>
            <a:off x="4171336" y="36502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66" name="Straight Connector 65"/>
          <p:cNvCxnSpPr/>
          <p:nvPr/>
        </p:nvCxnSpPr>
        <p:spPr>
          <a:xfrm rot="5400000" flipH="1" flipV="1">
            <a:off x="3909990" y="3999092"/>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67" name="Straight Connector 66"/>
          <p:cNvCxnSpPr/>
          <p:nvPr/>
        </p:nvCxnSpPr>
        <p:spPr>
          <a:xfrm rot="5400000" flipH="1" flipV="1">
            <a:off x="3904202" y="4380092"/>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68" name="Straight Connector 67"/>
          <p:cNvCxnSpPr/>
          <p:nvPr/>
        </p:nvCxnSpPr>
        <p:spPr>
          <a:xfrm>
            <a:off x="3711680" y="418178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69" name="TextBox 68"/>
          <p:cNvSpPr txBox="1"/>
          <p:nvPr/>
        </p:nvSpPr>
        <p:spPr>
          <a:xfrm>
            <a:off x="3817376" y="36502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70" name="TextBox 69"/>
          <p:cNvSpPr txBox="1"/>
          <p:nvPr/>
        </p:nvSpPr>
        <p:spPr>
          <a:xfrm>
            <a:off x="3807544" y="433418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71" name="TextBox 70"/>
          <p:cNvSpPr txBox="1"/>
          <p:nvPr/>
        </p:nvSpPr>
        <p:spPr>
          <a:xfrm>
            <a:off x="3446208" y="39845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73" name="TextBox 72"/>
          <p:cNvSpPr txBox="1"/>
          <p:nvPr/>
        </p:nvSpPr>
        <p:spPr>
          <a:xfrm>
            <a:off x="4122176" y="4717018"/>
            <a:ext cx="1371600" cy="369332"/>
          </a:xfrm>
          <a:prstGeom prst="rect">
            <a:avLst/>
          </a:prstGeom>
          <a:noFill/>
        </p:spPr>
        <p:txBody>
          <a:bodyPr wrap="square" rtlCol="0">
            <a:spAutoFit/>
          </a:bodyPr>
          <a:lstStyle/>
          <a:p>
            <a:r>
              <a:rPr lang="en-US" dirty="0" smtClean="0">
                <a:solidFill>
                  <a:schemeClr val="bg1"/>
                </a:solidFill>
              </a:rPr>
              <a:t>Pentane</a:t>
            </a:r>
            <a:endParaRPr lang="en-US" dirty="0">
              <a:solidFill>
                <a:schemeClr val="bg1"/>
              </a:solidFill>
            </a:endParaRPr>
          </a:p>
        </p:txBody>
      </p:sp>
      <p:cxnSp>
        <p:nvCxnSpPr>
          <p:cNvPr id="72" name="Straight Connector 71"/>
          <p:cNvCxnSpPr/>
          <p:nvPr/>
        </p:nvCxnSpPr>
        <p:spPr>
          <a:xfrm rot="5400000" flipH="1" flipV="1">
            <a:off x="4614906" y="139724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74" name="Straight Connector 73"/>
          <p:cNvCxnSpPr/>
          <p:nvPr/>
        </p:nvCxnSpPr>
        <p:spPr>
          <a:xfrm rot="5400000" flipH="1" flipV="1">
            <a:off x="4606058" y="17929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75" name="Straight Connector 74"/>
          <p:cNvCxnSpPr/>
          <p:nvPr/>
        </p:nvCxnSpPr>
        <p:spPr>
          <a:xfrm>
            <a:off x="4409760" y="160075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76" name="Straight Connector 75"/>
          <p:cNvCxnSpPr/>
          <p:nvPr/>
        </p:nvCxnSpPr>
        <p:spPr>
          <a:xfrm>
            <a:off x="4763736" y="161091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77" name="TextBox 76"/>
          <p:cNvSpPr txBox="1"/>
          <p:nvPr/>
        </p:nvSpPr>
        <p:spPr>
          <a:xfrm>
            <a:off x="4508112" y="142511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78" name="TextBox 77"/>
          <p:cNvSpPr txBox="1"/>
          <p:nvPr/>
        </p:nvSpPr>
        <p:spPr>
          <a:xfrm>
            <a:off x="4839928" y="1422622"/>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79" name="TextBox 78"/>
          <p:cNvSpPr txBox="1"/>
          <p:nvPr/>
        </p:nvSpPr>
        <p:spPr>
          <a:xfrm>
            <a:off x="4139376" y="141279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80" name="TextBox 79"/>
          <p:cNvSpPr txBox="1"/>
          <p:nvPr/>
        </p:nvSpPr>
        <p:spPr>
          <a:xfrm>
            <a:off x="4508088" y="176858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81" name="TextBox 80"/>
          <p:cNvSpPr txBox="1"/>
          <p:nvPr/>
        </p:nvSpPr>
        <p:spPr>
          <a:xfrm>
            <a:off x="4517920" y="105574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82" name="TextBox 81"/>
          <p:cNvSpPr txBox="1"/>
          <p:nvPr/>
        </p:nvSpPr>
        <p:spPr>
          <a:xfrm>
            <a:off x="3782960" y="2134214"/>
            <a:ext cx="1371600" cy="369332"/>
          </a:xfrm>
          <a:prstGeom prst="rect">
            <a:avLst/>
          </a:prstGeom>
          <a:noFill/>
        </p:spPr>
        <p:txBody>
          <a:bodyPr wrap="square" rtlCol="0">
            <a:spAutoFit/>
          </a:bodyPr>
          <a:lstStyle/>
          <a:p>
            <a:r>
              <a:rPr lang="en-US" dirty="0" smtClean="0">
                <a:solidFill>
                  <a:schemeClr val="bg1"/>
                </a:solidFill>
              </a:rPr>
              <a:t>Butane</a:t>
            </a:r>
            <a:endParaRPr lang="en-US" dirty="0">
              <a:solidFill>
                <a:schemeClr val="bg1"/>
              </a:solidFill>
            </a:endParaRPr>
          </a:p>
        </p:txBody>
      </p:sp>
      <p:cxnSp>
        <p:nvCxnSpPr>
          <p:cNvPr id="83" name="Straight Connector 82"/>
          <p:cNvCxnSpPr/>
          <p:nvPr/>
        </p:nvCxnSpPr>
        <p:spPr>
          <a:xfrm rot="5400000" flipH="1" flipV="1">
            <a:off x="4946418" y="142428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84" name="Straight Connector 83"/>
          <p:cNvCxnSpPr/>
          <p:nvPr/>
        </p:nvCxnSpPr>
        <p:spPr>
          <a:xfrm rot="5400000" flipH="1" flipV="1">
            <a:off x="4243410" y="177024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85" name="Straight Connector 84"/>
          <p:cNvCxnSpPr/>
          <p:nvPr/>
        </p:nvCxnSpPr>
        <p:spPr>
          <a:xfrm>
            <a:off x="5098024" y="162259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86" name="TextBox 85"/>
          <p:cNvSpPr txBox="1"/>
          <p:nvPr/>
        </p:nvSpPr>
        <p:spPr>
          <a:xfrm>
            <a:off x="4839928" y="106374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87" name="TextBox 86"/>
          <p:cNvSpPr txBox="1"/>
          <p:nvPr/>
        </p:nvSpPr>
        <p:spPr>
          <a:xfrm>
            <a:off x="4852216" y="177349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88" name="TextBox 87"/>
          <p:cNvSpPr txBox="1"/>
          <p:nvPr/>
        </p:nvSpPr>
        <p:spPr>
          <a:xfrm>
            <a:off x="5174224" y="143674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89" name="TextBox 88"/>
          <p:cNvSpPr txBox="1"/>
          <p:nvPr/>
        </p:nvSpPr>
        <p:spPr>
          <a:xfrm>
            <a:off x="4183624" y="105574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90" name="Straight Connector 89"/>
          <p:cNvCxnSpPr/>
          <p:nvPr/>
        </p:nvCxnSpPr>
        <p:spPr>
          <a:xfrm rot="5400000" flipH="1" flipV="1">
            <a:off x="4248346" y="143166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91" name="Straight Connector 90"/>
          <p:cNvCxnSpPr/>
          <p:nvPr/>
        </p:nvCxnSpPr>
        <p:spPr>
          <a:xfrm>
            <a:off x="4031224" y="158914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92" name="TextBox 91"/>
          <p:cNvSpPr txBox="1"/>
          <p:nvPr/>
        </p:nvSpPr>
        <p:spPr>
          <a:xfrm>
            <a:off x="4146752" y="17532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93" name="TextBox 92"/>
          <p:cNvSpPr txBox="1"/>
          <p:nvPr/>
        </p:nvSpPr>
        <p:spPr>
          <a:xfrm>
            <a:off x="3782960" y="140908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94" name="Straight Connector 93"/>
          <p:cNvCxnSpPr/>
          <p:nvPr/>
        </p:nvCxnSpPr>
        <p:spPr>
          <a:xfrm rot="5400000" flipH="1" flipV="1">
            <a:off x="4946418" y="179728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95" name="Straight Connector 94"/>
          <p:cNvCxnSpPr/>
          <p:nvPr/>
        </p:nvCxnSpPr>
        <p:spPr>
          <a:xfrm rot="5400000" flipH="1" flipV="1">
            <a:off x="3884554" y="138924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96" name="TextBox 95"/>
          <p:cNvSpPr txBox="1"/>
          <p:nvPr/>
        </p:nvSpPr>
        <p:spPr>
          <a:xfrm>
            <a:off x="3782960" y="17532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97" name="Straight Connector 96"/>
          <p:cNvCxnSpPr/>
          <p:nvPr/>
        </p:nvCxnSpPr>
        <p:spPr>
          <a:xfrm rot="5400000" flipH="1" flipV="1">
            <a:off x="3889450" y="176041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98" name="Straight Connector 97"/>
          <p:cNvCxnSpPr/>
          <p:nvPr/>
        </p:nvCxnSpPr>
        <p:spPr>
          <a:xfrm>
            <a:off x="3706760" y="158914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99" name="TextBox 98"/>
          <p:cNvSpPr txBox="1"/>
          <p:nvPr/>
        </p:nvSpPr>
        <p:spPr>
          <a:xfrm>
            <a:off x="3429000" y="141708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00" name="TextBox 99"/>
          <p:cNvSpPr txBox="1"/>
          <p:nvPr/>
        </p:nvSpPr>
        <p:spPr>
          <a:xfrm>
            <a:off x="3782960" y="10477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57400" y="438150"/>
            <a:ext cx="6781800" cy="1384995"/>
          </a:xfrm>
          <a:prstGeom prst="rect">
            <a:avLst/>
          </a:prstGeom>
        </p:spPr>
        <p:txBody>
          <a:bodyPr wrap="square">
            <a:spAutoFit/>
          </a:bodyPr>
          <a:lstStyle/>
          <a:p>
            <a:pPr lvl="0" fontAlgn="base">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Structural formula of pentane can also be written as CH</a:t>
            </a:r>
            <a:r>
              <a:rPr lang="en-US" sz="1400" baseline="-30000" dirty="0" smtClean="0">
                <a:solidFill>
                  <a:schemeClr val="bg1"/>
                </a:solidFill>
                <a:latin typeface="Arial" pitchFamily="34" charset="0"/>
                <a:ea typeface="Times New Roman" pitchFamily="18" charset="0"/>
                <a:cs typeface="Arial" pitchFamily="34" charset="0"/>
              </a:rPr>
              <a:t>3</a:t>
            </a:r>
            <a:r>
              <a:rPr lang="en-US" sz="1400" dirty="0" smtClean="0">
                <a:solidFill>
                  <a:schemeClr val="bg1"/>
                </a:solidFill>
                <a:latin typeface="Arial" pitchFamily="34" charset="0"/>
                <a:ea typeface="Times New Roman" pitchFamily="18" charset="0"/>
                <a:cs typeface="Arial" pitchFamily="34" charset="0"/>
              </a:rPr>
              <a:t>CH</a:t>
            </a:r>
            <a:r>
              <a:rPr lang="en-US" sz="1400" baseline="-30000" dirty="0" smtClean="0">
                <a:solidFill>
                  <a:schemeClr val="bg1"/>
                </a:solidFill>
                <a:latin typeface="Arial" pitchFamily="34" charset="0"/>
                <a:ea typeface="Times New Roman" pitchFamily="18" charset="0"/>
                <a:cs typeface="Arial" pitchFamily="34" charset="0"/>
              </a:rPr>
              <a:t>2</a:t>
            </a:r>
            <a:r>
              <a:rPr lang="en-US" sz="1400" dirty="0" smtClean="0">
                <a:solidFill>
                  <a:schemeClr val="bg1"/>
                </a:solidFill>
                <a:latin typeface="Arial" pitchFamily="34" charset="0"/>
                <a:ea typeface="Times New Roman" pitchFamily="18" charset="0"/>
                <a:cs typeface="Arial" pitchFamily="34" charset="0"/>
              </a:rPr>
              <a:t>CH</a:t>
            </a:r>
            <a:r>
              <a:rPr lang="en-US" sz="1400" baseline="-30000" dirty="0" smtClean="0">
                <a:solidFill>
                  <a:schemeClr val="bg1"/>
                </a:solidFill>
                <a:latin typeface="Arial" pitchFamily="34" charset="0"/>
                <a:ea typeface="Times New Roman" pitchFamily="18" charset="0"/>
                <a:cs typeface="Arial" pitchFamily="34" charset="0"/>
              </a:rPr>
              <a:t>2</a:t>
            </a:r>
            <a:r>
              <a:rPr lang="en-US" sz="1400" dirty="0" smtClean="0">
                <a:solidFill>
                  <a:schemeClr val="bg1"/>
                </a:solidFill>
                <a:latin typeface="Arial" pitchFamily="34" charset="0"/>
                <a:ea typeface="Times New Roman" pitchFamily="18" charset="0"/>
                <a:cs typeface="Arial" pitchFamily="34" charset="0"/>
              </a:rPr>
              <a:t>CH</a:t>
            </a:r>
            <a:r>
              <a:rPr lang="en-US" sz="1400" baseline="-30000" dirty="0" smtClean="0">
                <a:solidFill>
                  <a:schemeClr val="bg1"/>
                </a:solidFill>
                <a:latin typeface="Arial" pitchFamily="34" charset="0"/>
                <a:ea typeface="Times New Roman" pitchFamily="18" charset="0"/>
                <a:cs typeface="Arial" pitchFamily="34" charset="0"/>
              </a:rPr>
              <a:t>2</a:t>
            </a:r>
            <a:r>
              <a:rPr lang="en-US" sz="1400" dirty="0" smtClean="0">
                <a:solidFill>
                  <a:schemeClr val="bg1"/>
                </a:solidFill>
                <a:latin typeface="Arial" pitchFamily="34" charset="0"/>
                <a:ea typeface="Times New Roman" pitchFamily="18" charset="0"/>
                <a:cs typeface="Arial" pitchFamily="34" charset="0"/>
              </a:rPr>
              <a:t>CH</a:t>
            </a:r>
            <a:r>
              <a:rPr lang="en-US" sz="1400" baseline="-30000" dirty="0" smtClean="0">
                <a:solidFill>
                  <a:schemeClr val="bg1"/>
                </a:solidFill>
                <a:latin typeface="Arial" pitchFamily="34" charset="0"/>
                <a:ea typeface="Times New Roman" pitchFamily="18" charset="0"/>
                <a:cs typeface="Arial" pitchFamily="34" charset="0"/>
              </a:rPr>
              <a:t>3</a:t>
            </a:r>
            <a:r>
              <a:rPr lang="en-US" sz="1400" dirty="0" smtClean="0">
                <a:solidFill>
                  <a:schemeClr val="bg1"/>
                </a:solidFill>
                <a:latin typeface="Calibri"/>
                <a:ea typeface="Times New Roman" pitchFamily="18" charset="0"/>
                <a:cs typeface="Arial" pitchFamily="34" charset="0"/>
              </a:rPr>
              <a:t> </a:t>
            </a:r>
            <a:r>
              <a:rPr lang="en-US" sz="1400" dirty="0" smtClean="0">
                <a:solidFill>
                  <a:schemeClr val="bg1"/>
                </a:solidFill>
                <a:latin typeface="Arial" pitchFamily="34" charset="0"/>
                <a:ea typeface="Times New Roman" pitchFamily="18" charset="0"/>
                <a:cs typeface="Arial" pitchFamily="34" charset="0"/>
              </a:rPr>
              <a:t>or CH</a:t>
            </a:r>
            <a:r>
              <a:rPr lang="en-US" sz="1400" baseline="-30000" dirty="0" smtClean="0">
                <a:solidFill>
                  <a:schemeClr val="bg1"/>
                </a:solidFill>
                <a:latin typeface="Arial" pitchFamily="34" charset="0"/>
                <a:ea typeface="Times New Roman" pitchFamily="18" charset="0"/>
                <a:cs typeface="Arial" pitchFamily="34" charset="0"/>
              </a:rPr>
              <a:t>3</a:t>
            </a:r>
            <a:r>
              <a:rPr lang="en-US" sz="1400" dirty="0" smtClean="0">
                <a:solidFill>
                  <a:schemeClr val="bg1"/>
                </a:solidFill>
                <a:latin typeface="Calibri"/>
                <a:ea typeface="Times New Roman" pitchFamily="18" charset="0"/>
                <a:cs typeface="Arial" pitchFamily="34" charset="0"/>
              </a:rPr>
              <a:t> </a:t>
            </a:r>
            <a:r>
              <a:rPr lang="en-US" sz="1400" dirty="0" smtClean="0">
                <a:solidFill>
                  <a:schemeClr val="bg1"/>
                </a:solidFill>
                <a:latin typeface="Arial" pitchFamily="34" charset="0"/>
                <a:ea typeface="Times New Roman" pitchFamily="18" charset="0"/>
                <a:cs typeface="Arial" pitchFamily="34" charset="0"/>
              </a:rPr>
              <a:t>− CH</a:t>
            </a:r>
            <a:r>
              <a:rPr lang="en-US" sz="1400" baseline="-30000" dirty="0" smtClean="0">
                <a:solidFill>
                  <a:schemeClr val="bg1"/>
                </a:solidFill>
                <a:latin typeface="Arial" pitchFamily="34" charset="0"/>
                <a:ea typeface="Times New Roman" pitchFamily="18" charset="0"/>
                <a:cs typeface="Arial" pitchFamily="34" charset="0"/>
              </a:rPr>
              <a:t>2</a:t>
            </a:r>
            <a:r>
              <a:rPr lang="en-US" sz="1400" dirty="0" smtClean="0">
                <a:solidFill>
                  <a:schemeClr val="bg1"/>
                </a:solidFill>
                <a:latin typeface="Calibri"/>
                <a:ea typeface="Times New Roman" pitchFamily="18" charset="0"/>
                <a:cs typeface="Arial" pitchFamily="34" charset="0"/>
              </a:rPr>
              <a:t> </a:t>
            </a:r>
            <a:r>
              <a:rPr lang="en-US" sz="1400" dirty="0" smtClean="0">
                <a:solidFill>
                  <a:schemeClr val="bg1"/>
                </a:solidFill>
                <a:latin typeface="Arial" pitchFamily="34" charset="0"/>
                <a:ea typeface="Times New Roman" pitchFamily="18" charset="0"/>
                <a:cs typeface="Arial" pitchFamily="34" charset="0"/>
              </a:rPr>
              <a:t>− CH</a:t>
            </a:r>
            <a:r>
              <a:rPr lang="en-US" sz="1400" baseline="-30000" dirty="0" smtClean="0">
                <a:solidFill>
                  <a:schemeClr val="bg1"/>
                </a:solidFill>
                <a:latin typeface="Arial" pitchFamily="34" charset="0"/>
                <a:ea typeface="Times New Roman" pitchFamily="18" charset="0"/>
                <a:cs typeface="Arial" pitchFamily="34" charset="0"/>
              </a:rPr>
              <a:t>2</a:t>
            </a:r>
            <a:r>
              <a:rPr lang="en-US" sz="1400" dirty="0" smtClean="0">
                <a:solidFill>
                  <a:schemeClr val="bg1"/>
                </a:solidFill>
                <a:latin typeface="Calibri"/>
                <a:ea typeface="Times New Roman" pitchFamily="18" charset="0"/>
                <a:cs typeface="Arial" pitchFamily="34" charset="0"/>
              </a:rPr>
              <a:t> </a:t>
            </a:r>
            <a:r>
              <a:rPr lang="en-US" sz="1400" dirty="0" smtClean="0">
                <a:solidFill>
                  <a:schemeClr val="bg1"/>
                </a:solidFill>
                <a:latin typeface="Arial" pitchFamily="34" charset="0"/>
                <a:ea typeface="Times New Roman" pitchFamily="18" charset="0"/>
                <a:cs typeface="Arial" pitchFamily="34" charset="0"/>
              </a:rPr>
              <a:t>− CH</a:t>
            </a:r>
            <a:r>
              <a:rPr lang="en-US" sz="1400" baseline="-30000" dirty="0" smtClean="0">
                <a:solidFill>
                  <a:schemeClr val="bg1"/>
                </a:solidFill>
                <a:latin typeface="Arial" pitchFamily="34" charset="0"/>
                <a:ea typeface="Times New Roman" pitchFamily="18" charset="0"/>
                <a:cs typeface="Arial" pitchFamily="34" charset="0"/>
              </a:rPr>
              <a:t>2</a:t>
            </a:r>
            <a:r>
              <a:rPr lang="en-US" sz="1400" dirty="0" smtClean="0">
                <a:solidFill>
                  <a:schemeClr val="bg1"/>
                </a:solidFill>
                <a:latin typeface="Calibri"/>
                <a:ea typeface="Times New Roman" pitchFamily="18" charset="0"/>
                <a:cs typeface="Arial" pitchFamily="34" charset="0"/>
              </a:rPr>
              <a:t> </a:t>
            </a:r>
            <a:r>
              <a:rPr lang="en-US" sz="1400" dirty="0" smtClean="0">
                <a:solidFill>
                  <a:schemeClr val="bg1"/>
                </a:solidFill>
                <a:latin typeface="Arial" pitchFamily="34" charset="0"/>
                <a:ea typeface="Times New Roman" pitchFamily="18" charset="0"/>
                <a:cs typeface="Arial" pitchFamily="34" charset="0"/>
              </a:rPr>
              <a:t>− CH</a:t>
            </a:r>
            <a:r>
              <a:rPr lang="en-US" sz="1400" baseline="-30000" dirty="0" smtClean="0">
                <a:solidFill>
                  <a:schemeClr val="bg1"/>
                </a:solidFill>
                <a:latin typeface="Arial" pitchFamily="34" charset="0"/>
                <a:ea typeface="Times New Roman" pitchFamily="18" charset="0"/>
                <a:cs typeface="Arial" pitchFamily="34" charset="0"/>
              </a:rPr>
              <a:t>3</a:t>
            </a:r>
          </a:p>
          <a:p>
            <a:pPr lvl="0" fontAlgn="base">
              <a:spcBef>
                <a:spcPct val="0"/>
              </a:spcBef>
              <a:spcAft>
                <a:spcPct val="0"/>
              </a:spcAft>
            </a:pPr>
            <a:endParaRPr lang="en-US" sz="14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If C = 6, then; C</a:t>
            </a:r>
            <a:r>
              <a:rPr lang="en-US" sz="1400" baseline="-30000" dirty="0" smtClean="0">
                <a:solidFill>
                  <a:schemeClr val="bg1"/>
                </a:solidFill>
                <a:latin typeface="Arial" pitchFamily="34" charset="0"/>
                <a:ea typeface="Times New Roman" pitchFamily="18" charset="0"/>
                <a:cs typeface="Arial" pitchFamily="34" charset="0"/>
              </a:rPr>
              <a:t>n</a:t>
            </a:r>
            <a:r>
              <a:rPr lang="en-US" sz="1400" dirty="0" smtClean="0">
                <a:solidFill>
                  <a:schemeClr val="bg1"/>
                </a:solidFill>
                <a:latin typeface="Arial" pitchFamily="34" charset="0"/>
                <a:ea typeface="Times New Roman" pitchFamily="18" charset="0"/>
                <a:cs typeface="Arial" pitchFamily="34" charset="0"/>
              </a:rPr>
              <a:t>H</a:t>
            </a:r>
            <a:r>
              <a:rPr lang="en-US" sz="1400" baseline="-30000" dirty="0" smtClean="0">
                <a:solidFill>
                  <a:schemeClr val="bg1"/>
                </a:solidFill>
                <a:latin typeface="Arial" pitchFamily="34" charset="0"/>
                <a:ea typeface="Times New Roman" pitchFamily="18" charset="0"/>
                <a:cs typeface="Arial" pitchFamily="34" charset="0"/>
              </a:rPr>
              <a:t>2n+2</a:t>
            </a:r>
            <a:r>
              <a:rPr lang="en-US" sz="1400" dirty="0" smtClean="0">
                <a:solidFill>
                  <a:schemeClr val="bg1"/>
                </a:solidFill>
                <a:latin typeface="Calibri"/>
                <a:ea typeface="Times New Roman" pitchFamily="18" charset="0"/>
                <a:cs typeface="Arial" pitchFamily="34" charset="0"/>
              </a:rPr>
              <a:t> </a:t>
            </a:r>
            <a:r>
              <a:rPr lang="en-US" sz="1400" dirty="0" smtClean="0">
                <a:solidFill>
                  <a:schemeClr val="bg1"/>
                </a:solidFill>
                <a:latin typeface="Arial" pitchFamily="34" charset="0"/>
                <a:ea typeface="Times New Roman" pitchFamily="18" charset="0"/>
                <a:cs typeface="Arial" pitchFamily="34" charset="0"/>
              </a:rPr>
              <a:t>= C</a:t>
            </a:r>
            <a:r>
              <a:rPr lang="en-US" sz="1400" baseline="-30000" dirty="0" smtClean="0">
                <a:solidFill>
                  <a:schemeClr val="bg1"/>
                </a:solidFill>
                <a:latin typeface="Arial" pitchFamily="34" charset="0"/>
                <a:ea typeface="Times New Roman" pitchFamily="18" charset="0"/>
                <a:cs typeface="Arial" pitchFamily="34" charset="0"/>
              </a:rPr>
              <a:t>6</a:t>
            </a:r>
            <a:r>
              <a:rPr lang="en-US" sz="1400" dirty="0" smtClean="0">
                <a:solidFill>
                  <a:schemeClr val="bg1"/>
                </a:solidFill>
                <a:latin typeface="Arial" pitchFamily="34" charset="0"/>
                <a:ea typeface="Times New Roman" pitchFamily="18" charset="0"/>
                <a:cs typeface="Arial" pitchFamily="34" charset="0"/>
              </a:rPr>
              <a:t>H</a:t>
            </a:r>
            <a:r>
              <a:rPr lang="en-US" sz="1400" baseline="-30000" dirty="0" smtClean="0">
                <a:solidFill>
                  <a:schemeClr val="bg1"/>
                </a:solidFill>
                <a:latin typeface="Arial" pitchFamily="34" charset="0"/>
                <a:ea typeface="Times New Roman" pitchFamily="18" charset="0"/>
                <a:cs typeface="Arial" pitchFamily="34" charset="0"/>
              </a:rPr>
              <a:t>2x6+2</a:t>
            </a:r>
            <a:r>
              <a:rPr lang="en-US" sz="1400" dirty="0" smtClean="0">
                <a:solidFill>
                  <a:schemeClr val="bg1"/>
                </a:solidFill>
                <a:latin typeface="Calibri"/>
                <a:ea typeface="Times New Roman" pitchFamily="18" charset="0"/>
                <a:cs typeface="Arial" pitchFamily="34" charset="0"/>
              </a:rPr>
              <a:t> </a:t>
            </a:r>
            <a:r>
              <a:rPr lang="en-US" sz="1400" dirty="0" smtClean="0">
                <a:solidFill>
                  <a:schemeClr val="bg1"/>
                </a:solidFill>
                <a:latin typeface="Arial" pitchFamily="34" charset="0"/>
                <a:ea typeface="Times New Roman" pitchFamily="18" charset="0"/>
                <a:cs typeface="Arial" pitchFamily="34" charset="0"/>
              </a:rPr>
              <a:t>= C</a:t>
            </a:r>
            <a:r>
              <a:rPr lang="en-US" sz="1400" baseline="-30000" dirty="0" smtClean="0">
                <a:solidFill>
                  <a:schemeClr val="bg1"/>
                </a:solidFill>
                <a:latin typeface="Arial" pitchFamily="34" charset="0"/>
                <a:ea typeface="Times New Roman" pitchFamily="18" charset="0"/>
                <a:cs typeface="Arial" pitchFamily="34" charset="0"/>
              </a:rPr>
              <a:t>6</a:t>
            </a:r>
            <a:r>
              <a:rPr lang="en-US" sz="1400" dirty="0" smtClean="0">
                <a:solidFill>
                  <a:schemeClr val="bg1"/>
                </a:solidFill>
                <a:latin typeface="Arial" pitchFamily="34" charset="0"/>
                <a:ea typeface="Times New Roman" pitchFamily="18" charset="0"/>
                <a:cs typeface="Arial" pitchFamily="34" charset="0"/>
              </a:rPr>
              <a:t>H</a:t>
            </a:r>
            <a:r>
              <a:rPr lang="en-US" sz="1400" baseline="-30000" dirty="0" smtClean="0">
                <a:solidFill>
                  <a:schemeClr val="bg1"/>
                </a:solidFill>
                <a:latin typeface="Arial" pitchFamily="34" charset="0"/>
                <a:ea typeface="Times New Roman" pitchFamily="18" charset="0"/>
                <a:cs typeface="Arial" pitchFamily="34" charset="0"/>
              </a:rPr>
              <a:t>14</a:t>
            </a:r>
            <a:endParaRPr lang="en-US" sz="14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Name of this compound is hexane. It can be shown by following structural formula:</a:t>
            </a:r>
            <a:endParaRPr lang="en-US" sz="1400" dirty="0" smtClean="0">
              <a:solidFill>
                <a:schemeClr val="bg1"/>
              </a:solidFill>
              <a:latin typeface="Arial" pitchFamily="34" charset="0"/>
              <a:cs typeface="Arial" pitchFamily="34" charset="0"/>
            </a:endParaRPr>
          </a:p>
          <a:p>
            <a:pPr lvl="0" eaLnBrk="0" fontAlgn="base" hangingPunct="0">
              <a:spcBef>
                <a:spcPct val="0"/>
              </a:spcBef>
              <a:spcAft>
                <a:spcPct val="0"/>
              </a:spcAft>
            </a:pPr>
            <a:endParaRPr lang="en-US" sz="1400" dirty="0" smtClean="0">
              <a:solidFill>
                <a:schemeClr val="bg1"/>
              </a:solidFill>
              <a:latin typeface="Arial" pitchFamily="34" charset="0"/>
              <a:cs typeface="Arial" pitchFamily="34" charset="0"/>
            </a:endParaRPr>
          </a:p>
        </p:txBody>
      </p:sp>
      <p:sp>
        <p:nvSpPr>
          <p:cNvPr id="46" name="Rectangle 11"/>
          <p:cNvSpPr>
            <a:spLocks noChangeArrowheads="1"/>
          </p:cNvSpPr>
          <p:nvPr/>
        </p:nvSpPr>
        <p:spPr bwMode="auto">
          <a:xfrm>
            <a:off x="1457313" y="3638550"/>
            <a:ext cx="6238887" cy="774531"/>
          </a:xfrm>
          <a:prstGeom prst="rect">
            <a:avLst/>
          </a:prstGeom>
          <a:noFill/>
          <a:ln w="9525">
            <a:noFill/>
            <a:miter lim="800000"/>
            <a:headEnd/>
            <a:tailEnd/>
          </a:ln>
          <a:effectLst/>
        </p:spPr>
        <p:txBody>
          <a:bodyPr vert="horz" wrap="none" lIns="0" tIns="0" rIns="0" bIns="12696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strike="noStrike" cap="none" normalizeH="0" baseline="0" dirty="0" smtClean="0">
                <a:ln>
                  <a:noFill/>
                </a:ln>
                <a:solidFill>
                  <a:schemeClr val="bg1"/>
                </a:solidFill>
                <a:effectLst/>
                <a:latin typeface="Arial" pitchFamily="34" charset="0"/>
                <a:ea typeface="Times New Roman" pitchFamily="18" charset="0"/>
                <a:cs typeface="Arial" pitchFamily="34" charset="0"/>
              </a:rPr>
              <a:t>Structural formula of hexane can also be written as CH</a:t>
            </a:r>
            <a:r>
              <a:rPr kumimoji="0" lang="en-US" sz="1400" b="0" i="0" strike="noStrike" cap="none" normalizeH="0" baseline="-30000" dirty="0" smtClean="0">
                <a:ln>
                  <a:noFill/>
                </a:ln>
                <a:solidFill>
                  <a:schemeClr val="bg1"/>
                </a:solidFill>
                <a:effectLst/>
                <a:latin typeface="Arial" pitchFamily="34" charset="0"/>
                <a:ea typeface="Times New Roman" pitchFamily="18" charset="0"/>
                <a:cs typeface="Arial" pitchFamily="34" charset="0"/>
              </a:rPr>
              <a:t>3</a:t>
            </a:r>
            <a:r>
              <a:rPr kumimoji="0" lang="en-US" sz="1400" b="0" i="0" strike="noStrike" cap="none" normalizeH="0" baseline="0" dirty="0" smtClean="0">
                <a:ln>
                  <a:noFill/>
                </a:ln>
                <a:solidFill>
                  <a:schemeClr val="bg1"/>
                </a:solidFill>
                <a:effectLst/>
                <a:latin typeface="Arial" pitchFamily="34" charset="0"/>
                <a:ea typeface="Times New Roman" pitchFamily="18" charset="0"/>
                <a:cs typeface="Arial" pitchFamily="34" charset="0"/>
              </a:rPr>
              <a:t>CH</a:t>
            </a:r>
            <a:r>
              <a:rPr kumimoji="0" lang="en-US" sz="1400" b="0" i="0" strike="noStrike" cap="none" normalizeH="0" baseline="-30000" dirty="0" smtClean="0">
                <a:ln>
                  <a:noFill/>
                </a:ln>
                <a:solidFill>
                  <a:schemeClr val="bg1"/>
                </a:solidFill>
                <a:effectLst/>
                <a:latin typeface="Arial" pitchFamily="34" charset="0"/>
                <a:ea typeface="Times New Roman" pitchFamily="18" charset="0"/>
                <a:cs typeface="Arial" pitchFamily="34" charset="0"/>
              </a:rPr>
              <a:t>2</a:t>
            </a:r>
            <a:r>
              <a:rPr kumimoji="0" lang="en-US" sz="1400" b="0" i="0" strike="noStrike" cap="none" normalizeH="0" baseline="0" dirty="0" smtClean="0">
                <a:ln>
                  <a:noFill/>
                </a:ln>
                <a:solidFill>
                  <a:schemeClr val="bg1"/>
                </a:solidFill>
                <a:effectLst/>
                <a:latin typeface="Arial" pitchFamily="34" charset="0"/>
                <a:ea typeface="Times New Roman" pitchFamily="18" charset="0"/>
                <a:cs typeface="Arial" pitchFamily="34" charset="0"/>
              </a:rPr>
              <a:t>CH</a:t>
            </a:r>
            <a:r>
              <a:rPr kumimoji="0" lang="en-US" sz="1400" b="0" i="0" strike="noStrike" cap="none" normalizeH="0" baseline="-30000" dirty="0" smtClean="0">
                <a:ln>
                  <a:noFill/>
                </a:ln>
                <a:solidFill>
                  <a:schemeClr val="bg1"/>
                </a:solidFill>
                <a:effectLst/>
                <a:latin typeface="Arial" pitchFamily="34" charset="0"/>
                <a:ea typeface="Times New Roman" pitchFamily="18" charset="0"/>
                <a:cs typeface="Arial" pitchFamily="34" charset="0"/>
              </a:rPr>
              <a:t>2</a:t>
            </a:r>
            <a:r>
              <a:rPr kumimoji="0" lang="en-US" sz="1400" b="0" i="0" strike="noStrike" cap="none" normalizeH="0" baseline="0" dirty="0" smtClean="0">
                <a:ln>
                  <a:noFill/>
                </a:ln>
                <a:solidFill>
                  <a:schemeClr val="bg1"/>
                </a:solidFill>
                <a:effectLst/>
                <a:latin typeface="Arial" pitchFamily="34" charset="0"/>
                <a:ea typeface="Times New Roman" pitchFamily="18" charset="0"/>
                <a:cs typeface="Arial" pitchFamily="34" charset="0"/>
              </a:rPr>
              <a:t>CH</a:t>
            </a:r>
            <a:r>
              <a:rPr kumimoji="0" lang="en-US" sz="1400" b="0" i="0" strike="noStrike" cap="none" normalizeH="0" baseline="-30000" dirty="0" smtClean="0">
                <a:ln>
                  <a:noFill/>
                </a:ln>
                <a:solidFill>
                  <a:schemeClr val="bg1"/>
                </a:solidFill>
                <a:effectLst/>
                <a:latin typeface="Arial" pitchFamily="34" charset="0"/>
                <a:ea typeface="Times New Roman" pitchFamily="18" charset="0"/>
                <a:cs typeface="Arial" pitchFamily="34" charset="0"/>
              </a:rPr>
              <a:t>2</a:t>
            </a:r>
            <a:r>
              <a:rPr kumimoji="0" lang="en-US" sz="1400" b="0" i="0" strike="noStrike" cap="none" normalizeH="0" baseline="0" dirty="0" smtClean="0">
                <a:ln>
                  <a:noFill/>
                </a:ln>
                <a:solidFill>
                  <a:schemeClr val="bg1"/>
                </a:solidFill>
                <a:effectLst/>
                <a:latin typeface="Arial" pitchFamily="34" charset="0"/>
                <a:ea typeface="Times New Roman" pitchFamily="18" charset="0"/>
                <a:cs typeface="Arial" pitchFamily="34" charset="0"/>
              </a:rPr>
              <a:t>CH</a:t>
            </a:r>
            <a:r>
              <a:rPr kumimoji="0" lang="en-US" sz="1400" b="0" i="0" strike="noStrike" cap="none" normalizeH="0" baseline="-30000" dirty="0" smtClean="0">
                <a:ln>
                  <a:noFill/>
                </a:ln>
                <a:solidFill>
                  <a:schemeClr val="bg1"/>
                </a:solidFill>
                <a:effectLst/>
                <a:latin typeface="Arial" pitchFamily="34" charset="0"/>
                <a:ea typeface="Times New Roman" pitchFamily="18" charset="0"/>
                <a:cs typeface="Arial" pitchFamily="34" charset="0"/>
              </a:rPr>
              <a:t>2</a:t>
            </a:r>
            <a:r>
              <a:rPr kumimoji="0" lang="en-US" sz="1400" b="0" i="0" strike="noStrike" cap="none" normalizeH="0" baseline="0" dirty="0" smtClean="0">
                <a:ln>
                  <a:noFill/>
                </a:ln>
                <a:solidFill>
                  <a:schemeClr val="bg1"/>
                </a:solidFill>
                <a:effectLst/>
                <a:latin typeface="Arial" pitchFamily="34" charset="0"/>
                <a:ea typeface="Times New Roman" pitchFamily="18" charset="0"/>
                <a:cs typeface="Arial" pitchFamily="34" charset="0"/>
              </a:rPr>
              <a:t>CH</a:t>
            </a:r>
            <a:r>
              <a:rPr kumimoji="0" lang="en-US" sz="1400" b="0" i="0" strike="noStrike" cap="none" normalizeH="0" baseline="-30000" dirty="0" smtClean="0">
                <a:ln>
                  <a:noFill/>
                </a:ln>
                <a:solidFill>
                  <a:schemeClr val="bg1"/>
                </a:solidFill>
                <a:effectLst/>
                <a:latin typeface="Arial" pitchFamily="34" charset="0"/>
                <a:ea typeface="Times New Roman" pitchFamily="18" charset="0"/>
                <a:cs typeface="Arial" pitchFamily="34" charset="0"/>
              </a:rPr>
              <a:t>3</a:t>
            </a:r>
            <a:r>
              <a:rPr kumimoji="0" lang="en-US" sz="1400" b="0" i="0" strike="noStrike" cap="none" normalizeH="0" baseline="0" dirty="0" smtClean="0">
                <a:ln>
                  <a:noFill/>
                </a:ln>
                <a:solidFill>
                  <a:schemeClr val="bg1"/>
                </a:solidFill>
                <a:effectLst/>
                <a:latin typeface="Calibri"/>
                <a:ea typeface="Times New Roman" pitchFamily="18" charset="0"/>
                <a:cs typeface="Arial" pitchFamily="34" charset="0"/>
              </a:rPr>
              <a:t> </a:t>
            </a:r>
            <a:r>
              <a:rPr kumimoji="0" lang="en-US" sz="1400" b="0" i="0" strike="noStrike" cap="none" normalizeH="0" baseline="0" dirty="0" smtClean="0">
                <a:ln>
                  <a:noFill/>
                </a:ln>
                <a:solidFill>
                  <a:schemeClr val="bg1"/>
                </a:solidFill>
                <a:effectLst/>
                <a:latin typeface="Arial" pitchFamily="34" charset="0"/>
                <a:ea typeface="Times New Roman" pitchFamily="18" charset="0"/>
                <a:cs typeface="Arial" pitchFamily="34" charset="0"/>
              </a:rPr>
              <a:t>or</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strike="noStrike" cap="none" normalizeH="0" baseline="0" dirty="0" smtClean="0">
                <a:ln>
                  <a:noFill/>
                </a:ln>
                <a:solidFill>
                  <a:schemeClr val="bg1"/>
                </a:solidFill>
                <a:effectLst/>
                <a:latin typeface="Arial" pitchFamily="34" charset="0"/>
                <a:ea typeface="Times New Roman" pitchFamily="18" charset="0"/>
                <a:cs typeface="Arial" pitchFamily="34" charset="0"/>
              </a:rPr>
              <a:t> CH</a:t>
            </a:r>
            <a:r>
              <a:rPr kumimoji="0" lang="en-US" sz="1400" b="0" i="0" strike="noStrike" cap="none" normalizeH="0" baseline="-30000" dirty="0" smtClean="0">
                <a:ln>
                  <a:noFill/>
                </a:ln>
                <a:solidFill>
                  <a:schemeClr val="bg1"/>
                </a:solidFill>
                <a:effectLst/>
                <a:latin typeface="Arial" pitchFamily="34" charset="0"/>
                <a:ea typeface="Times New Roman" pitchFamily="18" charset="0"/>
                <a:cs typeface="Arial" pitchFamily="34" charset="0"/>
              </a:rPr>
              <a:t>3</a:t>
            </a:r>
            <a:r>
              <a:rPr kumimoji="0" lang="en-US" sz="1400" b="0" i="0" strike="noStrike" cap="none" normalizeH="0" baseline="0" dirty="0" smtClean="0">
                <a:ln>
                  <a:noFill/>
                </a:ln>
                <a:solidFill>
                  <a:schemeClr val="bg1"/>
                </a:solidFill>
                <a:effectLst/>
                <a:latin typeface="Calibri"/>
                <a:ea typeface="Times New Roman" pitchFamily="18" charset="0"/>
                <a:cs typeface="Arial" pitchFamily="34" charset="0"/>
              </a:rPr>
              <a:t> </a:t>
            </a:r>
            <a:r>
              <a:rPr kumimoji="0" lang="en-US" sz="1400" b="0" i="0" strike="noStrike" cap="none" normalizeH="0" baseline="0" dirty="0" smtClean="0">
                <a:ln>
                  <a:noFill/>
                </a:ln>
                <a:solidFill>
                  <a:schemeClr val="bg1"/>
                </a:solidFill>
                <a:effectLst/>
                <a:latin typeface="Arial" pitchFamily="34" charset="0"/>
                <a:ea typeface="Times New Roman" pitchFamily="18" charset="0"/>
                <a:cs typeface="Arial" pitchFamily="34" charset="0"/>
              </a:rPr>
              <a:t>− CH</a:t>
            </a:r>
            <a:r>
              <a:rPr kumimoji="0" lang="en-US" sz="1400" b="0" i="0" strike="noStrike" cap="none" normalizeH="0" baseline="-30000" dirty="0" smtClean="0">
                <a:ln>
                  <a:noFill/>
                </a:ln>
                <a:solidFill>
                  <a:schemeClr val="bg1"/>
                </a:solidFill>
                <a:effectLst/>
                <a:latin typeface="Arial" pitchFamily="34" charset="0"/>
                <a:ea typeface="Times New Roman" pitchFamily="18" charset="0"/>
                <a:cs typeface="Arial" pitchFamily="34" charset="0"/>
              </a:rPr>
              <a:t>2</a:t>
            </a:r>
            <a:r>
              <a:rPr kumimoji="0" lang="en-US" sz="1400" b="0" i="0" strike="noStrike" cap="none" normalizeH="0" baseline="0" dirty="0" smtClean="0">
                <a:ln>
                  <a:noFill/>
                </a:ln>
                <a:solidFill>
                  <a:schemeClr val="bg1"/>
                </a:solidFill>
                <a:effectLst/>
                <a:latin typeface="Calibri"/>
                <a:ea typeface="Times New Roman" pitchFamily="18" charset="0"/>
                <a:cs typeface="Arial" pitchFamily="34" charset="0"/>
              </a:rPr>
              <a:t> </a:t>
            </a:r>
            <a:r>
              <a:rPr kumimoji="0" lang="en-US" sz="1400" b="0" i="0" strike="noStrike" cap="none" normalizeH="0" baseline="0" dirty="0" smtClean="0">
                <a:ln>
                  <a:noFill/>
                </a:ln>
                <a:solidFill>
                  <a:schemeClr val="bg1"/>
                </a:solidFill>
                <a:effectLst/>
                <a:latin typeface="Arial" pitchFamily="34" charset="0"/>
                <a:ea typeface="Times New Roman" pitchFamily="18" charset="0"/>
                <a:cs typeface="Arial" pitchFamily="34" charset="0"/>
              </a:rPr>
              <a:t>− CH</a:t>
            </a:r>
            <a:r>
              <a:rPr kumimoji="0" lang="en-US" sz="1400" b="0" i="0" strike="noStrike" cap="none" normalizeH="0" baseline="-30000" dirty="0" smtClean="0">
                <a:ln>
                  <a:noFill/>
                </a:ln>
                <a:solidFill>
                  <a:schemeClr val="bg1"/>
                </a:solidFill>
                <a:effectLst/>
                <a:latin typeface="Arial" pitchFamily="34" charset="0"/>
                <a:ea typeface="Times New Roman" pitchFamily="18" charset="0"/>
                <a:cs typeface="Arial" pitchFamily="34" charset="0"/>
              </a:rPr>
              <a:t>2</a:t>
            </a:r>
            <a:r>
              <a:rPr kumimoji="0" lang="en-US" sz="1400" b="0" i="0" strike="noStrike" cap="none" normalizeH="0" baseline="0" dirty="0" smtClean="0">
                <a:ln>
                  <a:noFill/>
                </a:ln>
                <a:solidFill>
                  <a:schemeClr val="bg1"/>
                </a:solidFill>
                <a:effectLst/>
                <a:latin typeface="Calibri"/>
                <a:ea typeface="Times New Roman" pitchFamily="18" charset="0"/>
                <a:cs typeface="Arial" pitchFamily="34" charset="0"/>
              </a:rPr>
              <a:t> </a:t>
            </a:r>
            <a:r>
              <a:rPr kumimoji="0" lang="en-US" sz="1400" b="0" i="0" strike="noStrike" cap="none" normalizeH="0" baseline="0" dirty="0" smtClean="0">
                <a:ln>
                  <a:noFill/>
                </a:ln>
                <a:solidFill>
                  <a:schemeClr val="bg1"/>
                </a:solidFill>
                <a:effectLst/>
                <a:latin typeface="Arial" pitchFamily="34" charset="0"/>
                <a:ea typeface="Times New Roman" pitchFamily="18" charset="0"/>
                <a:cs typeface="Arial" pitchFamily="34" charset="0"/>
              </a:rPr>
              <a:t>− CH</a:t>
            </a:r>
            <a:r>
              <a:rPr kumimoji="0" lang="en-US" sz="1400" b="0" i="0" strike="noStrike" cap="none" normalizeH="0" baseline="-30000" dirty="0" smtClean="0">
                <a:ln>
                  <a:noFill/>
                </a:ln>
                <a:solidFill>
                  <a:schemeClr val="bg1"/>
                </a:solidFill>
                <a:effectLst/>
                <a:latin typeface="Arial" pitchFamily="34" charset="0"/>
                <a:ea typeface="Times New Roman" pitchFamily="18" charset="0"/>
                <a:cs typeface="Arial" pitchFamily="34" charset="0"/>
              </a:rPr>
              <a:t>2</a:t>
            </a:r>
            <a:r>
              <a:rPr kumimoji="0" lang="en-US" sz="1400" b="0" i="0" strike="noStrike" cap="none" normalizeH="0" baseline="0" dirty="0" smtClean="0">
                <a:ln>
                  <a:noFill/>
                </a:ln>
                <a:solidFill>
                  <a:schemeClr val="bg1"/>
                </a:solidFill>
                <a:effectLst/>
                <a:latin typeface="Calibri"/>
                <a:ea typeface="Times New Roman" pitchFamily="18" charset="0"/>
                <a:cs typeface="Arial" pitchFamily="34" charset="0"/>
              </a:rPr>
              <a:t> </a:t>
            </a:r>
            <a:r>
              <a:rPr kumimoji="0" lang="en-US" sz="1400" b="0" i="0" strike="noStrike" cap="none" normalizeH="0" baseline="0" dirty="0" smtClean="0">
                <a:ln>
                  <a:noFill/>
                </a:ln>
                <a:solidFill>
                  <a:schemeClr val="bg1"/>
                </a:solidFill>
                <a:effectLst/>
                <a:latin typeface="Arial" pitchFamily="34" charset="0"/>
                <a:ea typeface="Times New Roman" pitchFamily="18" charset="0"/>
                <a:cs typeface="Arial" pitchFamily="34" charset="0"/>
              </a:rPr>
              <a:t>− CH</a:t>
            </a:r>
            <a:r>
              <a:rPr kumimoji="0" lang="en-US" sz="1400" b="0" i="0" strike="noStrike" cap="none" normalizeH="0" baseline="-30000" dirty="0" smtClean="0">
                <a:ln>
                  <a:noFill/>
                </a:ln>
                <a:solidFill>
                  <a:schemeClr val="bg1"/>
                </a:solidFill>
                <a:effectLst/>
                <a:latin typeface="Arial" pitchFamily="34" charset="0"/>
                <a:ea typeface="Times New Roman" pitchFamily="18" charset="0"/>
                <a:cs typeface="Arial" pitchFamily="34" charset="0"/>
              </a:rPr>
              <a:t>2</a:t>
            </a:r>
            <a:r>
              <a:rPr kumimoji="0" lang="en-US" sz="1400" b="0" i="0" strike="noStrike" cap="none" normalizeH="0" baseline="0" dirty="0" smtClean="0">
                <a:ln>
                  <a:noFill/>
                </a:ln>
                <a:solidFill>
                  <a:schemeClr val="bg1"/>
                </a:solidFill>
                <a:effectLst/>
                <a:latin typeface="Calibri"/>
                <a:ea typeface="Times New Roman" pitchFamily="18" charset="0"/>
                <a:cs typeface="Arial" pitchFamily="34" charset="0"/>
              </a:rPr>
              <a:t> </a:t>
            </a:r>
            <a:r>
              <a:rPr kumimoji="0" lang="en-US" sz="1400" b="0" i="0" strike="noStrike" cap="none" normalizeH="0" baseline="0" dirty="0" smtClean="0">
                <a:ln>
                  <a:noFill/>
                </a:ln>
                <a:solidFill>
                  <a:schemeClr val="bg1"/>
                </a:solidFill>
                <a:effectLst/>
                <a:latin typeface="Arial" pitchFamily="34" charset="0"/>
                <a:ea typeface="Times New Roman" pitchFamily="18" charset="0"/>
                <a:cs typeface="Arial" pitchFamily="34" charset="0"/>
              </a:rPr>
              <a:t>− CH</a:t>
            </a:r>
            <a:r>
              <a:rPr kumimoji="0" lang="en-US" sz="1400" b="0" i="0" strike="noStrike" cap="none" normalizeH="0" baseline="-30000" dirty="0" smtClean="0">
                <a:ln>
                  <a:noFill/>
                </a:ln>
                <a:solidFill>
                  <a:schemeClr val="bg1"/>
                </a:solidFill>
                <a:effectLst/>
                <a:latin typeface="Arial" pitchFamily="34" charset="0"/>
                <a:ea typeface="Times New Roman" pitchFamily="18" charset="0"/>
                <a:cs typeface="Arial" pitchFamily="34" charset="0"/>
              </a:rPr>
              <a:t>3</a:t>
            </a:r>
            <a:endParaRPr kumimoji="0" lang="en-US" sz="1400" b="0" i="0" strike="noStrike" cap="none" normalizeH="0" baseline="0" dirty="0" smtClean="0">
              <a:ln>
                <a:noFill/>
              </a:ln>
              <a:solidFill>
                <a:schemeClr val="bg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400" b="0" i="0" strike="noStrike" cap="none" normalizeH="0" baseline="0" dirty="0" smtClean="0">
              <a:ln>
                <a:noFill/>
              </a:ln>
              <a:solidFill>
                <a:schemeClr val="bg1"/>
              </a:solidFill>
              <a:effectLst/>
              <a:latin typeface="Arial" pitchFamily="34" charset="0"/>
              <a:cs typeface="Arial" pitchFamily="34" charset="0"/>
            </a:endParaRPr>
          </a:p>
        </p:txBody>
      </p:sp>
      <p:cxnSp>
        <p:nvCxnSpPr>
          <p:cNvPr id="48" name="Straight Connector 47"/>
          <p:cNvCxnSpPr/>
          <p:nvPr/>
        </p:nvCxnSpPr>
        <p:spPr>
          <a:xfrm rot="5400000" flipH="1" flipV="1">
            <a:off x="4900656" y="238784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9" name="Straight Connector 48"/>
          <p:cNvCxnSpPr/>
          <p:nvPr/>
        </p:nvCxnSpPr>
        <p:spPr>
          <a:xfrm rot="5400000" flipH="1" flipV="1">
            <a:off x="4891808" y="27835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50" name="Straight Connector 49"/>
          <p:cNvCxnSpPr/>
          <p:nvPr/>
        </p:nvCxnSpPr>
        <p:spPr>
          <a:xfrm>
            <a:off x="4695510" y="259135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51" name="Straight Connector 50"/>
          <p:cNvCxnSpPr/>
          <p:nvPr/>
        </p:nvCxnSpPr>
        <p:spPr>
          <a:xfrm>
            <a:off x="5049486" y="260151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52" name="TextBox 51"/>
          <p:cNvSpPr txBox="1"/>
          <p:nvPr/>
        </p:nvSpPr>
        <p:spPr>
          <a:xfrm>
            <a:off x="4793862" y="241571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53" name="TextBox 52"/>
          <p:cNvSpPr txBox="1"/>
          <p:nvPr/>
        </p:nvSpPr>
        <p:spPr>
          <a:xfrm>
            <a:off x="5125678" y="2413222"/>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54" name="TextBox 53"/>
          <p:cNvSpPr txBox="1"/>
          <p:nvPr/>
        </p:nvSpPr>
        <p:spPr>
          <a:xfrm>
            <a:off x="4425126" y="240339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55" name="TextBox 54"/>
          <p:cNvSpPr txBox="1"/>
          <p:nvPr/>
        </p:nvSpPr>
        <p:spPr>
          <a:xfrm>
            <a:off x="4793838" y="275918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56" name="TextBox 55"/>
          <p:cNvSpPr txBox="1"/>
          <p:nvPr/>
        </p:nvSpPr>
        <p:spPr>
          <a:xfrm>
            <a:off x="4803670" y="204634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57" name="Straight Connector 56"/>
          <p:cNvCxnSpPr/>
          <p:nvPr/>
        </p:nvCxnSpPr>
        <p:spPr>
          <a:xfrm rot="5400000" flipH="1" flipV="1">
            <a:off x="5232168" y="241488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58" name="Straight Connector 57"/>
          <p:cNvCxnSpPr/>
          <p:nvPr/>
        </p:nvCxnSpPr>
        <p:spPr>
          <a:xfrm rot="5400000" flipH="1" flipV="1">
            <a:off x="4529160" y="276084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59" name="Straight Connector 58"/>
          <p:cNvCxnSpPr/>
          <p:nvPr/>
        </p:nvCxnSpPr>
        <p:spPr>
          <a:xfrm>
            <a:off x="5383774" y="261319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60" name="TextBox 59"/>
          <p:cNvSpPr txBox="1"/>
          <p:nvPr/>
        </p:nvSpPr>
        <p:spPr>
          <a:xfrm>
            <a:off x="5125678" y="205434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61" name="TextBox 60"/>
          <p:cNvSpPr txBox="1"/>
          <p:nvPr/>
        </p:nvSpPr>
        <p:spPr>
          <a:xfrm>
            <a:off x="5137966" y="276409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62" name="TextBox 61"/>
          <p:cNvSpPr txBox="1"/>
          <p:nvPr/>
        </p:nvSpPr>
        <p:spPr>
          <a:xfrm>
            <a:off x="5459974" y="242734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63" name="TextBox 62"/>
          <p:cNvSpPr txBox="1"/>
          <p:nvPr/>
        </p:nvSpPr>
        <p:spPr>
          <a:xfrm>
            <a:off x="4469374" y="204634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64" name="Straight Connector 63"/>
          <p:cNvCxnSpPr/>
          <p:nvPr/>
        </p:nvCxnSpPr>
        <p:spPr>
          <a:xfrm rot="5400000" flipH="1" flipV="1">
            <a:off x="3430408" y="2362020"/>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65" name="Straight Connector 64"/>
          <p:cNvCxnSpPr/>
          <p:nvPr/>
        </p:nvCxnSpPr>
        <p:spPr>
          <a:xfrm>
            <a:off x="4316974" y="257974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66" name="TextBox 65"/>
          <p:cNvSpPr txBox="1"/>
          <p:nvPr/>
        </p:nvSpPr>
        <p:spPr>
          <a:xfrm>
            <a:off x="4432502" y="27438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67" name="TextBox 66"/>
          <p:cNvSpPr txBox="1"/>
          <p:nvPr/>
        </p:nvSpPr>
        <p:spPr>
          <a:xfrm>
            <a:off x="4068710" y="239968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68" name="Straight Connector 67"/>
          <p:cNvCxnSpPr/>
          <p:nvPr/>
        </p:nvCxnSpPr>
        <p:spPr>
          <a:xfrm rot="5400000" flipH="1" flipV="1">
            <a:off x="5232168" y="278788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69" name="Straight Connector 68"/>
          <p:cNvCxnSpPr/>
          <p:nvPr/>
        </p:nvCxnSpPr>
        <p:spPr>
          <a:xfrm rot="5400000" flipH="1" flipV="1">
            <a:off x="4170304" y="237984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70" name="TextBox 69"/>
          <p:cNvSpPr txBox="1"/>
          <p:nvPr/>
        </p:nvSpPr>
        <p:spPr>
          <a:xfrm>
            <a:off x="4068710" y="27438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71" name="Straight Connector 70"/>
          <p:cNvCxnSpPr/>
          <p:nvPr/>
        </p:nvCxnSpPr>
        <p:spPr>
          <a:xfrm rot="5400000" flipH="1" flipV="1">
            <a:off x="4175200" y="275101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72" name="Straight Connector 71"/>
          <p:cNvCxnSpPr/>
          <p:nvPr/>
        </p:nvCxnSpPr>
        <p:spPr>
          <a:xfrm>
            <a:off x="3992510" y="257974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73" name="TextBox 72"/>
          <p:cNvSpPr txBox="1"/>
          <p:nvPr/>
        </p:nvSpPr>
        <p:spPr>
          <a:xfrm>
            <a:off x="3714750" y="2407682"/>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74" name="TextBox 73"/>
          <p:cNvSpPr txBox="1"/>
          <p:nvPr/>
        </p:nvSpPr>
        <p:spPr>
          <a:xfrm>
            <a:off x="4068710" y="20500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75" name="Straight Connector 74"/>
          <p:cNvCxnSpPr/>
          <p:nvPr/>
        </p:nvCxnSpPr>
        <p:spPr>
          <a:xfrm rot="5400000" flipH="1" flipV="1">
            <a:off x="3807364" y="2398892"/>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76" name="Straight Connector 75"/>
          <p:cNvCxnSpPr/>
          <p:nvPr/>
        </p:nvCxnSpPr>
        <p:spPr>
          <a:xfrm rot="5400000" flipH="1" flipV="1">
            <a:off x="3801576" y="2779892"/>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77" name="Straight Connector 76"/>
          <p:cNvCxnSpPr/>
          <p:nvPr/>
        </p:nvCxnSpPr>
        <p:spPr>
          <a:xfrm>
            <a:off x="3609054" y="258158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78" name="TextBox 77"/>
          <p:cNvSpPr txBox="1"/>
          <p:nvPr/>
        </p:nvSpPr>
        <p:spPr>
          <a:xfrm>
            <a:off x="3714750" y="20500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79" name="TextBox 78"/>
          <p:cNvSpPr txBox="1"/>
          <p:nvPr/>
        </p:nvSpPr>
        <p:spPr>
          <a:xfrm>
            <a:off x="3704918" y="273398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80" name="TextBox 79"/>
          <p:cNvSpPr txBox="1"/>
          <p:nvPr/>
        </p:nvSpPr>
        <p:spPr>
          <a:xfrm>
            <a:off x="3343582" y="238431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81" name="TextBox 80"/>
          <p:cNvSpPr txBox="1"/>
          <p:nvPr/>
        </p:nvSpPr>
        <p:spPr>
          <a:xfrm>
            <a:off x="4019550" y="3116818"/>
            <a:ext cx="1371600" cy="369332"/>
          </a:xfrm>
          <a:prstGeom prst="rect">
            <a:avLst/>
          </a:prstGeom>
          <a:noFill/>
        </p:spPr>
        <p:txBody>
          <a:bodyPr wrap="square" rtlCol="0">
            <a:spAutoFit/>
          </a:bodyPr>
          <a:lstStyle/>
          <a:p>
            <a:r>
              <a:rPr lang="en-US" dirty="0" smtClean="0">
                <a:solidFill>
                  <a:schemeClr val="bg1"/>
                </a:solidFill>
              </a:rPr>
              <a:t>Hexane</a:t>
            </a:r>
            <a:endParaRPr lang="en-US" dirty="0">
              <a:solidFill>
                <a:schemeClr val="bg1"/>
              </a:solidFill>
            </a:endParaRPr>
          </a:p>
        </p:txBody>
      </p:sp>
      <p:cxnSp>
        <p:nvCxnSpPr>
          <p:cNvPr id="82" name="Straight Connector 81"/>
          <p:cNvCxnSpPr/>
          <p:nvPr/>
        </p:nvCxnSpPr>
        <p:spPr>
          <a:xfrm rot="5400000" flipH="1" flipV="1">
            <a:off x="3440240" y="276268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83" name="Straight Connector 82"/>
          <p:cNvCxnSpPr/>
          <p:nvPr/>
        </p:nvCxnSpPr>
        <p:spPr>
          <a:xfrm>
            <a:off x="3257550" y="257175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84" name="TextBox 83"/>
          <p:cNvSpPr txBox="1"/>
          <p:nvPr/>
        </p:nvSpPr>
        <p:spPr>
          <a:xfrm>
            <a:off x="3343582" y="272907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85" name="TextBox 84"/>
          <p:cNvSpPr txBox="1"/>
          <p:nvPr/>
        </p:nvSpPr>
        <p:spPr>
          <a:xfrm>
            <a:off x="3326390" y="204083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86" name="TextBox 85"/>
          <p:cNvSpPr txBox="1"/>
          <p:nvPr/>
        </p:nvSpPr>
        <p:spPr>
          <a:xfrm>
            <a:off x="3001934" y="24046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87" name="Straight Connector 86"/>
          <p:cNvCxnSpPr/>
          <p:nvPr/>
        </p:nvCxnSpPr>
        <p:spPr>
          <a:xfrm rot="5400000" flipH="1" flipV="1">
            <a:off x="4553744" y="238416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2664183179"/>
              </p:ext>
            </p:extLst>
          </p:nvPr>
        </p:nvGraphicFramePr>
        <p:xfrm>
          <a:off x="1600200" y="1123950"/>
          <a:ext cx="6096000" cy="3669792"/>
        </p:xfrm>
        <a:graphic>
          <a:graphicData uri="http://schemas.openxmlformats.org/drawingml/2006/table">
            <a:tbl>
              <a:tblPr>
                <a:tableStyleId>{3C2FFA5D-87B4-456A-9821-1D502468CF0F}</a:tableStyleId>
              </a:tblPr>
              <a:tblGrid>
                <a:gridCol w="2032000"/>
                <a:gridCol w="2032000"/>
                <a:gridCol w="2032000"/>
              </a:tblGrid>
              <a:tr h="0">
                <a:tc gridSpan="3">
                  <a:txBody>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chemeClr val="tx1"/>
                          </a:solidFill>
                          <a:latin typeface="Calibri"/>
                          <a:sym typeface="Arial"/>
                        </a:defRPr>
                      </a:lvl1pPr>
                      <a:lvl2pPr marR="0" lvl="1" algn="l" rtl="0">
                        <a:lnSpc>
                          <a:spcPct val="100000"/>
                        </a:lnSpc>
                        <a:spcBef>
                          <a:spcPts val="0"/>
                        </a:spcBef>
                        <a:spcAft>
                          <a:spcPts val="0"/>
                        </a:spcAft>
                        <a:buNone/>
                        <a:defRPr sz="1400" b="0" i="0" u="none" strike="noStrike" cap="none">
                          <a:solidFill>
                            <a:schemeClr val="tx1"/>
                          </a:solidFill>
                          <a:latin typeface="Calibri"/>
                          <a:sym typeface="Arial"/>
                        </a:defRPr>
                      </a:lvl2pPr>
                      <a:lvl3pPr marR="0" lvl="2" algn="l" rtl="0">
                        <a:lnSpc>
                          <a:spcPct val="100000"/>
                        </a:lnSpc>
                        <a:spcBef>
                          <a:spcPts val="0"/>
                        </a:spcBef>
                        <a:spcAft>
                          <a:spcPts val="0"/>
                        </a:spcAft>
                        <a:buNone/>
                        <a:defRPr sz="1400" b="0" i="0" u="none" strike="noStrike" cap="none">
                          <a:solidFill>
                            <a:schemeClr val="tx1"/>
                          </a:solidFill>
                          <a:latin typeface="Calibri"/>
                          <a:sym typeface="Arial"/>
                        </a:defRPr>
                      </a:lvl3pPr>
                      <a:lvl4pPr marR="0" lvl="3" algn="l" rtl="0">
                        <a:lnSpc>
                          <a:spcPct val="100000"/>
                        </a:lnSpc>
                        <a:spcBef>
                          <a:spcPts val="0"/>
                        </a:spcBef>
                        <a:spcAft>
                          <a:spcPts val="0"/>
                        </a:spcAft>
                        <a:buNone/>
                        <a:defRPr sz="1400" b="0" i="0" u="none" strike="noStrike" cap="none">
                          <a:solidFill>
                            <a:schemeClr val="tx1"/>
                          </a:solidFill>
                          <a:latin typeface="Calibri"/>
                          <a:sym typeface="Arial"/>
                        </a:defRPr>
                      </a:lvl4pPr>
                      <a:lvl5pPr marR="0" lvl="4" algn="l" rtl="0">
                        <a:lnSpc>
                          <a:spcPct val="100000"/>
                        </a:lnSpc>
                        <a:spcBef>
                          <a:spcPts val="0"/>
                        </a:spcBef>
                        <a:spcAft>
                          <a:spcPts val="0"/>
                        </a:spcAft>
                        <a:buNone/>
                        <a:defRPr sz="1400" b="0" i="0" u="none" strike="noStrike" cap="none">
                          <a:solidFill>
                            <a:schemeClr val="tx1"/>
                          </a:solidFill>
                          <a:latin typeface="Calibri"/>
                          <a:sym typeface="Arial"/>
                        </a:defRPr>
                      </a:lvl5pPr>
                      <a:lvl6pPr marR="0" lvl="5" algn="l" rtl="0">
                        <a:lnSpc>
                          <a:spcPct val="100000"/>
                        </a:lnSpc>
                        <a:spcBef>
                          <a:spcPts val="0"/>
                        </a:spcBef>
                        <a:spcAft>
                          <a:spcPts val="0"/>
                        </a:spcAft>
                        <a:buNone/>
                        <a:defRPr sz="1400" b="0" i="0" u="none" strike="noStrike" cap="none">
                          <a:solidFill>
                            <a:schemeClr val="tx1"/>
                          </a:solidFill>
                          <a:latin typeface="Calibri"/>
                          <a:sym typeface="Arial"/>
                        </a:defRPr>
                      </a:lvl6pPr>
                      <a:lvl7pPr marR="0" lvl="6" algn="l" rtl="0">
                        <a:lnSpc>
                          <a:spcPct val="100000"/>
                        </a:lnSpc>
                        <a:spcBef>
                          <a:spcPts val="0"/>
                        </a:spcBef>
                        <a:spcAft>
                          <a:spcPts val="0"/>
                        </a:spcAft>
                        <a:buNone/>
                        <a:defRPr sz="1400" b="0" i="0" u="none" strike="noStrike" cap="none">
                          <a:solidFill>
                            <a:schemeClr val="tx1"/>
                          </a:solidFill>
                          <a:latin typeface="Calibri"/>
                          <a:sym typeface="Arial"/>
                        </a:defRPr>
                      </a:lvl7pPr>
                      <a:lvl8pPr marR="0" lvl="7" algn="l" rtl="0">
                        <a:lnSpc>
                          <a:spcPct val="100000"/>
                        </a:lnSpc>
                        <a:spcBef>
                          <a:spcPts val="0"/>
                        </a:spcBef>
                        <a:spcAft>
                          <a:spcPts val="0"/>
                        </a:spcAft>
                        <a:buNone/>
                        <a:defRPr sz="1400" b="0" i="0" u="none" strike="noStrike" cap="none">
                          <a:solidFill>
                            <a:schemeClr val="tx1"/>
                          </a:solidFill>
                          <a:latin typeface="Calibri"/>
                          <a:sym typeface="Arial"/>
                        </a:defRPr>
                      </a:lvl8pPr>
                      <a:lvl9pPr marR="0" lvl="8" algn="l" rtl="0">
                        <a:lnSpc>
                          <a:spcPct val="100000"/>
                        </a:lnSpc>
                        <a:spcBef>
                          <a:spcPts val="0"/>
                        </a:spcBef>
                        <a:spcAft>
                          <a:spcPts val="0"/>
                        </a:spcAft>
                        <a:buNone/>
                        <a:defRPr sz="1400" b="0" i="0" u="none" strike="noStrike" cap="none">
                          <a:solidFill>
                            <a:schemeClr val="tx1"/>
                          </a:solidFill>
                          <a:latin typeface="Calibri"/>
                          <a:sym typeface="Arial"/>
                        </a:defRPr>
                      </a:lvl9pPr>
                    </a:lstStyle>
                    <a:p>
                      <a:pPr marL="0" marR="0" algn="ctr">
                        <a:lnSpc>
                          <a:spcPct val="115000"/>
                        </a:lnSpc>
                        <a:spcBef>
                          <a:spcPts val="375"/>
                        </a:spcBef>
                        <a:spcAft>
                          <a:spcPts val="375"/>
                        </a:spcAft>
                      </a:pPr>
                      <a:r>
                        <a:rPr lang="en-US" sz="1200" dirty="0"/>
                        <a:t>Saturated Hydrocarbons (</a:t>
                      </a:r>
                      <a:r>
                        <a:rPr lang="en-US" sz="1200" dirty="0" err="1"/>
                        <a:t>Alkane</a:t>
                      </a:r>
                      <a:r>
                        <a:rPr lang="en-US" sz="1200" dirty="0"/>
                        <a:t>)</a:t>
                      </a:r>
                      <a:endParaRPr lang="en-US" sz="1100" dirty="0">
                        <a:latin typeface="Calibri"/>
                        <a:ea typeface="Times New Roman"/>
                        <a:cs typeface="Times New Roman"/>
                      </a:endParaRPr>
                    </a:p>
                  </a:txBody>
                  <a:tcPr marL="47625" marR="47625" marT="47625" marB="47625" anchor="ctr"/>
                </a:tc>
                <a:tc hMerge="1">
                  <a:txBody>
                    <a:bodyPr/>
                    <a:lstStyle/>
                    <a:p>
                      <a:endParaRPr lang="en-US"/>
                    </a:p>
                  </a:txBody>
                  <a:tcPr/>
                </a:tc>
                <a:tc hMerge="1">
                  <a:txBody>
                    <a:bodyPr/>
                    <a:lstStyle/>
                    <a:p>
                      <a:endParaRPr lang="en-US"/>
                    </a:p>
                  </a:txBody>
                  <a:tcPr/>
                </a:tc>
              </a:tr>
              <a:tr h="0">
                <a:tc>
                  <a:txBody>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chemeClr val="tx1"/>
                          </a:solidFill>
                          <a:latin typeface="Calibri"/>
                          <a:sym typeface="Arial"/>
                        </a:defRPr>
                      </a:lvl1pPr>
                      <a:lvl2pPr marR="0" lvl="1" algn="l" rtl="0">
                        <a:lnSpc>
                          <a:spcPct val="100000"/>
                        </a:lnSpc>
                        <a:spcBef>
                          <a:spcPts val="0"/>
                        </a:spcBef>
                        <a:spcAft>
                          <a:spcPts val="0"/>
                        </a:spcAft>
                        <a:buNone/>
                        <a:defRPr sz="1400" b="0" i="0" u="none" strike="noStrike" cap="none">
                          <a:solidFill>
                            <a:schemeClr val="tx1"/>
                          </a:solidFill>
                          <a:latin typeface="Calibri"/>
                          <a:sym typeface="Arial"/>
                        </a:defRPr>
                      </a:lvl2pPr>
                      <a:lvl3pPr marR="0" lvl="2" algn="l" rtl="0">
                        <a:lnSpc>
                          <a:spcPct val="100000"/>
                        </a:lnSpc>
                        <a:spcBef>
                          <a:spcPts val="0"/>
                        </a:spcBef>
                        <a:spcAft>
                          <a:spcPts val="0"/>
                        </a:spcAft>
                        <a:buNone/>
                        <a:defRPr sz="1400" b="0" i="0" u="none" strike="noStrike" cap="none">
                          <a:solidFill>
                            <a:schemeClr val="tx1"/>
                          </a:solidFill>
                          <a:latin typeface="Calibri"/>
                          <a:sym typeface="Arial"/>
                        </a:defRPr>
                      </a:lvl3pPr>
                      <a:lvl4pPr marR="0" lvl="3" algn="l" rtl="0">
                        <a:lnSpc>
                          <a:spcPct val="100000"/>
                        </a:lnSpc>
                        <a:spcBef>
                          <a:spcPts val="0"/>
                        </a:spcBef>
                        <a:spcAft>
                          <a:spcPts val="0"/>
                        </a:spcAft>
                        <a:buNone/>
                        <a:defRPr sz="1400" b="0" i="0" u="none" strike="noStrike" cap="none">
                          <a:solidFill>
                            <a:schemeClr val="tx1"/>
                          </a:solidFill>
                          <a:latin typeface="Calibri"/>
                          <a:sym typeface="Arial"/>
                        </a:defRPr>
                      </a:lvl4pPr>
                      <a:lvl5pPr marR="0" lvl="4" algn="l" rtl="0">
                        <a:lnSpc>
                          <a:spcPct val="100000"/>
                        </a:lnSpc>
                        <a:spcBef>
                          <a:spcPts val="0"/>
                        </a:spcBef>
                        <a:spcAft>
                          <a:spcPts val="0"/>
                        </a:spcAft>
                        <a:buNone/>
                        <a:defRPr sz="1400" b="0" i="0" u="none" strike="noStrike" cap="none">
                          <a:solidFill>
                            <a:schemeClr val="tx1"/>
                          </a:solidFill>
                          <a:latin typeface="Calibri"/>
                          <a:sym typeface="Arial"/>
                        </a:defRPr>
                      </a:lvl5pPr>
                      <a:lvl6pPr marR="0" lvl="5" algn="l" rtl="0">
                        <a:lnSpc>
                          <a:spcPct val="100000"/>
                        </a:lnSpc>
                        <a:spcBef>
                          <a:spcPts val="0"/>
                        </a:spcBef>
                        <a:spcAft>
                          <a:spcPts val="0"/>
                        </a:spcAft>
                        <a:buNone/>
                        <a:defRPr sz="1400" b="0" i="0" u="none" strike="noStrike" cap="none">
                          <a:solidFill>
                            <a:schemeClr val="tx1"/>
                          </a:solidFill>
                          <a:latin typeface="Calibri"/>
                          <a:sym typeface="Arial"/>
                        </a:defRPr>
                      </a:lvl6pPr>
                      <a:lvl7pPr marR="0" lvl="6" algn="l" rtl="0">
                        <a:lnSpc>
                          <a:spcPct val="100000"/>
                        </a:lnSpc>
                        <a:spcBef>
                          <a:spcPts val="0"/>
                        </a:spcBef>
                        <a:spcAft>
                          <a:spcPts val="0"/>
                        </a:spcAft>
                        <a:buNone/>
                        <a:defRPr sz="1400" b="0" i="0" u="none" strike="noStrike" cap="none">
                          <a:solidFill>
                            <a:schemeClr val="tx1"/>
                          </a:solidFill>
                          <a:latin typeface="Calibri"/>
                          <a:sym typeface="Arial"/>
                        </a:defRPr>
                      </a:lvl7pPr>
                      <a:lvl8pPr marR="0" lvl="7" algn="l" rtl="0">
                        <a:lnSpc>
                          <a:spcPct val="100000"/>
                        </a:lnSpc>
                        <a:spcBef>
                          <a:spcPts val="0"/>
                        </a:spcBef>
                        <a:spcAft>
                          <a:spcPts val="0"/>
                        </a:spcAft>
                        <a:buNone/>
                        <a:defRPr sz="1400" b="0" i="0" u="none" strike="noStrike" cap="none">
                          <a:solidFill>
                            <a:schemeClr val="tx1"/>
                          </a:solidFill>
                          <a:latin typeface="Calibri"/>
                          <a:sym typeface="Arial"/>
                        </a:defRPr>
                      </a:lvl8pPr>
                      <a:lvl9pPr marR="0" lvl="8" algn="l" rtl="0">
                        <a:lnSpc>
                          <a:spcPct val="100000"/>
                        </a:lnSpc>
                        <a:spcBef>
                          <a:spcPts val="0"/>
                        </a:spcBef>
                        <a:spcAft>
                          <a:spcPts val="0"/>
                        </a:spcAft>
                        <a:buNone/>
                        <a:defRPr sz="1400" b="0" i="0" u="none" strike="noStrike" cap="none">
                          <a:solidFill>
                            <a:schemeClr val="tx1"/>
                          </a:solidFill>
                          <a:latin typeface="Calibri"/>
                          <a:sym typeface="Arial"/>
                        </a:defRPr>
                      </a:lvl9pPr>
                    </a:lstStyle>
                    <a:p>
                      <a:pPr marL="0" marR="0" algn="ctr">
                        <a:lnSpc>
                          <a:spcPct val="115000"/>
                        </a:lnSpc>
                        <a:spcBef>
                          <a:spcPts val="375"/>
                        </a:spcBef>
                        <a:spcAft>
                          <a:spcPts val="375"/>
                        </a:spcAft>
                      </a:pPr>
                      <a:r>
                        <a:rPr lang="en-US" sz="1200" dirty="0"/>
                        <a:t>Name</a:t>
                      </a:r>
                      <a:endParaRPr lang="en-US" sz="1100" dirty="0">
                        <a:latin typeface="Calibri"/>
                        <a:ea typeface="Times New Roman"/>
                        <a:cs typeface="Times New Roman"/>
                      </a:endParaRPr>
                    </a:p>
                  </a:txBody>
                  <a:tcPr marL="47625" marR="47625" marT="47625" marB="47625" anchor="ctr"/>
                </a:tc>
                <a:tc>
                  <a:txBody>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chemeClr val="tx1"/>
                          </a:solidFill>
                          <a:latin typeface="Calibri"/>
                          <a:sym typeface="Arial"/>
                        </a:defRPr>
                      </a:lvl1pPr>
                      <a:lvl2pPr marR="0" lvl="1" algn="l" rtl="0">
                        <a:lnSpc>
                          <a:spcPct val="100000"/>
                        </a:lnSpc>
                        <a:spcBef>
                          <a:spcPts val="0"/>
                        </a:spcBef>
                        <a:spcAft>
                          <a:spcPts val="0"/>
                        </a:spcAft>
                        <a:buNone/>
                        <a:defRPr sz="1400" b="0" i="0" u="none" strike="noStrike" cap="none">
                          <a:solidFill>
                            <a:schemeClr val="tx1"/>
                          </a:solidFill>
                          <a:latin typeface="Calibri"/>
                          <a:sym typeface="Arial"/>
                        </a:defRPr>
                      </a:lvl2pPr>
                      <a:lvl3pPr marR="0" lvl="2" algn="l" rtl="0">
                        <a:lnSpc>
                          <a:spcPct val="100000"/>
                        </a:lnSpc>
                        <a:spcBef>
                          <a:spcPts val="0"/>
                        </a:spcBef>
                        <a:spcAft>
                          <a:spcPts val="0"/>
                        </a:spcAft>
                        <a:buNone/>
                        <a:defRPr sz="1400" b="0" i="0" u="none" strike="noStrike" cap="none">
                          <a:solidFill>
                            <a:schemeClr val="tx1"/>
                          </a:solidFill>
                          <a:latin typeface="Calibri"/>
                          <a:sym typeface="Arial"/>
                        </a:defRPr>
                      </a:lvl3pPr>
                      <a:lvl4pPr marR="0" lvl="3" algn="l" rtl="0">
                        <a:lnSpc>
                          <a:spcPct val="100000"/>
                        </a:lnSpc>
                        <a:spcBef>
                          <a:spcPts val="0"/>
                        </a:spcBef>
                        <a:spcAft>
                          <a:spcPts val="0"/>
                        </a:spcAft>
                        <a:buNone/>
                        <a:defRPr sz="1400" b="0" i="0" u="none" strike="noStrike" cap="none">
                          <a:solidFill>
                            <a:schemeClr val="tx1"/>
                          </a:solidFill>
                          <a:latin typeface="Calibri"/>
                          <a:sym typeface="Arial"/>
                        </a:defRPr>
                      </a:lvl4pPr>
                      <a:lvl5pPr marR="0" lvl="4" algn="l" rtl="0">
                        <a:lnSpc>
                          <a:spcPct val="100000"/>
                        </a:lnSpc>
                        <a:spcBef>
                          <a:spcPts val="0"/>
                        </a:spcBef>
                        <a:spcAft>
                          <a:spcPts val="0"/>
                        </a:spcAft>
                        <a:buNone/>
                        <a:defRPr sz="1400" b="0" i="0" u="none" strike="noStrike" cap="none">
                          <a:solidFill>
                            <a:schemeClr val="tx1"/>
                          </a:solidFill>
                          <a:latin typeface="Calibri"/>
                          <a:sym typeface="Arial"/>
                        </a:defRPr>
                      </a:lvl5pPr>
                      <a:lvl6pPr marR="0" lvl="5" algn="l" rtl="0">
                        <a:lnSpc>
                          <a:spcPct val="100000"/>
                        </a:lnSpc>
                        <a:spcBef>
                          <a:spcPts val="0"/>
                        </a:spcBef>
                        <a:spcAft>
                          <a:spcPts val="0"/>
                        </a:spcAft>
                        <a:buNone/>
                        <a:defRPr sz="1400" b="0" i="0" u="none" strike="noStrike" cap="none">
                          <a:solidFill>
                            <a:schemeClr val="tx1"/>
                          </a:solidFill>
                          <a:latin typeface="Calibri"/>
                          <a:sym typeface="Arial"/>
                        </a:defRPr>
                      </a:lvl6pPr>
                      <a:lvl7pPr marR="0" lvl="6" algn="l" rtl="0">
                        <a:lnSpc>
                          <a:spcPct val="100000"/>
                        </a:lnSpc>
                        <a:spcBef>
                          <a:spcPts val="0"/>
                        </a:spcBef>
                        <a:spcAft>
                          <a:spcPts val="0"/>
                        </a:spcAft>
                        <a:buNone/>
                        <a:defRPr sz="1400" b="0" i="0" u="none" strike="noStrike" cap="none">
                          <a:solidFill>
                            <a:schemeClr val="tx1"/>
                          </a:solidFill>
                          <a:latin typeface="Calibri"/>
                          <a:sym typeface="Arial"/>
                        </a:defRPr>
                      </a:lvl7pPr>
                      <a:lvl8pPr marR="0" lvl="7" algn="l" rtl="0">
                        <a:lnSpc>
                          <a:spcPct val="100000"/>
                        </a:lnSpc>
                        <a:spcBef>
                          <a:spcPts val="0"/>
                        </a:spcBef>
                        <a:spcAft>
                          <a:spcPts val="0"/>
                        </a:spcAft>
                        <a:buNone/>
                        <a:defRPr sz="1400" b="0" i="0" u="none" strike="noStrike" cap="none">
                          <a:solidFill>
                            <a:schemeClr val="tx1"/>
                          </a:solidFill>
                          <a:latin typeface="Calibri"/>
                          <a:sym typeface="Arial"/>
                        </a:defRPr>
                      </a:lvl8pPr>
                      <a:lvl9pPr marR="0" lvl="8" algn="l" rtl="0">
                        <a:lnSpc>
                          <a:spcPct val="100000"/>
                        </a:lnSpc>
                        <a:spcBef>
                          <a:spcPts val="0"/>
                        </a:spcBef>
                        <a:spcAft>
                          <a:spcPts val="0"/>
                        </a:spcAft>
                        <a:buNone/>
                        <a:defRPr sz="1400" b="0" i="0" u="none" strike="noStrike" cap="none">
                          <a:solidFill>
                            <a:schemeClr val="tx1"/>
                          </a:solidFill>
                          <a:latin typeface="Calibri"/>
                          <a:sym typeface="Arial"/>
                        </a:defRPr>
                      </a:lvl9p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No. of carbon atoms</a:t>
                      </a:r>
                      <a:endParaRPr lang="en-US" dirty="0"/>
                    </a:p>
                  </a:txBody>
                  <a:tcPr marL="47625" marR="47625" marT="47625" marB="47625" anchor="ctr"/>
                </a:tc>
                <a:tc>
                  <a:txBody>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chemeClr val="tx1"/>
                          </a:solidFill>
                          <a:latin typeface="Calibri"/>
                          <a:sym typeface="Arial"/>
                        </a:defRPr>
                      </a:lvl1pPr>
                      <a:lvl2pPr marR="0" lvl="1" algn="l" rtl="0">
                        <a:lnSpc>
                          <a:spcPct val="100000"/>
                        </a:lnSpc>
                        <a:spcBef>
                          <a:spcPts val="0"/>
                        </a:spcBef>
                        <a:spcAft>
                          <a:spcPts val="0"/>
                        </a:spcAft>
                        <a:buNone/>
                        <a:defRPr sz="1400" b="0" i="0" u="none" strike="noStrike" cap="none">
                          <a:solidFill>
                            <a:schemeClr val="tx1"/>
                          </a:solidFill>
                          <a:latin typeface="Calibri"/>
                          <a:sym typeface="Arial"/>
                        </a:defRPr>
                      </a:lvl2pPr>
                      <a:lvl3pPr marR="0" lvl="2" algn="l" rtl="0">
                        <a:lnSpc>
                          <a:spcPct val="100000"/>
                        </a:lnSpc>
                        <a:spcBef>
                          <a:spcPts val="0"/>
                        </a:spcBef>
                        <a:spcAft>
                          <a:spcPts val="0"/>
                        </a:spcAft>
                        <a:buNone/>
                        <a:defRPr sz="1400" b="0" i="0" u="none" strike="noStrike" cap="none">
                          <a:solidFill>
                            <a:schemeClr val="tx1"/>
                          </a:solidFill>
                          <a:latin typeface="Calibri"/>
                          <a:sym typeface="Arial"/>
                        </a:defRPr>
                      </a:lvl3pPr>
                      <a:lvl4pPr marR="0" lvl="3" algn="l" rtl="0">
                        <a:lnSpc>
                          <a:spcPct val="100000"/>
                        </a:lnSpc>
                        <a:spcBef>
                          <a:spcPts val="0"/>
                        </a:spcBef>
                        <a:spcAft>
                          <a:spcPts val="0"/>
                        </a:spcAft>
                        <a:buNone/>
                        <a:defRPr sz="1400" b="0" i="0" u="none" strike="noStrike" cap="none">
                          <a:solidFill>
                            <a:schemeClr val="tx1"/>
                          </a:solidFill>
                          <a:latin typeface="Calibri"/>
                          <a:sym typeface="Arial"/>
                        </a:defRPr>
                      </a:lvl4pPr>
                      <a:lvl5pPr marR="0" lvl="4" algn="l" rtl="0">
                        <a:lnSpc>
                          <a:spcPct val="100000"/>
                        </a:lnSpc>
                        <a:spcBef>
                          <a:spcPts val="0"/>
                        </a:spcBef>
                        <a:spcAft>
                          <a:spcPts val="0"/>
                        </a:spcAft>
                        <a:buNone/>
                        <a:defRPr sz="1400" b="0" i="0" u="none" strike="noStrike" cap="none">
                          <a:solidFill>
                            <a:schemeClr val="tx1"/>
                          </a:solidFill>
                          <a:latin typeface="Calibri"/>
                          <a:sym typeface="Arial"/>
                        </a:defRPr>
                      </a:lvl5pPr>
                      <a:lvl6pPr marR="0" lvl="5" algn="l" rtl="0">
                        <a:lnSpc>
                          <a:spcPct val="100000"/>
                        </a:lnSpc>
                        <a:spcBef>
                          <a:spcPts val="0"/>
                        </a:spcBef>
                        <a:spcAft>
                          <a:spcPts val="0"/>
                        </a:spcAft>
                        <a:buNone/>
                        <a:defRPr sz="1400" b="0" i="0" u="none" strike="noStrike" cap="none">
                          <a:solidFill>
                            <a:schemeClr val="tx1"/>
                          </a:solidFill>
                          <a:latin typeface="Calibri"/>
                          <a:sym typeface="Arial"/>
                        </a:defRPr>
                      </a:lvl6pPr>
                      <a:lvl7pPr marR="0" lvl="6" algn="l" rtl="0">
                        <a:lnSpc>
                          <a:spcPct val="100000"/>
                        </a:lnSpc>
                        <a:spcBef>
                          <a:spcPts val="0"/>
                        </a:spcBef>
                        <a:spcAft>
                          <a:spcPts val="0"/>
                        </a:spcAft>
                        <a:buNone/>
                        <a:defRPr sz="1400" b="0" i="0" u="none" strike="noStrike" cap="none">
                          <a:solidFill>
                            <a:schemeClr val="tx1"/>
                          </a:solidFill>
                          <a:latin typeface="Calibri"/>
                          <a:sym typeface="Arial"/>
                        </a:defRPr>
                      </a:lvl7pPr>
                      <a:lvl8pPr marR="0" lvl="7" algn="l" rtl="0">
                        <a:lnSpc>
                          <a:spcPct val="100000"/>
                        </a:lnSpc>
                        <a:spcBef>
                          <a:spcPts val="0"/>
                        </a:spcBef>
                        <a:spcAft>
                          <a:spcPts val="0"/>
                        </a:spcAft>
                        <a:buNone/>
                        <a:defRPr sz="1400" b="0" i="0" u="none" strike="noStrike" cap="none">
                          <a:solidFill>
                            <a:schemeClr val="tx1"/>
                          </a:solidFill>
                          <a:latin typeface="Calibri"/>
                          <a:sym typeface="Arial"/>
                        </a:defRPr>
                      </a:lvl8pPr>
                      <a:lvl9pPr marR="0" lvl="8" algn="l" rtl="0">
                        <a:lnSpc>
                          <a:spcPct val="100000"/>
                        </a:lnSpc>
                        <a:spcBef>
                          <a:spcPts val="0"/>
                        </a:spcBef>
                        <a:spcAft>
                          <a:spcPts val="0"/>
                        </a:spcAft>
                        <a:buNone/>
                        <a:defRPr sz="1400" b="0" i="0" u="none" strike="noStrike" cap="none">
                          <a:solidFill>
                            <a:schemeClr val="tx1"/>
                          </a:solidFill>
                          <a:latin typeface="Calibri"/>
                          <a:sym typeface="Arial"/>
                        </a:defRPr>
                      </a:lvl9p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t>Formula</a:t>
                      </a:r>
                      <a:endParaRPr lang="en-US" sz="1200" dirty="0" smtClean="0">
                        <a:latin typeface="Calibri"/>
                        <a:ea typeface="Times New Roman"/>
                        <a:cs typeface="Times New Roman"/>
                      </a:endParaRPr>
                    </a:p>
                  </a:txBody>
                  <a:tcPr marL="47625" marR="47625" marT="47625" marB="47625" anchor="ctr"/>
                </a:tc>
              </a:tr>
              <a:tr h="0">
                <a:tc>
                  <a:txBody>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chemeClr val="tx1"/>
                          </a:solidFill>
                          <a:latin typeface="Calibri"/>
                          <a:sym typeface="Arial"/>
                        </a:defRPr>
                      </a:lvl1pPr>
                      <a:lvl2pPr marR="0" lvl="1" algn="l" rtl="0">
                        <a:lnSpc>
                          <a:spcPct val="100000"/>
                        </a:lnSpc>
                        <a:spcBef>
                          <a:spcPts val="0"/>
                        </a:spcBef>
                        <a:spcAft>
                          <a:spcPts val="0"/>
                        </a:spcAft>
                        <a:buNone/>
                        <a:defRPr sz="1400" b="0" i="0" u="none" strike="noStrike" cap="none">
                          <a:solidFill>
                            <a:schemeClr val="tx1"/>
                          </a:solidFill>
                          <a:latin typeface="Calibri"/>
                          <a:sym typeface="Arial"/>
                        </a:defRPr>
                      </a:lvl2pPr>
                      <a:lvl3pPr marR="0" lvl="2" algn="l" rtl="0">
                        <a:lnSpc>
                          <a:spcPct val="100000"/>
                        </a:lnSpc>
                        <a:spcBef>
                          <a:spcPts val="0"/>
                        </a:spcBef>
                        <a:spcAft>
                          <a:spcPts val="0"/>
                        </a:spcAft>
                        <a:buNone/>
                        <a:defRPr sz="1400" b="0" i="0" u="none" strike="noStrike" cap="none">
                          <a:solidFill>
                            <a:schemeClr val="tx1"/>
                          </a:solidFill>
                          <a:latin typeface="Calibri"/>
                          <a:sym typeface="Arial"/>
                        </a:defRPr>
                      </a:lvl3pPr>
                      <a:lvl4pPr marR="0" lvl="3" algn="l" rtl="0">
                        <a:lnSpc>
                          <a:spcPct val="100000"/>
                        </a:lnSpc>
                        <a:spcBef>
                          <a:spcPts val="0"/>
                        </a:spcBef>
                        <a:spcAft>
                          <a:spcPts val="0"/>
                        </a:spcAft>
                        <a:buNone/>
                        <a:defRPr sz="1400" b="0" i="0" u="none" strike="noStrike" cap="none">
                          <a:solidFill>
                            <a:schemeClr val="tx1"/>
                          </a:solidFill>
                          <a:latin typeface="Calibri"/>
                          <a:sym typeface="Arial"/>
                        </a:defRPr>
                      </a:lvl4pPr>
                      <a:lvl5pPr marR="0" lvl="4" algn="l" rtl="0">
                        <a:lnSpc>
                          <a:spcPct val="100000"/>
                        </a:lnSpc>
                        <a:spcBef>
                          <a:spcPts val="0"/>
                        </a:spcBef>
                        <a:spcAft>
                          <a:spcPts val="0"/>
                        </a:spcAft>
                        <a:buNone/>
                        <a:defRPr sz="1400" b="0" i="0" u="none" strike="noStrike" cap="none">
                          <a:solidFill>
                            <a:schemeClr val="tx1"/>
                          </a:solidFill>
                          <a:latin typeface="Calibri"/>
                          <a:sym typeface="Arial"/>
                        </a:defRPr>
                      </a:lvl5pPr>
                      <a:lvl6pPr marR="0" lvl="5" algn="l" rtl="0">
                        <a:lnSpc>
                          <a:spcPct val="100000"/>
                        </a:lnSpc>
                        <a:spcBef>
                          <a:spcPts val="0"/>
                        </a:spcBef>
                        <a:spcAft>
                          <a:spcPts val="0"/>
                        </a:spcAft>
                        <a:buNone/>
                        <a:defRPr sz="1400" b="0" i="0" u="none" strike="noStrike" cap="none">
                          <a:solidFill>
                            <a:schemeClr val="tx1"/>
                          </a:solidFill>
                          <a:latin typeface="Calibri"/>
                          <a:sym typeface="Arial"/>
                        </a:defRPr>
                      </a:lvl6pPr>
                      <a:lvl7pPr marR="0" lvl="6" algn="l" rtl="0">
                        <a:lnSpc>
                          <a:spcPct val="100000"/>
                        </a:lnSpc>
                        <a:spcBef>
                          <a:spcPts val="0"/>
                        </a:spcBef>
                        <a:spcAft>
                          <a:spcPts val="0"/>
                        </a:spcAft>
                        <a:buNone/>
                        <a:defRPr sz="1400" b="0" i="0" u="none" strike="noStrike" cap="none">
                          <a:solidFill>
                            <a:schemeClr val="tx1"/>
                          </a:solidFill>
                          <a:latin typeface="Calibri"/>
                          <a:sym typeface="Arial"/>
                        </a:defRPr>
                      </a:lvl7pPr>
                      <a:lvl8pPr marR="0" lvl="7" algn="l" rtl="0">
                        <a:lnSpc>
                          <a:spcPct val="100000"/>
                        </a:lnSpc>
                        <a:spcBef>
                          <a:spcPts val="0"/>
                        </a:spcBef>
                        <a:spcAft>
                          <a:spcPts val="0"/>
                        </a:spcAft>
                        <a:buNone/>
                        <a:defRPr sz="1400" b="0" i="0" u="none" strike="noStrike" cap="none">
                          <a:solidFill>
                            <a:schemeClr val="tx1"/>
                          </a:solidFill>
                          <a:latin typeface="Calibri"/>
                          <a:sym typeface="Arial"/>
                        </a:defRPr>
                      </a:lvl8pPr>
                      <a:lvl9pPr marR="0" lvl="8" algn="l" rtl="0">
                        <a:lnSpc>
                          <a:spcPct val="100000"/>
                        </a:lnSpc>
                        <a:spcBef>
                          <a:spcPts val="0"/>
                        </a:spcBef>
                        <a:spcAft>
                          <a:spcPts val="0"/>
                        </a:spcAft>
                        <a:buNone/>
                        <a:defRPr sz="1400" b="0" i="0" u="none" strike="noStrike" cap="none">
                          <a:solidFill>
                            <a:schemeClr val="tx1"/>
                          </a:solidFill>
                          <a:latin typeface="Calibri"/>
                          <a:sym typeface="Arial"/>
                        </a:defRPr>
                      </a:lvl9pPr>
                    </a:lstStyle>
                    <a:p>
                      <a:pPr marL="0" marR="0">
                        <a:lnSpc>
                          <a:spcPct val="115000"/>
                        </a:lnSpc>
                        <a:spcBef>
                          <a:spcPts val="375"/>
                        </a:spcBef>
                        <a:spcAft>
                          <a:spcPts val="375"/>
                        </a:spcAft>
                      </a:pPr>
                      <a:r>
                        <a:rPr lang="en-US" sz="1200"/>
                        <a:t>Methane</a:t>
                      </a:r>
                      <a:endParaRPr lang="en-US" sz="110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dirty="0"/>
                        <a:t>1</a:t>
                      </a:r>
                      <a:endParaRPr lang="en-US" sz="1100" dirty="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dirty="0"/>
                        <a:t>CH</a:t>
                      </a:r>
                      <a:r>
                        <a:rPr lang="en-US" sz="1200" baseline="-25000" dirty="0"/>
                        <a:t>4</a:t>
                      </a:r>
                      <a:endParaRPr lang="en-US" sz="1100" dirty="0">
                        <a:latin typeface="Calibri"/>
                        <a:ea typeface="Times New Roman"/>
                        <a:cs typeface="Times New Roman"/>
                      </a:endParaRPr>
                    </a:p>
                  </a:txBody>
                  <a:tcPr marL="47625" marR="47625" marT="47625" marB="47625" anchor="ctr"/>
                </a:tc>
              </a:tr>
              <a:tr h="0">
                <a:tc>
                  <a:txBody>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chemeClr val="tx1"/>
                          </a:solidFill>
                          <a:latin typeface="Calibri"/>
                          <a:sym typeface="Arial"/>
                        </a:defRPr>
                      </a:lvl1pPr>
                      <a:lvl2pPr marR="0" lvl="1" algn="l" rtl="0">
                        <a:lnSpc>
                          <a:spcPct val="100000"/>
                        </a:lnSpc>
                        <a:spcBef>
                          <a:spcPts val="0"/>
                        </a:spcBef>
                        <a:spcAft>
                          <a:spcPts val="0"/>
                        </a:spcAft>
                        <a:buNone/>
                        <a:defRPr sz="1400" b="0" i="0" u="none" strike="noStrike" cap="none">
                          <a:solidFill>
                            <a:schemeClr val="tx1"/>
                          </a:solidFill>
                          <a:latin typeface="Calibri"/>
                          <a:sym typeface="Arial"/>
                        </a:defRPr>
                      </a:lvl2pPr>
                      <a:lvl3pPr marR="0" lvl="2" algn="l" rtl="0">
                        <a:lnSpc>
                          <a:spcPct val="100000"/>
                        </a:lnSpc>
                        <a:spcBef>
                          <a:spcPts val="0"/>
                        </a:spcBef>
                        <a:spcAft>
                          <a:spcPts val="0"/>
                        </a:spcAft>
                        <a:buNone/>
                        <a:defRPr sz="1400" b="0" i="0" u="none" strike="noStrike" cap="none">
                          <a:solidFill>
                            <a:schemeClr val="tx1"/>
                          </a:solidFill>
                          <a:latin typeface="Calibri"/>
                          <a:sym typeface="Arial"/>
                        </a:defRPr>
                      </a:lvl3pPr>
                      <a:lvl4pPr marR="0" lvl="3" algn="l" rtl="0">
                        <a:lnSpc>
                          <a:spcPct val="100000"/>
                        </a:lnSpc>
                        <a:spcBef>
                          <a:spcPts val="0"/>
                        </a:spcBef>
                        <a:spcAft>
                          <a:spcPts val="0"/>
                        </a:spcAft>
                        <a:buNone/>
                        <a:defRPr sz="1400" b="0" i="0" u="none" strike="noStrike" cap="none">
                          <a:solidFill>
                            <a:schemeClr val="tx1"/>
                          </a:solidFill>
                          <a:latin typeface="Calibri"/>
                          <a:sym typeface="Arial"/>
                        </a:defRPr>
                      </a:lvl4pPr>
                      <a:lvl5pPr marR="0" lvl="4" algn="l" rtl="0">
                        <a:lnSpc>
                          <a:spcPct val="100000"/>
                        </a:lnSpc>
                        <a:spcBef>
                          <a:spcPts val="0"/>
                        </a:spcBef>
                        <a:spcAft>
                          <a:spcPts val="0"/>
                        </a:spcAft>
                        <a:buNone/>
                        <a:defRPr sz="1400" b="0" i="0" u="none" strike="noStrike" cap="none">
                          <a:solidFill>
                            <a:schemeClr val="tx1"/>
                          </a:solidFill>
                          <a:latin typeface="Calibri"/>
                          <a:sym typeface="Arial"/>
                        </a:defRPr>
                      </a:lvl5pPr>
                      <a:lvl6pPr marR="0" lvl="5" algn="l" rtl="0">
                        <a:lnSpc>
                          <a:spcPct val="100000"/>
                        </a:lnSpc>
                        <a:spcBef>
                          <a:spcPts val="0"/>
                        </a:spcBef>
                        <a:spcAft>
                          <a:spcPts val="0"/>
                        </a:spcAft>
                        <a:buNone/>
                        <a:defRPr sz="1400" b="0" i="0" u="none" strike="noStrike" cap="none">
                          <a:solidFill>
                            <a:schemeClr val="tx1"/>
                          </a:solidFill>
                          <a:latin typeface="Calibri"/>
                          <a:sym typeface="Arial"/>
                        </a:defRPr>
                      </a:lvl6pPr>
                      <a:lvl7pPr marR="0" lvl="6" algn="l" rtl="0">
                        <a:lnSpc>
                          <a:spcPct val="100000"/>
                        </a:lnSpc>
                        <a:spcBef>
                          <a:spcPts val="0"/>
                        </a:spcBef>
                        <a:spcAft>
                          <a:spcPts val="0"/>
                        </a:spcAft>
                        <a:buNone/>
                        <a:defRPr sz="1400" b="0" i="0" u="none" strike="noStrike" cap="none">
                          <a:solidFill>
                            <a:schemeClr val="tx1"/>
                          </a:solidFill>
                          <a:latin typeface="Calibri"/>
                          <a:sym typeface="Arial"/>
                        </a:defRPr>
                      </a:lvl7pPr>
                      <a:lvl8pPr marR="0" lvl="7" algn="l" rtl="0">
                        <a:lnSpc>
                          <a:spcPct val="100000"/>
                        </a:lnSpc>
                        <a:spcBef>
                          <a:spcPts val="0"/>
                        </a:spcBef>
                        <a:spcAft>
                          <a:spcPts val="0"/>
                        </a:spcAft>
                        <a:buNone/>
                        <a:defRPr sz="1400" b="0" i="0" u="none" strike="noStrike" cap="none">
                          <a:solidFill>
                            <a:schemeClr val="tx1"/>
                          </a:solidFill>
                          <a:latin typeface="Calibri"/>
                          <a:sym typeface="Arial"/>
                        </a:defRPr>
                      </a:lvl8pPr>
                      <a:lvl9pPr marR="0" lvl="8" algn="l" rtl="0">
                        <a:lnSpc>
                          <a:spcPct val="100000"/>
                        </a:lnSpc>
                        <a:spcBef>
                          <a:spcPts val="0"/>
                        </a:spcBef>
                        <a:spcAft>
                          <a:spcPts val="0"/>
                        </a:spcAft>
                        <a:buNone/>
                        <a:defRPr sz="1400" b="0" i="0" u="none" strike="noStrike" cap="none">
                          <a:solidFill>
                            <a:schemeClr val="tx1"/>
                          </a:solidFill>
                          <a:latin typeface="Calibri"/>
                          <a:sym typeface="Arial"/>
                        </a:defRPr>
                      </a:lvl9pPr>
                    </a:lstStyle>
                    <a:p>
                      <a:pPr marL="0" marR="0">
                        <a:lnSpc>
                          <a:spcPct val="115000"/>
                        </a:lnSpc>
                        <a:spcBef>
                          <a:spcPts val="375"/>
                        </a:spcBef>
                        <a:spcAft>
                          <a:spcPts val="375"/>
                        </a:spcAft>
                      </a:pPr>
                      <a:r>
                        <a:rPr lang="en-US" sz="1200"/>
                        <a:t>Ethane</a:t>
                      </a:r>
                      <a:endParaRPr lang="en-US" sz="110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a:t>2</a:t>
                      </a:r>
                      <a:endParaRPr lang="en-US" sz="110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dirty="0"/>
                        <a:t>C</a:t>
                      </a:r>
                      <a:r>
                        <a:rPr lang="en-US" sz="1200" baseline="-25000" dirty="0"/>
                        <a:t>2</a:t>
                      </a:r>
                      <a:r>
                        <a:rPr lang="en-US" sz="1200" dirty="0"/>
                        <a:t>H</a:t>
                      </a:r>
                      <a:r>
                        <a:rPr lang="en-US" sz="1200" baseline="-25000" dirty="0"/>
                        <a:t>6</a:t>
                      </a:r>
                      <a:endParaRPr lang="en-US" sz="1100" dirty="0">
                        <a:latin typeface="Calibri"/>
                        <a:ea typeface="Times New Roman"/>
                        <a:cs typeface="Times New Roman"/>
                      </a:endParaRPr>
                    </a:p>
                  </a:txBody>
                  <a:tcPr marL="47625" marR="47625" marT="47625" marB="47625" anchor="ctr"/>
                </a:tc>
              </a:tr>
              <a:tr h="0">
                <a:tc>
                  <a:txBody>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chemeClr val="tx1"/>
                          </a:solidFill>
                          <a:latin typeface="Calibri"/>
                          <a:sym typeface="Arial"/>
                        </a:defRPr>
                      </a:lvl1pPr>
                      <a:lvl2pPr marR="0" lvl="1" algn="l" rtl="0">
                        <a:lnSpc>
                          <a:spcPct val="100000"/>
                        </a:lnSpc>
                        <a:spcBef>
                          <a:spcPts val="0"/>
                        </a:spcBef>
                        <a:spcAft>
                          <a:spcPts val="0"/>
                        </a:spcAft>
                        <a:buNone/>
                        <a:defRPr sz="1400" b="0" i="0" u="none" strike="noStrike" cap="none">
                          <a:solidFill>
                            <a:schemeClr val="tx1"/>
                          </a:solidFill>
                          <a:latin typeface="Calibri"/>
                          <a:sym typeface="Arial"/>
                        </a:defRPr>
                      </a:lvl2pPr>
                      <a:lvl3pPr marR="0" lvl="2" algn="l" rtl="0">
                        <a:lnSpc>
                          <a:spcPct val="100000"/>
                        </a:lnSpc>
                        <a:spcBef>
                          <a:spcPts val="0"/>
                        </a:spcBef>
                        <a:spcAft>
                          <a:spcPts val="0"/>
                        </a:spcAft>
                        <a:buNone/>
                        <a:defRPr sz="1400" b="0" i="0" u="none" strike="noStrike" cap="none">
                          <a:solidFill>
                            <a:schemeClr val="tx1"/>
                          </a:solidFill>
                          <a:latin typeface="Calibri"/>
                          <a:sym typeface="Arial"/>
                        </a:defRPr>
                      </a:lvl3pPr>
                      <a:lvl4pPr marR="0" lvl="3" algn="l" rtl="0">
                        <a:lnSpc>
                          <a:spcPct val="100000"/>
                        </a:lnSpc>
                        <a:spcBef>
                          <a:spcPts val="0"/>
                        </a:spcBef>
                        <a:spcAft>
                          <a:spcPts val="0"/>
                        </a:spcAft>
                        <a:buNone/>
                        <a:defRPr sz="1400" b="0" i="0" u="none" strike="noStrike" cap="none">
                          <a:solidFill>
                            <a:schemeClr val="tx1"/>
                          </a:solidFill>
                          <a:latin typeface="Calibri"/>
                          <a:sym typeface="Arial"/>
                        </a:defRPr>
                      </a:lvl4pPr>
                      <a:lvl5pPr marR="0" lvl="4" algn="l" rtl="0">
                        <a:lnSpc>
                          <a:spcPct val="100000"/>
                        </a:lnSpc>
                        <a:spcBef>
                          <a:spcPts val="0"/>
                        </a:spcBef>
                        <a:spcAft>
                          <a:spcPts val="0"/>
                        </a:spcAft>
                        <a:buNone/>
                        <a:defRPr sz="1400" b="0" i="0" u="none" strike="noStrike" cap="none">
                          <a:solidFill>
                            <a:schemeClr val="tx1"/>
                          </a:solidFill>
                          <a:latin typeface="Calibri"/>
                          <a:sym typeface="Arial"/>
                        </a:defRPr>
                      </a:lvl5pPr>
                      <a:lvl6pPr marR="0" lvl="5" algn="l" rtl="0">
                        <a:lnSpc>
                          <a:spcPct val="100000"/>
                        </a:lnSpc>
                        <a:spcBef>
                          <a:spcPts val="0"/>
                        </a:spcBef>
                        <a:spcAft>
                          <a:spcPts val="0"/>
                        </a:spcAft>
                        <a:buNone/>
                        <a:defRPr sz="1400" b="0" i="0" u="none" strike="noStrike" cap="none">
                          <a:solidFill>
                            <a:schemeClr val="tx1"/>
                          </a:solidFill>
                          <a:latin typeface="Calibri"/>
                          <a:sym typeface="Arial"/>
                        </a:defRPr>
                      </a:lvl6pPr>
                      <a:lvl7pPr marR="0" lvl="6" algn="l" rtl="0">
                        <a:lnSpc>
                          <a:spcPct val="100000"/>
                        </a:lnSpc>
                        <a:spcBef>
                          <a:spcPts val="0"/>
                        </a:spcBef>
                        <a:spcAft>
                          <a:spcPts val="0"/>
                        </a:spcAft>
                        <a:buNone/>
                        <a:defRPr sz="1400" b="0" i="0" u="none" strike="noStrike" cap="none">
                          <a:solidFill>
                            <a:schemeClr val="tx1"/>
                          </a:solidFill>
                          <a:latin typeface="Calibri"/>
                          <a:sym typeface="Arial"/>
                        </a:defRPr>
                      </a:lvl7pPr>
                      <a:lvl8pPr marR="0" lvl="7" algn="l" rtl="0">
                        <a:lnSpc>
                          <a:spcPct val="100000"/>
                        </a:lnSpc>
                        <a:spcBef>
                          <a:spcPts val="0"/>
                        </a:spcBef>
                        <a:spcAft>
                          <a:spcPts val="0"/>
                        </a:spcAft>
                        <a:buNone/>
                        <a:defRPr sz="1400" b="0" i="0" u="none" strike="noStrike" cap="none">
                          <a:solidFill>
                            <a:schemeClr val="tx1"/>
                          </a:solidFill>
                          <a:latin typeface="Calibri"/>
                          <a:sym typeface="Arial"/>
                        </a:defRPr>
                      </a:lvl8pPr>
                      <a:lvl9pPr marR="0" lvl="8" algn="l" rtl="0">
                        <a:lnSpc>
                          <a:spcPct val="100000"/>
                        </a:lnSpc>
                        <a:spcBef>
                          <a:spcPts val="0"/>
                        </a:spcBef>
                        <a:spcAft>
                          <a:spcPts val="0"/>
                        </a:spcAft>
                        <a:buNone/>
                        <a:defRPr sz="1400" b="0" i="0" u="none" strike="noStrike" cap="none">
                          <a:solidFill>
                            <a:schemeClr val="tx1"/>
                          </a:solidFill>
                          <a:latin typeface="Calibri"/>
                          <a:sym typeface="Arial"/>
                        </a:defRPr>
                      </a:lvl9pPr>
                    </a:lstStyle>
                    <a:p>
                      <a:pPr marL="0" marR="0">
                        <a:lnSpc>
                          <a:spcPct val="115000"/>
                        </a:lnSpc>
                        <a:spcBef>
                          <a:spcPts val="375"/>
                        </a:spcBef>
                        <a:spcAft>
                          <a:spcPts val="375"/>
                        </a:spcAft>
                      </a:pPr>
                      <a:r>
                        <a:rPr lang="en-US" sz="1200"/>
                        <a:t>Butane</a:t>
                      </a:r>
                      <a:endParaRPr lang="en-US" sz="110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dirty="0"/>
                        <a:t>3</a:t>
                      </a:r>
                      <a:endParaRPr lang="en-US" sz="1100" dirty="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dirty="0"/>
                        <a:t>C</a:t>
                      </a:r>
                      <a:r>
                        <a:rPr lang="en-US" sz="1200" baseline="-25000" dirty="0"/>
                        <a:t>3</a:t>
                      </a:r>
                      <a:r>
                        <a:rPr lang="en-US" sz="1200" dirty="0"/>
                        <a:t>H</a:t>
                      </a:r>
                      <a:r>
                        <a:rPr lang="en-US" sz="1200" baseline="-25000" dirty="0"/>
                        <a:t>8</a:t>
                      </a:r>
                      <a:endParaRPr lang="en-US" sz="1100" dirty="0">
                        <a:latin typeface="Calibri"/>
                        <a:ea typeface="Times New Roman"/>
                        <a:cs typeface="Times New Roman"/>
                      </a:endParaRPr>
                    </a:p>
                  </a:txBody>
                  <a:tcPr marL="47625" marR="47625" marT="47625" marB="47625" anchor="ctr"/>
                </a:tc>
              </a:tr>
              <a:tr h="0">
                <a:tc>
                  <a:txBody>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chemeClr val="tx1"/>
                          </a:solidFill>
                          <a:latin typeface="Calibri"/>
                          <a:sym typeface="Arial"/>
                        </a:defRPr>
                      </a:lvl1pPr>
                      <a:lvl2pPr marR="0" lvl="1" algn="l" rtl="0">
                        <a:lnSpc>
                          <a:spcPct val="100000"/>
                        </a:lnSpc>
                        <a:spcBef>
                          <a:spcPts val="0"/>
                        </a:spcBef>
                        <a:spcAft>
                          <a:spcPts val="0"/>
                        </a:spcAft>
                        <a:buNone/>
                        <a:defRPr sz="1400" b="0" i="0" u="none" strike="noStrike" cap="none">
                          <a:solidFill>
                            <a:schemeClr val="tx1"/>
                          </a:solidFill>
                          <a:latin typeface="Calibri"/>
                          <a:sym typeface="Arial"/>
                        </a:defRPr>
                      </a:lvl2pPr>
                      <a:lvl3pPr marR="0" lvl="2" algn="l" rtl="0">
                        <a:lnSpc>
                          <a:spcPct val="100000"/>
                        </a:lnSpc>
                        <a:spcBef>
                          <a:spcPts val="0"/>
                        </a:spcBef>
                        <a:spcAft>
                          <a:spcPts val="0"/>
                        </a:spcAft>
                        <a:buNone/>
                        <a:defRPr sz="1400" b="0" i="0" u="none" strike="noStrike" cap="none">
                          <a:solidFill>
                            <a:schemeClr val="tx1"/>
                          </a:solidFill>
                          <a:latin typeface="Calibri"/>
                          <a:sym typeface="Arial"/>
                        </a:defRPr>
                      </a:lvl3pPr>
                      <a:lvl4pPr marR="0" lvl="3" algn="l" rtl="0">
                        <a:lnSpc>
                          <a:spcPct val="100000"/>
                        </a:lnSpc>
                        <a:spcBef>
                          <a:spcPts val="0"/>
                        </a:spcBef>
                        <a:spcAft>
                          <a:spcPts val="0"/>
                        </a:spcAft>
                        <a:buNone/>
                        <a:defRPr sz="1400" b="0" i="0" u="none" strike="noStrike" cap="none">
                          <a:solidFill>
                            <a:schemeClr val="tx1"/>
                          </a:solidFill>
                          <a:latin typeface="Calibri"/>
                          <a:sym typeface="Arial"/>
                        </a:defRPr>
                      </a:lvl4pPr>
                      <a:lvl5pPr marR="0" lvl="4" algn="l" rtl="0">
                        <a:lnSpc>
                          <a:spcPct val="100000"/>
                        </a:lnSpc>
                        <a:spcBef>
                          <a:spcPts val="0"/>
                        </a:spcBef>
                        <a:spcAft>
                          <a:spcPts val="0"/>
                        </a:spcAft>
                        <a:buNone/>
                        <a:defRPr sz="1400" b="0" i="0" u="none" strike="noStrike" cap="none">
                          <a:solidFill>
                            <a:schemeClr val="tx1"/>
                          </a:solidFill>
                          <a:latin typeface="Calibri"/>
                          <a:sym typeface="Arial"/>
                        </a:defRPr>
                      </a:lvl5pPr>
                      <a:lvl6pPr marR="0" lvl="5" algn="l" rtl="0">
                        <a:lnSpc>
                          <a:spcPct val="100000"/>
                        </a:lnSpc>
                        <a:spcBef>
                          <a:spcPts val="0"/>
                        </a:spcBef>
                        <a:spcAft>
                          <a:spcPts val="0"/>
                        </a:spcAft>
                        <a:buNone/>
                        <a:defRPr sz="1400" b="0" i="0" u="none" strike="noStrike" cap="none">
                          <a:solidFill>
                            <a:schemeClr val="tx1"/>
                          </a:solidFill>
                          <a:latin typeface="Calibri"/>
                          <a:sym typeface="Arial"/>
                        </a:defRPr>
                      </a:lvl6pPr>
                      <a:lvl7pPr marR="0" lvl="6" algn="l" rtl="0">
                        <a:lnSpc>
                          <a:spcPct val="100000"/>
                        </a:lnSpc>
                        <a:spcBef>
                          <a:spcPts val="0"/>
                        </a:spcBef>
                        <a:spcAft>
                          <a:spcPts val="0"/>
                        </a:spcAft>
                        <a:buNone/>
                        <a:defRPr sz="1400" b="0" i="0" u="none" strike="noStrike" cap="none">
                          <a:solidFill>
                            <a:schemeClr val="tx1"/>
                          </a:solidFill>
                          <a:latin typeface="Calibri"/>
                          <a:sym typeface="Arial"/>
                        </a:defRPr>
                      </a:lvl7pPr>
                      <a:lvl8pPr marR="0" lvl="7" algn="l" rtl="0">
                        <a:lnSpc>
                          <a:spcPct val="100000"/>
                        </a:lnSpc>
                        <a:spcBef>
                          <a:spcPts val="0"/>
                        </a:spcBef>
                        <a:spcAft>
                          <a:spcPts val="0"/>
                        </a:spcAft>
                        <a:buNone/>
                        <a:defRPr sz="1400" b="0" i="0" u="none" strike="noStrike" cap="none">
                          <a:solidFill>
                            <a:schemeClr val="tx1"/>
                          </a:solidFill>
                          <a:latin typeface="Calibri"/>
                          <a:sym typeface="Arial"/>
                        </a:defRPr>
                      </a:lvl8pPr>
                      <a:lvl9pPr marR="0" lvl="8" algn="l" rtl="0">
                        <a:lnSpc>
                          <a:spcPct val="100000"/>
                        </a:lnSpc>
                        <a:spcBef>
                          <a:spcPts val="0"/>
                        </a:spcBef>
                        <a:spcAft>
                          <a:spcPts val="0"/>
                        </a:spcAft>
                        <a:buNone/>
                        <a:defRPr sz="1400" b="0" i="0" u="none" strike="noStrike" cap="none">
                          <a:solidFill>
                            <a:schemeClr val="tx1"/>
                          </a:solidFill>
                          <a:latin typeface="Calibri"/>
                          <a:sym typeface="Arial"/>
                        </a:defRPr>
                      </a:lvl9pPr>
                    </a:lstStyle>
                    <a:p>
                      <a:pPr marL="0" marR="0">
                        <a:lnSpc>
                          <a:spcPct val="115000"/>
                        </a:lnSpc>
                        <a:spcBef>
                          <a:spcPts val="375"/>
                        </a:spcBef>
                        <a:spcAft>
                          <a:spcPts val="375"/>
                        </a:spcAft>
                      </a:pPr>
                      <a:r>
                        <a:rPr lang="en-US" sz="1200"/>
                        <a:t>Propane</a:t>
                      </a:r>
                      <a:endParaRPr lang="en-US" sz="110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dirty="0"/>
                        <a:t>4</a:t>
                      </a:r>
                      <a:endParaRPr lang="en-US" sz="1100" dirty="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dirty="0"/>
                        <a:t>C</a:t>
                      </a:r>
                      <a:r>
                        <a:rPr lang="en-US" sz="1200" baseline="-25000" dirty="0"/>
                        <a:t>4</a:t>
                      </a:r>
                      <a:r>
                        <a:rPr lang="en-US" sz="1200" dirty="0"/>
                        <a:t>H</a:t>
                      </a:r>
                      <a:r>
                        <a:rPr lang="en-US" sz="1200" baseline="-25000" dirty="0"/>
                        <a:t>10</a:t>
                      </a:r>
                      <a:endParaRPr lang="en-US" sz="1100" dirty="0">
                        <a:latin typeface="Calibri"/>
                        <a:ea typeface="Times New Roman"/>
                        <a:cs typeface="Times New Roman"/>
                      </a:endParaRPr>
                    </a:p>
                  </a:txBody>
                  <a:tcPr marL="47625" marR="47625" marT="47625" marB="47625" anchor="ctr"/>
                </a:tc>
              </a:tr>
              <a:tr h="0">
                <a:tc>
                  <a:txBody>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chemeClr val="tx1"/>
                          </a:solidFill>
                          <a:latin typeface="Calibri"/>
                          <a:sym typeface="Arial"/>
                        </a:defRPr>
                      </a:lvl1pPr>
                      <a:lvl2pPr marR="0" lvl="1" algn="l" rtl="0">
                        <a:lnSpc>
                          <a:spcPct val="100000"/>
                        </a:lnSpc>
                        <a:spcBef>
                          <a:spcPts val="0"/>
                        </a:spcBef>
                        <a:spcAft>
                          <a:spcPts val="0"/>
                        </a:spcAft>
                        <a:buNone/>
                        <a:defRPr sz="1400" b="0" i="0" u="none" strike="noStrike" cap="none">
                          <a:solidFill>
                            <a:schemeClr val="tx1"/>
                          </a:solidFill>
                          <a:latin typeface="Calibri"/>
                          <a:sym typeface="Arial"/>
                        </a:defRPr>
                      </a:lvl2pPr>
                      <a:lvl3pPr marR="0" lvl="2" algn="l" rtl="0">
                        <a:lnSpc>
                          <a:spcPct val="100000"/>
                        </a:lnSpc>
                        <a:spcBef>
                          <a:spcPts val="0"/>
                        </a:spcBef>
                        <a:spcAft>
                          <a:spcPts val="0"/>
                        </a:spcAft>
                        <a:buNone/>
                        <a:defRPr sz="1400" b="0" i="0" u="none" strike="noStrike" cap="none">
                          <a:solidFill>
                            <a:schemeClr val="tx1"/>
                          </a:solidFill>
                          <a:latin typeface="Calibri"/>
                          <a:sym typeface="Arial"/>
                        </a:defRPr>
                      </a:lvl3pPr>
                      <a:lvl4pPr marR="0" lvl="3" algn="l" rtl="0">
                        <a:lnSpc>
                          <a:spcPct val="100000"/>
                        </a:lnSpc>
                        <a:spcBef>
                          <a:spcPts val="0"/>
                        </a:spcBef>
                        <a:spcAft>
                          <a:spcPts val="0"/>
                        </a:spcAft>
                        <a:buNone/>
                        <a:defRPr sz="1400" b="0" i="0" u="none" strike="noStrike" cap="none">
                          <a:solidFill>
                            <a:schemeClr val="tx1"/>
                          </a:solidFill>
                          <a:latin typeface="Calibri"/>
                          <a:sym typeface="Arial"/>
                        </a:defRPr>
                      </a:lvl4pPr>
                      <a:lvl5pPr marR="0" lvl="4" algn="l" rtl="0">
                        <a:lnSpc>
                          <a:spcPct val="100000"/>
                        </a:lnSpc>
                        <a:spcBef>
                          <a:spcPts val="0"/>
                        </a:spcBef>
                        <a:spcAft>
                          <a:spcPts val="0"/>
                        </a:spcAft>
                        <a:buNone/>
                        <a:defRPr sz="1400" b="0" i="0" u="none" strike="noStrike" cap="none">
                          <a:solidFill>
                            <a:schemeClr val="tx1"/>
                          </a:solidFill>
                          <a:latin typeface="Calibri"/>
                          <a:sym typeface="Arial"/>
                        </a:defRPr>
                      </a:lvl5pPr>
                      <a:lvl6pPr marR="0" lvl="5" algn="l" rtl="0">
                        <a:lnSpc>
                          <a:spcPct val="100000"/>
                        </a:lnSpc>
                        <a:spcBef>
                          <a:spcPts val="0"/>
                        </a:spcBef>
                        <a:spcAft>
                          <a:spcPts val="0"/>
                        </a:spcAft>
                        <a:buNone/>
                        <a:defRPr sz="1400" b="0" i="0" u="none" strike="noStrike" cap="none">
                          <a:solidFill>
                            <a:schemeClr val="tx1"/>
                          </a:solidFill>
                          <a:latin typeface="Calibri"/>
                          <a:sym typeface="Arial"/>
                        </a:defRPr>
                      </a:lvl6pPr>
                      <a:lvl7pPr marR="0" lvl="6" algn="l" rtl="0">
                        <a:lnSpc>
                          <a:spcPct val="100000"/>
                        </a:lnSpc>
                        <a:spcBef>
                          <a:spcPts val="0"/>
                        </a:spcBef>
                        <a:spcAft>
                          <a:spcPts val="0"/>
                        </a:spcAft>
                        <a:buNone/>
                        <a:defRPr sz="1400" b="0" i="0" u="none" strike="noStrike" cap="none">
                          <a:solidFill>
                            <a:schemeClr val="tx1"/>
                          </a:solidFill>
                          <a:latin typeface="Calibri"/>
                          <a:sym typeface="Arial"/>
                        </a:defRPr>
                      </a:lvl7pPr>
                      <a:lvl8pPr marR="0" lvl="7" algn="l" rtl="0">
                        <a:lnSpc>
                          <a:spcPct val="100000"/>
                        </a:lnSpc>
                        <a:spcBef>
                          <a:spcPts val="0"/>
                        </a:spcBef>
                        <a:spcAft>
                          <a:spcPts val="0"/>
                        </a:spcAft>
                        <a:buNone/>
                        <a:defRPr sz="1400" b="0" i="0" u="none" strike="noStrike" cap="none">
                          <a:solidFill>
                            <a:schemeClr val="tx1"/>
                          </a:solidFill>
                          <a:latin typeface="Calibri"/>
                          <a:sym typeface="Arial"/>
                        </a:defRPr>
                      </a:lvl8pPr>
                      <a:lvl9pPr marR="0" lvl="8" algn="l" rtl="0">
                        <a:lnSpc>
                          <a:spcPct val="100000"/>
                        </a:lnSpc>
                        <a:spcBef>
                          <a:spcPts val="0"/>
                        </a:spcBef>
                        <a:spcAft>
                          <a:spcPts val="0"/>
                        </a:spcAft>
                        <a:buNone/>
                        <a:defRPr sz="1400" b="0" i="0" u="none" strike="noStrike" cap="none">
                          <a:solidFill>
                            <a:schemeClr val="tx1"/>
                          </a:solidFill>
                          <a:latin typeface="Calibri"/>
                          <a:sym typeface="Arial"/>
                        </a:defRPr>
                      </a:lvl9pPr>
                    </a:lstStyle>
                    <a:p>
                      <a:pPr marL="0" marR="0">
                        <a:lnSpc>
                          <a:spcPct val="115000"/>
                        </a:lnSpc>
                        <a:spcBef>
                          <a:spcPts val="375"/>
                        </a:spcBef>
                        <a:spcAft>
                          <a:spcPts val="375"/>
                        </a:spcAft>
                      </a:pPr>
                      <a:r>
                        <a:rPr lang="en-US" sz="1200"/>
                        <a:t>Pentane</a:t>
                      </a:r>
                      <a:endParaRPr lang="en-US" sz="110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dirty="0"/>
                        <a:t>5</a:t>
                      </a:r>
                      <a:endParaRPr lang="en-US" sz="1100" dirty="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dirty="0"/>
                        <a:t>C</a:t>
                      </a:r>
                      <a:r>
                        <a:rPr lang="en-US" sz="1200" baseline="-25000" dirty="0"/>
                        <a:t>5</a:t>
                      </a:r>
                      <a:r>
                        <a:rPr lang="en-US" sz="1200" dirty="0"/>
                        <a:t>H</a:t>
                      </a:r>
                      <a:r>
                        <a:rPr lang="en-US" sz="1200" baseline="-25000" dirty="0"/>
                        <a:t>12</a:t>
                      </a:r>
                      <a:endParaRPr lang="en-US" sz="1100" dirty="0">
                        <a:latin typeface="Calibri"/>
                        <a:ea typeface="Times New Roman"/>
                        <a:cs typeface="Times New Roman"/>
                      </a:endParaRPr>
                    </a:p>
                  </a:txBody>
                  <a:tcPr marL="47625" marR="47625" marT="47625" marB="47625" anchor="ctr"/>
                </a:tc>
              </a:tr>
              <a:tr h="0">
                <a:tc>
                  <a:txBody>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chemeClr val="tx1"/>
                          </a:solidFill>
                          <a:latin typeface="Calibri"/>
                          <a:sym typeface="Arial"/>
                        </a:defRPr>
                      </a:lvl1pPr>
                      <a:lvl2pPr marR="0" lvl="1" algn="l" rtl="0">
                        <a:lnSpc>
                          <a:spcPct val="100000"/>
                        </a:lnSpc>
                        <a:spcBef>
                          <a:spcPts val="0"/>
                        </a:spcBef>
                        <a:spcAft>
                          <a:spcPts val="0"/>
                        </a:spcAft>
                        <a:buNone/>
                        <a:defRPr sz="1400" b="0" i="0" u="none" strike="noStrike" cap="none">
                          <a:solidFill>
                            <a:schemeClr val="tx1"/>
                          </a:solidFill>
                          <a:latin typeface="Calibri"/>
                          <a:sym typeface="Arial"/>
                        </a:defRPr>
                      </a:lvl2pPr>
                      <a:lvl3pPr marR="0" lvl="2" algn="l" rtl="0">
                        <a:lnSpc>
                          <a:spcPct val="100000"/>
                        </a:lnSpc>
                        <a:spcBef>
                          <a:spcPts val="0"/>
                        </a:spcBef>
                        <a:spcAft>
                          <a:spcPts val="0"/>
                        </a:spcAft>
                        <a:buNone/>
                        <a:defRPr sz="1400" b="0" i="0" u="none" strike="noStrike" cap="none">
                          <a:solidFill>
                            <a:schemeClr val="tx1"/>
                          </a:solidFill>
                          <a:latin typeface="Calibri"/>
                          <a:sym typeface="Arial"/>
                        </a:defRPr>
                      </a:lvl3pPr>
                      <a:lvl4pPr marR="0" lvl="3" algn="l" rtl="0">
                        <a:lnSpc>
                          <a:spcPct val="100000"/>
                        </a:lnSpc>
                        <a:spcBef>
                          <a:spcPts val="0"/>
                        </a:spcBef>
                        <a:spcAft>
                          <a:spcPts val="0"/>
                        </a:spcAft>
                        <a:buNone/>
                        <a:defRPr sz="1400" b="0" i="0" u="none" strike="noStrike" cap="none">
                          <a:solidFill>
                            <a:schemeClr val="tx1"/>
                          </a:solidFill>
                          <a:latin typeface="Calibri"/>
                          <a:sym typeface="Arial"/>
                        </a:defRPr>
                      </a:lvl4pPr>
                      <a:lvl5pPr marR="0" lvl="4" algn="l" rtl="0">
                        <a:lnSpc>
                          <a:spcPct val="100000"/>
                        </a:lnSpc>
                        <a:spcBef>
                          <a:spcPts val="0"/>
                        </a:spcBef>
                        <a:spcAft>
                          <a:spcPts val="0"/>
                        </a:spcAft>
                        <a:buNone/>
                        <a:defRPr sz="1400" b="0" i="0" u="none" strike="noStrike" cap="none">
                          <a:solidFill>
                            <a:schemeClr val="tx1"/>
                          </a:solidFill>
                          <a:latin typeface="Calibri"/>
                          <a:sym typeface="Arial"/>
                        </a:defRPr>
                      </a:lvl5pPr>
                      <a:lvl6pPr marR="0" lvl="5" algn="l" rtl="0">
                        <a:lnSpc>
                          <a:spcPct val="100000"/>
                        </a:lnSpc>
                        <a:spcBef>
                          <a:spcPts val="0"/>
                        </a:spcBef>
                        <a:spcAft>
                          <a:spcPts val="0"/>
                        </a:spcAft>
                        <a:buNone/>
                        <a:defRPr sz="1400" b="0" i="0" u="none" strike="noStrike" cap="none">
                          <a:solidFill>
                            <a:schemeClr val="tx1"/>
                          </a:solidFill>
                          <a:latin typeface="Calibri"/>
                          <a:sym typeface="Arial"/>
                        </a:defRPr>
                      </a:lvl6pPr>
                      <a:lvl7pPr marR="0" lvl="6" algn="l" rtl="0">
                        <a:lnSpc>
                          <a:spcPct val="100000"/>
                        </a:lnSpc>
                        <a:spcBef>
                          <a:spcPts val="0"/>
                        </a:spcBef>
                        <a:spcAft>
                          <a:spcPts val="0"/>
                        </a:spcAft>
                        <a:buNone/>
                        <a:defRPr sz="1400" b="0" i="0" u="none" strike="noStrike" cap="none">
                          <a:solidFill>
                            <a:schemeClr val="tx1"/>
                          </a:solidFill>
                          <a:latin typeface="Calibri"/>
                          <a:sym typeface="Arial"/>
                        </a:defRPr>
                      </a:lvl7pPr>
                      <a:lvl8pPr marR="0" lvl="7" algn="l" rtl="0">
                        <a:lnSpc>
                          <a:spcPct val="100000"/>
                        </a:lnSpc>
                        <a:spcBef>
                          <a:spcPts val="0"/>
                        </a:spcBef>
                        <a:spcAft>
                          <a:spcPts val="0"/>
                        </a:spcAft>
                        <a:buNone/>
                        <a:defRPr sz="1400" b="0" i="0" u="none" strike="noStrike" cap="none">
                          <a:solidFill>
                            <a:schemeClr val="tx1"/>
                          </a:solidFill>
                          <a:latin typeface="Calibri"/>
                          <a:sym typeface="Arial"/>
                        </a:defRPr>
                      </a:lvl8pPr>
                      <a:lvl9pPr marR="0" lvl="8" algn="l" rtl="0">
                        <a:lnSpc>
                          <a:spcPct val="100000"/>
                        </a:lnSpc>
                        <a:spcBef>
                          <a:spcPts val="0"/>
                        </a:spcBef>
                        <a:spcAft>
                          <a:spcPts val="0"/>
                        </a:spcAft>
                        <a:buNone/>
                        <a:defRPr sz="1400" b="0" i="0" u="none" strike="noStrike" cap="none">
                          <a:solidFill>
                            <a:schemeClr val="tx1"/>
                          </a:solidFill>
                          <a:latin typeface="Calibri"/>
                          <a:sym typeface="Arial"/>
                        </a:defRPr>
                      </a:lvl9pPr>
                    </a:lstStyle>
                    <a:p>
                      <a:pPr marL="0" marR="0">
                        <a:lnSpc>
                          <a:spcPct val="115000"/>
                        </a:lnSpc>
                        <a:spcBef>
                          <a:spcPts val="375"/>
                        </a:spcBef>
                        <a:spcAft>
                          <a:spcPts val="375"/>
                        </a:spcAft>
                      </a:pPr>
                      <a:r>
                        <a:rPr lang="en-US" sz="1200"/>
                        <a:t>Hexane</a:t>
                      </a:r>
                      <a:endParaRPr lang="en-US" sz="110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dirty="0"/>
                        <a:t>6</a:t>
                      </a:r>
                      <a:endParaRPr lang="en-US" sz="1100" dirty="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dirty="0"/>
                        <a:t>C</a:t>
                      </a:r>
                      <a:r>
                        <a:rPr lang="en-US" sz="1200" baseline="-25000" dirty="0"/>
                        <a:t>6</a:t>
                      </a:r>
                      <a:r>
                        <a:rPr lang="en-US" sz="1200" dirty="0"/>
                        <a:t>H</a:t>
                      </a:r>
                      <a:r>
                        <a:rPr lang="en-US" sz="1200" baseline="-25000" dirty="0"/>
                        <a:t>14</a:t>
                      </a:r>
                      <a:endParaRPr lang="en-US" sz="1100" dirty="0">
                        <a:latin typeface="Calibri"/>
                        <a:ea typeface="Times New Roman"/>
                        <a:cs typeface="Times New Roman"/>
                      </a:endParaRPr>
                    </a:p>
                  </a:txBody>
                  <a:tcPr marL="47625" marR="47625" marT="47625" marB="47625" anchor="ctr"/>
                </a:tc>
              </a:tr>
              <a:tr h="0">
                <a:tc>
                  <a:txBody>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chemeClr val="tx1"/>
                          </a:solidFill>
                          <a:latin typeface="Calibri"/>
                          <a:sym typeface="Arial"/>
                        </a:defRPr>
                      </a:lvl1pPr>
                      <a:lvl2pPr marR="0" lvl="1" algn="l" rtl="0">
                        <a:lnSpc>
                          <a:spcPct val="100000"/>
                        </a:lnSpc>
                        <a:spcBef>
                          <a:spcPts val="0"/>
                        </a:spcBef>
                        <a:spcAft>
                          <a:spcPts val="0"/>
                        </a:spcAft>
                        <a:buNone/>
                        <a:defRPr sz="1400" b="0" i="0" u="none" strike="noStrike" cap="none">
                          <a:solidFill>
                            <a:schemeClr val="tx1"/>
                          </a:solidFill>
                          <a:latin typeface="Calibri"/>
                          <a:sym typeface="Arial"/>
                        </a:defRPr>
                      </a:lvl2pPr>
                      <a:lvl3pPr marR="0" lvl="2" algn="l" rtl="0">
                        <a:lnSpc>
                          <a:spcPct val="100000"/>
                        </a:lnSpc>
                        <a:spcBef>
                          <a:spcPts val="0"/>
                        </a:spcBef>
                        <a:spcAft>
                          <a:spcPts val="0"/>
                        </a:spcAft>
                        <a:buNone/>
                        <a:defRPr sz="1400" b="0" i="0" u="none" strike="noStrike" cap="none">
                          <a:solidFill>
                            <a:schemeClr val="tx1"/>
                          </a:solidFill>
                          <a:latin typeface="Calibri"/>
                          <a:sym typeface="Arial"/>
                        </a:defRPr>
                      </a:lvl3pPr>
                      <a:lvl4pPr marR="0" lvl="3" algn="l" rtl="0">
                        <a:lnSpc>
                          <a:spcPct val="100000"/>
                        </a:lnSpc>
                        <a:spcBef>
                          <a:spcPts val="0"/>
                        </a:spcBef>
                        <a:spcAft>
                          <a:spcPts val="0"/>
                        </a:spcAft>
                        <a:buNone/>
                        <a:defRPr sz="1400" b="0" i="0" u="none" strike="noStrike" cap="none">
                          <a:solidFill>
                            <a:schemeClr val="tx1"/>
                          </a:solidFill>
                          <a:latin typeface="Calibri"/>
                          <a:sym typeface="Arial"/>
                        </a:defRPr>
                      </a:lvl4pPr>
                      <a:lvl5pPr marR="0" lvl="4" algn="l" rtl="0">
                        <a:lnSpc>
                          <a:spcPct val="100000"/>
                        </a:lnSpc>
                        <a:spcBef>
                          <a:spcPts val="0"/>
                        </a:spcBef>
                        <a:spcAft>
                          <a:spcPts val="0"/>
                        </a:spcAft>
                        <a:buNone/>
                        <a:defRPr sz="1400" b="0" i="0" u="none" strike="noStrike" cap="none">
                          <a:solidFill>
                            <a:schemeClr val="tx1"/>
                          </a:solidFill>
                          <a:latin typeface="Calibri"/>
                          <a:sym typeface="Arial"/>
                        </a:defRPr>
                      </a:lvl5pPr>
                      <a:lvl6pPr marR="0" lvl="5" algn="l" rtl="0">
                        <a:lnSpc>
                          <a:spcPct val="100000"/>
                        </a:lnSpc>
                        <a:spcBef>
                          <a:spcPts val="0"/>
                        </a:spcBef>
                        <a:spcAft>
                          <a:spcPts val="0"/>
                        </a:spcAft>
                        <a:buNone/>
                        <a:defRPr sz="1400" b="0" i="0" u="none" strike="noStrike" cap="none">
                          <a:solidFill>
                            <a:schemeClr val="tx1"/>
                          </a:solidFill>
                          <a:latin typeface="Calibri"/>
                          <a:sym typeface="Arial"/>
                        </a:defRPr>
                      </a:lvl6pPr>
                      <a:lvl7pPr marR="0" lvl="6" algn="l" rtl="0">
                        <a:lnSpc>
                          <a:spcPct val="100000"/>
                        </a:lnSpc>
                        <a:spcBef>
                          <a:spcPts val="0"/>
                        </a:spcBef>
                        <a:spcAft>
                          <a:spcPts val="0"/>
                        </a:spcAft>
                        <a:buNone/>
                        <a:defRPr sz="1400" b="0" i="0" u="none" strike="noStrike" cap="none">
                          <a:solidFill>
                            <a:schemeClr val="tx1"/>
                          </a:solidFill>
                          <a:latin typeface="Calibri"/>
                          <a:sym typeface="Arial"/>
                        </a:defRPr>
                      </a:lvl7pPr>
                      <a:lvl8pPr marR="0" lvl="7" algn="l" rtl="0">
                        <a:lnSpc>
                          <a:spcPct val="100000"/>
                        </a:lnSpc>
                        <a:spcBef>
                          <a:spcPts val="0"/>
                        </a:spcBef>
                        <a:spcAft>
                          <a:spcPts val="0"/>
                        </a:spcAft>
                        <a:buNone/>
                        <a:defRPr sz="1400" b="0" i="0" u="none" strike="noStrike" cap="none">
                          <a:solidFill>
                            <a:schemeClr val="tx1"/>
                          </a:solidFill>
                          <a:latin typeface="Calibri"/>
                          <a:sym typeface="Arial"/>
                        </a:defRPr>
                      </a:lvl8pPr>
                      <a:lvl9pPr marR="0" lvl="8" algn="l" rtl="0">
                        <a:lnSpc>
                          <a:spcPct val="100000"/>
                        </a:lnSpc>
                        <a:spcBef>
                          <a:spcPts val="0"/>
                        </a:spcBef>
                        <a:spcAft>
                          <a:spcPts val="0"/>
                        </a:spcAft>
                        <a:buNone/>
                        <a:defRPr sz="1400" b="0" i="0" u="none" strike="noStrike" cap="none">
                          <a:solidFill>
                            <a:schemeClr val="tx1"/>
                          </a:solidFill>
                          <a:latin typeface="Calibri"/>
                          <a:sym typeface="Arial"/>
                        </a:defRPr>
                      </a:lvl9pPr>
                    </a:lstStyle>
                    <a:p>
                      <a:pPr marL="0" marR="0">
                        <a:lnSpc>
                          <a:spcPct val="115000"/>
                        </a:lnSpc>
                        <a:spcBef>
                          <a:spcPts val="375"/>
                        </a:spcBef>
                        <a:spcAft>
                          <a:spcPts val="375"/>
                        </a:spcAft>
                      </a:pPr>
                      <a:r>
                        <a:rPr lang="en-US" sz="1200"/>
                        <a:t>Heptane</a:t>
                      </a:r>
                      <a:endParaRPr lang="en-US" sz="110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dirty="0"/>
                        <a:t>7</a:t>
                      </a:r>
                      <a:endParaRPr lang="en-US" sz="1100" dirty="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dirty="0"/>
                        <a:t>C</a:t>
                      </a:r>
                      <a:r>
                        <a:rPr lang="en-US" sz="1200" baseline="-25000" dirty="0"/>
                        <a:t>7</a:t>
                      </a:r>
                      <a:r>
                        <a:rPr lang="en-US" sz="1200" dirty="0"/>
                        <a:t>H</a:t>
                      </a:r>
                      <a:r>
                        <a:rPr lang="en-US" sz="1200" baseline="-25000" dirty="0"/>
                        <a:t>16</a:t>
                      </a:r>
                      <a:endParaRPr lang="en-US" sz="1100" dirty="0">
                        <a:latin typeface="Calibri"/>
                        <a:ea typeface="Times New Roman"/>
                        <a:cs typeface="Times New Roman"/>
                      </a:endParaRPr>
                    </a:p>
                  </a:txBody>
                  <a:tcPr marL="47625" marR="47625" marT="47625" marB="47625" anchor="ctr"/>
                </a:tc>
              </a:tr>
              <a:tr h="0">
                <a:tc>
                  <a:txBody>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chemeClr val="tx1"/>
                          </a:solidFill>
                          <a:latin typeface="Calibri"/>
                          <a:sym typeface="Arial"/>
                        </a:defRPr>
                      </a:lvl1pPr>
                      <a:lvl2pPr marR="0" lvl="1" algn="l" rtl="0">
                        <a:lnSpc>
                          <a:spcPct val="100000"/>
                        </a:lnSpc>
                        <a:spcBef>
                          <a:spcPts val="0"/>
                        </a:spcBef>
                        <a:spcAft>
                          <a:spcPts val="0"/>
                        </a:spcAft>
                        <a:buNone/>
                        <a:defRPr sz="1400" b="0" i="0" u="none" strike="noStrike" cap="none">
                          <a:solidFill>
                            <a:schemeClr val="tx1"/>
                          </a:solidFill>
                          <a:latin typeface="Calibri"/>
                          <a:sym typeface="Arial"/>
                        </a:defRPr>
                      </a:lvl2pPr>
                      <a:lvl3pPr marR="0" lvl="2" algn="l" rtl="0">
                        <a:lnSpc>
                          <a:spcPct val="100000"/>
                        </a:lnSpc>
                        <a:spcBef>
                          <a:spcPts val="0"/>
                        </a:spcBef>
                        <a:spcAft>
                          <a:spcPts val="0"/>
                        </a:spcAft>
                        <a:buNone/>
                        <a:defRPr sz="1400" b="0" i="0" u="none" strike="noStrike" cap="none">
                          <a:solidFill>
                            <a:schemeClr val="tx1"/>
                          </a:solidFill>
                          <a:latin typeface="Calibri"/>
                          <a:sym typeface="Arial"/>
                        </a:defRPr>
                      </a:lvl3pPr>
                      <a:lvl4pPr marR="0" lvl="3" algn="l" rtl="0">
                        <a:lnSpc>
                          <a:spcPct val="100000"/>
                        </a:lnSpc>
                        <a:spcBef>
                          <a:spcPts val="0"/>
                        </a:spcBef>
                        <a:spcAft>
                          <a:spcPts val="0"/>
                        </a:spcAft>
                        <a:buNone/>
                        <a:defRPr sz="1400" b="0" i="0" u="none" strike="noStrike" cap="none">
                          <a:solidFill>
                            <a:schemeClr val="tx1"/>
                          </a:solidFill>
                          <a:latin typeface="Calibri"/>
                          <a:sym typeface="Arial"/>
                        </a:defRPr>
                      </a:lvl4pPr>
                      <a:lvl5pPr marR="0" lvl="4" algn="l" rtl="0">
                        <a:lnSpc>
                          <a:spcPct val="100000"/>
                        </a:lnSpc>
                        <a:spcBef>
                          <a:spcPts val="0"/>
                        </a:spcBef>
                        <a:spcAft>
                          <a:spcPts val="0"/>
                        </a:spcAft>
                        <a:buNone/>
                        <a:defRPr sz="1400" b="0" i="0" u="none" strike="noStrike" cap="none">
                          <a:solidFill>
                            <a:schemeClr val="tx1"/>
                          </a:solidFill>
                          <a:latin typeface="Calibri"/>
                          <a:sym typeface="Arial"/>
                        </a:defRPr>
                      </a:lvl5pPr>
                      <a:lvl6pPr marR="0" lvl="5" algn="l" rtl="0">
                        <a:lnSpc>
                          <a:spcPct val="100000"/>
                        </a:lnSpc>
                        <a:spcBef>
                          <a:spcPts val="0"/>
                        </a:spcBef>
                        <a:spcAft>
                          <a:spcPts val="0"/>
                        </a:spcAft>
                        <a:buNone/>
                        <a:defRPr sz="1400" b="0" i="0" u="none" strike="noStrike" cap="none">
                          <a:solidFill>
                            <a:schemeClr val="tx1"/>
                          </a:solidFill>
                          <a:latin typeface="Calibri"/>
                          <a:sym typeface="Arial"/>
                        </a:defRPr>
                      </a:lvl6pPr>
                      <a:lvl7pPr marR="0" lvl="6" algn="l" rtl="0">
                        <a:lnSpc>
                          <a:spcPct val="100000"/>
                        </a:lnSpc>
                        <a:spcBef>
                          <a:spcPts val="0"/>
                        </a:spcBef>
                        <a:spcAft>
                          <a:spcPts val="0"/>
                        </a:spcAft>
                        <a:buNone/>
                        <a:defRPr sz="1400" b="0" i="0" u="none" strike="noStrike" cap="none">
                          <a:solidFill>
                            <a:schemeClr val="tx1"/>
                          </a:solidFill>
                          <a:latin typeface="Calibri"/>
                          <a:sym typeface="Arial"/>
                        </a:defRPr>
                      </a:lvl7pPr>
                      <a:lvl8pPr marR="0" lvl="7" algn="l" rtl="0">
                        <a:lnSpc>
                          <a:spcPct val="100000"/>
                        </a:lnSpc>
                        <a:spcBef>
                          <a:spcPts val="0"/>
                        </a:spcBef>
                        <a:spcAft>
                          <a:spcPts val="0"/>
                        </a:spcAft>
                        <a:buNone/>
                        <a:defRPr sz="1400" b="0" i="0" u="none" strike="noStrike" cap="none">
                          <a:solidFill>
                            <a:schemeClr val="tx1"/>
                          </a:solidFill>
                          <a:latin typeface="Calibri"/>
                          <a:sym typeface="Arial"/>
                        </a:defRPr>
                      </a:lvl8pPr>
                      <a:lvl9pPr marR="0" lvl="8" algn="l" rtl="0">
                        <a:lnSpc>
                          <a:spcPct val="100000"/>
                        </a:lnSpc>
                        <a:spcBef>
                          <a:spcPts val="0"/>
                        </a:spcBef>
                        <a:spcAft>
                          <a:spcPts val="0"/>
                        </a:spcAft>
                        <a:buNone/>
                        <a:defRPr sz="1400" b="0" i="0" u="none" strike="noStrike" cap="none">
                          <a:solidFill>
                            <a:schemeClr val="tx1"/>
                          </a:solidFill>
                          <a:latin typeface="Calibri"/>
                          <a:sym typeface="Arial"/>
                        </a:defRPr>
                      </a:lvl9pPr>
                    </a:lstStyle>
                    <a:p>
                      <a:pPr marL="0" marR="0">
                        <a:lnSpc>
                          <a:spcPct val="115000"/>
                        </a:lnSpc>
                        <a:spcBef>
                          <a:spcPts val="375"/>
                        </a:spcBef>
                        <a:spcAft>
                          <a:spcPts val="375"/>
                        </a:spcAft>
                      </a:pPr>
                      <a:r>
                        <a:rPr lang="en-US" sz="1200"/>
                        <a:t>Octane</a:t>
                      </a:r>
                      <a:endParaRPr lang="en-US" sz="110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dirty="0"/>
                        <a:t>8</a:t>
                      </a:r>
                      <a:endParaRPr lang="en-US" sz="1100" dirty="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dirty="0"/>
                        <a:t>C</a:t>
                      </a:r>
                      <a:r>
                        <a:rPr lang="en-US" sz="1200" baseline="-25000" dirty="0"/>
                        <a:t>8</a:t>
                      </a:r>
                      <a:r>
                        <a:rPr lang="en-US" sz="1200" dirty="0"/>
                        <a:t>H</a:t>
                      </a:r>
                      <a:r>
                        <a:rPr lang="en-US" sz="1200" baseline="-25000" dirty="0"/>
                        <a:t>18</a:t>
                      </a:r>
                      <a:endParaRPr lang="en-US" sz="1100" dirty="0">
                        <a:latin typeface="Calibri"/>
                        <a:ea typeface="Times New Roman"/>
                        <a:cs typeface="Times New Roman"/>
                      </a:endParaRPr>
                    </a:p>
                  </a:txBody>
                  <a:tcPr marL="47625" marR="47625" marT="47625" marB="47625" anchor="ctr"/>
                </a:tc>
              </a:tr>
              <a:tr h="0">
                <a:tc>
                  <a:txBody>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chemeClr val="tx1"/>
                          </a:solidFill>
                          <a:latin typeface="Calibri"/>
                          <a:sym typeface="Arial"/>
                        </a:defRPr>
                      </a:lvl1pPr>
                      <a:lvl2pPr marR="0" lvl="1" algn="l" rtl="0">
                        <a:lnSpc>
                          <a:spcPct val="100000"/>
                        </a:lnSpc>
                        <a:spcBef>
                          <a:spcPts val="0"/>
                        </a:spcBef>
                        <a:spcAft>
                          <a:spcPts val="0"/>
                        </a:spcAft>
                        <a:buNone/>
                        <a:defRPr sz="1400" b="0" i="0" u="none" strike="noStrike" cap="none">
                          <a:solidFill>
                            <a:schemeClr val="tx1"/>
                          </a:solidFill>
                          <a:latin typeface="Calibri"/>
                          <a:sym typeface="Arial"/>
                        </a:defRPr>
                      </a:lvl2pPr>
                      <a:lvl3pPr marR="0" lvl="2" algn="l" rtl="0">
                        <a:lnSpc>
                          <a:spcPct val="100000"/>
                        </a:lnSpc>
                        <a:spcBef>
                          <a:spcPts val="0"/>
                        </a:spcBef>
                        <a:spcAft>
                          <a:spcPts val="0"/>
                        </a:spcAft>
                        <a:buNone/>
                        <a:defRPr sz="1400" b="0" i="0" u="none" strike="noStrike" cap="none">
                          <a:solidFill>
                            <a:schemeClr val="tx1"/>
                          </a:solidFill>
                          <a:latin typeface="Calibri"/>
                          <a:sym typeface="Arial"/>
                        </a:defRPr>
                      </a:lvl3pPr>
                      <a:lvl4pPr marR="0" lvl="3" algn="l" rtl="0">
                        <a:lnSpc>
                          <a:spcPct val="100000"/>
                        </a:lnSpc>
                        <a:spcBef>
                          <a:spcPts val="0"/>
                        </a:spcBef>
                        <a:spcAft>
                          <a:spcPts val="0"/>
                        </a:spcAft>
                        <a:buNone/>
                        <a:defRPr sz="1400" b="0" i="0" u="none" strike="noStrike" cap="none">
                          <a:solidFill>
                            <a:schemeClr val="tx1"/>
                          </a:solidFill>
                          <a:latin typeface="Calibri"/>
                          <a:sym typeface="Arial"/>
                        </a:defRPr>
                      </a:lvl4pPr>
                      <a:lvl5pPr marR="0" lvl="4" algn="l" rtl="0">
                        <a:lnSpc>
                          <a:spcPct val="100000"/>
                        </a:lnSpc>
                        <a:spcBef>
                          <a:spcPts val="0"/>
                        </a:spcBef>
                        <a:spcAft>
                          <a:spcPts val="0"/>
                        </a:spcAft>
                        <a:buNone/>
                        <a:defRPr sz="1400" b="0" i="0" u="none" strike="noStrike" cap="none">
                          <a:solidFill>
                            <a:schemeClr val="tx1"/>
                          </a:solidFill>
                          <a:latin typeface="Calibri"/>
                          <a:sym typeface="Arial"/>
                        </a:defRPr>
                      </a:lvl5pPr>
                      <a:lvl6pPr marR="0" lvl="5" algn="l" rtl="0">
                        <a:lnSpc>
                          <a:spcPct val="100000"/>
                        </a:lnSpc>
                        <a:spcBef>
                          <a:spcPts val="0"/>
                        </a:spcBef>
                        <a:spcAft>
                          <a:spcPts val="0"/>
                        </a:spcAft>
                        <a:buNone/>
                        <a:defRPr sz="1400" b="0" i="0" u="none" strike="noStrike" cap="none">
                          <a:solidFill>
                            <a:schemeClr val="tx1"/>
                          </a:solidFill>
                          <a:latin typeface="Calibri"/>
                          <a:sym typeface="Arial"/>
                        </a:defRPr>
                      </a:lvl6pPr>
                      <a:lvl7pPr marR="0" lvl="6" algn="l" rtl="0">
                        <a:lnSpc>
                          <a:spcPct val="100000"/>
                        </a:lnSpc>
                        <a:spcBef>
                          <a:spcPts val="0"/>
                        </a:spcBef>
                        <a:spcAft>
                          <a:spcPts val="0"/>
                        </a:spcAft>
                        <a:buNone/>
                        <a:defRPr sz="1400" b="0" i="0" u="none" strike="noStrike" cap="none">
                          <a:solidFill>
                            <a:schemeClr val="tx1"/>
                          </a:solidFill>
                          <a:latin typeface="Calibri"/>
                          <a:sym typeface="Arial"/>
                        </a:defRPr>
                      </a:lvl7pPr>
                      <a:lvl8pPr marR="0" lvl="7" algn="l" rtl="0">
                        <a:lnSpc>
                          <a:spcPct val="100000"/>
                        </a:lnSpc>
                        <a:spcBef>
                          <a:spcPts val="0"/>
                        </a:spcBef>
                        <a:spcAft>
                          <a:spcPts val="0"/>
                        </a:spcAft>
                        <a:buNone/>
                        <a:defRPr sz="1400" b="0" i="0" u="none" strike="noStrike" cap="none">
                          <a:solidFill>
                            <a:schemeClr val="tx1"/>
                          </a:solidFill>
                          <a:latin typeface="Calibri"/>
                          <a:sym typeface="Arial"/>
                        </a:defRPr>
                      </a:lvl8pPr>
                      <a:lvl9pPr marR="0" lvl="8" algn="l" rtl="0">
                        <a:lnSpc>
                          <a:spcPct val="100000"/>
                        </a:lnSpc>
                        <a:spcBef>
                          <a:spcPts val="0"/>
                        </a:spcBef>
                        <a:spcAft>
                          <a:spcPts val="0"/>
                        </a:spcAft>
                        <a:buNone/>
                        <a:defRPr sz="1400" b="0" i="0" u="none" strike="noStrike" cap="none">
                          <a:solidFill>
                            <a:schemeClr val="tx1"/>
                          </a:solidFill>
                          <a:latin typeface="Calibri"/>
                          <a:sym typeface="Arial"/>
                        </a:defRPr>
                      </a:lvl9pPr>
                    </a:lstStyle>
                    <a:p>
                      <a:pPr marL="0" marR="0">
                        <a:lnSpc>
                          <a:spcPct val="115000"/>
                        </a:lnSpc>
                        <a:spcBef>
                          <a:spcPts val="375"/>
                        </a:spcBef>
                        <a:spcAft>
                          <a:spcPts val="375"/>
                        </a:spcAft>
                      </a:pPr>
                      <a:r>
                        <a:rPr lang="en-US" sz="1200"/>
                        <a:t>Nonane</a:t>
                      </a:r>
                      <a:endParaRPr lang="en-US" sz="110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dirty="0"/>
                        <a:t>9</a:t>
                      </a:r>
                      <a:endParaRPr lang="en-US" sz="1100" dirty="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dirty="0"/>
                        <a:t>C</a:t>
                      </a:r>
                      <a:r>
                        <a:rPr lang="en-US" sz="1200" baseline="-25000" dirty="0"/>
                        <a:t>9</a:t>
                      </a:r>
                      <a:r>
                        <a:rPr lang="en-US" sz="1200" dirty="0"/>
                        <a:t>H</a:t>
                      </a:r>
                      <a:r>
                        <a:rPr lang="en-US" sz="1200" baseline="-25000" dirty="0"/>
                        <a:t>20</a:t>
                      </a:r>
                      <a:endParaRPr lang="en-US" sz="1100" dirty="0">
                        <a:latin typeface="Calibri"/>
                        <a:ea typeface="Times New Roman"/>
                        <a:cs typeface="Times New Roman"/>
                      </a:endParaRPr>
                    </a:p>
                  </a:txBody>
                  <a:tcPr marL="47625" marR="47625" marT="47625" marB="47625" anchor="ctr"/>
                </a:tc>
              </a:tr>
              <a:tr h="0">
                <a:tc>
                  <a:txBody>
                    <a:bodyPr/>
                    <a:ls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chemeClr val="tx1"/>
                          </a:solidFill>
                          <a:latin typeface="Calibri"/>
                          <a:sym typeface="Arial"/>
                        </a:defRPr>
                      </a:lvl1pPr>
                      <a:lvl2pPr marR="0" lvl="1" algn="l" rtl="0">
                        <a:lnSpc>
                          <a:spcPct val="100000"/>
                        </a:lnSpc>
                        <a:spcBef>
                          <a:spcPts val="0"/>
                        </a:spcBef>
                        <a:spcAft>
                          <a:spcPts val="0"/>
                        </a:spcAft>
                        <a:buNone/>
                        <a:defRPr sz="1400" b="0" i="0" u="none" strike="noStrike" cap="none">
                          <a:solidFill>
                            <a:schemeClr val="tx1"/>
                          </a:solidFill>
                          <a:latin typeface="Calibri"/>
                          <a:sym typeface="Arial"/>
                        </a:defRPr>
                      </a:lvl2pPr>
                      <a:lvl3pPr marR="0" lvl="2" algn="l" rtl="0">
                        <a:lnSpc>
                          <a:spcPct val="100000"/>
                        </a:lnSpc>
                        <a:spcBef>
                          <a:spcPts val="0"/>
                        </a:spcBef>
                        <a:spcAft>
                          <a:spcPts val="0"/>
                        </a:spcAft>
                        <a:buNone/>
                        <a:defRPr sz="1400" b="0" i="0" u="none" strike="noStrike" cap="none">
                          <a:solidFill>
                            <a:schemeClr val="tx1"/>
                          </a:solidFill>
                          <a:latin typeface="Calibri"/>
                          <a:sym typeface="Arial"/>
                        </a:defRPr>
                      </a:lvl3pPr>
                      <a:lvl4pPr marR="0" lvl="3" algn="l" rtl="0">
                        <a:lnSpc>
                          <a:spcPct val="100000"/>
                        </a:lnSpc>
                        <a:spcBef>
                          <a:spcPts val="0"/>
                        </a:spcBef>
                        <a:spcAft>
                          <a:spcPts val="0"/>
                        </a:spcAft>
                        <a:buNone/>
                        <a:defRPr sz="1400" b="0" i="0" u="none" strike="noStrike" cap="none">
                          <a:solidFill>
                            <a:schemeClr val="tx1"/>
                          </a:solidFill>
                          <a:latin typeface="Calibri"/>
                          <a:sym typeface="Arial"/>
                        </a:defRPr>
                      </a:lvl4pPr>
                      <a:lvl5pPr marR="0" lvl="4" algn="l" rtl="0">
                        <a:lnSpc>
                          <a:spcPct val="100000"/>
                        </a:lnSpc>
                        <a:spcBef>
                          <a:spcPts val="0"/>
                        </a:spcBef>
                        <a:spcAft>
                          <a:spcPts val="0"/>
                        </a:spcAft>
                        <a:buNone/>
                        <a:defRPr sz="1400" b="0" i="0" u="none" strike="noStrike" cap="none">
                          <a:solidFill>
                            <a:schemeClr val="tx1"/>
                          </a:solidFill>
                          <a:latin typeface="Calibri"/>
                          <a:sym typeface="Arial"/>
                        </a:defRPr>
                      </a:lvl5pPr>
                      <a:lvl6pPr marR="0" lvl="5" algn="l" rtl="0">
                        <a:lnSpc>
                          <a:spcPct val="100000"/>
                        </a:lnSpc>
                        <a:spcBef>
                          <a:spcPts val="0"/>
                        </a:spcBef>
                        <a:spcAft>
                          <a:spcPts val="0"/>
                        </a:spcAft>
                        <a:buNone/>
                        <a:defRPr sz="1400" b="0" i="0" u="none" strike="noStrike" cap="none">
                          <a:solidFill>
                            <a:schemeClr val="tx1"/>
                          </a:solidFill>
                          <a:latin typeface="Calibri"/>
                          <a:sym typeface="Arial"/>
                        </a:defRPr>
                      </a:lvl6pPr>
                      <a:lvl7pPr marR="0" lvl="6" algn="l" rtl="0">
                        <a:lnSpc>
                          <a:spcPct val="100000"/>
                        </a:lnSpc>
                        <a:spcBef>
                          <a:spcPts val="0"/>
                        </a:spcBef>
                        <a:spcAft>
                          <a:spcPts val="0"/>
                        </a:spcAft>
                        <a:buNone/>
                        <a:defRPr sz="1400" b="0" i="0" u="none" strike="noStrike" cap="none">
                          <a:solidFill>
                            <a:schemeClr val="tx1"/>
                          </a:solidFill>
                          <a:latin typeface="Calibri"/>
                          <a:sym typeface="Arial"/>
                        </a:defRPr>
                      </a:lvl7pPr>
                      <a:lvl8pPr marR="0" lvl="7" algn="l" rtl="0">
                        <a:lnSpc>
                          <a:spcPct val="100000"/>
                        </a:lnSpc>
                        <a:spcBef>
                          <a:spcPts val="0"/>
                        </a:spcBef>
                        <a:spcAft>
                          <a:spcPts val="0"/>
                        </a:spcAft>
                        <a:buNone/>
                        <a:defRPr sz="1400" b="0" i="0" u="none" strike="noStrike" cap="none">
                          <a:solidFill>
                            <a:schemeClr val="tx1"/>
                          </a:solidFill>
                          <a:latin typeface="Calibri"/>
                          <a:sym typeface="Arial"/>
                        </a:defRPr>
                      </a:lvl8pPr>
                      <a:lvl9pPr marR="0" lvl="8" algn="l" rtl="0">
                        <a:lnSpc>
                          <a:spcPct val="100000"/>
                        </a:lnSpc>
                        <a:spcBef>
                          <a:spcPts val="0"/>
                        </a:spcBef>
                        <a:spcAft>
                          <a:spcPts val="0"/>
                        </a:spcAft>
                        <a:buNone/>
                        <a:defRPr sz="1400" b="0" i="0" u="none" strike="noStrike" cap="none">
                          <a:solidFill>
                            <a:schemeClr val="tx1"/>
                          </a:solidFill>
                          <a:latin typeface="Calibri"/>
                          <a:sym typeface="Arial"/>
                        </a:defRPr>
                      </a:lvl9pPr>
                    </a:lstStyle>
                    <a:p>
                      <a:pPr marL="0" marR="0">
                        <a:lnSpc>
                          <a:spcPct val="115000"/>
                        </a:lnSpc>
                        <a:spcBef>
                          <a:spcPts val="375"/>
                        </a:spcBef>
                        <a:spcAft>
                          <a:spcPts val="375"/>
                        </a:spcAft>
                      </a:pPr>
                      <a:r>
                        <a:rPr lang="en-US" sz="1200" dirty="0" err="1"/>
                        <a:t>Decane</a:t>
                      </a:r>
                      <a:endParaRPr lang="en-US" sz="1100" dirty="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dirty="0"/>
                        <a:t>10</a:t>
                      </a:r>
                      <a:endParaRPr lang="en-US" sz="1100" dirty="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dirty="0"/>
                        <a:t>C</a:t>
                      </a:r>
                      <a:r>
                        <a:rPr lang="en-US" sz="1200" baseline="-25000" dirty="0"/>
                        <a:t>10</a:t>
                      </a:r>
                      <a:r>
                        <a:rPr lang="en-US" sz="1200" dirty="0"/>
                        <a:t>H</a:t>
                      </a:r>
                      <a:r>
                        <a:rPr lang="en-US" sz="1200" baseline="-25000" dirty="0"/>
                        <a:t>22</a:t>
                      </a:r>
                      <a:endParaRPr lang="en-US" sz="1100" dirty="0">
                        <a:latin typeface="Calibri"/>
                        <a:ea typeface="Times New Roman"/>
                        <a:cs typeface="Times New Roman"/>
                      </a:endParaRPr>
                    </a:p>
                  </a:txBody>
                  <a:tcPr marL="47625" marR="47625" marT="47625" marB="47625" anchor="ctr"/>
                </a:tc>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413" name="Shape 1413"/>
          <p:cNvSpPr txBox="1">
            <a:spLocks noGrp="1"/>
          </p:cNvSpPr>
          <p:nvPr>
            <p:ph type="title"/>
          </p:nvPr>
        </p:nvSpPr>
        <p:spPr>
          <a:xfrm>
            <a:off x="1676400" y="3031000"/>
            <a:ext cx="6877900" cy="1217150"/>
          </a:xfrm>
          <a:prstGeom prst="rect">
            <a:avLst/>
          </a:prstGeom>
        </p:spPr>
        <p:txBody>
          <a:bodyPr lIns="91425" tIns="91425" rIns="91425" bIns="91425" anchor="b" anchorCtr="0">
            <a:noAutofit/>
          </a:bodyPr>
          <a:lstStyle/>
          <a:p>
            <a:pPr lvl="0" eaLnBrk="0" fontAlgn="base" hangingPunct="0">
              <a:spcBef>
                <a:spcPct val="0"/>
              </a:spcBef>
              <a:spcAft>
                <a:spcPct val="0"/>
              </a:spcAft>
            </a:pPr>
            <a:r>
              <a:rPr lang="en-US" sz="1600" b="1" dirty="0" err="1" smtClean="0">
                <a:solidFill>
                  <a:schemeClr val="bg1"/>
                </a:solidFill>
                <a:latin typeface="Arial" pitchFamily="34" charset="0"/>
                <a:ea typeface="Times New Roman" pitchFamily="18" charset="0"/>
                <a:cs typeface="Arial" pitchFamily="34" charset="0"/>
              </a:rPr>
              <a:t>Alkene</a:t>
            </a:r>
            <a:r>
              <a:rPr lang="en-US" sz="1600" b="1" dirty="0" smtClean="0">
                <a:solidFill>
                  <a:schemeClr val="bg1"/>
                </a:solidFill>
                <a:latin typeface="Arial" pitchFamily="34" charset="0"/>
                <a:ea typeface="Times New Roman" pitchFamily="18" charset="0"/>
                <a:cs typeface="Arial" pitchFamily="34" charset="0"/>
              </a:rPr>
              <a:t>:</a:t>
            </a:r>
            <a:r>
              <a:rPr lang="en-US" sz="1600" dirty="0" smtClean="0">
                <a:solidFill>
                  <a:schemeClr val="bg1"/>
                </a:solidFill>
                <a:latin typeface="Calibri"/>
                <a:ea typeface="Times New Roman" pitchFamily="18" charset="0"/>
                <a:cs typeface="Arial" pitchFamily="34" charset="0"/>
              </a:rPr>
              <a:t> </a:t>
            </a:r>
            <a:r>
              <a:rPr lang="en-US" sz="1600" dirty="0" smtClean="0">
                <a:solidFill>
                  <a:schemeClr val="bg1"/>
                </a:solidFill>
                <a:latin typeface="Arial" pitchFamily="34" charset="0"/>
                <a:ea typeface="Times New Roman" pitchFamily="18" charset="0"/>
                <a:cs typeface="Arial" pitchFamily="34" charset="0"/>
              </a:rPr>
              <a:t>Hydrocarbons having at least one double bond between two carbon atoms are known as ALKENE.</a:t>
            </a:r>
            <a:br>
              <a:rPr lang="en-US" sz="1600" dirty="0" smtClean="0">
                <a:solidFill>
                  <a:schemeClr val="bg1"/>
                </a:solidFill>
                <a:latin typeface="Arial" pitchFamily="34" charset="0"/>
                <a:ea typeface="Times New Roman" pitchFamily="18" charset="0"/>
                <a:cs typeface="Arial" pitchFamily="34" charset="0"/>
              </a:rPr>
            </a:br>
            <a:r>
              <a:rPr lang="en-US" sz="1600" dirty="0" smtClean="0">
                <a:solidFill>
                  <a:schemeClr val="bg1"/>
                </a:solidFill>
                <a:latin typeface="Arial" pitchFamily="34" charset="0"/>
                <a:ea typeface="Times New Roman" pitchFamily="18" charset="0"/>
                <a:cs typeface="Arial" pitchFamily="34" charset="0"/>
              </a:rPr>
              <a:t/>
            </a:r>
            <a:br>
              <a:rPr lang="en-US" sz="1600" dirty="0" smtClean="0">
                <a:solidFill>
                  <a:schemeClr val="bg1"/>
                </a:solidFill>
                <a:latin typeface="Arial" pitchFamily="34" charset="0"/>
                <a:ea typeface="Times New Roman" pitchFamily="18" charset="0"/>
                <a:cs typeface="Arial" pitchFamily="34" charset="0"/>
              </a:rPr>
            </a:br>
            <a:r>
              <a:rPr lang="en-US" sz="1600" dirty="0" smtClean="0">
                <a:solidFill>
                  <a:schemeClr val="bg1"/>
                </a:solidFill>
                <a:latin typeface="Arial" pitchFamily="34" charset="0"/>
                <a:ea typeface="Times New Roman" pitchFamily="18" charset="0"/>
                <a:cs typeface="Arial" pitchFamily="34" charset="0"/>
              </a:rPr>
              <a:t> General formula of </a:t>
            </a:r>
            <a:r>
              <a:rPr lang="en-US" sz="1600" dirty="0" err="1" smtClean="0">
                <a:solidFill>
                  <a:schemeClr val="bg1"/>
                </a:solidFill>
                <a:latin typeface="Arial" pitchFamily="34" charset="0"/>
                <a:ea typeface="Times New Roman" pitchFamily="18" charset="0"/>
                <a:cs typeface="Arial" pitchFamily="34" charset="0"/>
              </a:rPr>
              <a:t>alkene</a:t>
            </a:r>
            <a:r>
              <a:rPr lang="en-US" sz="1600" dirty="0" smtClean="0">
                <a:solidFill>
                  <a:schemeClr val="bg1"/>
                </a:solidFill>
                <a:latin typeface="Arial" pitchFamily="34" charset="0"/>
                <a:ea typeface="Times New Roman" pitchFamily="18" charset="0"/>
                <a:cs typeface="Arial" pitchFamily="34" charset="0"/>
              </a:rPr>
              <a:t> is C</a:t>
            </a:r>
            <a:r>
              <a:rPr lang="en-US" sz="1600" baseline="-30000" dirty="0" smtClean="0">
                <a:solidFill>
                  <a:schemeClr val="bg1"/>
                </a:solidFill>
                <a:latin typeface="Arial" pitchFamily="34" charset="0"/>
                <a:ea typeface="Times New Roman" pitchFamily="18" charset="0"/>
                <a:cs typeface="Arial" pitchFamily="34" charset="0"/>
              </a:rPr>
              <a:t>n</a:t>
            </a:r>
            <a:r>
              <a:rPr lang="en-US" sz="1600" dirty="0" smtClean="0">
                <a:solidFill>
                  <a:schemeClr val="bg1"/>
                </a:solidFill>
                <a:latin typeface="Arial" pitchFamily="34" charset="0"/>
                <a:ea typeface="Times New Roman" pitchFamily="18" charset="0"/>
                <a:cs typeface="Arial" pitchFamily="34" charset="0"/>
              </a:rPr>
              <a:t>H</a:t>
            </a:r>
            <a:r>
              <a:rPr lang="en-US" sz="1600" baseline="-30000" dirty="0" smtClean="0">
                <a:solidFill>
                  <a:schemeClr val="bg1"/>
                </a:solidFill>
                <a:latin typeface="Arial" pitchFamily="34" charset="0"/>
                <a:ea typeface="Times New Roman" pitchFamily="18" charset="0"/>
                <a:cs typeface="Arial" pitchFamily="34" charset="0"/>
              </a:rPr>
              <a:t>2n; where n is number of carbon atoms.</a:t>
            </a:r>
            <a:br>
              <a:rPr lang="en-US" sz="1600" baseline="-30000" dirty="0" smtClean="0">
                <a:solidFill>
                  <a:schemeClr val="bg1"/>
                </a:solidFill>
                <a:latin typeface="Arial" pitchFamily="34" charset="0"/>
                <a:ea typeface="Times New Roman" pitchFamily="18" charset="0"/>
                <a:cs typeface="Arial" pitchFamily="34" charset="0"/>
              </a:rPr>
            </a:br>
            <a:r>
              <a:rPr lang="en-US" sz="1050" dirty="0" smtClean="0">
                <a:solidFill>
                  <a:schemeClr val="bg1"/>
                </a:solidFill>
                <a:latin typeface="Arial" pitchFamily="34" charset="0"/>
                <a:cs typeface="Arial" pitchFamily="34" charset="0"/>
              </a:rPr>
              <a:t/>
            </a:r>
            <a:br>
              <a:rPr lang="en-US" sz="1050" dirty="0" smtClean="0">
                <a:solidFill>
                  <a:schemeClr val="bg1"/>
                </a:solidFill>
                <a:latin typeface="Arial" pitchFamily="34" charset="0"/>
                <a:cs typeface="Arial" pitchFamily="34" charset="0"/>
              </a:rPr>
            </a:br>
            <a:r>
              <a:rPr lang="en-US" sz="1600" dirty="0" smtClean="0">
                <a:solidFill>
                  <a:schemeClr val="bg1"/>
                </a:solidFill>
                <a:latin typeface="Arial" pitchFamily="34" charset="0"/>
                <a:ea typeface="Times New Roman" pitchFamily="18" charset="0"/>
                <a:cs typeface="Arial" pitchFamily="34" charset="0"/>
              </a:rPr>
              <a:t>If C = 1 then C</a:t>
            </a:r>
            <a:r>
              <a:rPr lang="en-US" sz="1600" baseline="-30000" dirty="0" smtClean="0">
                <a:solidFill>
                  <a:schemeClr val="bg1"/>
                </a:solidFill>
                <a:latin typeface="Arial" pitchFamily="34" charset="0"/>
                <a:ea typeface="Times New Roman" pitchFamily="18" charset="0"/>
                <a:cs typeface="Arial" pitchFamily="34" charset="0"/>
              </a:rPr>
              <a:t>n</a:t>
            </a:r>
            <a:r>
              <a:rPr lang="en-US" sz="1600" dirty="0" smtClean="0">
                <a:solidFill>
                  <a:schemeClr val="bg1"/>
                </a:solidFill>
                <a:latin typeface="Arial" pitchFamily="34" charset="0"/>
                <a:ea typeface="Times New Roman" pitchFamily="18" charset="0"/>
                <a:cs typeface="Arial" pitchFamily="34" charset="0"/>
              </a:rPr>
              <a:t>H</a:t>
            </a:r>
            <a:r>
              <a:rPr lang="en-US" sz="1600" baseline="-30000" dirty="0" smtClean="0">
                <a:solidFill>
                  <a:schemeClr val="bg1"/>
                </a:solidFill>
                <a:latin typeface="Arial" pitchFamily="34" charset="0"/>
                <a:ea typeface="Times New Roman" pitchFamily="18" charset="0"/>
                <a:cs typeface="Arial" pitchFamily="34" charset="0"/>
              </a:rPr>
              <a:t>2n</a:t>
            </a:r>
            <a:r>
              <a:rPr lang="en-US" sz="1600" dirty="0" smtClean="0">
                <a:solidFill>
                  <a:schemeClr val="bg1"/>
                </a:solidFill>
                <a:latin typeface="Calibri"/>
                <a:ea typeface="Times New Roman" pitchFamily="18" charset="0"/>
                <a:cs typeface="Arial" pitchFamily="34" charset="0"/>
              </a:rPr>
              <a:t> </a:t>
            </a:r>
            <a:r>
              <a:rPr lang="en-US" sz="1600" dirty="0" smtClean="0">
                <a:solidFill>
                  <a:schemeClr val="bg1"/>
                </a:solidFill>
                <a:latin typeface="Arial" pitchFamily="34" charset="0"/>
                <a:ea typeface="Times New Roman" pitchFamily="18" charset="0"/>
                <a:cs typeface="Arial" pitchFamily="34" charset="0"/>
              </a:rPr>
              <a:t>= C</a:t>
            </a:r>
            <a:r>
              <a:rPr lang="en-US" sz="1600" baseline="-30000" dirty="0" smtClean="0">
                <a:solidFill>
                  <a:schemeClr val="bg1"/>
                </a:solidFill>
                <a:latin typeface="Arial" pitchFamily="34" charset="0"/>
                <a:ea typeface="Times New Roman" pitchFamily="18" charset="0"/>
                <a:cs typeface="Arial" pitchFamily="34" charset="0"/>
              </a:rPr>
              <a:t>1</a:t>
            </a:r>
            <a:r>
              <a:rPr lang="en-US" sz="1600" dirty="0" smtClean="0">
                <a:solidFill>
                  <a:schemeClr val="bg1"/>
                </a:solidFill>
                <a:latin typeface="Arial" pitchFamily="34" charset="0"/>
                <a:ea typeface="Times New Roman" pitchFamily="18" charset="0"/>
                <a:cs typeface="Arial" pitchFamily="34" charset="0"/>
              </a:rPr>
              <a:t>H</a:t>
            </a:r>
            <a:r>
              <a:rPr lang="en-US" sz="1600" baseline="-30000" dirty="0" smtClean="0">
                <a:solidFill>
                  <a:schemeClr val="bg1"/>
                </a:solidFill>
                <a:latin typeface="Arial" pitchFamily="34" charset="0"/>
                <a:ea typeface="Times New Roman" pitchFamily="18" charset="0"/>
                <a:cs typeface="Arial" pitchFamily="34" charset="0"/>
              </a:rPr>
              <a:t>2x1</a:t>
            </a:r>
            <a:r>
              <a:rPr lang="en-US" sz="1600" dirty="0" smtClean="0">
                <a:solidFill>
                  <a:schemeClr val="bg1"/>
                </a:solidFill>
                <a:latin typeface="Calibri"/>
                <a:ea typeface="Times New Roman" pitchFamily="18" charset="0"/>
                <a:cs typeface="Arial" pitchFamily="34" charset="0"/>
              </a:rPr>
              <a:t> </a:t>
            </a:r>
            <a:r>
              <a:rPr lang="en-US" sz="1600" dirty="0" smtClean="0">
                <a:solidFill>
                  <a:schemeClr val="bg1"/>
                </a:solidFill>
                <a:latin typeface="Arial" pitchFamily="34" charset="0"/>
                <a:ea typeface="Times New Roman" pitchFamily="18" charset="0"/>
                <a:cs typeface="Arial" pitchFamily="34" charset="0"/>
              </a:rPr>
              <a:t>= CH</a:t>
            </a:r>
            <a:r>
              <a:rPr lang="en-US" sz="1600" baseline="-30000" dirty="0" smtClean="0">
                <a:solidFill>
                  <a:schemeClr val="bg1"/>
                </a:solidFill>
                <a:latin typeface="Arial" pitchFamily="34" charset="0"/>
                <a:ea typeface="Times New Roman" pitchFamily="18" charset="0"/>
                <a:cs typeface="Arial" pitchFamily="34" charset="0"/>
              </a:rPr>
              <a:t>2</a:t>
            </a:r>
            <a:br>
              <a:rPr lang="en-US" sz="1600" baseline="-30000" dirty="0" smtClean="0">
                <a:solidFill>
                  <a:schemeClr val="bg1"/>
                </a:solidFill>
                <a:latin typeface="Arial" pitchFamily="34" charset="0"/>
                <a:ea typeface="Times New Roman" pitchFamily="18" charset="0"/>
                <a:cs typeface="Arial" pitchFamily="34" charset="0"/>
              </a:rPr>
            </a:br>
            <a:r>
              <a:rPr lang="en-US" sz="1050" dirty="0" smtClean="0">
                <a:solidFill>
                  <a:schemeClr val="bg1"/>
                </a:solidFill>
                <a:latin typeface="Arial" pitchFamily="34" charset="0"/>
                <a:cs typeface="Arial" pitchFamily="34" charset="0"/>
              </a:rPr>
              <a:t/>
            </a:r>
            <a:br>
              <a:rPr lang="en-US" sz="1050" dirty="0" smtClean="0">
                <a:solidFill>
                  <a:schemeClr val="bg1"/>
                </a:solidFill>
                <a:latin typeface="Arial" pitchFamily="34" charset="0"/>
                <a:cs typeface="Arial" pitchFamily="34" charset="0"/>
              </a:rPr>
            </a:br>
            <a:r>
              <a:rPr lang="en-US" sz="1600" dirty="0" smtClean="0">
                <a:solidFill>
                  <a:schemeClr val="bg1"/>
                </a:solidFill>
                <a:latin typeface="Arial" pitchFamily="34" charset="0"/>
                <a:ea typeface="Times New Roman" pitchFamily="18" charset="0"/>
                <a:cs typeface="Arial" pitchFamily="34" charset="0"/>
              </a:rPr>
              <a:t>Name of this compound: Since, hydrocarbon having one carbon atom is known as Methane. Thus, Methane </a:t>
            </a:r>
            <a:r>
              <a:rPr lang="en-US" sz="1600" dirty="0" smtClean="0">
                <a:solidFill>
                  <a:schemeClr val="bg1"/>
                </a:solidFill>
                <a:latin typeface="Calibri"/>
                <a:ea typeface="Times New Roman" pitchFamily="18" charset="0"/>
                <a:cs typeface="Arial" pitchFamily="34" charset="0"/>
              </a:rPr>
              <a:t>–</a:t>
            </a:r>
            <a:r>
              <a:rPr lang="en-US" sz="1600" dirty="0" smtClean="0">
                <a:solidFill>
                  <a:schemeClr val="bg1"/>
                </a:solidFill>
                <a:latin typeface="Arial" pitchFamily="34" charset="0"/>
                <a:ea typeface="Times New Roman" pitchFamily="18" charset="0"/>
                <a:cs typeface="Arial" pitchFamily="34" charset="0"/>
              </a:rPr>
              <a:t> </a:t>
            </a:r>
            <a:r>
              <a:rPr lang="en-US" sz="1600" dirty="0" err="1" smtClean="0">
                <a:solidFill>
                  <a:schemeClr val="bg1"/>
                </a:solidFill>
                <a:latin typeface="Arial" pitchFamily="34" charset="0"/>
                <a:ea typeface="Times New Roman" pitchFamily="18" charset="0"/>
                <a:cs typeface="Arial" pitchFamily="34" charset="0"/>
              </a:rPr>
              <a:t>ane</a:t>
            </a:r>
            <a:r>
              <a:rPr lang="en-US" sz="1600" dirty="0" smtClean="0">
                <a:solidFill>
                  <a:schemeClr val="bg1"/>
                </a:solidFill>
                <a:latin typeface="Arial" pitchFamily="34" charset="0"/>
                <a:ea typeface="Times New Roman" pitchFamily="18" charset="0"/>
                <a:cs typeface="Arial" pitchFamily="34" charset="0"/>
              </a:rPr>
              <a:t> + </a:t>
            </a:r>
            <a:r>
              <a:rPr lang="en-US" sz="1600" dirty="0" err="1" smtClean="0">
                <a:solidFill>
                  <a:schemeClr val="bg1"/>
                </a:solidFill>
                <a:latin typeface="Arial" pitchFamily="34" charset="0"/>
                <a:ea typeface="Times New Roman" pitchFamily="18" charset="0"/>
                <a:cs typeface="Arial" pitchFamily="34" charset="0"/>
              </a:rPr>
              <a:t>ene</a:t>
            </a:r>
            <a:r>
              <a:rPr lang="en-US" sz="1600" dirty="0" smtClean="0">
                <a:solidFill>
                  <a:schemeClr val="bg1"/>
                </a:solidFill>
                <a:latin typeface="Arial" pitchFamily="34" charset="0"/>
                <a:ea typeface="Times New Roman" pitchFamily="18" charset="0"/>
                <a:cs typeface="Arial" pitchFamily="34" charset="0"/>
              </a:rPr>
              <a:t> = </a:t>
            </a:r>
            <a:r>
              <a:rPr lang="en-US" sz="1600" dirty="0" err="1" smtClean="0">
                <a:solidFill>
                  <a:schemeClr val="bg1"/>
                </a:solidFill>
                <a:latin typeface="Arial" pitchFamily="34" charset="0"/>
                <a:ea typeface="Times New Roman" pitchFamily="18" charset="0"/>
                <a:cs typeface="Arial" pitchFamily="34" charset="0"/>
              </a:rPr>
              <a:t>Methene</a:t>
            </a:r>
            <a:r>
              <a:rPr lang="en-US" sz="1600" dirty="0" smtClean="0">
                <a:solidFill>
                  <a:schemeClr val="bg1"/>
                </a:solidFill>
                <a:latin typeface="Arial" pitchFamily="34" charset="0"/>
                <a:ea typeface="Times New Roman" pitchFamily="18" charset="0"/>
                <a:cs typeface="Arial" pitchFamily="34" charset="0"/>
              </a:rPr>
              <a:t>. But, </a:t>
            </a:r>
            <a:r>
              <a:rPr lang="en-US" sz="1600" dirty="0" err="1" smtClean="0">
                <a:solidFill>
                  <a:schemeClr val="bg1"/>
                </a:solidFill>
                <a:latin typeface="Arial" pitchFamily="34" charset="0"/>
                <a:ea typeface="Times New Roman" pitchFamily="18" charset="0"/>
                <a:cs typeface="Arial" pitchFamily="34" charset="0"/>
              </a:rPr>
              <a:t>alkene</a:t>
            </a:r>
            <a:r>
              <a:rPr lang="en-US" sz="1600" dirty="0" smtClean="0">
                <a:solidFill>
                  <a:schemeClr val="bg1"/>
                </a:solidFill>
                <a:latin typeface="Arial" pitchFamily="34" charset="0"/>
                <a:ea typeface="Times New Roman" pitchFamily="18" charset="0"/>
                <a:cs typeface="Arial" pitchFamily="34" charset="0"/>
              </a:rPr>
              <a:t> does not exist with one carbon atom, thus, </a:t>
            </a:r>
            <a:r>
              <a:rPr lang="en-US" sz="1600" dirty="0" err="1" smtClean="0">
                <a:solidFill>
                  <a:schemeClr val="bg1"/>
                </a:solidFill>
                <a:latin typeface="Arial" pitchFamily="34" charset="0"/>
                <a:ea typeface="Times New Roman" pitchFamily="18" charset="0"/>
                <a:cs typeface="Arial" pitchFamily="34" charset="0"/>
              </a:rPr>
              <a:t>methene</a:t>
            </a:r>
            <a:r>
              <a:rPr lang="en-US" sz="1600" dirty="0" smtClean="0">
                <a:solidFill>
                  <a:schemeClr val="bg1"/>
                </a:solidFill>
                <a:latin typeface="Arial" pitchFamily="34" charset="0"/>
                <a:ea typeface="Times New Roman" pitchFamily="18" charset="0"/>
                <a:cs typeface="Arial" pitchFamily="34" charset="0"/>
              </a:rPr>
              <a:t> does not exist.</a:t>
            </a:r>
            <a:br>
              <a:rPr lang="en-US" sz="1600" dirty="0" smtClean="0">
                <a:solidFill>
                  <a:schemeClr val="bg1"/>
                </a:solidFill>
                <a:latin typeface="Arial" pitchFamily="34" charset="0"/>
                <a:ea typeface="Times New Roman" pitchFamily="18" charset="0"/>
                <a:cs typeface="Arial" pitchFamily="34" charset="0"/>
              </a:rPr>
            </a:br>
            <a:r>
              <a:rPr lang="en-US" sz="1050" dirty="0" smtClean="0">
                <a:solidFill>
                  <a:schemeClr val="bg1"/>
                </a:solidFill>
                <a:latin typeface="Arial" pitchFamily="34" charset="0"/>
                <a:cs typeface="Arial" pitchFamily="34" charset="0"/>
              </a:rPr>
              <a:t/>
            </a:r>
            <a:br>
              <a:rPr lang="en-US" sz="1050" dirty="0" smtClean="0">
                <a:solidFill>
                  <a:schemeClr val="bg1"/>
                </a:solidFill>
                <a:latin typeface="Arial" pitchFamily="34" charset="0"/>
                <a:cs typeface="Arial" pitchFamily="34" charset="0"/>
              </a:rPr>
            </a:br>
            <a:r>
              <a:rPr lang="en-US" sz="1600" dirty="0" smtClean="0">
                <a:solidFill>
                  <a:schemeClr val="bg1"/>
                </a:solidFill>
                <a:latin typeface="Arial" pitchFamily="34" charset="0"/>
                <a:ea typeface="Times New Roman" pitchFamily="18" charset="0"/>
                <a:cs typeface="Arial" pitchFamily="34" charset="0"/>
              </a:rPr>
              <a:t>If C = 2 then C</a:t>
            </a:r>
            <a:r>
              <a:rPr lang="en-US" sz="1600" baseline="-30000" dirty="0" smtClean="0">
                <a:solidFill>
                  <a:schemeClr val="bg1"/>
                </a:solidFill>
                <a:latin typeface="Arial" pitchFamily="34" charset="0"/>
                <a:ea typeface="Times New Roman" pitchFamily="18" charset="0"/>
                <a:cs typeface="Arial" pitchFamily="34" charset="0"/>
              </a:rPr>
              <a:t>n</a:t>
            </a:r>
            <a:r>
              <a:rPr lang="en-US" sz="1600" dirty="0" smtClean="0">
                <a:solidFill>
                  <a:schemeClr val="bg1"/>
                </a:solidFill>
                <a:latin typeface="Arial" pitchFamily="34" charset="0"/>
                <a:ea typeface="Times New Roman" pitchFamily="18" charset="0"/>
                <a:cs typeface="Arial" pitchFamily="34" charset="0"/>
              </a:rPr>
              <a:t>H</a:t>
            </a:r>
            <a:r>
              <a:rPr lang="en-US" sz="1600" baseline="-30000" dirty="0" smtClean="0">
                <a:solidFill>
                  <a:schemeClr val="bg1"/>
                </a:solidFill>
                <a:latin typeface="Arial" pitchFamily="34" charset="0"/>
                <a:ea typeface="Times New Roman" pitchFamily="18" charset="0"/>
                <a:cs typeface="Arial" pitchFamily="34" charset="0"/>
              </a:rPr>
              <a:t>2n</a:t>
            </a:r>
            <a:r>
              <a:rPr lang="en-US" sz="1600" dirty="0" smtClean="0">
                <a:solidFill>
                  <a:schemeClr val="bg1"/>
                </a:solidFill>
                <a:latin typeface="Calibri"/>
                <a:ea typeface="Times New Roman" pitchFamily="18" charset="0"/>
                <a:cs typeface="Arial" pitchFamily="34" charset="0"/>
              </a:rPr>
              <a:t> </a:t>
            </a:r>
            <a:r>
              <a:rPr lang="en-US" sz="1600" dirty="0" smtClean="0">
                <a:solidFill>
                  <a:schemeClr val="bg1"/>
                </a:solidFill>
                <a:latin typeface="Arial" pitchFamily="34" charset="0"/>
                <a:ea typeface="Times New Roman" pitchFamily="18" charset="0"/>
                <a:cs typeface="Arial" pitchFamily="34" charset="0"/>
              </a:rPr>
              <a:t>= C</a:t>
            </a:r>
            <a:r>
              <a:rPr lang="en-US" sz="1600" baseline="-30000" dirty="0" smtClean="0">
                <a:solidFill>
                  <a:schemeClr val="bg1"/>
                </a:solidFill>
                <a:latin typeface="Arial" pitchFamily="34" charset="0"/>
                <a:ea typeface="Times New Roman" pitchFamily="18" charset="0"/>
                <a:cs typeface="Arial" pitchFamily="34" charset="0"/>
              </a:rPr>
              <a:t>2</a:t>
            </a:r>
            <a:r>
              <a:rPr lang="en-US" sz="1600" dirty="0" smtClean="0">
                <a:solidFill>
                  <a:schemeClr val="bg1"/>
                </a:solidFill>
                <a:latin typeface="Arial" pitchFamily="34" charset="0"/>
                <a:ea typeface="Times New Roman" pitchFamily="18" charset="0"/>
                <a:cs typeface="Arial" pitchFamily="34" charset="0"/>
              </a:rPr>
              <a:t>H</a:t>
            </a:r>
            <a:r>
              <a:rPr lang="en-US" sz="1600" baseline="-30000" dirty="0" smtClean="0">
                <a:solidFill>
                  <a:schemeClr val="bg1"/>
                </a:solidFill>
                <a:latin typeface="Arial" pitchFamily="34" charset="0"/>
                <a:ea typeface="Times New Roman" pitchFamily="18" charset="0"/>
                <a:cs typeface="Arial" pitchFamily="34" charset="0"/>
              </a:rPr>
              <a:t>2x2</a:t>
            </a:r>
            <a:r>
              <a:rPr lang="en-US" sz="1600" dirty="0" smtClean="0">
                <a:solidFill>
                  <a:schemeClr val="bg1"/>
                </a:solidFill>
                <a:latin typeface="Calibri"/>
                <a:ea typeface="Times New Roman" pitchFamily="18" charset="0"/>
                <a:cs typeface="Arial" pitchFamily="34" charset="0"/>
              </a:rPr>
              <a:t> </a:t>
            </a:r>
            <a:r>
              <a:rPr lang="en-US" sz="1600" dirty="0" smtClean="0">
                <a:solidFill>
                  <a:schemeClr val="bg1"/>
                </a:solidFill>
                <a:latin typeface="Arial" pitchFamily="34" charset="0"/>
                <a:ea typeface="Times New Roman" pitchFamily="18" charset="0"/>
                <a:cs typeface="Arial" pitchFamily="34" charset="0"/>
              </a:rPr>
              <a:t>= C</a:t>
            </a:r>
            <a:r>
              <a:rPr lang="en-US" sz="1600" baseline="-30000" dirty="0" smtClean="0">
                <a:solidFill>
                  <a:schemeClr val="bg1"/>
                </a:solidFill>
                <a:latin typeface="Arial" pitchFamily="34" charset="0"/>
                <a:ea typeface="Times New Roman" pitchFamily="18" charset="0"/>
                <a:cs typeface="Arial" pitchFamily="34" charset="0"/>
              </a:rPr>
              <a:t>2</a:t>
            </a:r>
            <a:r>
              <a:rPr lang="en-US" sz="1600" dirty="0" smtClean="0">
                <a:solidFill>
                  <a:schemeClr val="bg1"/>
                </a:solidFill>
                <a:latin typeface="Arial" pitchFamily="34" charset="0"/>
                <a:ea typeface="Times New Roman" pitchFamily="18" charset="0"/>
                <a:cs typeface="Arial" pitchFamily="34" charset="0"/>
              </a:rPr>
              <a:t>H</a:t>
            </a:r>
            <a:r>
              <a:rPr lang="en-US" sz="1600" baseline="-30000" dirty="0" smtClean="0">
                <a:solidFill>
                  <a:schemeClr val="bg1"/>
                </a:solidFill>
                <a:latin typeface="Arial" pitchFamily="34" charset="0"/>
                <a:ea typeface="Times New Roman" pitchFamily="18" charset="0"/>
                <a:cs typeface="Arial" pitchFamily="34" charset="0"/>
              </a:rPr>
              <a:t>4</a:t>
            </a:r>
            <a:r>
              <a:rPr lang="en-US" sz="1050" dirty="0" smtClean="0">
                <a:solidFill>
                  <a:schemeClr val="bg1"/>
                </a:solidFill>
                <a:latin typeface="Arial" pitchFamily="34" charset="0"/>
                <a:cs typeface="Arial" pitchFamily="34" charset="0"/>
              </a:rPr>
              <a:t/>
            </a:r>
            <a:br>
              <a:rPr lang="en-US" sz="1050" dirty="0" smtClean="0">
                <a:solidFill>
                  <a:schemeClr val="bg1"/>
                </a:solidFill>
                <a:latin typeface="Arial" pitchFamily="34" charset="0"/>
                <a:cs typeface="Arial" pitchFamily="34" charset="0"/>
              </a:rPr>
            </a:br>
            <a:r>
              <a:rPr lang="en-US" sz="1600" dirty="0" smtClean="0">
                <a:solidFill>
                  <a:schemeClr val="bg1"/>
                </a:solidFill>
                <a:latin typeface="Arial" pitchFamily="34" charset="0"/>
                <a:ea typeface="Times New Roman" pitchFamily="18" charset="0"/>
                <a:cs typeface="Arial" pitchFamily="34" charset="0"/>
              </a:rPr>
              <a:t>Name of this compound is: ethane − </a:t>
            </a:r>
            <a:r>
              <a:rPr lang="en-US" sz="1600" dirty="0" err="1" smtClean="0">
                <a:solidFill>
                  <a:schemeClr val="bg1"/>
                </a:solidFill>
                <a:latin typeface="Arial" pitchFamily="34" charset="0"/>
                <a:ea typeface="Times New Roman" pitchFamily="18" charset="0"/>
                <a:cs typeface="Arial" pitchFamily="34" charset="0"/>
              </a:rPr>
              <a:t>ane</a:t>
            </a:r>
            <a:r>
              <a:rPr lang="en-US" sz="1600" dirty="0" smtClean="0">
                <a:solidFill>
                  <a:schemeClr val="bg1"/>
                </a:solidFill>
                <a:latin typeface="Arial" pitchFamily="34" charset="0"/>
                <a:ea typeface="Times New Roman" pitchFamily="18" charset="0"/>
                <a:cs typeface="Arial" pitchFamily="34" charset="0"/>
              </a:rPr>
              <a:t> + </a:t>
            </a:r>
            <a:r>
              <a:rPr lang="en-US" sz="1600" dirty="0" err="1" smtClean="0">
                <a:solidFill>
                  <a:schemeClr val="bg1"/>
                </a:solidFill>
                <a:latin typeface="Arial" pitchFamily="34" charset="0"/>
                <a:ea typeface="Times New Roman" pitchFamily="18" charset="0"/>
                <a:cs typeface="Arial" pitchFamily="34" charset="0"/>
              </a:rPr>
              <a:t>ene</a:t>
            </a:r>
            <a:r>
              <a:rPr lang="en-US" sz="1600" dirty="0" smtClean="0">
                <a:solidFill>
                  <a:schemeClr val="bg1"/>
                </a:solidFill>
                <a:latin typeface="Arial" pitchFamily="34" charset="0"/>
                <a:ea typeface="Times New Roman" pitchFamily="18" charset="0"/>
                <a:cs typeface="Arial" pitchFamily="34" charset="0"/>
              </a:rPr>
              <a:t> = </a:t>
            </a:r>
            <a:r>
              <a:rPr lang="en-US" sz="1600" dirty="0" err="1" smtClean="0">
                <a:solidFill>
                  <a:schemeClr val="bg1"/>
                </a:solidFill>
                <a:latin typeface="Arial" pitchFamily="34" charset="0"/>
                <a:ea typeface="Times New Roman" pitchFamily="18" charset="0"/>
                <a:cs typeface="Arial" pitchFamily="34" charset="0"/>
              </a:rPr>
              <a:t>ethene</a:t>
            </a:r>
            <a:r>
              <a:rPr lang="en-US" sz="1600" dirty="0" smtClean="0">
                <a:solidFill>
                  <a:schemeClr val="bg1"/>
                </a:solidFill>
                <a:latin typeface="Arial" pitchFamily="34" charset="0"/>
                <a:ea typeface="Times New Roman" pitchFamily="18" charset="0"/>
                <a:cs typeface="Arial" pitchFamily="34" charset="0"/>
              </a:rPr>
              <a:t>. This molecule can be shown by following structural formula.</a:t>
            </a:r>
            <a:endParaRPr lang="en-US" sz="1050" dirty="0" smtClean="0">
              <a:solidFill>
                <a:schemeClr val="bg1"/>
              </a:solidFill>
              <a:latin typeface="Arial" pitchFamily="34" charset="0"/>
              <a:cs typeface="Arial" pitchFamily="34" charset="0"/>
            </a:endParaRPr>
          </a:p>
        </p:txBody>
      </p:sp>
      <p:sp>
        <p:nvSpPr>
          <p:cNvPr id="3" name="Shape 1413"/>
          <p:cNvSpPr txBox="1">
            <a:spLocks/>
          </p:cNvSpPr>
          <p:nvPr/>
        </p:nvSpPr>
        <p:spPr>
          <a:xfrm>
            <a:off x="1752600" y="438150"/>
            <a:ext cx="8077200" cy="609600"/>
          </a:xfrm>
          <a:prstGeom prst="rect">
            <a:avLst/>
          </a:prstGeom>
          <a:noFill/>
          <a:ln>
            <a:noFill/>
          </a:ln>
        </p:spPr>
        <p:txBody>
          <a:bodyPr lIns="91425" tIns="91425" rIns="91425" bIns="91425" anchor="b" anchorCtr="0">
            <a:noAutofit/>
          </a:bodyPr>
          <a:lstStyle/>
          <a:p>
            <a:pPr lvl="0">
              <a:buClr>
                <a:srgbClr val="19BBD5"/>
              </a:buClr>
              <a:buSzPct val="100000"/>
            </a:pPr>
            <a:r>
              <a:rPr lang="en-US" sz="3600" kern="0" dirty="0" smtClean="0">
                <a:solidFill>
                  <a:srgbClr val="19BBD5"/>
                </a:solidFill>
                <a:latin typeface="Nixie One"/>
                <a:ea typeface="Nixie One"/>
                <a:cs typeface="Nixie One"/>
                <a:sym typeface="Nixie One"/>
              </a:rPr>
              <a:t>Unsaturated Hydrocarbons</a:t>
            </a:r>
          </a:p>
        </p:txBody>
      </p:sp>
      <p:sp>
        <p:nvSpPr>
          <p:cNvPr id="5" name="TextBox 4"/>
          <p:cNvSpPr txBox="1"/>
          <p:nvPr/>
        </p:nvSpPr>
        <p:spPr>
          <a:xfrm>
            <a:off x="3886200" y="4476750"/>
            <a:ext cx="838200" cy="369332"/>
          </a:xfrm>
          <a:prstGeom prst="rect">
            <a:avLst/>
          </a:prstGeom>
          <a:noFill/>
        </p:spPr>
        <p:txBody>
          <a:bodyPr wrap="square" rtlCol="0">
            <a:spAutoFit/>
          </a:bodyPr>
          <a:lstStyle/>
          <a:p>
            <a:r>
              <a:rPr lang="en-US" b="1" dirty="0" smtClean="0">
                <a:solidFill>
                  <a:schemeClr val="bg1"/>
                </a:solidFill>
              </a:rPr>
              <a:t>C = C</a:t>
            </a:r>
            <a:endParaRPr lang="en-US" b="1" dirty="0">
              <a:solidFill>
                <a:schemeClr val="bg1"/>
              </a:solidFill>
            </a:endParaRPr>
          </a:p>
        </p:txBody>
      </p:sp>
      <p:sp>
        <p:nvSpPr>
          <p:cNvPr id="6" name="TextBox 5"/>
          <p:cNvSpPr txBox="1"/>
          <p:nvPr/>
        </p:nvSpPr>
        <p:spPr>
          <a:xfrm>
            <a:off x="4648200" y="422783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7" name="TextBox 6"/>
          <p:cNvSpPr txBox="1"/>
          <p:nvPr/>
        </p:nvSpPr>
        <p:spPr>
          <a:xfrm>
            <a:off x="4643120" y="473733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8" name="TextBox 7"/>
          <p:cNvSpPr txBox="1"/>
          <p:nvPr/>
        </p:nvSpPr>
        <p:spPr>
          <a:xfrm>
            <a:off x="3525520" y="426847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9" name="TextBox 8"/>
          <p:cNvSpPr txBox="1"/>
          <p:nvPr/>
        </p:nvSpPr>
        <p:spPr>
          <a:xfrm>
            <a:off x="3556000" y="477797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11" name="Straight Connector 10"/>
          <p:cNvCxnSpPr/>
          <p:nvPr/>
        </p:nvCxnSpPr>
        <p:spPr>
          <a:xfrm rot="16200000" flipH="1">
            <a:off x="3810000" y="4476750"/>
            <a:ext cx="152400" cy="152400"/>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12" name="Straight Connector 11"/>
          <p:cNvCxnSpPr/>
          <p:nvPr/>
        </p:nvCxnSpPr>
        <p:spPr>
          <a:xfrm rot="16200000" flipH="1">
            <a:off x="4572000" y="4781550"/>
            <a:ext cx="152400" cy="152400"/>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13" name="Straight Connector 12"/>
          <p:cNvCxnSpPr/>
          <p:nvPr/>
        </p:nvCxnSpPr>
        <p:spPr>
          <a:xfrm rot="5400000">
            <a:off x="3855720" y="4771390"/>
            <a:ext cx="152400" cy="152400"/>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16" name="Straight Connector 15"/>
          <p:cNvCxnSpPr/>
          <p:nvPr/>
        </p:nvCxnSpPr>
        <p:spPr>
          <a:xfrm rot="5400000">
            <a:off x="4572000" y="4400550"/>
            <a:ext cx="152400" cy="152400"/>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Bottom)">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413"/>
                                        </p:tgtEl>
                                        <p:attrNameLst>
                                          <p:attrName>style.visibility</p:attrName>
                                        </p:attrNameLst>
                                      </p:cBhvr>
                                      <p:to>
                                        <p:strVal val="visible"/>
                                      </p:to>
                                    </p:set>
                                    <p:animEffect transition="in" filter="slide(fromBottom)">
                                      <p:cBhvr>
                                        <p:cTn id="12" dur="500"/>
                                        <p:tgtEl>
                                          <p:spTgt spid="1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 grpId="0"/>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413" name="Shape 1413"/>
          <p:cNvSpPr txBox="1">
            <a:spLocks noGrp="1"/>
          </p:cNvSpPr>
          <p:nvPr>
            <p:ph type="title"/>
          </p:nvPr>
        </p:nvSpPr>
        <p:spPr>
          <a:xfrm>
            <a:off x="1905000" y="666750"/>
            <a:ext cx="6877900" cy="1217150"/>
          </a:xfrm>
          <a:prstGeom prst="rect">
            <a:avLst/>
          </a:prstGeom>
        </p:spPr>
        <p:txBody>
          <a:bodyPr lIns="91425" tIns="91425" rIns="91425" bIns="91425" anchor="b" anchorCtr="0">
            <a:noAutofit/>
          </a:bodyPr>
          <a:lstStyle/>
          <a:p>
            <a:pPr lvl="0" fontAlgn="base">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If C = 3 then C</a:t>
            </a:r>
            <a:r>
              <a:rPr lang="en-US" sz="1400" baseline="-30000" dirty="0" smtClean="0">
                <a:solidFill>
                  <a:schemeClr val="bg1"/>
                </a:solidFill>
                <a:latin typeface="Arial" pitchFamily="34" charset="0"/>
                <a:ea typeface="Times New Roman" pitchFamily="18" charset="0"/>
                <a:cs typeface="Arial" pitchFamily="34" charset="0"/>
              </a:rPr>
              <a:t>n</a:t>
            </a:r>
            <a:r>
              <a:rPr lang="en-US" sz="1400" dirty="0" smtClean="0">
                <a:solidFill>
                  <a:schemeClr val="bg1"/>
                </a:solidFill>
                <a:latin typeface="Arial" pitchFamily="34" charset="0"/>
                <a:ea typeface="Times New Roman" pitchFamily="18" charset="0"/>
                <a:cs typeface="Arial" pitchFamily="34" charset="0"/>
              </a:rPr>
              <a:t>H</a:t>
            </a:r>
            <a:r>
              <a:rPr lang="en-US" sz="1400" baseline="-30000" dirty="0" smtClean="0">
                <a:solidFill>
                  <a:schemeClr val="bg1"/>
                </a:solidFill>
                <a:latin typeface="Arial" pitchFamily="34" charset="0"/>
                <a:ea typeface="Times New Roman" pitchFamily="18" charset="0"/>
                <a:cs typeface="Arial" pitchFamily="34" charset="0"/>
              </a:rPr>
              <a:t>2n</a:t>
            </a:r>
            <a:r>
              <a:rPr lang="en-US" sz="1400" dirty="0" smtClean="0">
                <a:solidFill>
                  <a:schemeClr val="bg1"/>
                </a:solidFill>
                <a:latin typeface="Calibri"/>
                <a:ea typeface="Times New Roman" pitchFamily="18" charset="0"/>
                <a:cs typeface="Arial" pitchFamily="34" charset="0"/>
              </a:rPr>
              <a:t> </a:t>
            </a:r>
            <a:r>
              <a:rPr lang="en-US" sz="1400" dirty="0" smtClean="0">
                <a:solidFill>
                  <a:schemeClr val="bg1"/>
                </a:solidFill>
                <a:latin typeface="Arial" pitchFamily="34" charset="0"/>
                <a:ea typeface="Times New Roman" pitchFamily="18" charset="0"/>
                <a:cs typeface="Arial" pitchFamily="34" charset="0"/>
              </a:rPr>
              <a:t>= C</a:t>
            </a:r>
            <a:r>
              <a:rPr lang="en-US" sz="1400" baseline="-30000" dirty="0" smtClean="0">
                <a:solidFill>
                  <a:schemeClr val="bg1"/>
                </a:solidFill>
                <a:latin typeface="Arial" pitchFamily="34" charset="0"/>
                <a:ea typeface="Times New Roman" pitchFamily="18" charset="0"/>
                <a:cs typeface="Arial" pitchFamily="34" charset="0"/>
              </a:rPr>
              <a:t>3</a:t>
            </a:r>
            <a:r>
              <a:rPr lang="en-US" sz="1400" dirty="0" smtClean="0">
                <a:solidFill>
                  <a:schemeClr val="bg1"/>
                </a:solidFill>
                <a:latin typeface="Arial" pitchFamily="34" charset="0"/>
                <a:ea typeface="Times New Roman" pitchFamily="18" charset="0"/>
                <a:cs typeface="Arial" pitchFamily="34" charset="0"/>
              </a:rPr>
              <a:t>H</a:t>
            </a:r>
            <a:r>
              <a:rPr lang="en-US" sz="1400" baseline="-30000" dirty="0" smtClean="0">
                <a:solidFill>
                  <a:schemeClr val="bg1"/>
                </a:solidFill>
                <a:latin typeface="Arial" pitchFamily="34" charset="0"/>
                <a:ea typeface="Times New Roman" pitchFamily="18" charset="0"/>
                <a:cs typeface="Arial" pitchFamily="34" charset="0"/>
              </a:rPr>
              <a:t>2x3</a:t>
            </a:r>
            <a:r>
              <a:rPr lang="en-US" sz="1400" dirty="0" smtClean="0">
                <a:solidFill>
                  <a:schemeClr val="bg1"/>
                </a:solidFill>
                <a:latin typeface="Calibri"/>
                <a:ea typeface="Times New Roman" pitchFamily="18" charset="0"/>
                <a:cs typeface="Arial" pitchFamily="34" charset="0"/>
              </a:rPr>
              <a:t> </a:t>
            </a:r>
            <a:r>
              <a:rPr lang="en-US" sz="1400" dirty="0" smtClean="0">
                <a:solidFill>
                  <a:schemeClr val="bg1"/>
                </a:solidFill>
                <a:latin typeface="Arial" pitchFamily="34" charset="0"/>
                <a:ea typeface="Times New Roman" pitchFamily="18" charset="0"/>
                <a:cs typeface="Arial" pitchFamily="34" charset="0"/>
              </a:rPr>
              <a:t>= C</a:t>
            </a:r>
            <a:r>
              <a:rPr lang="en-US" sz="1400" baseline="-30000" dirty="0" smtClean="0">
                <a:solidFill>
                  <a:schemeClr val="bg1"/>
                </a:solidFill>
                <a:latin typeface="Arial" pitchFamily="34" charset="0"/>
                <a:ea typeface="Times New Roman" pitchFamily="18" charset="0"/>
                <a:cs typeface="Arial" pitchFamily="34" charset="0"/>
              </a:rPr>
              <a:t>3</a:t>
            </a:r>
            <a:r>
              <a:rPr lang="en-US" sz="1400" dirty="0" smtClean="0">
                <a:solidFill>
                  <a:schemeClr val="bg1"/>
                </a:solidFill>
                <a:latin typeface="Arial" pitchFamily="34" charset="0"/>
                <a:ea typeface="Times New Roman" pitchFamily="18" charset="0"/>
                <a:cs typeface="Arial" pitchFamily="34" charset="0"/>
              </a:rPr>
              <a:t>H</a:t>
            </a:r>
            <a:r>
              <a:rPr lang="en-US" sz="1400" baseline="-30000" dirty="0" smtClean="0">
                <a:solidFill>
                  <a:schemeClr val="bg1"/>
                </a:solidFill>
                <a:latin typeface="Arial" pitchFamily="34" charset="0"/>
                <a:ea typeface="Times New Roman" pitchFamily="18" charset="0"/>
                <a:cs typeface="Arial" pitchFamily="34" charset="0"/>
              </a:rPr>
              <a:t>6</a:t>
            </a:r>
            <a:r>
              <a:rPr lang="en-US" sz="1400" dirty="0" smtClean="0">
                <a:solidFill>
                  <a:schemeClr val="bg1"/>
                </a:solidFill>
                <a:latin typeface="Arial" pitchFamily="34" charset="0"/>
                <a:cs typeface="Arial" pitchFamily="34" charset="0"/>
              </a:rPr>
              <a:t/>
            </a:r>
            <a:br>
              <a:rPr lang="en-US" sz="1400" dirty="0" smtClean="0">
                <a:solidFill>
                  <a:schemeClr val="bg1"/>
                </a:solidFill>
                <a:latin typeface="Arial" pitchFamily="34" charset="0"/>
                <a:cs typeface="Arial" pitchFamily="34" charset="0"/>
              </a:rPr>
            </a:br>
            <a:r>
              <a:rPr lang="en-US" sz="1400" dirty="0" smtClean="0">
                <a:solidFill>
                  <a:schemeClr val="bg1"/>
                </a:solidFill>
                <a:latin typeface="Arial" pitchFamily="34" charset="0"/>
                <a:ea typeface="Times New Roman" pitchFamily="18" charset="0"/>
                <a:cs typeface="Arial" pitchFamily="34" charset="0"/>
              </a:rPr>
              <a:t>Name of this compound is: propane − </a:t>
            </a:r>
            <a:r>
              <a:rPr lang="en-US" sz="1400" dirty="0" err="1" smtClean="0">
                <a:solidFill>
                  <a:schemeClr val="bg1"/>
                </a:solidFill>
                <a:latin typeface="Arial" pitchFamily="34" charset="0"/>
                <a:ea typeface="Times New Roman" pitchFamily="18" charset="0"/>
                <a:cs typeface="Arial" pitchFamily="34" charset="0"/>
              </a:rPr>
              <a:t>ane</a:t>
            </a:r>
            <a:r>
              <a:rPr lang="en-US" sz="1400" dirty="0" smtClean="0">
                <a:solidFill>
                  <a:schemeClr val="bg1"/>
                </a:solidFill>
                <a:latin typeface="Arial" pitchFamily="34" charset="0"/>
                <a:ea typeface="Times New Roman" pitchFamily="18" charset="0"/>
                <a:cs typeface="Arial" pitchFamily="34" charset="0"/>
              </a:rPr>
              <a:t> + </a:t>
            </a:r>
            <a:r>
              <a:rPr lang="en-US" sz="1400" dirty="0" err="1" smtClean="0">
                <a:solidFill>
                  <a:schemeClr val="bg1"/>
                </a:solidFill>
                <a:latin typeface="Arial" pitchFamily="34" charset="0"/>
                <a:ea typeface="Times New Roman" pitchFamily="18" charset="0"/>
                <a:cs typeface="Arial" pitchFamily="34" charset="0"/>
              </a:rPr>
              <a:t>ene</a:t>
            </a:r>
            <a:r>
              <a:rPr lang="en-US" sz="1400" dirty="0" smtClean="0">
                <a:solidFill>
                  <a:schemeClr val="bg1"/>
                </a:solidFill>
                <a:latin typeface="Arial" pitchFamily="34" charset="0"/>
                <a:ea typeface="Times New Roman" pitchFamily="18" charset="0"/>
                <a:cs typeface="Arial" pitchFamily="34" charset="0"/>
              </a:rPr>
              <a:t> = </a:t>
            </a:r>
            <a:r>
              <a:rPr lang="en-US" sz="1400" dirty="0" err="1" smtClean="0">
                <a:solidFill>
                  <a:schemeClr val="bg1"/>
                </a:solidFill>
                <a:latin typeface="Arial" pitchFamily="34" charset="0"/>
                <a:ea typeface="Times New Roman" pitchFamily="18" charset="0"/>
                <a:cs typeface="Arial" pitchFamily="34" charset="0"/>
              </a:rPr>
              <a:t>propene</a:t>
            </a:r>
            <a:r>
              <a:rPr lang="en-US" sz="1400" dirty="0" smtClean="0">
                <a:solidFill>
                  <a:schemeClr val="bg1"/>
                </a:solidFill>
                <a:latin typeface="Arial" pitchFamily="34" charset="0"/>
                <a:ea typeface="Times New Roman" pitchFamily="18" charset="0"/>
                <a:cs typeface="Arial" pitchFamily="34" charset="0"/>
              </a:rPr>
              <a:t>. This molecule can be shown by following structural formula.</a:t>
            </a:r>
            <a:r>
              <a:rPr lang="en-US" sz="800" dirty="0" smtClean="0">
                <a:solidFill>
                  <a:schemeClr val="bg1"/>
                </a:solidFill>
                <a:latin typeface="Arial" pitchFamily="34" charset="0"/>
                <a:cs typeface="Arial" pitchFamily="34" charset="0"/>
              </a:rPr>
              <a:t/>
            </a:r>
            <a:br>
              <a:rPr lang="en-US" sz="800" dirty="0" smtClean="0">
                <a:solidFill>
                  <a:schemeClr val="bg1"/>
                </a:solidFill>
                <a:latin typeface="Arial" pitchFamily="34" charset="0"/>
                <a:cs typeface="Arial" pitchFamily="34" charset="0"/>
              </a:rPr>
            </a:br>
            <a:r>
              <a:rPr lang="en-US" sz="1400" dirty="0" smtClean="0">
                <a:solidFill>
                  <a:schemeClr val="bg1"/>
                </a:solidFill>
                <a:latin typeface="Arial" pitchFamily="34" charset="0"/>
                <a:cs typeface="Arial" pitchFamily="34" charset="0"/>
              </a:rPr>
              <a:t/>
            </a:r>
            <a:br>
              <a:rPr lang="en-US" sz="1400" dirty="0" smtClean="0">
                <a:solidFill>
                  <a:schemeClr val="bg1"/>
                </a:solidFill>
                <a:latin typeface="Arial" pitchFamily="34" charset="0"/>
                <a:cs typeface="Arial" pitchFamily="34" charset="0"/>
              </a:rPr>
            </a:br>
            <a:endParaRPr lang="en-US" sz="1050" dirty="0" smtClean="0">
              <a:solidFill>
                <a:schemeClr val="bg1"/>
              </a:solidFill>
              <a:latin typeface="Arial" pitchFamily="34" charset="0"/>
              <a:cs typeface="Arial" pitchFamily="34" charset="0"/>
            </a:endParaRPr>
          </a:p>
        </p:txBody>
      </p:sp>
      <p:cxnSp>
        <p:nvCxnSpPr>
          <p:cNvPr id="15" name="Straight Connector 14"/>
          <p:cNvCxnSpPr/>
          <p:nvPr/>
        </p:nvCxnSpPr>
        <p:spPr>
          <a:xfrm rot="5400000" flipH="1" flipV="1">
            <a:off x="4622282" y="215124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7" name="Straight Connector 16"/>
          <p:cNvCxnSpPr/>
          <p:nvPr/>
        </p:nvCxnSpPr>
        <p:spPr>
          <a:xfrm rot="5400000" flipH="1" flipV="1">
            <a:off x="4613434" y="2547000"/>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8" name="Straight Connector 17"/>
          <p:cNvCxnSpPr/>
          <p:nvPr/>
        </p:nvCxnSpPr>
        <p:spPr>
          <a:xfrm>
            <a:off x="4417136" y="233509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19" name="Straight Connector 18"/>
          <p:cNvCxnSpPr/>
          <p:nvPr/>
        </p:nvCxnSpPr>
        <p:spPr>
          <a:xfrm>
            <a:off x="4419600" y="241714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0" name="TextBox 19"/>
          <p:cNvSpPr txBox="1"/>
          <p:nvPr/>
        </p:nvSpPr>
        <p:spPr>
          <a:xfrm>
            <a:off x="4515488" y="217911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22" name="TextBox 21"/>
          <p:cNvSpPr txBox="1"/>
          <p:nvPr/>
        </p:nvSpPr>
        <p:spPr>
          <a:xfrm>
            <a:off x="4146752" y="216679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23" name="TextBox 22"/>
          <p:cNvSpPr txBox="1"/>
          <p:nvPr/>
        </p:nvSpPr>
        <p:spPr>
          <a:xfrm>
            <a:off x="4515464" y="252259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4" name="TextBox 23"/>
          <p:cNvSpPr txBox="1"/>
          <p:nvPr/>
        </p:nvSpPr>
        <p:spPr>
          <a:xfrm>
            <a:off x="4525296" y="18097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31" name="TextBox 30"/>
          <p:cNvSpPr txBox="1"/>
          <p:nvPr/>
        </p:nvSpPr>
        <p:spPr>
          <a:xfrm>
            <a:off x="4191000" y="18097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32" name="Straight Connector 31"/>
          <p:cNvCxnSpPr/>
          <p:nvPr/>
        </p:nvCxnSpPr>
        <p:spPr>
          <a:xfrm rot="5400000" flipH="1" flipV="1">
            <a:off x="4255722" y="2185672"/>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33" name="Straight Connector 32"/>
          <p:cNvCxnSpPr/>
          <p:nvPr/>
        </p:nvCxnSpPr>
        <p:spPr>
          <a:xfrm>
            <a:off x="4038600" y="234315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35" name="TextBox 34"/>
          <p:cNvSpPr txBox="1"/>
          <p:nvPr/>
        </p:nvSpPr>
        <p:spPr>
          <a:xfrm>
            <a:off x="3790336" y="216309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37" name="Straight Connector 36"/>
          <p:cNvCxnSpPr/>
          <p:nvPr/>
        </p:nvCxnSpPr>
        <p:spPr>
          <a:xfrm rot="5400000" flipH="1" flipV="1">
            <a:off x="3891930" y="2143252"/>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38" name="TextBox 37"/>
          <p:cNvSpPr txBox="1"/>
          <p:nvPr/>
        </p:nvSpPr>
        <p:spPr>
          <a:xfrm>
            <a:off x="3790336" y="25072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39" name="Straight Connector 38"/>
          <p:cNvCxnSpPr/>
          <p:nvPr/>
        </p:nvCxnSpPr>
        <p:spPr>
          <a:xfrm rot="5400000" flipH="1" flipV="1">
            <a:off x="3896826" y="2514420"/>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0" name="Straight Connector 39"/>
          <p:cNvCxnSpPr/>
          <p:nvPr/>
        </p:nvCxnSpPr>
        <p:spPr>
          <a:xfrm>
            <a:off x="3714136" y="234315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42" name="TextBox 41"/>
          <p:cNvSpPr txBox="1"/>
          <p:nvPr/>
        </p:nvSpPr>
        <p:spPr>
          <a:xfrm>
            <a:off x="3790336" y="181342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47" name="TextBox 46"/>
          <p:cNvSpPr txBox="1"/>
          <p:nvPr/>
        </p:nvSpPr>
        <p:spPr>
          <a:xfrm>
            <a:off x="3426544" y="218275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49" name="TextBox 48"/>
          <p:cNvSpPr txBox="1"/>
          <p:nvPr/>
        </p:nvSpPr>
        <p:spPr>
          <a:xfrm>
            <a:off x="3619500" y="2952750"/>
            <a:ext cx="1371600" cy="369332"/>
          </a:xfrm>
          <a:prstGeom prst="rect">
            <a:avLst/>
          </a:prstGeom>
          <a:noFill/>
        </p:spPr>
        <p:txBody>
          <a:bodyPr wrap="square" rtlCol="0">
            <a:spAutoFit/>
          </a:bodyPr>
          <a:lstStyle/>
          <a:p>
            <a:r>
              <a:rPr lang="en-US" dirty="0" err="1" smtClean="0">
                <a:solidFill>
                  <a:schemeClr val="bg1"/>
                </a:solidFill>
              </a:rPr>
              <a:t>Propene</a:t>
            </a:r>
            <a:endParaRPr lang="en-US" dirty="0">
              <a:solidFill>
                <a:schemeClr val="bg1"/>
              </a:solidFill>
            </a:endParaRPr>
          </a:p>
        </p:txBody>
      </p:sp>
      <p:sp>
        <p:nvSpPr>
          <p:cNvPr id="50" name="Rectangle 49"/>
          <p:cNvSpPr/>
          <p:nvPr/>
        </p:nvSpPr>
        <p:spPr>
          <a:xfrm>
            <a:off x="2042559" y="3486150"/>
            <a:ext cx="4296882" cy="369332"/>
          </a:xfrm>
          <a:prstGeom prst="rect">
            <a:avLst/>
          </a:prstGeom>
        </p:spPr>
        <p:txBody>
          <a:bodyPr wrap="none">
            <a:spAutoFit/>
          </a:bodyPr>
          <a:lstStyle/>
          <a:p>
            <a:pPr lvl="0" fontAlgn="base">
              <a:spcBef>
                <a:spcPct val="0"/>
              </a:spcBef>
              <a:spcAft>
                <a:spcPct val="0"/>
              </a:spcAft>
            </a:pPr>
            <a:r>
              <a:rPr lang="en-US" dirty="0" smtClean="0">
                <a:solidFill>
                  <a:schemeClr val="bg1"/>
                </a:solidFill>
                <a:latin typeface="Arial" pitchFamily="34" charset="0"/>
                <a:ea typeface="Times New Roman" pitchFamily="18" charset="0"/>
                <a:cs typeface="Arial" pitchFamily="34" charset="0"/>
              </a:rPr>
              <a:t>Other alkenes are formed in similar way.</a:t>
            </a:r>
            <a:endParaRPr lang="en-US" sz="2800" dirty="0" smtClean="0">
              <a:solidFill>
                <a:schemeClr val="bg1"/>
              </a:solidFill>
              <a:latin typeface="Arial" pitchFamily="34" charset="0"/>
              <a:cs typeface="Arial" pitchFamily="34" charset="0"/>
            </a:endParaRP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413"/>
                                        </p:tgtEl>
                                        <p:attrNameLst>
                                          <p:attrName>style.visibility</p:attrName>
                                        </p:attrNameLst>
                                      </p:cBhvr>
                                      <p:to>
                                        <p:strVal val="visible"/>
                                      </p:to>
                                    </p:set>
                                    <p:animEffect transition="in" filter="slide(fromBottom)">
                                      <p:cBhvr>
                                        <p:cTn id="7" dur="500"/>
                                        <p:tgtEl>
                                          <p:spTgt spid="1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413" name="Shape 1413"/>
          <p:cNvSpPr txBox="1">
            <a:spLocks noGrp="1"/>
          </p:cNvSpPr>
          <p:nvPr>
            <p:ph type="title"/>
          </p:nvPr>
        </p:nvSpPr>
        <p:spPr>
          <a:xfrm>
            <a:off x="2037500" y="3183400"/>
            <a:ext cx="6877900" cy="1217150"/>
          </a:xfrm>
          <a:prstGeom prst="rect">
            <a:avLst/>
          </a:prstGeom>
        </p:spPr>
        <p:txBody>
          <a:bodyPr lIns="91425" tIns="91425" rIns="91425" bIns="91425" anchor="b" anchorCtr="0">
            <a:noAutofit/>
          </a:bodyPr>
          <a:lstStyle/>
          <a:p>
            <a:pPr lvl="0" fontAlgn="base">
              <a:spcBef>
                <a:spcPct val="0"/>
              </a:spcBef>
              <a:spcAft>
                <a:spcPct val="0"/>
              </a:spcAft>
            </a:pPr>
            <a:r>
              <a:rPr lang="en-US" sz="1400" dirty="0" smtClean="0">
                <a:solidFill>
                  <a:schemeClr val="bg1"/>
                </a:solidFill>
                <a:latin typeface="Arial" pitchFamily="34" charset="0"/>
                <a:cs typeface="Arial" pitchFamily="34" charset="0"/>
              </a:rPr>
              <a:t/>
            </a:r>
            <a:br>
              <a:rPr lang="en-US" sz="1400" dirty="0" smtClean="0">
                <a:solidFill>
                  <a:schemeClr val="bg1"/>
                </a:solidFill>
                <a:latin typeface="Arial" pitchFamily="34" charset="0"/>
                <a:cs typeface="Arial" pitchFamily="34" charset="0"/>
              </a:rPr>
            </a:br>
            <a:r>
              <a:rPr lang="en-US" sz="1400" dirty="0" smtClean="0">
                <a:solidFill>
                  <a:schemeClr val="bg1"/>
                </a:solidFill>
                <a:latin typeface="Arial" pitchFamily="34" charset="0"/>
                <a:ea typeface="Times New Roman" pitchFamily="18" charset="0"/>
                <a:cs typeface="Arial" pitchFamily="34" charset="0"/>
              </a:rPr>
              <a:t>Hydrocarbons having at least one triple bond between two carbon atoms are known as </a:t>
            </a:r>
            <a:r>
              <a:rPr lang="en-US" sz="1400" dirty="0" err="1" smtClean="0">
                <a:solidFill>
                  <a:schemeClr val="bg1"/>
                </a:solidFill>
                <a:latin typeface="Arial" pitchFamily="34" charset="0"/>
                <a:ea typeface="Times New Roman" pitchFamily="18" charset="0"/>
                <a:cs typeface="Arial" pitchFamily="34" charset="0"/>
              </a:rPr>
              <a:t>alkyne</a:t>
            </a:r>
            <a:r>
              <a:rPr lang="en-US" sz="1400" dirty="0" smtClean="0">
                <a:solidFill>
                  <a:schemeClr val="bg1"/>
                </a:solidFill>
                <a:latin typeface="Arial" pitchFamily="34" charset="0"/>
                <a:ea typeface="Times New Roman" pitchFamily="18" charset="0"/>
                <a:cs typeface="Arial" pitchFamily="34" charset="0"/>
              </a:rPr>
              <a:t>. (</a:t>
            </a:r>
            <a:r>
              <a:rPr lang="en-US" sz="1400" dirty="0" err="1" smtClean="0">
                <a:solidFill>
                  <a:schemeClr val="bg1"/>
                </a:solidFill>
                <a:latin typeface="Arial" pitchFamily="34" charset="0"/>
                <a:ea typeface="Times New Roman" pitchFamily="18" charset="0"/>
                <a:cs typeface="Arial" pitchFamily="34" charset="0"/>
              </a:rPr>
              <a:t>Alkane</a:t>
            </a:r>
            <a:r>
              <a:rPr lang="en-US" sz="1400" dirty="0" smtClean="0">
                <a:solidFill>
                  <a:schemeClr val="bg1"/>
                </a:solidFill>
                <a:latin typeface="Arial" pitchFamily="34" charset="0"/>
                <a:ea typeface="Times New Roman" pitchFamily="18" charset="0"/>
                <a:cs typeface="Arial" pitchFamily="34" charset="0"/>
              </a:rPr>
              <a:t> </a:t>
            </a:r>
            <a:r>
              <a:rPr lang="en-US" sz="1400" dirty="0" smtClean="0">
                <a:solidFill>
                  <a:schemeClr val="bg1"/>
                </a:solidFill>
                <a:latin typeface="Calibri"/>
                <a:ea typeface="Times New Roman" pitchFamily="18" charset="0"/>
                <a:cs typeface="Arial" pitchFamily="34" charset="0"/>
              </a:rPr>
              <a:t>–</a:t>
            </a:r>
            <a:r>
              <a:rPr lang="en-US" sz="1400" dirty="0" smtClean="0">
                <a:solidFill>
                  <a:schemeClr val="bg1"/>
                </a:solidFill>
                <a:latin typeface="Arial" pitchFamily="34" charset="0"/>
                <a:ea typeface="Times New Roman" pitchFamily="18" charset="0"/>
                <a:cs typeface="Arial" pitchFamily="34" charset="0"/>
              </a:rPr>
              <a:t> </a:t>
            </a:r>
            <a:r>
              <a:rPr lang="en-US" sz="1400" dirty="0" err="1" smtClean="0">
                <a:solidFill>
                  <a:schemeClr val="bg1"/>
                </a:solidFill>
                <a:latin typeface="Arial" pitchFamily="34" charset="0"/>
                <a:ea typeface="Times New Roman" pitchFamily="18" charset="0"/>
                <a:cs typeface="Arial" pitchFamily="34" charset="0"/>
              </a:rPr>
              <a:t>ane</a:t>
            </a:r>
            <a:r>
              <a:rPr lang="en-US" sz="1400" dirty="0" smtClean="0">
                <a:solidFill>
                  <a:schemeClr val="bg1"/>
                </a:solidFill>
                <a:latin typeface="Arial" pitchFamily="34" charset="0"/>
                <a:ea typeface="Times New Roman" pitchFamily="18" charset="0"/>
                <a:cs typeface="Arial" pitchFamily="34" charset="0"/>
              </a:rPr>
              <a:t> + </a:t>
            </a:r>
            <a:r>
              <a:rPr lang="en-US" sz="1400" dirty="0" err="1" smtClean="0">
                <a:solidFill>
                  <a:schemeClr val="bg1"/>
                </a:solidFill>
                <a:latin typeface="Arial" pitchFamily="34" charset="0"/>
                <a:ea typeface="Times New Roman" pitchFamily="18" charset="0"/>
                <a:cs typeface="Arial" pitchFamily="34" charset="0"/>
              </a:rPr>
              <a:t>yne</a:t>
            </a:r>
            <a:r>
              <a:rPr lang="en-US" sz="1400" dirty="0" smtClean="0">
                <a:solidFill>
                  <a:schemeClr val="bg1"/>
                </a:solidFill>
                <a:latin typeface="Arial" pitchFamily="34" charset="0"/>
                <a:ea typeface="Times New Roman" pitchFamily="18" charset="0"/>
                <a:cs typeface="Arial" pitchFamily="34" charset="0"/>
              </a:rPr>
              <a:t> = </a:t>
            </a:r>
            <a:r>
              <a:rPr lang="en-US" sz="1400" dirty="0" err="1" smtClean="0">
                <a:solidFill>
                  <a:schemeClr val="bg1"/>
                </a:solidFill>
                <a:latin typeface="Arial" pitchFamily="34" charset="0"/>
                <a:ea typeface="Times New Roman" pitchFamily="18" charset="0"/>
                <a:cs typeface="Arial" pitchFamily="34" charset="0"/>
              </a:rPr>
              <a:t>Alkyne</a:t>
            </a:r>
            <a:r>
              <a:rPr lang="en-US" sz="1400" dirty="0" smtClean="0">
                <a:solidFill>
                  <a:schemeClr val="bg1"/>
                </a:solidFill>
                <a:latin typeface="Arial" pitchFamily="34" charset="0"/>
                <a:ea typeface="Times New Roman" pitchFamily="18" charset="0"/>
                <a:cs typeface="Arial" pitchFamily="34" charset="0"/>
              </a:rPr>
              <a:t>). Similarly;</a:t>
            </a:r>
            <a:r>
              <a:rPr lang="en-US" sz="1400" dirty="0" smtClean="0">
                <a:solidFill>
                  <a:schemeClr val="bg1"/>
                </a:solidFill>
                <a:latin typeface="Arial" pitchFamily="34" charset="0"/>
                <a:cs typeface="Arial" pitchFamily="34" charset="0"/>
              </a:rPr>
              <a:t/>
            </a:r>
            <a:br>
              <a:rPr lang="en-US" sz="1400" dirty="0" smtClean="0">
                <a:solidFill>
                  <a:schemeClr val="bg1"/>
                </a:solidFill>
                <a:latin typeface="Arial" pitchFamily="34" charset="0"/>
                <a:cs typeface="Arial" pitchFamily="34" charset="0"/>
              </a:rPr>
            </a:br>
            <a:r>
              <a:rPr lang="en-US" sz="1400" dirty="0" smtClean="0">
                <a:solidFill>
                  <a:schemeClr val="bg1"/>
                </a:solidFill>
                <a:latin typeface="Arial" pitchFamily="34" charset="0"/>
                <a:ea typeface="Times New Roman" pitchFamily="18" charset="0"/>
                <a:cs typeface="Arial" pitchFamily="34" charset="0"/>
              </a:rPr>
              <a:t>Ethane </a:t>
            </a:r>
            <a:r>
              <a:rPr lang="en-US" sz="1400" dirty="0" smtClean="0">
                <a:solidFill>
                  <a:schemeClr val="bg1"/>
                </a:solidFill>
                <a:latin typeface="Calibri"/>
                <a:ea typeface="Times New Roman" pitchFamily="18" charset="0"/>
                <a:cs typeface="Arial" pitchFamily="34" charset="0"/>
              </a:rPr>
              <a:t>–</a:t>
            </a:r>
            <a:r>
              <a:rPr lang="en-US" sz="1400" dirty="0" smtClean="0">
                <a:solidFill>
                  <a:schemeClr val="bg1"/>
                </a:solidFill>
                <a:latin typeface="Arial" pitchFamily="34" charset="0"/>
                <a:ea typeface="Times New Roman" pitchFamily="18" charset="0"/>
                <a:cs typeface="Arial" pitchFamily="34" charset="0"/>
              </a:rPr>
              <a:t> </a:t>
            </a:r>
            <a:r>
              <a:rPr lang="en-US" sz="1400" dirty="0" err="1" smtClean="0">
                <a:solidFill>
                  <a:schemeClr val="bg1"/>
                </a:solidFill>
                <a:latin typeface="Arial" pitchFamily="34" charset="0"/>
                <a:ea typeface="Times New Roman" pitchFamily="18" charset="0"/>
                <a:cs typeface="Arial" pitchFamily="34" charset="0"/>
              </a:rPr>
              <a:t>ane</a:t>
            </a:r>
            <a:r>
              <a:rPr lang="en-US" sz="1400" dirty="0" smtClean="0">
                <a:solidFill>
                  <a:schemeClr val="bg1"/>
                </a:solidFill>
                <a:latin typeface="Arial" pitchFamily="34" charset="0"/>
                <a:ea typeface="Times New Roman" pitchFamily="18" charset="0"/>
                <a:cs typeface="Arial" pitchFamily="34" charset="0"/>
              </a:rPr>
              <a:t> + </a:t>
            </a:r>
            <a:r>
              <a:rPr lang="en-US" sz="1400" dirty="0" err="1" smtClean="0">
                <a:solidFill>
                  <a:schemeClr val="bg1"/>
                </a:solidFill>
                <a:latin typeface="Arial" pitchFamily="34" charset="0"/>
                <a:ea typeface="Times New Roman" pitchFamily="18" charset="0"/>
                <a:cs typeface="Arial" pitchFamily="34" charset="0"/>
              </a:rPr>
              <a:t>yne</a:t>
            </a:r>
            <a:r>
              <a:rPr lang="en-US" sz="1400" dirty="0" smtClean="0">
                <a:solidFill>
                  <a:schemeClr val="bg1"/>
                </a:solidFill>
                <a:latin typeface="Arial" pitchFamily="34" charset="0"/>
                <a:ea typeface="Times New Roman" pitchFamily="18" charset="0"/>
                <a:cs typeface="Arial" pitchFamily="34" charset="0"/>
              </a:rPr>
              <a:t> = </a:t>
            </a:r>
            <a:r>
              <a:rPr lang="en-US" sz="1400" dirty="0" err="1" smtClean="0">
                <a:solidFill>
                  <a:schemeClr val="bg1"/>
                </a:solidFill>
                <a:latin typeface="Arial" pitchFamily="34" charset="0"/>
                <a:ea typeface="Times New Roman" pitchFamily="18" charset="0"/>
                <a:cs typeface="Arial" pitchFamily="34" charset="0"/>
              </a:rPr>
              <a:t>Ethyne</a:t>
            </a:r>
            <a:r>
              <a:rPr lang="en-US" sz="1400" dirty="0" smtClean="0">
                <a:solidFill>
                  <a:schemeClr val="bg1"/>
                </a:solidFill>
                <a:latin typeface="Arial" pitchFamily="34" charset="0"/>
                <a:ea typeface="Times New Roman" pitchFamily="18" charset="0"/>
                <a:cs typeface="Arial" pitchFamily="34" charset="0"/>
              </a:rPr>
              <a:t/>
            </a:r>
            <a:br>
              <a:rPr lang="en-US" sz="1400" dirty="0" smtClean="0">
                <a:solidFill>
                  <a:schemeClr val="bg1"/>
                </a:solidFill>
                <a:latin typeface="Arial" pitchFamily="34" charset="0"/>
                <a:ea typeface="Times New Roman" pitchFamily="18" charset="0"/>
                <a:cs typeface="Arial" pitchFamily="34" charset="0"/>
              </a:rPr>
            </a:br>
            <a:r>
              <a:rPr lang="en-US" sz="1400" dirty="0" smtClean="0">
                <a:solidFill>
                  <a:schemeClr val="bg1"/>
                </a:solidFill>
                <a:latin typeface="Arial" pitchFamily="34" charset="0"/>
                <a:ea typeface="Times New Roman" pitchFamily="18" charset="0"/>
                <a:cs typeface="Arial" pitchFamily="34" charset="0"/>
              </a:rPr>
              <a:t>Propane </a:t>
            </a:r>
            <a:r>
              <a:rPr lang="en-US" sz="1400" dirty="0" smtClean="0">
                <a:solidFill>
                  <a:schemeClr val="bg1"/>
                </a:solidFill>
                <a:latin typeface="Calibri"/>
                <a:ea typeface="Times New Roman" pitchFamily="18" charset="0"/>
                <a:cs typeface="Arial" pitchFamily="34" charset="0"/>
              </a:rPr>
              <a:t>–</a:t>
            </a:r>
            <a:r>
              <a:rPr lang="en-US" sz="1400" dirty="0" smtClean="0">
                <a:solidFill>
                  <a:schemeClr val="bg1"/>
                </a:solidFill>
                <a:latin typeface="Arial" pitchFamily="34" charset="0"/>
                <a:ea typeface="Times New Roman" pitchFamily="18" charset="0"/>
                <a:cs typeface="Arial" pitchFamily="34" charset="0"/>
              </a:rPr>
              <a:t> </a:t>
            </a:r>
            <a:r>
              <a:rPr lang="en-US" sz="1400" dirty="0" err="1" smtClean="0">
                <a:solidFill>
                  <a:schemeClr val="bg1"/>
                </a:solidFill>
                <a:latin typeface="Arial" pitchFamily="34" charset="0"/>
                <a:ea typeface="Times New Roman" pitchFamily="18" charset="0"/>
                <a:cs typeface="Arial" pitchFamily="34" charset="0"/>
              </a:rPr>
              <a:t>ane</a:t>
            </a:r>
            <a:r>
              <a:rPr lang="en-US" sz="1400" dirty="0" smtClean="0">
                <a:solidFill>
                  <a:schemeClr val="bg1"/>
                </a:solidFill>
                <a:latin typeface="Arial" pitchFamily="34" charset="0"/>
                <a:ea typeface="Times New Roman" pitchFamily="18" charset="0"/>
                <a:cs typeface="Arial" pitchFamily="34" charset="0"/>
              </a:rPr>
              <a:t> + </a:t>
            </a:r>
            <a:r>
              <a:rPr lang="en-US" sz="1400" dirty="0" err="1" smtClean="0">
                <a:solidFill>
                  <a:schemeClr val="bg1"/>
                </a:solidFill>
                <a:latin typeface="Arial" pitchFamily="34" charset="0"/>
                <a:ea typeface="Times New Roman" pitchFamily="18" charset="0"/>
                <a:cs typeface="Arial" pitchFamily="34" charset="0"/>
              </a:rPr>
              <a:t>yne</a:t>
            </a:r>
            <a:r>
              <a:rPr lang="en-US" sz="1400" dirty="0" smtClean="0">
                <a:solidFill>
                  <a:schemeClr val="bg1"/>
                </a:solidFill>
                <a:latin typeface="Arial" pitchFamily="34" charset="0"/>
                <a:ea typeface="Times New Roman" pitchFamily="18" charset="0"/>
                <a:cs typeface="Arial" pitchFamily="34" charset="0"/>
              </a:rPr>
              <a:t> = </a:t>
            </a:r>
            <a:r>
              <a:rPr lang="en-US" sz="1400" dirty="0" err="1" smtClean="0">
                <a:solidFill>
                  <a:schemeClr val="bg1"/>
                </a:solidFill>
                <a:latin typeface="Arial" pitchFamily="34" charset="0"/>
                <a:ea typeface="Times New Roman" pitchFamily="18" charset="0"/>
                <a:cs typeface="Arial" pitchFamily="34" charset="0"/>
              </a:rPr>
              <a:t>Propyne</a:t>
            </a:r>
            <a:r>
              <a:rPr lang="en-US" sz="1400" dirty="0" smtClean="0">
                <a:solidFill>
                  <a:schemeClr val="bg1"/>
                </a:solidFill>
                <a:latin typeface="Arial" pitchFamily="34" charset="0"/>
                <a:ea typeface="Times New Roman" pitchFamily="18" charset="0"/>
                <a:cs typeface="Arial" pitchFamily="34" charset="0"/>
              </a:rPr>
              <a:t/>
            </a:r>
            <a:br>
              <a:rPr lang="en-US" sz="1400" dirty="0" smtClean="0">
                <a:solidFill>
                  <a:schemeClr val="bg1"/>
                </a:solidFill>
                <a:latin typeface="Arial" pitchFamily="34" charset="0"/>
                <a:ea typeface="Times New Roman" pitchFamily="18" charset="0"/>
                <a:cs typeface="Arial" pitchFamily="34" charset="0"/>
              </a:rPr>
            </a:br>
            <a:r>
              <a:rPr lang="en-US" sz="1400" dirty="0" smtClean="0">
                <a:solidFill>
                  <a:schemeClr val="bg1"/>
                </a:solidFill>
                <a:latin typeface="Arial" pitchFamily="34" charset="0"/>
                <a:ea typeface="Times New Roman" pitchFamily="18" charset="0"/>
                <a:cs typeface="Arial" pitchFamily="34" charset="0"/>
              </a:rPr>
              <a:t>Butane </a:t>
            </a:r>
            <a:r>
              <a:rPr lang="en-US" sz="1400" dirty="0" smtClean="0">
                <a:solidFill>
                  <a:schemeClr val="bg1"/>
                </a:solidFill>
                <a:latin typeface="Calibri"/>
                <a:ea typeface="Times New Roman" pitchFamily="18" charset="0"/>
                <a:cs typeface="Arial" pitchFamily="34" charset="0"/>
              </a:rPr>
              <a:t>–</a:t>
            </a:r>
            <a:r>
              <a:rPr lang="en-US" sz="1400" dirty="0" smtClean="0">
                <a:solidFill>
                  <a:schemeClr val="bg1"/>
                </a:solidFill>
                <a:latin typeface="Arial" pitchFamily="34" charset="0"/>
                <a:ea typeface="Times New Roman" pitchFamily="18" charset="0"/>
                <a:cs typeface="Arial" pitchFamily="34" charset="0"/>
              </a:rPr>
              <a:t> </a:t>
            </a:r>
            <a:r>
              <a:rPr lang="en-US" sz="1400" dirty="0" err="1" smtClean="0">
                <a:solidFill>
                  <a:schemeClr val="bg1"/>
                </a:solidFill>
                <a:latin typeface="Arial" pitchFamily="34" charset="0"/>
                <a:ea typeface="Times New Roman" pitchFamily="18" charset="0"/>
                <a:cs typeface="Arial" pitchFamily="34" charset="0"/>
              </a:rPr>
              <a:t>ane</a:t>
            </a:r>
            <a:r>
              <a:rPr lang="en-US" sz="1400" dirty="0" smtClean="0">
                <a:solidFill>
                  <a:schemeClr val="bg1"/>
                </a:solidFill>
                <a:latin typeface="Arial" pitchFamily="34" charset="0"/>
                <a:ea typeface="Times New Roman" pitchFamily="18" charset="0"/>
                <a:cs typeface="Arial" pitchFamily="34" charset="0"/>
              </a:rPr>
              <a:t> + </a:t>
            </a:r>
            <a:r>
              <a:rPr lang="en-US" sz="1400" dirty="0" err="1" smtClean="0">
                <a:solidFill>
                  <a:schemeClr val="bg1"/>
                </a:solidFill>
                <a:latin typeface="Arial" pitchFamily="34" charset="0"/>
                <a:ea typeface="Times New Roman" pitchFamily="18" charset="0"/>
                <a:cs typeface="Arial" pitchFamily="34" charset="0"/>
              </a:rPr>
              <a:t>yne</a:t>
            </a:r>
            <a:r>
              <a:rPr lang="en-US" sz="1400" dirty="0" smtClean="0">
                <a:solidFill>
                  <a:schemeClr val="bg1"/>
                </a:solidFill>
                <a:latin typeface="Arial" pitchFamily="34" charset="0"/>
                <a:ea typeface="Times New Roman" pitchFamily="18" charset="0"/>
                <a:cs typeface="Arial" pitchFamily="34" charset="0"/>
              </a:rPr>
              <a:t> = </a:t>
            </a:r>
            <a:r>
              <a:rPr lang="en-US" sz="1400" dirty="0" err="1" smtClean="0">
                <a:solidFill>
                  <a:schemeClr val="bg1"/>
                </a:solidFill>
                <a:latin typeface="Arial" pitchFamily="34" charset="0"/>
                <a:ea typeface="Times New Roman" pitchFamily="18" charset="0"/>
                <a:cs typeface="Arial" pitchFamily="34" charset="0"/>
              </a:rPr>
              <a:t>Butyne</a:t>
            </a:r>
            <a:r>
              <a:rPr lang="en-US" sz="1400" dirty="0" smtClean="0">
                <a:solidFill>
                  <a:schemeClr val="bg1"/>
                </a:solidFill>
                <a:latin typeface="Arial" pitchFamily="34" charset="0"/>
                <a:ea typeface="Times New Roman" pitchFamily="18" charset="0"/>
                <a:cs typeface="Arial" pitchFamily="34" charset="0"/>
              </a:rPr>
              <a:t/>
            </a:r>
            <a:br>
              <a:rPr lang="en-US" sz="1400" dirty="0" smtClean="0">
                <a:solidFill>
                  <a:schemeClr val="bg1"/>
                </a:solidFill>
                <a:latin typeface="Arial" pitchFamily="34" charset="0"/>
                <a:ea typeface="Times New Roman" pitchFamily="18" charset="0"/>
                <a:cs typeface="Arial" pitchFamily="34" charset="0"/>
              </a:rPr>
            </a:br>
            <a:r>
              <a:rPr lang="en-US" sz="1400" dirty="0" smtClean="0">
                <a:solidFill>
                  <a:schemeClr val="bg1"/>
                </a:solidFill>
                <a:latin typeface="Arial" pitchFamily="34" charset="0"/>
                <a:ea typeface="Times New Roman" pitchFamily="18" charset="0"/>
                <a:cs typeface="Arial" pitchFamily="34" charset="0"/>
              </a:rPr>
              <a:t>Pentane </a:t>
            </a:r>
            <a:r>
              <a:rPr lang="en-US" sz="1400" dirty="0" smtClean="0">
                <a:solidFill>
                  <a:schemeClr val="bg1"/>
                </a:solidFill>
                <a:latin typeface="Calibri"/>
                <a:ea typeface="Times New Roman" pitchFamily="18" charset="0"/>
                <a:cs typeface="Arial" pitchFamily="34" charset="0"/>
              </a:rPr>
              <a:t>–</a:t>
            </a:r>
            <a:r>
              <a:rPr lang="en-US" sz="1400" dirty="0" smtClean="0">
                <a:solidFill>
                  <a:schemeClr val="bg1"/>
                </a:solidFill>
                <a:latin typeface="Arial" pitchFamily="34" charset="0"/>
                <a:ea typeface="Times New Roman" pitchFamily="18" charset="0"/>
                <a:cs typeface="Arial" pitchFamily="34" charset="0"/>
              </a:rPr>
              <a:t> </a:t>
            </a:r>
            <a:r>
              <a:rPr lang="en-US" sz="1400" dirty="0" err="1" smtClean="0">
                <a:solidFill>
                  <a:schemeClr val="bg1"/>
                </a:solidFill>
                <a:latin typeface="Arial" pitchFamily="34" charset="0"/>
                <a:ea typeface="Times New Roman" pitchFamily="18" charset="0"/>
                <a:cs typeface="Arial" pitchFamily="34" charset="0"/>
              </a:rPr>
              <a:t>ane</a:t>
            </a:r>
            <a:r>
              <a:rPr lang="en-US" sz="1400" dirty="0" smtClean="0">
                <a:solidFill>
                  <a:schemeClr val="bg1"/>
                </a:solidFill>
                <a:latin typeface="Arial" pitchFamily="34" charset="0"/>
                <a:ea typeface="Times New Roman" pitchFamily="18" charset="0"/>
                <a:cs typeface="Arial" pitchFamily="34" charset="0"/>
              </a:rPr>
              <a:t> + </a:t>
            </a:r>
            <a:r>
              <a:rPr lang="en-US" sz="1400" dirty="0" err="1" smtClean="0">
                <a:solidFill>
                  <a:schemeClr val="bg1"/>
                </a:solidFill>
                <a:latin typeface="Arial" pitchFamily="34" charset="0"/>
                <a:ea typeface="Times New Roman" pitchFamily="18" charset="0"/>
                <a:cs typeface="Arial" pitchFamily="34" charset="0"/>
              </a:rPr>
              <a:t>yne</a:t>
            </a:r>
            <a:r>
              <a:rPr lang="en-US" sz="1400" dirty="0" smtClean="0">
                <a:solidFill>
                  <a:schemeClr val="bg1"/>
                </a:solidFill>
                <a:latin typeface="Arial" pitchFamily="34" charset="0"/>
                <a:ea typeface="Times New Roman" pitchFamily="18" charset="0"/>
                <a:cs typeface="Arial" pitchFamily="34" charset="0"/>
              </a:rPr>
              <a:t> = </a:t>
            </a:r>
            <a:r>
              <a:rPr lang="en-US" sz="1400" dirty="0" err="1" smtClean="0">
                <a:solidFill>
                  <a:schemeClr val="bg1"/>
                </a:solidFill>
                <a:latin typeface="Arial" pitchFamily="34" charset="0"/>
                <a:ea typeface="Times New Roman" pitchFamily="18" charset="0"/>
                <a:cs typeface="Arial" pitchFamily="34" charset="0"/>
              </a:rPr>
              <a:t>Pentyne</a:t>
            </a:r>
            <a:r>
              <a:rPr lang="en-US" sz="1400" dirty="0" smtClean="0">
                <a:solidFill>
                  <a:schemeClr val="bg1"/>
                </a:solidFill>
                <a:latin typeface="Arial" pitchFamily="34" charset="0"/>
                <a:ea typeface="Times New Roman" pitchFamily="18" charset="0"/>
                <a:cs typeface="Arial" pitchFamily="34" charset="0"/>
              </a:rPr>
              <a:t/>
            </a:r>
            <a:br>
              <a:rPr lang="en-US" sz="1400" dirty="0" smtClean="0">
                <a:solidFill>
                  <a:schemeClr val="bg1"/>
                </a:solidFill>
                <a:latin typeface="Arial" pitchFamily="34" charset="0"/>
                <a:ea typeface="Times New Roman" pitchFamily="18" charset="0"/>
                <a:cs typeface="Arial" pitchFamily="34" charset="0"/>
              </a:rPr>
            </a:br>
            <a:r>
              <a:rPr lang="en-US" sz="1400" dirty="0" smtClean="0">
                <a:solidFill>
                  <a:schemeClr val="bg1"/>
                </a:solidFill>
                <a:latin typeface="Arial" pitchFamily="34" charset="0"/>
                <a:cs typeface="Arial" pitchFamily="34" charset="0"/>
              </a:rPr>
              <a:t/>
            </a:r>
            <a:br>
              <a:rPr lang="en-US" sz="1400" dirty="0" smtClean="0">
                <a:solidFill>
                  <a:schemeClr val="bg1"/>
                </a:solidFill>
                <a:latin typeface="Arial" pitchFamily="34" charset="0"/>
                <a:cs typeface="Arial" pitchFamily="34" charset="0"/>
              </a:rPr>
            </a:br>
            <a:r>
              <a:rPr lang="en-US" sz="1400" dirty="0" smtClean="0">
                <a:solidFill>
                  <a:schemeClr val="bg1"/>
                </a:solidFill>
                <a:latin typeface="Arial" pitchFamily="34" charset="0"/>
                <a:ea typeface="Times New Roman" pitchFamily="18" charset="0"/>
                <a:cs typeface="Arial" pitchFamily="34" charset="0"/>
              </a:rPr>
              <a:t>General formula of </a:t>
            </a:r>
            <a:r>
              <a:rPr lang="en-US" sz="1400" dirty="0" err="1" smtClean="0">
                <a:solidFill>
                  <a:schemeClr val="bg1"/>
                </a:solidFill>
                <a:latin typeface="Arial" pitchFamily="34" charset="0"/>
                <a:ea typeface="Times New Roman" pitchFamily="18" charset="0"/>
                <a:cs typeface="Arial" pitchFamily="34" charset="0"/>
              </a:rPr>
              <a:t>alkyne</a:t>
            </a:r>
            <a:r>
              <a:rPr lang="en-US" sz="1400" dirty="0" smtClean="0">
                <a:solidFill>
                  <a:schemeClr val="bg1"/>
                </a:solidFill>
                <a:latin typeface="Arial" pitchFamily="34" charset="0"/>
                <a:ea typeface="Times New Roman" pitchFamily="18" charset="0"/>
                <a:cs typeface="Arial" pitchFamily="34" charset="0"/>
              </a:rPr>
              <a:t> is C</a:t>
            </a:r>
            <a:r>
              <a:rPr lang="en-US" sz="1400" baseline="-30000" dirty="0" smtClean="0">
                <a:solidFill>
                  <a:schemeClr val="bg1"/>
                </a:solidFill>
                <a:latin typeface="Arial" pitchFamily="34" charset="0"/>
                <a:ea typeface="Times New Roman" pitchFamily="18" charset="0"/>
                <a:cs typeface="Arial" pitchFamily="34" charset="0"/>
              </a:rPr>
              <a:t>n</a:t>
            </a:r>
            <a:r>
              <a:rPr lang="en-US" sz="1400" dirty="0" smtClean="0">
                <a:solidFill>
                  <a:schemeClr val="bg1"/>
                </a:solidFill>
                <a:latin typeface="Arial" pitchFamily="34" charset="0"/>
                <a:ea typeface="Times New Roman" pitchFamily="18" charset="0"/>
                <a:cs typeface="Arial" pitchFamily="34" charset="0"/>
              </a:rPr>
              <a:t>H</a:t>
            </a:r>
            <a:r>
              <a:rPr lang="en-US" sz="1400" baseline="-30000" dirty="0" smtClean="0">
                <a:solidFill>
                  <a:schemeClr val="bg1"/>
                </a:solidFill>
                <a:latin typeface="Arial" pitchFamily="34" charset="0"/>
                <a:ea typeface="Times New Roman" pitchFamily="18" charset="0"/>
                <a:cs typeface="Arial" pitchFamily="34" charset="0"/>
              </a:rPr>
              <a:t>2n − 2</a:t>
            </a:r>
            <a:r>
              <a:rPr lang="en-US" sz="1400" dirty="0" smtClean="0">
                <a:solidFill>
                  <a:schemeClr val="bg1"/>
                </a:solidFill>
                <a:latin typeface="Arial" pitchFamily="34" charset="0"/>
                <a:ea typeface="Times New Roman" pitchFamily="18" charset="0"/>
                <a:cs typeface="Arial" pitchFamily="34" charset="0"/>
              </a:rPr>
              <a:t>. As in case of </a:t>
            </a:r>
            <a:r>
              <a:rPr lang="en-US" sz="1400" dirty="0" err="1" smtClean="0">
                <a:solidFill>
                  <a:schemeClr val="bg1"/>
                </a:solidFill>
                <a:latin typeface="Arial" pitchFamily="34" charset="0"/>
                <a:ea typeface="Times New Roman" pitchFamily="18" charset="0"/>
                <a:cs typeface="Arial" pitchFamily="34" charset="0"/>
              </a:rPr>
              <a:t>alkene</a:t>
            </a:r>
            <a:r>
              <a:rPr lang="en-US" sz="1400" dirty="0" smtClean="0">
                <a:solidFill>
                  <a:schemeClr val="bg1"/>
                </a:solidFill>
                <a:latin typeface="Arial" pitchFamily="34" charset="0"/>
                <a:ea typeface="Times New Roman" pitchFamily="18" charset="0"/>
                <a:cs typeface="Arial" pitchFamily="34" charset="0"/>
              </a:rPr>
              <a:t>, minimum two carbon atoms are required to form </a:t>
            </a:r>
            <a:r>
              <a:rPr lang="en-US" sz="1400" dirty="0" err="1" smtClean="0">
                <a:solidFill>
                  <a:schemeClr val="bg1"/>
                </a:solidFill>
                <a:latin typeface="Arial" pitchFamily="34" charset="0"/>
                <a:ea typeface="Times New Roman" pitchFamily="18" charset="0"/>
                <a:cs typeface="Arial" pitchFamily="34" charset="0"/>
              </a:rPr>
              <a:t>alkyne</a:t>
            </a:r>
            <a:r>
              <a:rPr lang="en-US" sz="1400" dirty="0" smtClean="0">
                <a:solidFill>
                  <a:schemeClr val="bg1"/>
                </a:solidFill>
                <a:latin typeface="Arial" pitchFamily="34" charset="0"/>
                <a:ea typeface="Times New Roman" pitchFamily="18" charset="0"/>
                <a:cs typeface="Arial" pitchFamily="34" charset="0"/>
              </a:rPr>
              <a:t>.</a:t>
            </a:r>
            <a:br>
              <a:rPr lang="en-US" sz="1400" dirty="0" smtClean="0">
                <a:solidFill>
                  <a:schemeClr val="bg1"/>
                </a:solidFill>
                <a:latin typeface="Arial" pitchFamily="34" charset="0"/>
                <a:ea typeface="Times New Roman" pitchFamily="18" charset="0"/>
                <a:cs typeface="Arial" pitchFamily="34" charset="0"/>
              </a:rPr>
            </a:br>
            <a:r>
              <a:rPr lang="en-US" sz="1400" dirty="0" smtClean="0">
                <a:solidFill>
                  <a:schemeClr val="bg1"/>
                </a:solidFill>
                <a:latin typeface="Arial" pitchFamily="34" charset="0"/>
                <a:cs typeface="Arial" pitchFamily="34" charset="0"/>
              </a:rPr>
              <a:t/>
            </a:r>
            <a:br>
              <a:rPr lang="en-US" sz="1400" dirty="0" smtClean="0">
                <a:solidFill>
                  <a:schemeClr val="bg1"/>
                </a:solidFill>
                <a:latin typeface="Arial" pitchFamily="34" charset="0"/>
                <a:cs typeface="Arial" pitchFamily="34" charset="0"/>
              </a:rPr>
            </a:br>
            <a:r>
              <a:rPr lang="en-US" sz="1400" dirty="0" smtClean="0">
                <a:solidFill>
                  <a:schemeClr val="bg1"/>
                </a:solidFill>
                <a:latin typeface="Arial" pitchFamily="34" charset="0"/>
                <a:ea typeface="Times New Roman" pitchFamily="18" charset="0"/>
                <a:cs typeface="Arial" pitchFamily="34" charset="0"/>
              </a:rPr>
              <a:t>If C = 2, then; C</a:t>
            </a:r>
            <a:r>
              <a:rPr lang="en-US" sz="1400" baseline="-30000" dirty="0" smtClean="0">
                <a:solidFill>
                  <a:schemeClr val="bg1"/>
                </a:solidFill>
                <a:latin typeface="Arial" pitchFamily="34" charset="0"/>
                <a:ea typeface="Times New Roman" pitchFamily="18" charset="0"/>
                <a:cs typeface="Arial" pitchFamily="34" charset="0"/>
              </a:rPr>
              <a:t>n</a:t>
            </a:r>
            <a:r>
              <a:rPr lang="en-US" sz="1400" dirty="0" smtClean="0">
                <a:solidFill>
                  <a:schemeClr val="bg1"/>
                </a:solidFill>
                <a:latin typeface="Arial" pitchFamily="34" charset="0"/>
                <a:ea typeface="Times New Roman" pitchFamily="18" charset="0"/>
                <a:cs typeface="Arial" pitchFamily="34" charset="0"/>
              </a:rPr>
              <a:t>H</a:t>
            </a:r>
            <a:r>
              <a:rPr lang="en-US" sz="1400" baseline="-30000" dirty="0" smtClean="0">
                <a:solidFill>
                  <a:schemeClr val="bg1"/>
                </a:solidFill>
                <a:latin typeface="Arial" pitchFamily="34" charset="0"/>
                <a:ea typeface="Times New Roman" pitchFamily="18" charset="0"/>
                <a:cs typeface="Arial" pitchFamily="34" charset="0"/>
              </a:rPr>
              <a:t>2n − 2</a:t>
            </a:r>
            <a:r>
              <a:rPr lang="en-US" sz="1400" dirty="0" smtClean="0">
                <a:solidFill>
                  <a:schemeClr val="bg1"/>
                </a:solidFill>
                <a:latin typeface="Calibri"/>
                <a:ea typeface="Times New Roman" pitchFamily="18" charset="0"/>
                <a:cs typeface="Arial" pitchFamily="34" charset="0"/>
              </a:rPr>
              <a:t> </a:t>
            </a:r>
            <a:r>
              <a:rPr lang="en-US" sz="1400" dirty="0" smtClean="0">
                <a:solidFill>
                  <a:schemeClr val="bg1"/>
                </a:solidFill>
                <a:latin typeface="Arial" pitchFamily="34" charset="0"/>
                <a:ea typeface="Times New Roman" pitchFamily="18" charset="0"/>
                <a:cs typeface="Arial" pitchFamily="34" charset="0"/>
              </a:rPr>
              <a:t>= C</a:t>
            </a:r>
            <a:r>
              <a:rPr lang="en-US" sz="1400" baseline="-30000" dirty="0" smtClean="0">
                <a:solidFill>
                  <a:schemeClr val="bg1"/>
                </a:solidFill>
                <a:latin typeface="Arial" pitchFamily="34" charset="0"/>
                <a:ea typeface="Times New Roman" pitchFamily="18" charset="0"/>
                <a:cs typeface="Arial" pitchFamily="34" charset="0"/>
              </a:rPr>
              <a:t>2</a:t>
            </a:r>
            <a:r>
              <a:rPr lang="en-US" sz="1400" dirty="0" smtClean="0">
                <a:solidFill>
                  <a:schemeClr val="bg1"/>
                </a:solidFill>
                <a:latin typeface="Arial" pitchFamily="34" charset="0"/>
                <a:ea typeface="Times New Roman" pitchFamily="18" charset="0"/>
                <a:cs typeface="Arial" pitchFamily="34" charset="0"/>
              </a:rPr>
              <a:t>H</a:t>
            </a:r>
            <a:r>
              <a:rPr lang="en-US" sz="1400" baseline="-30000" dirty="0" smtClean="0">
                <a:solidFill>
                  <a:schemeClr val="bg1"/>
                </a:solidFill>
                <a:latin typeface="Arial" pitchFamily="34" charset="0"/>
                <a:ea typeface="Times New Roman" pitchFamily="18" charset="0"/>
                <a:cs typeface="Arial" pitchFamily="34" charset="0"/>
              </a:rPr>
              <a:t>2x2 − 2</a:t>
            </a:r>
            <a:r>
              <a:rPr lang="en-US" sz="1400" dirty="0" smtClean="0">
                <a:solidFill>
                  <a:schemeClr val="bg1"/>
                </a:solidFill>
                <a:latin typeface="Calibri"/>
                <a:ea typeface="Times New Roman" pitchFamily="18" charset="0"/>
                <a:cs typeface="Arial" pitchFamily="34" charset="0"/>
              </a:rPr>
              <a:t> </a:t>
            </a:r>
            <a:r>
              <a:rPr lang="en-US" sz="1400" dirty="0" smtClean="0">
                <a:solidFill>
                  <a:schemeClr val="bg1"/>
                </a:solidFill>
                <a:latin typeface="Arial" pitchFamily="34" charset="0"/>
                <a:ea typeface="Times New Roman" pitchFamily="18" charset="0"/>
                <a:cs typeface="Arial" pitchFamily="34" charset="0"/>
              </a:rPr>
              <a:t>= C</a:t>
            </a:r>
            <a:r>
              <a:rPr lang="en-US" sz="1400" baseline="-30000" dirty="0" smtClean="0">
                <a:solidFill>
                  <a:schemeClr val="bg1"/>
                </a:solidFill>
                <a:latin typeface="Arial" pitchFamily="34" charset="0"/>
                <a:ea typeface="Times New Roman" pitchFamily="18" charset="0"/>
                <a:cs typeface="Arial" pitchFamily="34" charset="0"/>
              </a:rPr>
              <a:t>2</a:t>
            </a:r>
            <a:r>
              <a:rPr lang="en-US" sz="1400" dirty="0" smtClean="0">
                <a:solidFill>
                  <a:schemeClr val="bg1"/>
                </a:solidFill>
                <a:latin typeface="Arial" pitchFamily="34" charset="0"/>
                <a:ea typeface="Times New Roman" pitchFamily="18" charset="0"/>
                <a:cs typeface="Arial" pitchFamily="34" charset="0"/>
              </a:rPr>
              <a:t>H</a:t>
            </a:r>
            <a:r>
              <a:rPr lang="en-US" sz="1400" baseline="-30000" dirty="0" smtClean="0">
                <a:solidFill>
                  <a:schemeClr val="bg1"/>
                </a:solidFill>
                <a:latin typeface="Arial" pitchFamily="34" charset="0"/>
                <a:ea typeface="Times New Roman" pitchFamily="18" charset="0"/>
                <a:cs typeface="Arial" pitchFamily="34" charset="0"/>
              </a:rPr>
              <a:t>2</a:t>
            </a:r>
            <a:br>
              <a:rPr lang="en-US" sz="1400" baseline="-30000" dirty="0" smtClean="0">
                <a:solidFill>
                  <a:schemeClr val="bg1"/>
                </a:solidFill>
                <a:latin typeface="Arial" pitchFamily="34" charset="0"/>
                <a:ea typeface="Times New Roman" pitchFamily="18" charset="0"/>
                <a:cs typeface="Arial" pitchFamily="34" charset="0"/>
              </a:rPr>
            </a:br>
            <a:r>
              <a:rPr lang="en-US" sz="1400" dirty="0" smtClean="0">
                <a:solidFill>
                  <a:schemeClr val="bg1"/>
                </a:solidFill>
                <a:latin typeface="Arial" pitchFamily="34" charset="0"/>
                <a:cs typeface="Arial" pitchFamily="34" charset="0"/>
              </a:rPr>
              <a:t/>
            </a:r>
            <a:br>
              <a:rPr lang="en-US" sz="1400" dirty="0" smtClean="0">
                <a:solidFill>
                  <a:schemeClr val="bg1"/>
                </a:solidFill>
                <a:latin typeface="Arial" pitchFamily="34" charset="0"/>
                <a:cs typeface="Arial" pitchFamily="34" charset="0"/>
              </a:rPr>
            </a:br>
            <a:r>
              <a:rPr lang="en-US" sz="1400" dirty="0" smtClean="0">
                <a:solidFill>
                  <a:schemeClr val="bg1"/>
                </a:solidFill>
                <a:latin typeface="Arial" pitchFamily="34" charset="0"/>
                <a:ea typeface="Times New Roman" pitchFamily="18" charset="0"/>
                <a:cs typeface="Arial" pitchFamily="34" charset="0"/>
              </a:rPr>
              <a:t>The name of this compound is </a:t>
            </a:r>
            <a:r>
              <a:rPr lang="en-US" sz="1400" dirty="0" err="1" smtClean="0">
                <a:solidFill>
                  <a:schemeClr val="bg1"/>
                </a:solidFill>
                <a:latin typeface="Arial" pitchFamily="34" charset="0"/>
                <a:ea typeface="Times New Roman" pitchFamily="18" charset="0"/>
                <a:cs typeface="Arial" pitchFamily="34" charset="0"/>
              </a:rPr>
              <a:t>ethyne</a:t>
            </a:r>
            <a:r>
              <a:rPr lang="en-US" sz="1400" dirty="0" smtClean="0">
                <a:solidFill>
                  <a:schemeClr val="bg1"/>
                </a:solidFill>
                <a:latin typeface="Arial" pitchFamily="34" charset="0"/>
                <a:ea typeface="Times New Roman" pitchFamily="18" charset="0"/>
                <a:cs typeface="Arial" pitchFamily="34" charset="0"/>
              </a:rPr>
              <a:t>. </a:t>
            </a:r>
            <a:r>
              <a:rPr lang="en-US" sz="1400" dirty="0" smtClean="0">
                <a:solidFill>
                  <a:schemeClr val="bg1"/>
                </a:solidFill>
                <a:latin typeface="Arial" pitchFamily="34" charset="0"/>
                <a:cs typeface="Arial" pitchFamily="34" charset="0"/>
              </a:rPr>
              <a:t/>
            </a:r>
            <a:br>
              <a:rPr lang="en-US" sz="1400" dirty="0" smtClean="0">
                <a:solidFill>
                  <a:schemeClr val="bg1"/>
                </a:solidFill>
                <a:latin typeface="Arial" pitchFamily="34" charset="0"/>
                <a:cs typeface="Arial" pitchFamily="34" charset="0"/>
              </a:rPr>
            </a:br>
            <a:r>
              <a:rPr lang="en-US" sz="1400" dirty="0" smtClean="0">
                <a:solidFill>
                  <a:schemeClr val="bg1"/>
                </a:solidFill>
                <a:latin typeface="Arial" pitchFamily="34" charset="0"/>
                <a:cs typeface="Arial" pitchFamily="34" charset="0"/>
              </a:rPr>
              <a:t/>
            </a:r>
            <a:br>
              <a:rPr lang="en-US" sz="1400" dirty="0" smtClean="0">
                <a:solidFill>
                  <a:schemeClr val="bg1"/>
                </a:solidFill>
                <a:latin typeface="Arial" pitchFamily="34" charset="0"/>
                <a:cs typeface="Arial" pitchFamily="34" charset="0"/>
              </a:rPr>
            </a:br>
            <a:endParaRPr lang="en-US" sz="1050" dirty="0" smtClean="0">
              <a:solidFill>
                <a:schemeClr val="bg1"/>
              </a:solidFill>
              <a:latin typeface="Arial" pitchFamily="34" charset="0"/>
              <a:cs typeface="Arial" pitchFamily="34" charset="0"/>
            </a:endParaRPr>
          </a:p>
        </p:txBody>
      </p:sp>
      <p:sp>
        <p:nvSpPr>
          <p:cNvPr id="3" name="Shape 1413"/>
          <p:cNvSpPr txBox="1">
            <a:spLocks/>
          </p:cNvSpPr>
          <p:nvPr/>
        </p:nvSpPr>
        <p:spPr>
          <a:xfrm>
            <a:off x="1981200" y="590550"/>
            <a:ext cx="8077200" cy="609600"/>
          </a:xfrm>
          <a:prstGeom prst="rect">
            <a:avLst/>
          </a:prstGeom>
          <a:noFill/>
          <a:ln>
            <a:noFill/>
          </a:ln>
        </p:spPr>
        <p:txBody>
          <a:bodyPr lIns="91425" tIns="91425" rIns="91425" bIns="91425" anchor="b" anchorCtr="0">
            <a:noAutofit/>
          </a:bodyPr>
          <a:lstStyle/>
          <a:p>
            <a:pPr lvl="0">
              <a:buClr>
                <a:srgbClr val="19BBD5"/>
              </a:buClr>
              <a:buSzPct val="100000"/>
            </a:pPr>
            <a:r>
              <a:rPr lang="en-US" sz="3600" kern="0" dirty="0" err="1" smtClean="0">
                <a:solidFill>
                  <a:srgbClr val="19BBD5"/>
                </a:solidFill>
                <a:latin typeface="Nixie One"/>
                <a:ea typeface="Nixie One"/>
                <a:cs typeface="Nixie One"/>
                <a:sym typeface="Nixie One"/>
              </a:rPr>
              <a:t>Alkyne</a:t>
            </a:r>
            <a:endParaRPr lang="en-US" sz="3600" kern="0" dirty="0" smtClean="0">
              <a:solidFill>
                <a:srgbClr val="19BBD5"/>
              </a:solidFill>
              <a:latin typeface="Nixie One"/>
              <a:ea typeface="Nixie One"/>
              <a:cs typeface="Nixie One"/>
              <a:sym typeface="Nixie One"/>
            </a:endParaRPr>
          </a:p>
        </p:txBody>
      </p:sp>
      <p:sp>
        <p:nvSpPr>
          <p:cNvPr id="14" name="TextBox 13"/>
          <p:cNvSpPr txBox="1"/>
          <p:nvPr/>
        </p:nvSpPr>
        <p:spPr>
          <a:xfrm>
            <a:off x="5410200" y="41074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15" name="Straight Connector 14"/>
          <p:cNvCxnSpPr/>
          <p:nvPr/>
        </p:nvCxnSpPr>
        <p:spPr>
          <a:xfrm>
            <a:off x="5302048" y="428377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6" name="TextBox 15"/>
          <p:cNvSpPr txBox="1"/>
          <p:nvPr/>
        </p:nvSpPr>
        <p:spPr>
          <a:xfrm>
            <a:off x="5053784" y="410371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17" name="Straight Connector 16"/>
          <p:cNvCxnSpPr/>
          <p:nvPr/>
        </p:nvCxnSpPr>
        <p:spPr>
          <a:xfrm>
            <a:off x="4977584" y="4258230"/>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sp>
        <p:nvSpPr>
          <p:cNvPr id="18" name="TextBox 17"/>
          <p:cNvSpPr txBox="1"/>
          <p:nvPr/>
        </p:nvSpPr>
        <p:spPr>
          <a:xfrm>
            <a:off x="4699824" y="411171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20" name="Straight Connector 19"/>
          <p:cNvCxnSpPr/>
          <p:nvPr/>
        </p:nvCxnSpPr>
        <p:spPr>
          <a:xfrm>
            <a:off x="4594128" y="428561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3" name="TextBox 22"/>
          <p:cNvSpPr txBox="1"/>
          <p:nvPr/>
        </p:nvSpPr>
        <p:spPr>
          <a:xfrm>
            <a:off x="4311448" y="408650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26" name="Straight Connector 25"/>
          <p:cNvCxnSpPr/>
          <p:nvPr/>
        </p:nvCxnSpPr>
        <p:spPr>
          <a:xfrm>
            <a:off x="4977584" y="4290298"/>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27" name="Straight Connector 26"/>
          <p:cNvCxnSpPr/>
          <p:nvPr/>
        </p:nvCxnSpPr>
        <p:spPr>
          <a:xfrm>
            <a:off x="4977584" y="4344734"/>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sp>
        <p:nvSpPr>
          <p:cNvPr id="30" name="TextBox 29"/>
          <p:cNvSpPr txBox="1"/>
          <p:nvPr/>
        </p:nvSpPr>
        <p:spPr>
          <a:xfrm>
            <a:off x="4463848" y="4564618"/>
            <a:ext cx="1111048" cy="369332"/>
          </a:xfrm>
          <a:prstGeom prst="rect">
            <a:avLst/>
          </a:prstGeom>
          <a:noFill/>
        </p:spPr>
        <p:txBody>
          <a:bodyPr wrap="square" rtlCol="0">
            <a:spAutoFit/>
          </a:bodyPr>
          <a:lstStyle/>
          <a:p>
            <a:r>
              <a:rPr lang="en-US" b="1" dirty="0" err="1" smtClean="0">
                <a:solidFill>
                  <a:schemeClr val="bg1"/>
                </a:solidFill>
              </a:rPr>
              <a:t>Ethyne</a:t>
            </a:r>
            <a:endParaRPr lang="en-US" b="1" dirty="0">
              <a:solidFill>
                <a:schemeClr val="bg1"/>
              </a:solidFill>
            </a:endParaRP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Bottom)">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413"/>
                                        </p:tgtEl>
                                        <p:attrNameLst>
                                          <p:attrName>style.visibility</p:attrName>
                                        </p:attrNameLst>
                                      </p:cBhvr>
                                      <p:to>
                                        <p:strVal val="visible"/>
                                      </p:to>
                                    </p:set>
                                    <p:animEffect transition="in" filter="slide(fromBottom)">
                                      <p:cBhvr>
                                        <p:cTn id="12" dur="500"/>
                                        <p:tgtEl>
                                          <p:spTgt spid="1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 grpId="0"/>
      <p:bldP spid="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413" name="Shape 1413"/>
          <p:cNvSpPr txBox="1">
            <a:spLocks noGrp="1"/>
          </p:cNvSpPr>
          <p:nvPr>
            <p:ph type="title"/>
          </p:nvPr>
        </p:nvSpPr>
        <p:spPr>
          <a:xfrm>
            <a:off x="2494700" y="361950"/>
            <a:ext cx="6877900" cy="1217150"/>
          </a:xfrm>
          <a:prstGeom prst="rect">
            <a:avLst/>
          </a:prstGeom>
        </p:spPr>
        <p:txBody>
          <a:bodyPr lIns="91425" tIns="91425" rIns="91425" bIns="91425" anchor="b" anchorCtr="0">
            <a:noAutofit/>
          </a:bodyPr>
          <a:lstStyle/>
          <a:p>
            <a:pPr lvl="0" fontAlgn="base">
              <a:spcBef>
                <a:spcPct val="0"/>
              </a:spcBef>
              <a:spcAft>
                <a:spcPct val="0"/>
              </a:spcAft>
            </a:pPr>
            <a:r>
              <a:rPr lang="en-US" sz="1600" dirty="0" smtClean="0">
                <a:solidFill>
                  <a:schemeClr val="bg1"/>
                </a:solidFill>
                <a:latin typeface="Arial" pitchFamily="34" charset="0"/>
                <a:ea typeface="Times New Roman" pitchFamily="18" charset="0"/>
                <a:cs typeface="Arial" pitchFamily="34" charset="0"/>
              </a:rPr>
              <a:t>If C = 3, then; C</a:t>
            </a:r>
            <a:r>
              <a:rPr lang="en-US" sz="1600" baseline="-30000" dirty="0" smtClean="0">
                <a:solidFill>
                  <a:schemeClr val="bg1"/>
                </a:solidFill>
                <a:latin typeface="Arial" pitchFamily="34" charset="0"/>
                <a:ea typeface="Times New Roman" pitchFamily="18" charset="0"/>
                <a:cs typeface="Arial" pitchFamily="34" charset="0"/>
              </a:rPr>
              <a:t>n</a:t>
            </a:r>
            <a:r>
              <a:rPr lang="en-US" sz="1600" dirty="0" smtClean="0">
                <a:solidFill>
                  <a:schemeClr val="bg1"/>
                </a:solidFill>
                <a:latin typeface="Arial" pitchFamily="34" charset="0"/>
                <a:ea typeface="Times New Roman" pitchFamily="18" charset="0"/>
                <a:cs typeface="Arial" pitchFamily="34" charset="0"/>
              </a:rPr>
              <a:t>H</a:t>
            </a:r>
            <a:r>
              <a:rPr lang="en-US" sz="1600" baseline="-30000" dirty="0" smtClean="0">
                <a:solidFill>
                  <a:schemeClr val="bg1"/>
                </a:solidFill>
                <a:latin typeface="Arial" pitchFamily="34" charset="0"/>
                <a:ea typeface="Times New Roman" pitchFamily="18" charset="0"/>
                <a:cs typeface="Arial" pitchFamily="34" charset="0"/>
              </a:rPr>
              <a:t>2n − 2</a:t>
            </a:r>
            <a:r>
              <a:rPr lang="en-US" sz="1600" dirty="0" smtClean="0">
                <a:solidFill>
                  <a:schemeClr val="bg1"/>
                </a:solidFill>
                <a:latin typeface="Calibri"/>
                <a:ea typeface="Times New Roman" pitchFamily="18" charset="0"/>
                <a:cs typeface="Arial" pitchFamily="34" charset="0"/>
              </a:rPr>
              <a:t> </a:t>
            </a:r>
            <a:r>
              <a:rPr lang="en-US" sz="1600" dirty="0" smtClean="0">
                <a:solidFill>
                  <a:schemeClr val="bg1"/>
                </a:solidFill>
                <a:latin typeface="Arial" pitchFamily="34" charset="0"/>
                <a:ea typeface="Times New Roman" pitchFamily="18" charset="0"/>
                <a:cs typeface="Arial" pitchFamily="34" charset="0"/>
              </a:rPr>
              <a:t>= C</a:t>
            </a:r>
            <a:r>
              <a:rPr lang="en-US" sz="1600" baseline="-30000" dirty="0" smtClean="0">
                <a:solidFill>
                  <a:schemeClr val="bg1"/>
                </a:solidFill>
                <a:latin typeface="Arial" pitchFamily="34" charset="0"/>
                <a:ea typeface="Times New Roman" pitchFamily="18" charset="0"/>
                <a:cs typeface="Arial" pitchFamily="34" charset="0"/>
              </a:rPr>
              <a:t>3</a:t>
            </a:r>
            <a:r>
              <a:rPr lang="en-US" sz="1600" dirty="0" smtClean="0">
                <a:solidFill>
                  <a:schemeClr val="bg1"/>
                </a:solidFill>
                <a:latin typeface="Arial" pitchFamily="34" charset="0"/>
                <a:ea typeface="Times New Roman" pitchFamily="18" charset="0"/>
                <a:cs typeface="Arial" pitchFamily="34" charset="0"/>
              </a:rPr>
              <a:t>H</a:t>
            </a:r>
            <a:r>
              <a:rPr lang="en-US" sz="1600" baseline="-30000" dirty="0" smtClean="0">
                <a:solidFill>
                  <a:schemeClr val="bg1"/>
                </a:solidFill>
                <a:latin typeface="Arial" pitchFamily="34" charset="0"/>
                <a:ea typeface="Times New Roman" pitchFamily="18" charset="0"/>
                <a:cs typeface="Arial" pitchFamily="34" charset="0"/>
              </a:rPr>
              <a:t>2x3 − 2</a:t>
            </a:r>
            <a:r>
              <a:rPr lang="en-US" sz="1600" dirty="0" smtClean="0">
                <a:solidFill>
                  <a:schemeClr val="bg1"/>
                </a:solidFill>
                <a:latin typeface="Calibri"/>
                <a:ea typeface="Times New Roman" pitchFamily="18" charset="0"/>
                <a:cs typeface="Arial" pitchFamily="34" charset="0"/>
              </a:rPr>
              <a:t> </a:t>
            </a:r>
            <a:r>
              <a:rPr lang="en-US" sz="1600" dirty="0" smtClean="0">
                <a:solidFill>
                  <a:schemeClr val="bg1"/>
                </a:solidFill>
                <a:latin typeface="Arial" pitchFamily="34" charset="0"/>
                <a:ea typeface="Times New Roman" pitchFamily="18" charset="0"/>
                <a:cs typeface="Arial" pitchFamily="34" charset="0"/>
              </a:rPr>
              <a:t>= C</a:t>
            </a:r>
            <a:r>
              <a:rPr lang="en-US" sz="1600" baseline="-30000" dirty="0" smtClean="0">
                <a:solidFill>
                  <a:schemeClr val="bg1"/>
                </a:solidFill>
                <a:latin typeface="Arial" pitchFamily="34" charset="0"/>
                <a:ea typeface="Times New Roman" pitchFamily="18" charset="0"/>
                <a:cs typeface="Arial" pitchFamily="34" charset="0"/>
              </a:rPr>
              <a:t>3</a:t>
            </a:r>
            <a:r>
              <a:rPr lang="en-US" sz="1600" dirty="0" smtClean="0">
                <a:solidFill>
                  <a:schemeClr val="bg1"/>
                </a:solidFill>
                <a:latin typeface="Arial" pitchFamily="34" charset="0"/>
                <a:ea typeface="Times New Roman" pitchFamily="18" charset="0"/>
                <a:cs typeface="Arial" pitchFamily="34" charset="0"/>
              </a:rPr>
              <a:t>H</a:t>
            </a:r>
            <a:r>
              <a:rPr lang="en-US" sz="1600" baseline="-30000" dirty="0" smtClean="0">
                <a:solidFill>
                  <a:schemeClr val="bg1"/>
                </a:solidFill>
                <a:latin typeface="Arial" pitchFamily="34" charset="0"/>
                <a:ea typeface="Times New Roman" pitchFamily="18" charset="0"/>
                <a:cs typeface="Arial" pitchFamily="34" charset="0"/>
              </a:rPr>
              <a:t>4</a:t>
            </a:r>
            <a:br>
              <a:rPr lang="en-US" sz="1600" baseline="-30000" dirty="0" smtClean="0">
                <a:solidFill>
                  <a:schemeClr val="bg1"/>
                </a:solidFill>
                <a:latin typeface="Arial" pitchFamily="34" charset="0"/>
                <a:ea typeface="Times New Roman" pitchFamily="18" charset="0"/>
                <a:cs typeface="Arial" pitchFamily="34" charset="0"/>
              </a:rPr>
            </a:br>
            <a:r>
              <a:rPr lang="en-US" sz="1050" dirty="0" smtClean="0">
                <a:solidFill>
                  <a:schemeClr val="bg1"/>
                </a:solidFill>
                <a:latin typeface="Arial" pitchFamily="34" charset="0"/>
                <a:cs typeface="Arial" pitchFamily="34" charset="0"/>
              </a:rPr>
              <a:t/>
            </a:r>
            <a:br>
              <a:rPr lang="en-US" sz="1050" dirty="0" smtClean="0">
                <a:solidFill>
                  <a:schemeClr val="bg1"/>
                </a:solidFill>
                <a:latin typeface="Arial" pitchFamily="34" charset="0"/>
                <a:cs typeface="Arial" pitchFamily="34" charset="0"/>
              </a:rPr>
            </a:br>
            <a:r>
              <a:rPr lang="en-US" sz="1600" dirty="0" smtClean="0">
                <a:solidFill>
                  <a:schemeClr val="bg1"/>
                </a:solidFill>
                <a:latin typeface="Arial" pitchFamily="34" charset="0"/>
                <a:ea typeface="Times New Roman" pitchFamily="18" charset="0"/>
                <a:cs typeface="Arial" pitchFamily="34" charset="0"/>
              </a:rPr>
              <a:t>The name of this compound is </a:t>
            </a:r>
            <a:r>
              <a:rPr lang="en-US" sz="1600" dirty="0" err="1" smtClean="0">
                <a:solidFill>
                  <a:schemeClr val="bg1"/>
                </a:solidFill>
                <a:latin typeface="Arial" pitchFamily="34" charset="0"/>
                <a:ea typeface="Times New Roman" pitchFamily="18" charset="0"/>
                <a:cs typeface="Arial" pitchFamily="34" charset="0"/>
              </a:rPr>
              <a:t>propyne</a:t>
            </a:r>
            <a:r>
              <a:rPr lang="en-US" sz="1600" dirty="0" smtClean="0">
                <a:solidFill>
                  <a:schemeClr val="bg1"/>
                </a:solidFill>
                <a:latin typeface="Arial" pitchFamily="34" charset="0"/>
                <a:ea typeface="Times New Roman" pitchFamily="18" charset="0"/>
                <a:cs typeface="Arial" pitchFamily="34" charset="0"/>
              </a:rPr>
              <a:t>. </a:t>
            </a:r>
            <a:br>
              <a:rPr lang="en-US" sz="1600" dirty="0" smtClean="0">
                <a:solidFill>
                  <a:schemeClr val="bg1"/>
                </a:solidFill>
                <a:latin typeface="Arial" pitchFamily="34" charset="0"/>
                <a:ea typeface="Times New Roman" pitchFamily="18" charset="0"/>
                <a:cs typeface="Arial" pitchFamily="34" charset="0"/>
              </a:rPr>
            </a:br>
            <a:r>
              <a:rPr lang="en-US" sz="1050" dirty="0" smtClean="0">
                <a:solidFill>
                  <a:schemeClr val="bg1"/>
                </a:solidFill>
                <a:latin typeface="Arial" pitchFamily="34" charset="0"/>
                <a:cs typeface="Arial" pitchFamily="34" charset="0"/>
              </a:rPr>
              <a:t/>
            </a:r>
            <a:br>
              <a:rPr lang="en-US" sz="1050" dirty="0" smtClean="0">
                <a:solidFill>
                  <a:schemeClr val="bg1"/>
                </a:solidFill>
                <a:latin typeface="Arial" pitchFamily="34" charset="0"/>
                <a:cs typeface="Arial" pitchFamily="34" charset="0"/>
              </a:rPr>
            </a:br>
            <a:endParaRPr lang="en-US" sz="2400" dirty="0" smtClean="0">
              <a:solidFill>
                <a:schemeClr val="bg1"/>
              </a:solidFill>
              <a:latin typeface="Arial" pitchFamily="34" charset="0"/>
              <a:cs typeface="Arial" pitchFamily="34" charset="0"/>
            </a:endParaRPr>
          </a:p>
        </p:txBody>
      </p:sp>
      <p:cxnSp>
        <p:nvCxnSpPr>
          <p:cNvPr id="17" name="Straight Connector 16"/>
          <p:cNvCxnSpPr/>
          <p:nvPr/>
        </p:nvCxnSpPr>
        <p:spPr>
          <a:xfrm>
            <a:off x="4800600" y="165983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8" name="TextBox 17"/>
          <p:cNvSpPr txBox="1"/>
          <p:nvPr/>
        </p:nvSpPr>
        <p:spPr>
          <a:xfrm>
            <a:off x="4552336" y="147977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19" name="Straight Connector 18"/>
          <p:cNvCxnSpPr/>
          <p:nvPr/>
        </p:nvCxnSpPr>
        <p:spPr>
          <a:xfrm>
            <a:off x="4476136" y="1634294"/>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sp>
        <p:nvSpPr>
          <p:cNvPr id="20" name="TextBox 19"/>
          <p:cNvSpPr txBox="1"/>
          <p:nvPr/>
        </p:nvSpPr>
        <p:spPr>
          <a:xfrm>
            <a:off x="4198376" y="148777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21" name="Straight Connector 20"/>
          <p:cNvCxnSpPr/>
          <p:nvPr/>
        </p:nvCxnSpPr>
        <p:spPr>
          <a:xfrm>
            <a:off x="4092680" y="166167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2" name="TextBox 21"/>
          <p:cNvSpPr txBox="1"/>
          <p:nvPr/>
        </p:nvSpPr>
        <p:spPr>
          <a:xfrm>
            <a:off x="3810000" y="146257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23" name="Straight Connector 22"/>
          <p:cNvCxnSpPr/>
          <p:nvPr/>
        </p:nvCxnSpPr>
        <p:spPr>
          <a:xfrm>
            <a:off x="4476136" y="1666362"/>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24" name="Straight Connector 23"/>
          <p:cNvCxnSpPr/>
          <p:nvPr/>
        </p:nvCxnSpPr>
        <p:spPr>
          <a:xfrm>
            <a:off x="4476136" y="1720798"/>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sp>
        <p:nvSpPr>
          <p:cNvPr id="25" name="TextBox 24"/>
          <p:cNvSpPr txBox="1"/>
          <p:nvPr/>
        </p:nvSpPr>
        <p:spPr>
          <a:xfrm>
            <a:off x="5778904" y="1386370"/>
            <a:ext cx="1111048" cy="369332"/>
          </a:xfrm>
          <a:prstGeom prst="rect">
            <a:avLst/>
          </a:prstGeom>
          <a:noFill/>
        </p:spPr>
        <p:txBody>
          <a:bodyPr wrap="square" rtlCol="0">
            <a:spAutoFit/>
          </a:bodyPr>
          <a:lstStyle/>
          <a:p>
            <a:r>
              <a:rPr lang="en-US" b="1" dirty="0" err="1" smtClean="0">
                <a:solidFill>
                  <a:schemeClr val="bg1"/>
                </a:solidFill>
              </a:rPr>
              <a:t>Propyne</a:t>
            </a:r>
            <a:endParaRPr lang="en-US" b="1" dirty="0">
              <a:solidFill>
                <a:schemeClr val="bg1"/>
              </a:solidFill>
            </a:endParaRPr>
          </a:p>
        </p:txBody>
      </p:sp>
      <p:sp>
        <p:nvSpPr>
          <p:cNvPr id="26" name="TextBox 25"/>
          <p:cNvSpPr txBox="1"/>
          <p:nvPr/>
        </p:nvSpPr>
        <p:spPr>
          <a:xfrm>
            <a:off x="4908752" y="147423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27" name="Straight Connector 26"/>
          <p:cNvCxnSpPr/>
          <p:nvPr/>
        </p:nvCxnSpPr>
        <p:spPr>
          <a:xfrm rot="5400000" flipH="1" flipV="1">
            <a:off x="4984158" y="146177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28" name="Straight Connector 27"/>
          <p:cNvCxnSpPr/>
          <p:nvPr/>
        </p:nvCxnSpPr>
        <p:spPr>
          <a:xfrm rot="5400000" flipH="1" flipV="1">
            <a:off x="5005410" y="1862440"/>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29" name="Straight Connector 28"/>
          <p:cNvCxnSpPr/>
          <p:nvPr/>
        </p:nvCxnSpPr>
        <p:spPr>
          <a:xfrm>
            <a:off x="5188968" y="166991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30" name="TextBox 29"/>
          <p:cNvSpPr txBox="1"/>
          <p:nvPr/>
        </p:nvSpPr>
        <p:spPr>
          <a:xfrm>
            <a:off x="4881712" y="109323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31" name="TextBox 30"/>
          <p:cNvSpPr txBox="1"/>
          <p:nvPr/>
        </p:nvSpPr>
        <p:spPr>
          <a:xfrm>
            <a:off x="4911208" y="18214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32" name="TextBox 31"/>
          <p:cNvSpPr txBox="1"/>
          <p:nvPr/>
        </p:nvSpPr>
        <p:spPr>
          <a:xfrm>
            <a:off x="5274992" y="147729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33" name="Rectangle 32"/>
          <p:cNvSpPr/>
          <p:nvPr/>
        </p:nvSpPr>
        <p:spPr>
          <a:xfrm>
            <a:off x="2667000" y="2190750"/>
            <a:ext cx="8686800" cy="1415772"/>
          </a:xfrm>
          <a:prstGeom prst="rect">
            <a:avLst/>
          </a:prstGeom>
        </p:spPr>
        <p:txBody>
          <a:bodyPr wrap="square">
            <a:spAutoFit/>
          </a:bodyPr>
          <a:lstStyle/>
          <a:p>
            <a:pPr lvl="0" fontAlgn="base">
              <a:spcBef>
                <a:spcPct val="0"/>
              </a:spcBef>
              <a:spcAft>
                <a:spcPct val="0"/>
              </a:spcAft>
            </a:pPr>
            <a:r>
              <a:rPr lang="en-US" dirty="0" smtClean="0">
                <a:solidFill>
                  <a:schemeClr val="bg1"/>
                </a:solidFill>
                <a:latin typeface="Arial" pitchFamily="34" charset="0"/>
                <a:ea typeface="Times New Roman" pitchFamily="18" charset="0"/>
                <a:cs typeface="Arial" pitchFamily="34" charset="0"/>
              </a:rPr>
              <a:t>If C = 4, then; C</a:t>
            </a:r>
            <a:r>
              <a:rPr lang="en-US" baseline="-30000" dirty="0" smtClean="0">
                <a:solidFill>
                  <a:schemeClr val="bg1"/>
                </a:solidFill>
                <a:latin typeface="Arial" pitchFamily="34" charset="0"/>
                <a:ea typeface="Times New Roman" pitchFamily="18" charset="0"/>
                <a:cs typeface="Arial" pitchFamily="34" charset="0"/>
              </a:rPr>
              <a:t>n</a:t>
            </a:r>
            <a:r>
              <a:rPr lang="en-US" dirty="0" smtClean="0">
                <a:solidFill>
                  <a:schemeClr val="bg1"/>
                </a:solidFill>
                <a:latin typeface="Arial" pitchFamily="34" charset="0"/>
                <a:ea typeface="Times New Roman" pitchFamily="18" charset="0"/>
                <a:cs typeface="Arial" pitchFamily="34" charset="0"/>
              </a:rPr>
              <a:t>H</a:t>
            </a:r>
            <a:r>
              <a:rPr lang="en-US" baseline="-30000" dirty="0" smtClean="0">
                <a:solidFill>
                  <a:schemeClr val="bg1"/>
                </a:solidFill>
                <a:latin typeface="Arial" pitchFamily="34" charset="0"/>
                <a:ea typeface="Times New Roman" pitchFamily="18" charset="0"/>
                <a:cs typeface="Arial" pitchFamily="34" charset="0"/>
              </a:rPr>
              <a:t>2n − 2</a:t>
            </a:r>
            <a:r>
              <a:rPr lang="en-US" dirty="0" smtClean="0">
                <a:solidFill>
                  <a:schemeClr val="bg1"/>
                </a:solidFill>
                <a:latin typeface="Calibri"/>
                <a:ea typeface="Times New Roman" pitchFamily="18" charset="0"/>
                <a:cs typeface="Arial" pitchFamily="34" charset="0"/>
              </a:rPr>
              <a:t> </a:t>
            </a:r>
            <a:r>
              <a:rPr lang="en-US" dirty="0" smtClean="0">
                <a:solidFill>
                  <a:schemeClr val="bg1"/>
                </a:solidFill>
                <a:latin typeface="Arial" pitchFamily="34" charset="0"/>
                <a:ea typeface="Times New Roman" pitchFamily="18" charset="0"/>
                <a:cs typeface="Arial" pitchFamily="34" charset="0"/>
              </a:rPr>
              <a:t>= C</a:t>
            </a:r>
            <a:r>
              <a:rPr lang="en-US" baseline="-30000" dirty="0" smtClean="0">
                <a:solidFill>
                  <a:schemeClr val="bg1"/>
                </a:solidFill>
                <a:latin typeface="Arial" pitchFamily="34" charset="0"/>
                <a:ea typeface="Times New Roman" pitchFamily="18" charset="0"/>
                <a:cs typeface="Arial" pitchFamily="34" charset="0"/>
              </a:rPr>
              <a:t>4</a:t>
            </a:r>
            <a:r>
              <a:rPr lang="en-US" dirty="0" smtClean="0">
                <a:solidFill>
                  <a:schemeClr val="bg1"/>
                </a:solidFill>
                <a:latin typeface="Arial" pitchFamily="34" charset="0"/>
                <a:ea typeface="Times New Roman" pitchFamily="18" charset="0"/>
                <a:cs typeface="Arial" pitchFamily="34" charset="0"/>
              </a:rPr>
              <a:t>H</a:t>
            </a:r>
            <a:r>
              <a:rPr lang="en-US" baseline="-30000" dirty="0" smtClean="0">
                <a:solidFill>
                  <a:schemeClr val="bg1"/>
                </a:solidFill>
                <a:latin typeface="Arial" pitchFamily="34" charset="0"/>
                <a:ea typeface="Times New Roman" pitchFamily="18" charset="0"/>
                <a:cs typeface="Arial" pitchFamily="34" charset="0"/>
              </a:rPr>
              <a:t>2x4 − 2</a:t>
            </a:r>
            <a:r>
              <a:rPr lang="en-US" dirty="0" smtClean="0">
                <a:solidFill>
                  <a:schemeClr val="bg1"/>
                </a:solidFill>
                <a:latin typeface="Calibri"/>
                <a:ea typeface="Times New Roman" pitchFamily="18" charset="0"/>
                <a:cs typeface="Arial" pitchFamily="34" charset="0"/>
              </a:rPr>
              <a:t> </a:t>
            </a:r>
            <a:r>
              <a:rPr lang="en-US" dirty="0" smtClean="0">
                <a:solidFill>
                  <a:schemeClr val="bg1"/>
                </a:solidFill>
                <a:latin typeface="Arial" pitchFamily="34" charset="0"/>
                <a:ea typeface="Times New Roman" pitchFamily="18" charset="0"/>
                <a:cs typeface="Arial" pitchFamily="34" charset="0"/>
              </a:rPr>
              <a:t>= C</a:t>
            </a:r>
            <a:r>
              <a:rPr lang="en-US" baseline="-30000" dirty="0" smtClean="0">
                <a:solidFill>
                  <a:schemeClr val="bg1"/>
                </a:solidFill>
                <a:latin typeface="Arial" pitchFamily="34" charset="0"/>
                <a:ea typeface="Times New Roman" pitchFamily="18" charset="0"/>
                <a:cs typeface="Arial" pitchFamily="34" charset="0"/>
              </a:rPr>
              <a:t>4</a:t>
            </a:r>
            <a:r>
              <a:rPr lang="en-US" dirty="0" smtClean="0">
                <a:solidFill>
                  <a:schemeClr val="bg1"/>
                </a:solidFill>
                <a:latin typeface="Arial" pitchFamily="34" charset="0"/>
                <a:ea typeface="Times New Roman" pitchFamily="18" charset="0"/>
                <a:cs typeface="Arial" pitchFamily="34" charset="0"/>
              </a:rPr>
              <a:t>H</a:t>
            </a:r>
            <a:r>
              <a:rPr lang="en-US" baseline="-30000" dirty="0" smtClean="0">
                <a:solidFill>
                  <a:schemeClr val="bg1"/>
                </a:solidFill>
                <a:latin typeface="Arial" pitchFamily="34" charset="0"/>
                <a:ea typeface="Times New Roman" pitchFamily="18" charset="0"/>
                <a:cs typeface="Arial" pitchFamily="34" charset="0"/>
              </a:rPr>
              <a:t>6</a:t>
            </a:r>
          </a:p>
          <a:p>
            <a:pPr lvl="0" fontAlgn="base">
              <a:spcBef>
                <a:spcPct val="0"/>
              </a:spcBef>
              <a:spcAft>
                <a:spcPct val="0"/>
              </a:spcAft>
            </a:pPr>
            <a:endParaRPr lang="en-US" sz="11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dirty="0" smtClean="0">
                <a:solidFill>
                  <a:schemeClr val="bg1"/>
                </a:solidFill>
                <a:latin typeface="Arial" pitchFamily="34" charset="0"/>
                <a:ea typeface="Times New Roman" pitchFamily="18" charset="0"/>
                <a:cs typeface="Arial" pitchFamily="34" charset="0"/>
              </a:rPr>
              <a:t>The name of this compound is </a:t>
            </a:r>
            <a:r>
              <a:rPr lang="en-US" dirty="0" err="1" smtClean="0">
                <a:solidFill>
                  <a:schemeClr val="bg1"/>
                </a:solidFill>
                <a:latin typeface="Arial" pitchFamily="34" charset="0"/>
                <a:ea typeface="Times New Roman" pitchFamily="18" charset="0"/>
                <a:cs typeface="Arial" pitchFamily="34" charset="0"/>
              </a:rPr>
              <a:t>butyne</a:t>
            </a:r>
            <a:r>
              <a:rPr lang="en-US" dirty="0" smtClean="0">
                <a:solidFill>
                  <a:schemeClr val="bg1"/>
                </a:solidFill>
                <a:latin typeface="Arial" pitchFamily="34" charset="0"/>
                <a:ea typeface="Times New Roman" pitchFamily="18" charset="0"/>
                <a:cs typeface="Arial" pitchFamily="34" charset="0"/>
              </a:rPr>
              <a:t>. </a:t>
            </a:r>
          </a:p>
          <a:p>
            <a:pPr lvl="0" eaLnBrk="0" fontAlgn="base" hangingPunct="0">
              <a:spcBef>
                <a:spcPct val="0"/>
              </a:spcBef>
              <a:spcAft>
                <a:spcPct val="0"/>
              </a:spcAft>
            </a:pPr>
            <a:endParaRPr lang="en-US" sz="1100" dirty="0" smtClean="0">
              <a:solidFill>
                <a:schemeClr val="bg1"/>
              </a:solidFill>
              <a:latin typeface="Arial" pitchFamily="34" charset="0"/>
              <a:cs typeface="Arial" pitchFamily="34" charset="0"/>
            </a:endParaRPr>
          </a:p>
          <a:p>
            <a:pPr lvl="0" eaLnBrk="0" fontAlgn="base" hangingPunct="0">
              <a:spcBef>
                <a:spcPct val="0"/>
              </a:spcBef>
              <a:spcAft>
                <a:spcPct val="0"/>
              </a:spcAft>
            </a:pPr>
            <a:endParaRPr lang="en-US" sz="2800" dirty="0" smtClean="0">
              <a:solidFill>
                <a:schemeClr val="bg1"/>
              </a:solidFill>
              <a:latin typeface="Arial" pitchFamily="34" charset="0"/>
              <a:cs typeface="Arial" pitchFamily="34" charset="0"/>
            </a:endParaRPr>
          </a:p>
        </p:txBody>
      </p:sp>
      <p:cxnSp>
        <p:nvCxnSpPr>
          <p:cNvPr id="34" name="Straight Connector 33"/>
          <p:cNvCxnSpPr/>
          <p:nvPr/>
        </p:nvCxnSpPr>
        <p:spPr>
          <a:xfrm>
            <a:off x="4616248" y="367912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35" name="TextBox 34"/>
          <p:cNvSpPr txBox="1"/>
          <p:nvPr/>
        </p:nvSpPr>
        <p:spPr>
          <a:xfrm>
            <a:off x="4367984" y="349906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36" name="Straight Connector 35"/>
          <p:cNvCxnSpPr/>
          <p:nvPr/>
        </p:nvCxnSpPr>
        <p:spPr>
          <a:xfrm>
            <a:off x="4291784" y="3653582"/>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sp>
        <p:nvSpPr>
          <p:cNvPr id="37" name="TextBox 36"/>
          <p:cNvSpPr txBox="1"/>
          <p:nvPr/>
        </p:nvSpPr>
        <p:spPr>
          <a:xfrm>
            <a:off x="4014024" y="3507062"/>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38" name="Straight Connector 37"/>
          <p:cNvCxnSpPr/>
          <p:nvPr/>
        </p:nvCxnSpPr>
        <p:spPr>
          <a:xfrm>
            <a:off x="3908328" y="368096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39" name="TextBox 38"/>
          <p:cNvSpPr txBox="1"/>
          <p:nvPr/>
        </p:nvSpPr>
        <p:spPr>
          <a:xfrm>
            <a:off x="3625648" y="348185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40" name="Straight Connector 39"/>
          <p:cNvCxnSpPr/>
          <p:nvPr/>
        </p:nvCxnSpPr>
        <p:spPr>
          <a:xfrm>
            <a:off x="4291784" y="3685650"/>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41" name="Straight Connector 40"/>
          <p:cNvCxnSpPr/>
          <p:nvPr/>
        </p:nvCxnSpPr>
        <p:spPr>
          <a:xfrm>
            <a:off x="4291784" y="3740086"/>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sp>
        <p:nvSpPr>
          <p:cNvPr id="42" name="TextBox 41"/>
          <p:cNvSpPr txBox="1"/>
          <p:nvPr/>
        </p:nvSpPr>
        <p:spPr>
          <a:xfrm>
            <a:off x="4724400" y="349352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43" name="Straight Connector 42"/>
          <p:cNvCxnSpPr/>
          <p:nvPr/>
        </p:nvCxnSpPr>
        <p:spPr>
          <a:xfrm rot="5400000" flipH="1" flipV="1">
            <a:off x="4799806" y="348106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4" name="Straight Connector 43"/>
          <p:cNvCxnSpPr/>
          <p:nvPr/>
        </p:nvCxnSpPr>
        <p:spPr>
          <a:xfrm rot="5400000" flipH="1" flipV="1">
            <a:off x="4821058" y="388172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5" name="Straight Connector 44"/>
          <p:cNvCxnSpPr/>
          <p:nvPr/>
        </p:nvCxnSpPr>
        <p:spPr>
          <a:xfrm>
            <a:off x="5004616" y="368920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46" name="TextBox 45"/>
          <p:cNvSpPr txBox="1"/>
          <p:nvPr/>
        </p:nvSpPr>
        <p:spPr>
          <a:xfrm>
            <a:off x="4697360" y="311252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47" name="TextBox 46"/>
          <p:cNvSpPr txBox="1"/>
          <p:nvPr/>
        </p:nvSpPr>
        <p:spPr>
          <a:xfrm>
            <a:off x="4726856" y="384070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48" name="TextBox 47"/>
          <p:cNvSpPr txBox="1"/>
          <p:nvPr/>
        </p:nvSpPr>
        <p:spPr>
          <a:xfrm>
            <a:off x="5090640" y="349658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50" name="Straight Connector 49"/>
          <p:cNvCxnSpPr/>
          <p:nvPr/>
        </p:nvCxnSpPr>
        <p:spPr>
          <a:xfrm>
            <a:off x="5334000" y="368525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51" name="Straight Connector 50"/>
          <p:cNvCxnSpPr/>
          <p:nvPr/>
        </p:nvCxnSpPr>
        <p:spPr>
          <a:xfrm rot="5400000" flipH="1" flipV="1">
            <a:off x="5188174" y="347798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52" name="Straight Connector 51"/>
          <p:cNvCxnSpPr/>
          <p:nvPr/>
        </p:nvCxnSpPr>
        <p:spPr>
          <a:xfrm rot="5400000" flipH="1" flipV="1">
            <a:off x="5188174" y="389892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53" name="TextBox 52"/>
          <p:cNvSpPr txBox="1"/>
          <p:nvPr/>
        </p:nvSpPr>
        <p:spPr>
          <a:xfrm>
            <a:off x="5095568" y="31051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54" name="TextBox 53"/>
          <p:cNvSpPr txBox="1"/>
          <p:nvPr/>
        </p:nvSpPr>
        <p:spPr>
          <a:xfrm>
            <a:off x="5410184" y="349106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55" name="TextBox 54"/>
          <p:cNvSpPr txBox="1"/>
          <p:nvPr/>
        </p:nvSpPr>
        <p:spPr>
          <a:xfrm>
            <a:off x="5095560" y="385484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56" name="TextBox 55"/>
          <p:cNvSpPr txBox="1"/>
          <p:nvPr/>
        </p:nvSpPr>
        <p:spPr>
          <a:xfrm>
            <a:off x="5899352" y="3867150"/>
            <a:ext cx="1111048" cy="369332"/>
          </a:xfrm>
          <a:prstGeom prst="rect">
            <a:avLst/>
          </a:prstGeom>
          <a:noFill/>
        </p:spPr>
        <p:txBody>
          <a:bodyPr wrap="square" rtlCol="0">
            <a:spAutoFit/>
          </a:bodyPr>
          <a:lstStyle/>
          <a:p>
            <a:r>
              <a:rPr lang="en-US" b="1" dirty="0" err="1" smtClean="0">
                <a:solidFill>
                  <a:schemeClr val="bg1"/>
                </a:solidFill>
              </a:rPr>
              <a:t>Butyne</a:t>
            </a:r>
            <a:endParaRPr lang="en-US" b="1" dirty="0">
              <a:solidFill>
                <a:schemeClr val="bg1"/>
              </a:solidFill>
            </a:endParaRPr>
          </a:p>
        </p:txBody>
      </p:sp>
      <p:sp>
        <p:nvSpPr>
          <p:cNvPr id="57" name="Rectangle 56"/>
          <p:cNvSpPr/>
          <p:nvPr/>
        </p:nvSpPr>
        <p:spPr>
          <a:xfrm>
            <a:off x="2743200" y="4476750"/>
            <a:ext cx="4412298" cy="369332"/>
          </a:xfrm>
          <a:prstGeom prst="rect">
            <a:avLst/>
          </a:prstGeom>
        </p:spPr>
        <p:txBody>
          <a:bodyPr wrap="none">
            <a:spAutoFit/>
          </a:bodyPr>
          <a:lstStyle/>
          <a:p>
            <a:pPr lvl="0" fontAlgn="base">
              <a:spcBef>
                <a:spcPct val="0"/>
              </a:spcBef>
              <a:spcAft>
                <a:spcPct val="0"/>
              </a:spcAft>
            </a:pPr>
            <a:r>
              <a:rPr lang="en-US" dirty="0" smtClean="0">
                <a:solidFill>
                  <a:schemeClr val="bg1"/>
                </a:solidFill>
                <a:latin typeface="Arial" pitchFamily="34" charset="0"/>
                <a:ea typeface="Times New Roman" pitchFamily="18" charset="0"/>
                <a:cs typeface="Arial" pitchFamily="34" charset="0"/>
              </a:rPr>
              <a:t>Other alkynes are formed in similar way.</a:t>
            </a:r>
            <a:endParaRPr lang="en-US" sz="2800" dirty="0" smtClean="0">
              <a:solidFill>
                <a:schemeClr val="bg1"/>
              </a:solidFill>
              <a:latin typeface="Arial" pitchFamily="34" charset="0"/>
              <a:cs typeface="Arial" pitchFamily="34" charset="0"/>
            </a:endParaRP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413"/>
                                        </p:tgtEl>
                                        <p:attrNameLst>
                                          <p:attrName>style.visibility</p:attrName>
                                        </p:attrNameLst>
                                      </p:cBhvr>
                                      <p:to>
                                        <p:strVal val="visible"/>
                                      </p:to>
                                    </p:set>
                                    <p:animEffect transition="in" filter="slide(fromBottom)">
                                      <p:cBhvr>
                                        <p:cTn id="7" dur="500"/>
                                        <p:tgtEl>
                                          <p:spTgt spid="1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cxnSp>
        <p:nvCxnSpPr>
          <p:cNvPr id="19" name="Straight Connector 18"/>
          <p:cNvCxnSpPr/>
          <p:nvPr/>
        </p:nvCxnSpPr>
        <p:spPr>
          <a:xfrm rot="5400000" flipH="1" flipV="1">
            <a:off x="6148754" y="39864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20" name="Straight Connector 19"/>
          <p:cNvCxnSpPr/>
          <p:nvPr/>
        </p:nvCxnSpPr>
        <p:spPr>
          <a:xfrm rot="5400000" flipH="1" flipV="1">
            <a:off x="6139906" y="794400"/>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21" name="Straight Connector 20"/>
          <p:cNvCxnSpPr/>
          <p:nvPr/>
        </p:nvCxnSpPr>
        <p:spPr>
          <a:xfrm>
            <a:off x="5943608" y="60215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22" name="Straight Connector 21"/>
          <p:cNvCxnSpPr/>
          <p:nvPr/>
        </p:nvCxnSpPr>
        <p:spPr>
          <a:xfrm>
            <a:off x="6297584" y="61231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3" name="TextBox 22"/>
          <p:cNvSpPr txBox="1"/>
          <p:nvPr/>
        </p:nvSpPr>
        <p:spPr>
          <a:xfrm>
            <a:off x="6041960" y="42651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24" name="TextBox 23"/>
          <p:cNvSpPr txBox="1"/>
          <p:nvPr/>
        </p:nvSpPr>
        <p:spPr>
          <a:xfrm>
            <a:off x="6373776" y="42402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25" name="TextBox 24"/>
          <p:cNvSpPr txBox="1"/>
          <p:nvPr/>
        </p:nvSpPr>
        <p:spPr>
          <a:xfrm>
            <a:off x="5673224" y="41419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26" name="TextBox 25"/>
          <p:cNvSpPr txBox="1"/>
          <p:nvPr/>
        </p:nvSpPr>
        <p:spPr>
          <a:xfrm>
            <a:off x="6041936" y="76999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7" name="TextBox 26"/>
          <p:cNvSpPr txBox="1"/>
          <p:nvPr/>
        </p:nvSpPr>
        <p:spPr>
          <a:xfrm>
            <a:off x="6051768" y="571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28" name="Straight Connector 27"/>
          <p:cNvCxnSpPr/>
          <p:nvPr/>
        </p:nvCxnSpPr>
        <p:spPr>
          <a:xfrm rot="5400000" flipH="1" flipV="1">
            <a:off x="6480266" y="42568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29" name="Straight Connector 28"/>
          <p:cNvCxnSpPr/>
          <p:nvPr/>
        </p:nvCxnSpPr>
        <p:spPr>
          <a:xfrm rot="5400000" flipH="1" flipV="1">
            <a:off x="5777258" y="771652"/>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30" name="Straight Connector 29"/>
          <p:cNvCxnSpPr/>
          <p:nvPr/>
        </p:nvCxnSpPr>
        <p:spPr>
          <a:xfrm>
            <a:off x="6631872" y="62399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31" name="TextBox 30"/>
          <p:cNvSpPr txBox="1"/>
          <p:nvPr/>
        </p:nvSpPr>
        <p:spPr>
          <a:xfrm>
            <a:off x="6373776" y="6514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32" name="TextBox 31"/>
          <p:cNvSpPr txBox="1"/>
          <p:nvPr/>
        </p:nvSpPr>
        <p:spPr>
          <a:xfrm>
            <a:off x="6386064" y="77490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33" name="TextBox 32"/>
          <p:cNvSpPr txBox="1"/>
          <p:nvPr/>
        </p:nvSpPr>
        <p:spPr>
          <a:xfrm>
            <a:off x="6708072" y="43815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34" name="TextBox 33"/>
          <p:cNvSpPr txBox="1"/>
          <p:nvPr/>
        </p:nvSpPr>
        <p:spPr>
          <a:xfrm>
            <a:off x="5717472" y="571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35" name="Straight Connector 34"/>
          <p:cNvCxnSpPr/>
          <p:nvPr/>
        </p:nvCxnSpPr>
        <p:spPr>
          <a:xfrm rot="5400000" flipH="1" flipV="1">
            <a:off x="5782194" y="433072"/>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36" name="Straight Connector 35"/>
          <p:cNvCxnSpPr/>
          <p:nvPr/>
        </p:nvCxnSpPr>
        <p:spPr>
          <a:xfrm>
            <a:off x="5565072" y="59055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37" name="TextBox 36"/>
          <p:cNvSpPr txBox="1"/>
          <p:nvPr/>
        </p:nvSpPr>
        <p:spPr>
          <a:xfrm>
            <a:off x="5680600" y="7546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38" name="TextBox 37"/>
          <p:cNvSpPr txBox="1"/>
          <p:nvPr/>
        </p:nvSpPr>
        <p:spPr>
          <a:xfrm>
            <a:off x="5316808" y="41049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39" name="Straight Connector 38"/>
          <p:cNvCxnSpPr/>
          <p:nvPr/>
        </p:nvCxnSpPr>
        <p:spPr>
          <a:xfrm rot="5400000" flipH="1" flipV="1">
            <a:off x="6480266" y="798692"/>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0" name="Straight Connector 39"/>
          <p:cNvCxnSpPr/>
          <p:nvPr/>
        </p:nvCxnSpPr>
        <p:spPr>
          <a:xfrm rot="5400000" flipH="1" flipV="1">
            <a:off x="5418402" y="390652"/>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41" name="TextBox 40"/>
          <p:cNvSpPr txBox="1"/>
          <p:nvPr/>
        </p:nvSpPr>
        <p:spPr>
          <a:xfrm>
            <a:off x="5316808" y="7546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42" name="Straight Connector 41"/>
          <p:cNvCxnSpPr/>
          <p:nvPr/>
        </p:nvCxnSpPr>
        <p:spPr>
          <a:xfrm rot="5400000" flipH="1" flipV="1">
            <a:off x="5423298" y="761820"/>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3" name="Straight Connector 42"/>
          <p:cNvCxnSpPr/>
          <p:nvPr/>
        </p:nvCxnSpPr>
        <p:spPr>
          <a:xfrm>
            <a:off x="5240608" y="59055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44" name="TextBox 43"/>
          <p:cNvSpPr txBox="1"/>
          <p:nvPr/>
        </p:nvSpPr>
        <p:spPr>
          <a:xfrm>
            <a:off x="4962848" y="41848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45" name="TextBox 44"/>
          <p:cNvSpPr txBox="1"/>
          <p:nvPr/>
        </p:nvSpPr>
        <p:spPr>
          <a:xfrm>
            <a:off x="5316808" y="6082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46" name="Straight Connector 45"/>
          <p:cNvCxnSpPr/>
          <p:nvPr/>
        </p:nvCxnSpPr>
        <p:spPr>
          <a:xfrm rot="5400000" flipH="1" flipV="1">
            <a:off x="5055462" y="4096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7" name="Straight Connector 46"/>
          <p:cNvCxnSpPr/>
          <p:nvPr/>
        </p:nvCxnSpPr>
        <p:spPr>
          <a:xfrm rot="5400000" flipH="1" flipV="1">
            <a:off x="5049674" y="7906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8" name="Straight Connector 47"/>
          <p:cNvCxnSpPr/>
          <p:nvPr/>
        </p:nvCxnSpPr>
        <p:spPr>
          <a:xfrm>
            <a:off x="4857152" y="59238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49" name="TextBox 48"/>
          <p:cNvSpPr txBox="1"/>
          <p:nvPr/>
        </p:nvSpPr>
        <p:spPr>
          <a:xfrm>
            <a:off x="4962848" y="6082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50" name="TextBox 49"/>
          <p:cNvSpPr txBox="1"/>
          <p:nvPr/>
        </p:nvSpPr>
        <p:spPr>
          <a:xfrm>
            <a:off x="4953016" y="74478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51" name="TextBox 50"/>
          <p:cNvSpPr txBox="1"/>
          <p:nvPr/>
        </p:nvSpPr>
        <p:spPr>
          <a:xfrm>
            <a:off x="4591680" y="3951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52" name="TextBox 51"/>
          <p:cNvSpPr txBox="1"/>
          <p:nvPr/>
        </p:nvSpPr>
        <p:spPr>
          <a:xfrm>
            <a:off x="5267648" y="1127622"/>
            <a:ext cx="1371600" cy="369332"/>
          </a:xfrm>
          <a:prstGeom prst="rect">
            <a:avLst/>
          </a:prstGeom>
          <a:noFill/>
        </p:spPr>
        <p:txBody>
          <a:bodyPr wrap="square" rtlCol="0">
            <a:spAutoFit/>
          </a:bodyPr>
          <a:lstStyle/>
          <a:p>
            <a:r>
              <a:rPr lang="en-US" dirty="0" smtClean="0">
                <a:solidFill>
                  <a:schemeClr val="bg1"/>
                </a:solidFill>
              </a:rPr>
              <a:t>Hexane</a:t>
            </a:r>
            <a:endParaRPr lang="en-US" dirty="0">
              <a:solidFill>
                <a:schemeClr val="bg1"/>
              </a:solidFill>
            </a:endParaRPr>
          </a:p>
        </p:txBody>
      </p:sp>
      <p:sp>
        <p:nvSpPr>
          <p:cNvPr id="53" name="Hexagon 52"/>
          <p:cNvSpPr/>
          <p:nvPr/>
        </p:nvSpPr>
        <p:spPr>
          <a:xfrm rot="5400000">
            <a:off x="5267648" y="4019550"/>
            <a:ext cx="914400" cy="914400"/>
          </a:xfrm>
          <a:prstGeom prst="hexagon">
            <a:avLst/>
          </a:prstGeom>
          <a:noFill/>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54" name="TextBox 53"/>
          <p:cNvSpPr txBox="1"/>
          <p:nvPr/>
        </p:nvSpPr>
        <p:spPr>
          <a:xfrm>
            <a:off x="5638800" y="180975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55" name="TextBox 54"/>
          <p:cNvSpPr txBox="1"/>
          <p:nvPr/>
        </p:nvSpPr>
        <p:spPr>
          <a:xfrm>
            <a:off x="5181600" y="219075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56" name="TextBox 55"/>
          <p:cNvSpPr txBox="1"/>
          <p:nvPr/>
        </p:nvSpPr>
        <p:spPr>
          <a:xfrm>
            <a:off x="5181600" y="264795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57" name="TextBox 56"/>
          <p:cNvSpPr txBox="1"/>
          <p:nvPr/>
        </p:nvSpPr>
        <p:spPr>
          <a:xfrm>
            <a:off x="5638800" y="288821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58" name="TextBox 57"/>
          <p:cNvSpPr txBox="1"/>
          <p:nvPr/>
        </p:nvSpPr>
        <p:spPr>
          <a:xfrm>
            <a:off x="6096000" y="220241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59" name="TextBox 58"/>
          <p:cNvSpPr txBox="1"/>
          <p:nvPr/>
        </p:nvSpPr>
        <p:spPr>
          <a:xfrm>
            <a:off x="6096000" y="265961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61" name="Straight Connector 60"/>
          <p:cNvCxnSpPr/>
          <p:nvPr/>
        </p:nvCxnSpPr>
        <p:spPr>
          <a:xfrm rot="5400000" flipH="1" flipV="1">
            <a:off x="5466736" y="2058014"/>
            <a:ext cx="228600" cy="22860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62" name="Straight Connector 61"/>
          <p:cNvCxnSpPr/>
          <p:nvPr/>
        </p:nvCxnSpPr>
        <p:spPr>
          <a:xfrm flipV="1">
            <a:off x="5923936" y="2876550"/>
            <a:ext cx="228600" cy="15240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67" name="Straight Connector 66"/>
          <p:cNvCxnSpPr/>
          <p:nvPr/>
        </p:nvCxnSpPr>
        <p:spPr>
          <a:xfrm rot="16200000" flipH="1">
            <a:off x="5943600" y="2038351"/>
            <a:ext cx="228600" cy="2286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456904" y="2869174"/>
            <a:ext cx="228600" cy="2286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6154558" y="2609850"/>
            <a:ext cx="2286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5400000">
            <a:off x="5220494" y="2609056"/>
            <a:ext cx="2286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flipV="1">
            <a:off x="5923936" y="1753214"/>
            <a:ext cx="304800" cy="199105"/>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74" name="Straight Connector 73"/>
          <p:cNvCxnSpPr/>
          <p:nvPr/>
        </p:nvCxnSpPr>
        <p:spPr>
          <a:xfrm rot="16200000" flipH="1">
            <a:off x="5459360" y="1723719"/>
            <a:ext cx="228600" cy="2286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5400000" flipH="1" flipV="1">
            <a:off x="5466736" y="3164142"/>
            <a:ext cx="228600" cy="22860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77" name="Straight Connector 76"/>
          <p:cNvCxnSpPr/>
          <p:nvPr/>
        </p:nvCxnSpPr>
        <p:spPr>
          <a:xfrm rot="16200000" flipH="1">
            <a:off x="5933768" y="3183807"/>
            <a:ext cx="228600" cy="2286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flipV="1">
            <a:off x="6390968" y="2190750"/>
            <a:ext cx="228600" cy="15240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79" name="Straight Connector 78"/>
          <p:cNvCxnSpPr/>
          <p:nvPr/>
        </p:nvCxnSpPr>
        <p:spPr>
          <a:xfrm>
            <a:off x="6390968" y="2362815"/>
            <a:ext cx="304800" cy="15239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flipV="1">
            <a:off x="6400800" y="2667614"/>
            <a:ext cx="228600" cy="15240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81" name="Straight Connector 80"/>
          <p:cNvCxnSpPr/>
          <p:nvPr/>
        </p:nvCxnSpPr>
        <p:spPr>
          <a:xfrm rot="16200000" flipH="1">
            <a:off x="6410632" y="2876551"/>
            <a:ext cx="228600" cy="2286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4953000" y="2647950"/>
            <a:ext cx="304800" cy="15240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flipH="1" flipV="1">
            <a:off x="5029200" y="2906047"/>
            <a:ext cx="228600" cy="22860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86" name="Straight Connector 85"/>
          <p:cNvCxnSpPr/>
          <p:nvPr/>
        </p:nvCxnSpPr>
        <p:spPr>
          <a:xfrm>
            <a:off x="4953000" y="2114550"/>
            <a:ext cx="304800" cy="15240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flipV="1">
            <a:off x="4953000" y="2372647"/>
            <a:ext cx="304800" cy="122903"/>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sp>
        <p:nvSpPr>
          <p:cNvPr id="90" name="TextBox 89"/>
          <p:cNvSpPr txBox="1"/>
          <p:nvPr/>
        </p:nvSpPr>
        <p:spPr>
          <a:xfrm>
            <a:off x="6172200" y="15166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91" name="TextBox 90"/>
          <p:cNvSpPr txBox="1"/>
          <p:nvPr/>
        </p:nvSpPr>
        <p:spPr>
          <a:xfrm>
            <a:off x="6553200" y="19621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92" name="TextBox 91"/>
          <p:cNvSpPr txBox="1"/>
          <p:nvPr/>
        </p:nvSpPr>
        <p:spPr>
          <a:xfrm>
            <a:off x="6604816" y="22786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93" name="TextBox 92"/>
          <p:cNvSpPr txBox="1"/>
          <p:nvPr/>
        </p:nvSpPr>
        <p:spPr>
          <a:xfrm>
            <a:off x="6553200" y="25072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94" name="TextBox 93"/>
          <p:cNvSpPr txBox="1"/>
          <p:nvPr/>
        </p:nvSpPr>
        <p:spPr>
          <a:xfrm>
            <a:off x="6553200" y="28882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95" name="TextBox 94"/>
          <p:cNvSpPr txBox="1"/>
          <p:nvPr/>
        </p:nvSpPr>
        <p:spPr>
          <a:xfrm>
            <a:off x="6096000" y="32575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96" name="TextBox 95"/>
          <p:cNvSpPr txBox="1"/>
          <p:nvPr/>
        </p:nvSpPr>
        <p:spPr>
          <a:xfrm>
            <a:off x="5181600" y="15166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97" name="TextBox 96"/>
          <p:cNvSpPr txBox="1"/>
          <p:nvPr/>
        </p:nvSpPr>
        <p:spPr>
          <a:xfrm>
            <a:off x="5257800" y="32575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98" name="TextBox 97"/>
          <p:cNvSpPr txBox="1"/>
          <p:nvPr/>
        </p:nvSpPr>
        <p:spPr>
          <a:xfrm>
            <a:off x="4800600" y="29644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99" name="TextBox 98"/>
          <p:cNvSpPr txBox="1"/>
          <p:nvPr/>
        </p:nvSpPr>
        <p:spPr>
          <a:xfrm>
            <a:off x="4724400" y="25072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00" name="TextBox 99"/>
          <p:cNvSpPr txBox="1"/>
          <p:nvPr/>
        </p:nvSpPr>
        <p:spPr>
          <a:xfrm>
            <a:off x="4724400" y="18976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01" name="TextBox 100"/>
          <p:cNvSpPr txBox="1"/>
          <p:nvPr/>
        </p:nvSpPr>
        <p:spPr>
          <a:xfrm>
            <a:off x="4724400" y="22786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02" name="TextBox 101"/>
          <p:cNvSpPr txBox="1"/>
          <p:nvPr/>
        </p:nvSpPr>
        <p:spPr>
          <a:xfrm>
            <a:off x="5410200" y="3574018"/>
            <a:ext cx="1828800" cy="369332"/>
          </a:xfrm>
          <a:prstGeom prst="rect">
            <a:avLst/>
          </a:prstGeom>
          <a:noFill/>
        </p:spPr>
        <p:txBody>
          <a:bodyPr wrap="square" rtlCol="0">
            <a:spAutoFit/>
          </a:bodyPr>
          <a:lstStyle/>
          <a:p>
            <a:r>
              <a:rPr lang="en-US" dirty="0" err="1" smtClean="0">
                <a:solidFill>
                  <a:schemeClr val="bg1"/>
                </a:solidFill>
              </a:rPr>
              <a:t>Cyclohexane</a:t>
            </a:r>
            <a:endParaRPr lang="en-US" dirty="0">
              <a:solidFill>
                <a:schemeClr val="bg1"/>
              </a:solidFill>
            </a:endParaRPr>
          </a:p>
        </p:txBody>
      </p:sp>
      <p:sp>
        <p:nvSpPr>
          <p:cNvPr id="103" name="TextBox 102"/>
          <p:cNvSpPr txBox="1"/>
          <p:nvPr/>
        </p:nvSpPr>
        <p:spPr>
          <a:xfrm>
            <a:off x="5115248" y="4793218"/>
            <a:ext cx="1828800" cy="369332"/>
          </a:xfrm>
          <a:prstGeom prst="rect">
            <a:avLst/>
          </a:prstGeom>
          <a:noFill/>
        </p:spPr>
        <p:txBody>
          <a:bodyPr wrap="square" rtlCol="0">
            <a:spAutoFit/>
          </a:bodyPr>
          <a:lstStyle/>
          <a:p>
            <a:r>
              <a:rPr lang="en-US" dirty="0" err="1" smtClean="0">
                <a:solidFill>
                  <a:schemeClr val="bg1"/>
                </a:solidFill>
              </a:rPr>
              <a:t>Cyclohexane</a:t>
            </a:r>
            <a:endParaRPr lang="en-US" dirty="0">
              <a:solidFill>
                <a:schemeClr val="bg1"/>
              </a:solidFill>
            </a:endParaRPr>
          </a:p>
        </p:txBody>
      </p:sp>
      <p:cxnSp>
        <p:nvCxnSpPr>
          <p:cNvPr id="104" name="Straight Connector 103"/>
          <p:cNvCxnSpPr/>
          <p:nvPr/>
        </p:nvCxnSpPr>
        <p:spPr>
          <a:xfrm rot="5400000" flipH="1" flipV="1">
            <a:off x="6792442" y="43735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05" name="Straight Connector 104"/>
          <p:cNvCxnSpPr/>
          <p:nvPr/>
        </p:nvCxnSpPr>
        <p:spPr>
          <a:xfrm>
            <a:off x="6944048" y="63566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106" name="Straight Connector 105"/>
          <p:cNvCxnSpPr/>
          <p:nvPr/>
        </p:nvCxnSpPr>
        <p:spPr>
          <a:xfrm rot="5400000" flipH="1" flipV="1">
            <a:off x="6792442" y="810360"/>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107" name="TextBox 106"/>
          <p:cNvSpPr txBox="1"/>
          <p:nvPr/>
        </p:nvSpPr>
        <p:spPr>
          <a:xfrm>
            <a:off x="6705616" y="75278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08" name="TextBox 107"/>
          <p:cNvSpPr txBox="1"/>
          <p:nvPr/>
        </p:nvSpPr>
        <p:spPr>
          <a:xfrm>
            <a:off x="6685944" y="6208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09" name="TextBox 108"/>
          <p:cNvSpPr txBox="1"/>
          <p:nvPr/>
        </p:nvSpPr>
        <p:spPr>
          <a:xfrm>
            <a:off x="7010400" y="45536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110" name="Straight Connector 109"/>
          <p:cNvCxnSpPr/>
          <p:nvPr/>
        </p:nvCxnSpPr>
        <p:spPr>
          <a:xfrm rot="5400000" flipH="1" flipV="1">
            <a:off x="3538274" y="39864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11" name="Straight Connector 110"/>
          <p:cNvCxnSpPr/>
          <p:nvPr/>
        </p:nvCxnSpPr>
        <p:spPr>
          <a:xfrm rot="5400000" flipH="1" flipV="1">
            <a:off x="3529426" y="794400"/>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12" name="Straight Connector 111"/>
          <p:cNvCxnSpPr/>
          <p:nvPr/>
        </p:nvCxnSpPr>
        <p:spPr>
          <a:xfrm>
            <a:off x="3333128" y="60215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113" name="Straight Connector 112"/>
          <p:cNvCxnSpPr/>
          <p:nvPr/>
        </p:nvCxnSpPr>
        <p:spPr>
          <a:xfrm>
            <a:off x="3687104" y="61231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14" name="TextBox 113"/>
          <p:cNvSpPr txBox="1"/>
          <p:nvPr/>
        </p:nvSpPr>
        <p:spPr>
          <a:xfrm>
            <a:off x="3431480" y="42651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115" name="TextBox 114"/>
          <p:cNvSpPr txBox="1"/>
          <p:nvPr/>
        </p:nvSpPr>
        <p:spPr>
          <a:xfrm>
            <a:off x="3763296" y="42402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116" name="TextBox 115"/>
          <p:cNvSpPr txBox="1"/>
          <p:nvPr/>
        </p:nvSpPr>
        <p:spPr>
          <a:xfrm>
            <a:off x="3062744" y="41419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117" name="TextBox 116"/>
          <p:cNvSpPr txBox="1"/>
          <p:nvPr/>
        </p:nvSpPr>
        <p:spPr>
          <a:xfrm>
            <a:off x="3431456" y="76999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18" name="TextBox 117"/>
          <p:cNvSpPr txBox="1"/>
          <p:nvPr/>
        </p:nvSpPr>
        <p:spPr>
          <a:xfrm>
            <a:off x="3441288" y="571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119" name="Straight Connector 118"/>
          <p:cNvCxnSpPr/>
          <p:nvPr/>
        </p:nvCxnSpPr>
        <p:spPr>
          <a:xfrm rot="5400000" flipH="1" flipV="1">
            <a:off x="3869786" y="42568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20" name="Straight Connector 119"/>
          <p:cNvCxnSpPr/>
          <p:nvPr/>
        </p:nvCxnSpPr>
        <p:spPr>
          <a:xfrm rot="5400000" flipH="1" flipV="1">
            <a:off x="3166778" y="771652"/>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121" name="TextBox 120"/>
          <p:cNvSpPr txBox="1"/>
          <p:nvPr/>
        </p:nvSpPr>
        <p:spPr>
          <a:xfrm>
            <a:off x="3763296" y="6514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22" name="TextBox 121"/>
          <p:cNvSpPr txBox="1"/>
          <p:nvPr/>
        </p:nvSpPr>
        <p:spPr>
          <a:xfrm>
            <a:off x="3775584" y="77490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23" name="TextBox 122"/>
          <p:cNvSpPr txBox="1"/>
          <p:nvPr/>
        </p:nvSpPr>
        <p:spPr>
          <a:xfrm>
            <a:off x="3106992" y="571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124" name="Straight Connector 123"/>
          <p:cNvCxnSpPr/>
          <p:nvPr/>
        </p:nvCxnSpPr>
        <p:spPr>
          <a:xfrm rot="5400000" flipH="1" flipV="1">
            <a:off x="3171714" y="433072"/>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25" name="Straight Connector 124"/>
          <p:cNvCxnSpPr/>
          <p:nvPr/>
        </p:nvCxnSpPr>
        <p:spPr>
          <a:xfrm>
            <a:off x="2954592" y="59055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26" name="TextBox 125"/>
          <p:cNvSpPr txBox="1"/>
          <p:nvPr/>
        </p:nvSpPr>
        <p:spPr>
          <a:xfrm>
            <a:off x="3070120" y="7546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27" name="TextBox 126"/>
          <p:cNvSpPr txBox="1"/>
          <p:nvPr/>
        </p:nvSpPr>
        <p:spPr>
          <a:xfrm>
            <a:off x="2706328" y="41049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128" name="Straight Connector 127"/>
          <p:cNvCxnSpPr/>
          <p:nvPr/>
        </p:nvCxnSpPr>
        <p:spPr>
          <a:xfrm rot="5400000" flipH="1" flipV="1">
            <a:off x="3869786" y="798692"/>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29" name="Straight Connector 128"/>
          <p:cNvCxnSpPr/>
          <p:nvPr/>
        </p:nvCxnSpPr>
        <p:spPr>
          <a:xfrm rot="5400000" flipH="1" flipV="1">
            <a:off x="2807922" y="390652"/>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130" name="TextBox 129"/>
          <p:cNvSpPr txBox="1"/>
          <p:nvPr/>
        </p:nvSpPr>
        <p:spPr>
          <a:xfrm>
            <a:off x="2706328" y="7546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131" name="Straight Connector 130"/>
          <p:cNvCxnSpPr/>
          <p:nvPr/>
        </p:nvCxnSpPr>
        <p:spPr>
          <a:xfrm rot="5400000" flipH="1" flipV="1">
            <a:off x="2812818" y="761820"/>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32" name="Straight Connector 131"/>
          <p:cNvCxnSpPr/>
          <p:nvPr/>
        </p:nvCxnSpPr>
        <p:spPr>
          <a:xfrm>
            <a:off x="2630128" y="59055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33" name="TextBox 132"/>
          <p:cNvSpPr txBox="1"/>
          <p:nvPr/>
        </p:nvSpPr>
        <p:spPr>
          <a:xfrm>
            <a:off x="2352368" y="41848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134" name="TextBox 133"/>
          <p:cNvSpPr txBox="1"/>
          <p:nvPr/>
        </p:nvSpPr>
        <p:spPr>
          <a:xfrm>
            <a:off x="2706328" y="6082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135" name="Straight Connector 134"/>
          <p:cNvCxnSpPr/>
          <p:nvPr/>
        </p:nvCxnSpPr>
        <p:spPr>
          <a:xfrm rot="5400000" flipH="1" flipV="1">
            <a:off x="2444982" y="4096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36" name="Straight Connector 135"/>
          <p:cNvCxnSpPr/>
          <p:nvPr/>
        </p:nvCxnSpPr>
        <p:spPr>
          <a:xfrm rot="5400000" flipH="1" flipV="1">
            <a:off x="2439194" y="7906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37" name="Straight Connector 136"/>
          <p:cNvCxnSpPr/>
          <p:nvPr/>
        </p:nvCxnSpPr>
        <p:spPr>
          <a:xfrm>
            <a:off x="2246672" y="59238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38" name="TextBox 137"/>
          <p:cNvSpPr txBox="1"/>
          <p:nvPr/>
        </p:nvSpPr>
        <p:spPr>
          <a:xfrm>
            <a:off x="2352368" y="6082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39" name="TextBox 138"/>
          <p:cNvSpPr txBox="1"/>
          <p:nvPr/>
        </p:nvSpPr>
        <p:spPr>
          <a:xfrm>
            <a:off x="2342536" y="74478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40" name="TextBox 139"/>
          <p:cNvSpPr txBox="1"/>
          <p:nvPr/>
        </p:nvSpPr>
        <p:spPr>
          <a:xfrm>
            <a:off x="1981200" y="3951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41" name="TextBox 140"/>
          <p:cNvSpPr txBox="1"/>
          <p:nvPr/>
        </p:nvSpPr>
        <p:spPr>
          <a:xfrm>
            <a:off x="2657168" y="1127622"/>
            <a:ext cx="1371600" cy="369332"/>
          </a:xfrm>
          <a:prstGeom prst="rect">
            <a:avLst/>
          </a:prstGeom>
          <a:noFill/>
        </p:spPr>
        <p:txBody>
          <a:bodyPr wrap="square" rtlCol="0">
            <a:spAutoFit/>
          </a:bodyPr>
          <a:lstStyle/>
          <a:p>
            <a:r>
              <a:rPr lang="en-US" dirty="0" smtClean="0">
                <a:solidFill>
                  <a:schemeClr val="bg1"/>
                </a:solidFill>
              </a:rPr>
              <a:t>Pentane</a:t>
            </a:r>
            <a:endParaRPr lang="en-US" dirty="0">
              <a:solidFill>
                <a:schemeClr val="bg1"/>
              </a:solidFill>
            </a:endParaRPr>
          </a:p>
        </p:txBody>
      </p:sp>
      <p:cxnSp>
        <p:nvCxnSpPr>
          <p:cNvPr id="142" name="Straight Connector 141"/>
          <p:cNvCxnSpPr/>
          <p:nvPr/>
        </p:nvCxnSpPr>
        <p:spPr>
          <a:xfrm>
            <a:off x="4018936" y="60038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43" name="TextBox 142"/>
          <p:cNvSpPr txBox="1"/>
          <p:nvPr/>
        </p:nvSpPr>
        <p:spPr>
          <a:xfrm>
            <a:off x="4087760" y="42094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80" name="TextBox 179"/>
          <p:cNvSpPr txBox="1"/>
          <p:nvPr/>
        </p:nvSpPr>
        <p:spPr>
          <a:xfrm>
            <a:off x="2209800" y="3358334"/>
            <a:ext cx="1828800" cy="369332"/>
          </a:xfrm>
          <a:prstGeom prst="rect">
            <a:avLst/>
          </a:prstGeom>
          <a:noFill/>
        </p:spPr>
        <p:txBody>
          <a:bodyPr wrap="square" rtlCol="0">
            <a:spAutoFit/>
          </a:bodyPr>
          <a:lstStyle/>
          <a:p>
            <a:r>
              <a:rPr lang="en-US" dirty="0" err="1" smtClean="0">
                <a:solidFill>
                  <a:schemeClr val="bg1"/>
                </a:solidFill>
              </a:rPr>
              <a:t>Cyclopentatne</a:t>
            </a:r>
            <a:endParaRPr lang="en-US" dirty="0">
              <a:solidFill>
                <a:schemeClr val="bg1"/>
              </a:solidFill>
            </a:endParaRPr>
          </a:p>
        </p:txBody>
      </p:sp>
      <p:sp>
        <p:nvSpPr>
          <p:cNvPr id="181" name="TextBox 180"/>
          <p:cNvSpPr txBox="1"/>
          <p:nvPr/>
        </p:nvSpPr>
        <p:spPr>
          <a:xfrm>
            <a:off x="2895600" y="180975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182" name="TextBox 181"/>
          <p:cNvSpPr txBox="1"/>
          <p:nvPr/>
        </p:nvSpPr>
        <p:spPr>
          <a:xfrm>
            <a:off x="2514600" y="219075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183" name="TextBox 182"/>
          <p:cNvSpPr txBox="1"/>
          <p:nvPr/>
        </p:nvSpPr>
        <p:spPr>
          <a:xfrm>
            <a:off x="2667000" y="272415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184" name="TextBox 183"/>
          <p:cNvSpPr txBox="1"/>
          <p:nvPr/>
        </p:nvSpPr>
        <p:spPr>
          <a:xfrm>
            <a:off x="3352800" y="220241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185" name="TextBox 184"/>
          <p:cNvSpPr txBox="1"/>
          <p:nvPr/>
        </p:nvSpPr>
        <p:spPr>
          <a:xfrm>
            <a:off x="3210232" y="272598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186" name="Straight Connector 185"/>
          <p:cNvCxnSpPr/>
          <p:nvPr/>
        </p:nvCxnSpPr>
        <p:spPr>
          <a:xfrm rot="5400000" flipH="1" flipV="1">
            <a:off x="2789904" y="2087510"/>
            <a:ext cx="228600" cy="22860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191" name="Straight Connector 190"/>
          <p:cNvCxnSpPr/>
          <p:nvPr/>
        </p:nvCxnSpPr>
        <p:spPr>
          <a:xfrm rot="5400000" flipH="1" flipV="1">
            <a:off x="3314700" y="2609850"/>
            <a:ext cx="304800" cy="7620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193" name="Straight Connector 192"/>
          <p:cNvCxnSpPr/>
          <p:nvPr/>
        </p:nvCxnSpPr>
        <p:spPr>
          <a:xfrm rot="16200000" flipH="1">
            <a:off x="3200400" y="2067847"/>
            <a:ext cx="228600" cy="2286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95" name="Straight Connector 194"/>
          <p:cNvCxnSpPr/>
          <p:nvPr/>
        </p:nvCxnSpPr>
        <p:spPr>
          <a:xfrm rot="16200000" flipV="1">
            <a:off x="2552700" y="2609850"/>
            <a:ext cx="381000" cy="15240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201" name="Straight Connector 200"/>
          <p:cNvCxnSpPr/>
          <p:nvPr/>
        </p:nvCxnSpPr>
        <p:spPr>
          <a:xfrm>
            <a:off x="2961968" y="2938312"/>
            <a:ext cx="314632" cy="183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3" name="Straight Connector 202"/>
          <p:cNvCxnSpPr/>
          <p:nvPr/>
        </p:nvCxnSpPr>
        <p:spPr>
          <a:xfrm flipV="1">
            <a:off x="3180736" y="1741546"/>
            <a:ext cx="304800" cy="199105"/>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204" name="Straight Connector 203"/>
          <p:cNvCxnSpPr/>
          <p:nvPr/>
        </p:nvCxnSpPr>
        <p:spPr>
          <a:xfrm rot="16200000" flipH="1">
            <a:off x="2716160" y="1712051"/>
            <a:ext cx="228600" cy="2286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05" name="TextBox 204"/>
          <p:cNvSpPr txBox="1"/>
          <p:nvPr/>
        </p:nvSpPr>
        <p:spPr>
          <a:xfrm>
            <a:off x="3429000" y="15049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06" name="TextBox 205"/>
          <p:cNvSpPr txBox="1"/>
          <p:nvPr/>
        </p:nvSpPr>
        <p:spPr>
          <a:xfrm>
            <a:off x="2438400" y="15049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215" name="Straight Connector 214"/>
          <p:cNvCxnSpPr/>
          <p:nvPr/>
        </p:nvCxnSpPr>
        <p:spPr>
          <a:xfrm>
            <a:off x="2286000" y="2188914"/>
            <a:ext cx="304800" cy="15240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flipV="1">
            <a:off x="2286000" y="2447011"/>
            <a:ext cx="304800" cy="122903"/>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sp>
        <p:nvSpPr>
          <p:cNvPr id="217" name="TextBox 216"/>
          <p:cNvSpPr txBox="1"/>
          <p:nvPr/>
        </p:nvSpPr>
        <p:spPr>
          <a:xfrm>
            <a:off x="2057400" y="197198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18" name="TextBox 217"/>
          <p:cNvSpPr txBox="1"/>
          <p:nvPr/>
        </p:nvSpPr>
        <p:spPr>
          <a:xfrm>
            <a:off x="2057400" y="235298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219" name="Straight Connector 218"/>
          <p:cNvCxnSpPr/>
          <p:nvPr/>
        </p:nvCxnSpPr>
        <p:spPr>
          <a:xfrm flipV="1">
            <a:off x="3596152" y="2217790"/>
            <a:ext cx="228600" cy="15240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220" name="Straight Connector 219"/>
          <p:cNvCxnSpPr/>
          <p:nvPr/>
        </p:nvCxnSpPr>
        <p:spPr>
          <a:xfrm>
            <a:off x="3596152" y="2389855"/>
            <a:ext cx="304800" cy="15239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21" name="TextBox 220"/>
          <p:cNvSpPr txBox="1"/>
          <p:nvPr/>
        </p:nvSpPr>
        <p:spPr>
          <a:xfrm>
            <a:off x="3758384" y="198919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22" name="TextBox 221"/>
          <p:cNvSpPr txBox="1"/>
          <p:nvPr/>
        </p:nvSpPr>
        <p:spPr>
          <a:xfrm>
            <a:off x="3810000" y="230565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223" name="Straight Connector 222"/>
          <p:cNvCxnSpPr/>
          <p:nvPr/>
        </p:nvCxnSpPr>
        <p:spPr>
          <a:xfrm rot="5400000" flipH="1" flipV="1">
            <a:off x="2590800" y="3001910"/>
            <a:ext cx="228600" cy="22860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225" name="Straight Connector 224"/>
          <p:cNvCxnSpPr/>
          <p:nvPr/>
        </p:nvCxnSpPr>
        <p:spPr>
          <a:xfrm flipV="1">
            <a:off x="2438400" y="2876551"/>
            <a:ext cx="304800" cy="7619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28" name="TextBox 227"/>
          <p:cNvSpPr txBox="1"/>
          <p:nvPr/>
        </p:nvSpPr>
        <p:spPr>
          <a:xfrm>
            <a:off x="2362200" y="31051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29" name="TextBox 228"/>
          <p:cNvSpPr txBox="1"/>
          <p:nvPr/>
        </p:nvSpPr>
        <p:spPr>
          <a:xfrm>
            <a:off x="2209800" y="28003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230" name="Straight Connector 229"/>
          <p:cNvCxnSpPr/>
          <p:nvPr/>
        </p:nvCxnSpPr>
        <p:spPr>
          <a:xfrm rot="16200000" flipH="1">
            <a:off x="3403193" y="3003142"/>
            <a:ext cx="218767" cy="13764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31" name="TextBox 230"/>
          <p:cNvSpPr txBox="1"/>
          <p:nvPr/>
        </p:nvSpPr>
        <p:spPr>
          <a:xfrm>
            <a:off x="3657600" y="28003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32" name="TextBox 231"/>
          <p:cNvSpPr txBox="1"/>
          <p:nvPr/>
        </p:nvSpPr>
        <p:spPr>
          <a:xfrm>
            <a:off x="3505200" y="31051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233" name="Straight Connector 232"/>
          <p:cNvCxnSpPr/>
          <p:nvPr/>
        </p:nvCxnSpPr>
        <p:spPr>
          <a:xfrm>
            <a:off x="3465872" y="2907882"/>
            <a:ext cx="244580" cy="5470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sp>
        <p:nvSpPr>
          <p:cNvPr id="237" name="TextBox 236"/>
          <p:cNvSpPr txBox="1"/>
          <p:nvPr/>
        </p:nvSpPr>
        <p:spPr>
          <a:xfrm>
            <a:off x="2989008" y="3876982"/>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238" name="TextBox 237"/>
          <p:cNvSpPr txBox="1"/>
          <p:nvPr/>
        </p:nvSpPr>
        <p:spPr>
          <a:xfrm>
            <a:off x="2608008" y="4257982"/>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239" name="TextBox 238"/>
          <p:cNvSpPr txBox="1"/>
          <p:nvPr/>
        </p:nvSpPr>
        <p:spPr>
          <a:xfrm>
            <a:off x="2760408" y="4791382"/>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240" name="TextBox 239"/>
          <p:cNvSpPr txBox="1"/>
          <p:nvPr/>
        </p:nvSpPr>
        <p:spPr>
          <a:xfrm>
            <a:off x="3446208" y="426965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241" name="TextBox 240"/>
          <p:cNvSpPr txBox="1"/>
          <p:nvPr/>
        </p:nvSpPr>
        <p:spPr>
          <a:xfrm>
            <a:off x="3303640" y="479321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242" name="Straight Connector 241"/>
          <p:cNvCxnSpPr/>
          <p:nvPr/>
        </p:nvCxnSpPr>
        <p:spPr>
          <a:xfrm rot="5400000" flipH="1" flipV="1">
            <a:off x="2883312" y="4154742"/>
            <a:ext cx="228600" cy="22860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243" name="Straight Connector 242"/>
          <p:cNvCxnSpPr/>
          <p:nvPr/>
        </p:nvCxnSpPr>
        <p:spPr>
          <a:xfrm rot="5400000" flipH="1" flipV="1">
            <a:off x="3408108" y="4677082"/>
            <a:ext cx="304800" cy="7620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244" name="Straight Connector 243"/>
          <p:cNvCxnSpPr/>
          <p:nvPr/>
        </p:nvCxnSpPr>
        <p:spPr>
          <a:xfrm rot="16200000" flipH="1">
            <a:off x="3293808" y="4135079"/>
            <a:ext cx="228600" cy="2286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16200000" flipV="1">
            <a:off x="2646108" y="4677082"/>
            <a:ext cx="381000" cy="15240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246" name="Straight Connector 245"/>
          <p:cNvCxnSpPr/>
          <p:nvPr/>
        </p:nvCxnSpPr>
        <p:spPr>
          <a:xfrm>
            <a:off x="3055376" y="5005544"/>
            <a:ext cx="314632" cy="1836"/>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47" name="TextBox 246"/>
          <p:cNvSpPr txBox="1"/>
          <p:nvPr/>
        </p:nvSpPr>
        <p:spPr>
          <a:xfrm>
            <a:off x="3143864" y="3726418"/>
            <a:ext cx="361336" cy="253916"/>
          </a:xfrm>
          <a:prstGeom prst="rect">
            <a:avLst/>
          </a:prstGeom>
          <a:noFill/>
        </p:spPr>
        <p:txBody>
          <a:bodyPr wrap="square" rtlCol="0">
            <a:spAutoFit/>
          </a:bodyPr>
          <a:lstStyle/>
          <a:p>
            <a:r>
              <a:rPr lang="en-US" sz="1050" b="1" dirty="0" smtClean="0">
                <a:solidFill>
                  <a:schemeClr val="bg1"/>
                </a:solidFill>
              </a:rPr>
              <a:t>H</a:t>
            </a:r>
            <a:r>
              <a:rPr lang="en-US" sz="800" b="1" dirty="0" smtClean="0">
                <a:solidFill>
                  <a:schemeClr val="bg1"/>
                </a:solidFill>
              </a:rPr>
              <a:t>2</a:t>
            </a:r>
            <a:endParaRPr lang="en-US" sz="800" b="1" dirty="0">
              <a:solidFill>
                <a:schemeClr val="bg1"/>
              </a:solidFill>
            </a:endParaRPr>
          </a:p>
        </p:txBody>
      </p:sp>
      <p:sp>
        <p:nvSpPr>
          <p:cNvPr id="248" name="TextBox 247"/>
          <p:cNvSpPr txBox="1"/>
          <p:nvPr/>
        </p:nvSpPr>
        <p:spPr>
          <a:xfrm>
            <a:off x="3601064" y="4451434"/>
            <a:ext cx="361336" cy="253916"/>
          </a:xfrm>
          <a:prstGeom prst="rect">
            <a:avLst/>
          </a:prstGeom>
          <a:noFill/>
        </p:spPr>
        <p:txBody>
          <a:bodyPr wrap="square" rtlCol="0">
            <a:spAutoFit/>
          </a:bodyPr>
          <a:lstStyle/>
          <a:p>
            <a:r>
              <a:rPr lang="en-US" sz="1050" b="1" dirty="0" smtClean="0">
                <a:solidFill>
                  <a:schemeClr val="bg1"/>
                </a:solidFill>
              </a:rPr>
              <a:t>H</a:t>
            </a:r>
            <a:r>
              <a:rPr lang="en-US" sz="800" b="1" dirty="0" smtClean="0">
                <a:solidFill>
                  <a:schemeClr val="bg1"/>
                </a:solidFill>
              </a:rPr>
              <a:t>2</a:t>
            </a:r>
            <a:endParaRPr lang="en-US" sz="800" b="1" dirty="0">
              <a:solidFill>
                <a:schemeClr val="bg1"/>
              </a:solidFill>
            </a:endParaRPr>
          </a:p>
        </p:txBody>
      </p:sp>
      <p:sp>
        <p:nvSpPr>
          <p:cNvPr id="249" name="TextBox 248"/>
          <p:cNvSpPr txBox="1"/>
          <p:nvPr/>
        </p:nvSpPr>
        <p:spPr>
          <a:xfrm>
            <a:off x="3448664" y="4908634"/>
            <a:ext cx="361336" cy="253916"/>
          </a:xfrm>
          <a:prstGeom prst="rect">
            <a:avLst/>
          </a:prstGeom>
          <a:noFill/>
        </p:spPr>
        <p:txBody>
          <a:bodyPr wrap="square" rtlCol="0">
            <a:spAutoFit/>
          </a:bodyPr>
          <a:lstStyle/>
          <a:p>
            <a:r>
              <a:rPr lang="en-US" sz="1050" b="1" dirty="0" smtClean="0">
                <a:solidFill>
                  <a:schemeClr val="bg1"/>
                </a:solidFill>
              </a:rPr>
              <a:t>H</a:t>
            </a:r>
            <a:r>
              <a:rPr lang="en-US" sz="800" b="1" dirty="0" smtClean="0">
                <a:solidFill>
                  <a:schemeClr val="bg1"/>
                </a:solidFill>
              </a:rPr>
              <a:t>2</a:t>
            </a:r>
            <a:endParaRPr lang="en-US" sz="800" b="1" dirty="0">
              <a:solidFill>
                <a:schemeClr val="bg1"/>
              </a:solidFill>
            </a:endParaRPr>
          </a:p>
        </p:txBody>
      </p:sp>
      <p:sp>
        <p:nvSpPr>
          <p:cNvPr id="250" name="TextBox 249"/>
          <p:cNvSpPr txBox="1"/>
          <p:nvPr/>
        </p:nvSpPr>
        <p:spPr>
          <a:xfrm>
            <a:off x="2458064" y="4400550"/>
            <a:ext cx="361336" cy="253916"/>
          </a:xfrm>
          <a:prstGeom prst="rect">
            <a:avLst/>
          </a:prstGeom>
          <a:noFill/>
        </p:spPr>
        <p:txBody>
          <a:bodyPr wrap="square" rtlCol="0">
            <a:spAutoFit/>
          </a:bodyPr>
          <a:lstStyle/>
          <a:p>
            <a:r>
              <a:rPr lang="en-US" sz="1050" b="1" dirty="0" smtClean="0">
                <a:solidFill>
                  <a:schemeClr val="bg1"/>
                </a:solidFill>
              </a:rPr>
              <a:t>H</a:t>
            </a:r>
            <a:r>
              <a:rPr lang="en-US" sz="800" b="1" dirty="0" smtClean="0">
                <a:solidFill>
                  <a:schemeClr val="bg1"/>
                </a:solidFill>
              </a:rPr>
              <a:t>2</a:t>
            </a:r>
            <a:endParaRPr lang="en-US" sz="800" b="1" dirty="0">
              <a:solidFill>
                <a:schemeClr val="bg1"/>
              </a:solidFill>
            </a:endParaRPr>
          </a:p>
        </p:txBody>
      </p:sp>
      <p:sp>
        <p:nvSpPr>
          <p:cNvPr id="251" name="TextBox 250"/>
          <p:cNvSpPr txBox="1"/>
          <p:nvPr/>
        </p:nvSpPr>
        <p:spPr>
          <a:xfrm>
            <a:off x="2610464" y="4908634"/>
            <a:ext cx="361336" cy="253916"/>
          </a:xfrm>
          <a:prstGeom prst="rect">
            <a:avLst/>
          </a:prstGeom>
          <a:noFill/>
        </p:spPr>
        <p:txBody>
          <a:bodyPr wrap="square" rtlCol="0">
            <a:spAutoFit/>
          </a:bodyPr>
          <a:lstStyle/>
          <a:p>
            <a:r>
              <a:rPr lang="en-US" sz="1050" b="1" dirty="0" smtClean="0">
                <a:solidFill>
                  <a:schemeClr val="bg1"/>
                </a:solidFill>
              </a:rPr>
              <a:t>H</a:t>
            </a:r>
            <a:r>
              <a:rPr lang="en-US" sz="800" b="1" dirty="0" smtClean="0">
                <a:solidFill>
                  <a:schemeClr val="bg1"/>
                </a:solidFill>
              </a:rPr>
              <a:t>2</a:t>
            </a:r>
            <a:endParaRPr lang="en-US" sz="800" b="1" dirty="0">
              <a:solidFill>
                <a:schemeClr val="bg1"/>
              </a:solidFill>
            </a:endParaRPr>
          </a:p>
        </p:txBody>
      </p:sp>
      <p:sp>
        <p:nvSpPr>
          <p:cNvPr id="252" name="TextBox 251"/>
          <p:cNvSpPr txBox="1"/>
          <p:nvPr/>
        </p:nvSpPr>
        <p:spPr>
          <a:xfrm>
            <a:off x="990600" y="4717018"/>
            <a:ext cx="1828800" cy="369332"/>
          </a:xfrm>
          <a:prstGeom prst="rect">
            <a:avLst/>
          </a:prstGeom>
          <a:noFill/>
        </p:spPr>
        <p:txBody>
          <a:bodyPr wrap="square" rtlCol="0">
            <a:spAutoFit/>
          </a:bodyPr>
          <a:lstStyle/>
          <a:p>
            <a:r>
              <a:rPr lang="en-US" dirty="0" err="1" smtClean="0">
                <a:solidFill>
                  <a:schemeClr val="bg1"/>
                </a:solidFill>
              </a:rPr>
              <a:t>Cyclopentatne</a:t>
            </a:r>
            <a:endParaRPr lang="en-US" dirty="0">
              <a:solidFill>
                <a:schemeClr val="bg1"/>
              </a:solidFill>
            </a:endParaRPr>
          </a:p>
        </p:txBody>
      </p:sp>
    </p:spTree>
  </p:cSld>
  <p:clrMapOvr>
    <a:masterClrMapping/>
  </p:clrMapOvr>
  <p:transition spd="slow">
    <p:cu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7" name="TextBox 16"/>
          <p:cNvSpPr txBox="1"/>
          <p:nvPr/>
        </p:nvSpPr>
        <p:spPr>
          <a:xfrm>
            <a:off x="3200400" y="53585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18" name="TextBox 17"/>
          <p:cNvSpPr txBox="1"/>
          <p:nvPr/>
        </p:nvSpPr>
        <p:spPr>
          <a:xfrm>
            <a:off x="2743200" y="91685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19" name="TextBox 18"/>
          <p:cNvSpPr txBox="1"/>
          <p:nvPr/>
        </p:nvSpPr>
        <p:spPr>
          <a:xfrm>
            <a:off x="2743200" y="137405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20" name="TextBox 19"/>
          <p:cNvSpPr txBox="1"/>
          <p:nvPr/>
        </p:nvSpPr>
        <p:spPr>
          <a:xfrm>
            <a:off x="3200400" y="161431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21" name="TextBox 20"/>
          <p:cNvSpPr txBox="1"/>
          <p:nvPr/>
        </p:nvSpPr>
        <p:spPr>
          <a:xfrm>
            <a:off x="3657600" y="92851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22" name="TextBox 21"/>
          <p:cNvSpPr txBox="1"/>
          <p:nvPr/>
        </p:nvSpPr>
        <p:spPr>
          <a:xfrm>
            <a:off x="3657600" y="138571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23" name="Straight Connector 22"/>
          <p:cNvCxnSpPr/>
          <p:nvPr/>
        </p:nvCxnSpPr>
        <p:spPr>
          <a:xfrm rot="5400000" flipH="1" flipV="1">
            <a:off x="3028336" y="784114"/>
            <a:ext cx="228600" cy="22860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24" name="Straight Connector 23"/>
          <p:cNvCxnSpPr/>
          <p:nvPr/>
        </p:nvCxnSpPr>
        <p:spPr>
          <a:xfrm flipV="1">
            <a:off x="3485536" y="1602650"/>
            <a:ext cx="228600" cy="15240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a:xfrm rot="16200000" flipH="1">
            <a:off x="3505200" y="764451"/>
            <a:ext cx="228600" cy="2286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3018504" y="1595274"/>
            <a:ext cx="258096" cy="14810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5400000">
            <a:off x="3716158" y="1335950"/>
            <a:ext cx="2286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5400000">
            <a:off x="2782094" y="1335156"/>
            <a:ext cx="2286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16200000" flipH="1">
            <a:off x="3169362" y="2093344"/>
            <a:ext cx="366878"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flipV="1">
            <a:off x="3952568" y="916850"/>
            <a:ext cx="228600" cy="15240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36" name="Straight Connector 35"/>
          <p:cNvCxnSpPr/>
          <p:nvPr/>
        </p:nvCxnSpPr>
        <p:spPr>
          <a:xfrm rot="16200000" flipH="1">
            <a:off x="3972232" y="1602651"/>
            <a:ext cx="228600" cy="2286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5400000" flipH="1" flipV="1">
            <a:off x="2590800" y="1632147"/>
            <a:ext cx="228600" cy="22860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39" name="Straight Connector 38"/>
          <p:cNvCxnSpPr/>
          <p:nvPr/>
        </p:nvCxnSpPr>
        <p:spPr>
          <a:xfrm>
            <a:off x="2514600" y="840650"/>
            <a:ext cx="304800" cy="15240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4114800" y="6882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45" name="TextBox 44"/>
          <p:cNvSpPr txBox="1"/>
          <p:nvPr/>
        </p:nvSpPr>
        <p:spPr>
          <a:xfrm>
            <a:off x="4114800" y="16143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49" name="TextBox 48"/>
          <p:cNvSpPr txBox="1"/>
          <p:nvPr/>
        </p:nvSpPr>
        <p:spPr>
          <a:xfrm>
            <a:off x="2362200" y="16905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51" name="TextBox 50"/>
          <p:cNvSpPr txBox="1"/>
          <p:nvPr/>
        </p:nvSpPr>
        <p:spPr>
          <a:xfrm>
            <a:off x="2286000" y="6237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55" name="TextBox 54"/>
          <p:cNvSpPr txBox="1"/>
          <p:nvPr/>
        </p:nvSpPr>
        <p:spPr>
          <a:xfrm>
            <a:off x="3190568" y="22024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56" name="Straight Connector 55"/>
          <p:cNvCxnSpPr/>
          <p:nvPr/>
        </p:nvCxnSpPr>
        <p:spPr>
          <a:xfrm rot="16200000" flipH="1">
            <a:off x="3169362" y="416942"/>
            <a:ext cx="366878"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7" name="TextBox 56"/>
          <p:cNvSpPr txBox="1"/>
          <p:nvPr/>
        </p:nvSpPr>
        <p:spPr>
          <a:xfrm>
            <a:off x="3190568" y="-5592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58" name="Straight Connector 57"/>
          <p:cNvCxnSpPr/>
          <p:nvPr/>
        </p:nvCxnSpPr>
        <p:spPr>
          <a:xfrm rot="5400000" flipH="1" flipV="1">
            <a:off x="2998840" y="735574"/>
            <a:ext cx="228600" cy="22860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60" name="Straight Connector 59"/>
          <p:cNvCxnSpPr/>
          <p:nvPr/>
        </p:nvCxnSpPr>
        <p:spPr>
          <a:xfrm>
            <a:off x="3011128" y="1647518"/>
            <a:ext cx="258096" cy="14810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5400000">
            <a:off x="3669454" y="1333320"/>
            <a:ext cx="2286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62" name="Hexagon 61"/>
          <p:cNvSpPr/>
          <p:nvPr/>
        </p:nvSpPr>
        <p:spPr>
          <a:xfrm rot="5400000">
            <a:off x="5486400" y="895350"/>
            <a:ext cx="914400" cy="914400"/>
          </a:xfrm>
          <a:prstGeom prst="hexagon">
            <a:avLst/>
          </a:prstGeom>
          <a:noFill/>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cxnSp>
        <p:nvCxnSpPr>
          <p:cNvPr id="63" name="Straight Connector 62"/>
          <p:cNvCxnSpPr/>
          <p:nvPr/>
        </p:nvCxnSpPr>
        <p:spPr>
          <a:xfrm rot="5400000">
            <a:off x="5447506" y="1389856"/>
            <a:ext cx="2286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a:off x="6019800" y="988758"/>
            <a:ext cx="304800" cy="1524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flipV="1">
            <a:off x="6019800" y="1561486"/>
            <a:ext cx="304800" cy="1524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flipV="1">
            <a:off x="6400800" y="971550"/>
            <a:ext cx="228600" cy="15240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70" name="Straight Connector 69"/>
          <p:cNvCxnSpPr/>
          <p:nvPr/>
        </p:nvCxnSpPr>
        <p:spPr>
          <a:xfrm rot="16200000" flipH="1">
            <a:off x="6420464" y="1581151"/>
            <a:ext cx="228600" cy="2286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1" name="TextBox 70"/>
          <p:cNvSpPr txBox="1"/>
          <p:nvPr/>
        </p:nvSpPr>
        <p:spPr>
          <a:xfrm>
            <a:off x="6563032" y="7429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72" name="TextBox 71"/>
          <p:cNvSpPr txBox="1"/>
          <p:nvPr/>
        </p:nvSpPr>
        <p:spPr>
          <a:xfrm>
            <a:off x="6563032" y="15928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73" name="Straight Connector 72"/>
          <p:cNvCxnSpPr/>
          <p:nvPr/>
        </p:nvCxnSpPr>
        <p:spPr>
          <a:xfrm rot="16200000" flipH="1">
            <a:off x="5769994" y="711910"/>
            <a:ext cx="366878"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5791200" y="23904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75" name="Straight Connector 74"/>
          <p:cNvCxnSpPr/>
          <p:nvPr/>
        </p:nvCxnSpPr>
        <p:spPr>
          <a:xfrm rot="16200000" flipH="1">
            <a:off x="5769994" y="2069389"/>
            <a:ext cx="366878"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6" name="TextBox 75"/>
          <p:cNvSpPr txBox="1"/>
          <p:nvPr/>
        </p:nvSpPr>
        <p:spPr>
          <a:xfrm>
            <a:off x="5791200" y="214404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77" name="Straight Connector 76"/>
          <p:cNvCxnSpPr/>
          <p:nvPr/>
        </p:nvCxnSpPr>
        <p:spPr>
          <a:xfrm rot="5400000" flipH="1" flipV="1">
            <a:off x="5257800" y="1571318"/>
            <a:ext cx="228600" cy="22860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78" name="Straight Connector 77"/>
          <p:cNvCxnSpPr/>
          <p:nvPr/>
        </p:nvCxnSpPr>
        <p:spPr>
          <a:xfrm>
            <a:off x="5181600" y="993050"/>
            <a:ext cx="304800" cy="15240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1" name="TextBox 80"/>
          <p:cNvSpPr txBox="1"/>
          <p:nvPr/>
        </p:nvSpPr>
        <p:spPr>
          <a:xfrm>
            <a:off x="4953000" y="7761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82" name="TextBox 81"/>
          <p:cNvSpPr txBox="1"/>
          <p:nvPr/>
        </p:nvSpPr>
        <p:spPr>
          <a:xfrm>
            <a:off x="4953000" y="15928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83" name="Hexagon 82"/>
          <p:cNvSpPr/>
          <p:nvPr/>
        </p:nvSpPr>
        <p:spPr>
          <a:xfrm rot="5400000">
            <a:off x="675968" y="3239722"/>
            <a:ext cx="914400" cy="914400"/>
          </a:xfrm>
          <a:prstGeom prst="hexagon">
            <a:avLst/>
          </a:prstGeom>
          <a:noFill/>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cxnSp>
        <p:nvCxnSpPr>
          <p:cNvPr id="84" name="Straight Connector 83"/>
          <p:cNvCxnSpPr/>
          <p:nvPr/>
        </p:nvCxnSpPr>
        <p:spPr>
          <a:xfrm rot="5400000">
            <a:off x="637074" y="3734228"/>
            <a:ext cx="2286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a:off x="1209368" y="3333130"/>
            <a:ext cx="304800" cy="1524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flipV="1">
            <a:off x="1209368" y="3905858"/>
            <a:ext cx="304800" cy="1524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flipV="1">
            <a:off x="1590368" y="3315922"/>
            <a:ext cx="228600" cy="15240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88" name="Straight Connector 87"/>
          <p:cNvCxnSpPr/>
          <p:nvPr/>
        </p:nvCxnSpPr>
        <p:spPr>
          <a:xfrm rot="16200000" flipH="1">
            <a:off x="1610032" y="3925523"/>
            <a:ext cx="228600" cy="2286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9" name="TextBox 88"/>
          <p:cNvSpPr txBox="1"/>
          <p:nvPr/>
        </p:nvSpPr>
        <p:spPr>
          <a:xfrm>
            <a:off x="1752600" y="308732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90" name="TextBox 89"/>
          <p:cNvSpPr txBox="1"/>
          <p:nvPr/>
        </p:nvSpPr>
        <p:spPr>
          <a:xfrm>
            <a:off x="1752600" y="393719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91" name="Straight Connector 90"/>
          <p:cNvCxnSpPr/>
          <p:nvPr/>
        </p:nvCxnSpPr>
        <p:spPr>
          <a:xfrm rot="16200000" flipH="1">
            <a:off x="959562" y="3056282"/>
            <a:ext cx="366878"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2" name="TextBox 91"/>
          <p:cNvSpPr txBox="1"/>
          <p:nvPr/>
        </p:nvSpPr>
        <p:spPr>
          <a:xfrm>
            <a:off x="980768" y="25834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93" name="Straight Connector 92"/>
          <p:cNvCxnSpPr/>
          <p:nvPr/>
        </p:nvCxnSpPr>
        <p:spPr>
          <a:xfrm rot="16200000" flipH="1">
            <a:off x="959562" y="4413761"/>
            <a:ext cx="366878"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4" name="TextBox 93"/>
          <p:cNvSpPr txBox="1"/>
          <p:nvPr/>
        </p:nvSpPr>
        <p:spPr>
          <a:xfrm>
            <a:off x="980768" y="44884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95" name="Straight Connector 94"/>
          <p:cNvCxnSpPr/>
          <p:nvPr/>
        </p:nvCxnSpPr>
        <p:spPr>
          <a:xfrm rot="5400000" flipH="1" flipV="1">
            <a:off x="447368" y="3915690"/>
            <a:ext cx="228600" cy="22860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96" name="Straight Connector 95"/>
          <p:cNvCxnSpPr/>
          <p:nvPr/>
        </p:nvCxnSpPr>
        <p:spPr>
          <a:xfrm>
            <a:off x="371168" y="3337422"/>
            <a:ext cx="304800" cy="15240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97" name="TextBox 96"/>
          <p:cNvSpPr txBox="1"/>
          <p:nvPr/>
        </p:nvSpPr>
        <p:spPr>
          <a:xfrm>
            <a:off x="142568" y="310882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98" name="TextBox 97"/>
          <p:cNvSpPr txBox="1"/>
          <p:nvPr/>
        </p:nvSpPr>
        <p:spPr>
          <a:xfrm>
            <a:off x="142568" y="392552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99" name="Hexagon 98"/>
          <p:cNvSpPr/>
          <p:nvPr/>
        </p:nvSpPr>
        <p:spPr>
          <a:xfrm rot="5400000">
            <a:off x="3200400" y="3315922"/>
            <a:ext cx="914400" cy="914400"/>
          </a:xfrm>
          <a:prstGeom prst="hexagon">
            <a:avLst/>
          </a:prstGeom>
          <a:noFill/>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cxnSp>
        <p:nvCxnSpPr>
          <p:cNvPr id="103" name="Straight Connector 102"/>
          <p:cNvCxnSpPr/>
          <p:nvPr/>
        </p:nvCxnSpPr>
        <p:spPr>
          <a:xfrm flipV="1">
            <a:off x="4114800" y="3392122"/>
            <a:ext cx="228600" cy="15240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104" name="Straight Connector 103"/>
          <p:cNvCxnSpPr/>
          <p:nvPr/>
        </p:nvCxnSpPr>
        <p:spPr>
          <a:xfrm rot="16200000" flipH="1">
            <a:off x="4134464" y="4001723"/>
            <a:ext cx="228600" cy="2286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05" name="TextBox 104"/>
          <p:cNvSpPr txBox="1"/>
          <p:nvPr/>
        </p:nvSpPr>
        <p:spPr>
          <a:xfrm>
            <a:off x="4277032" y="316352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06" name="TextBox 105"/>
          <p:cNvSpPr txBox="1"/>
          <p:nvPr/>
        </p:nvSpPr>
        <p:spPr>
          <a:xfrm>
            <a:off x="4277032" y="401339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107" name="Straight Connector 106"/>
          <p:cNvCxnSpPr/>
          <p:nvPr/>
        </p:nvCxnSpPr>
        <p:spPr>
          <a:xfrm rot="16200000" flipH="1">
            <a:off x="3483994" y="3132482"/>
            <a:ext cx="366878"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08" name="TextBox 107"/>
          <p:cNvSpPr txBox="1"/>
          <p:nvPr/>
        </p:nvSpPr>
        <p:spPr>
          <a:xfrm>
            <a:off x="3505200" y="26596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109" name="Straight Connector 108"/>
          <p:cNvCxnSpPr/>
          <p:nvPr/>
        </p:nvCxnSpPr>
        <p:spPr>
          <a:xfrm rot="16200000" flipH="1">
            <a:off x="3483994" y="4489961"/>
            <a:ext cx="366878" cy="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0" name="TextBox 109"/>
          <p:cNvSpPr txBox="1"/>
          <p:nvPr/>
        </p:nvSpPr>
        <p:spPr>
          <a:xfrm>
            <a:off x="3505200" y="45646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111" name="Straight Connector 110"/>
          <p:cNvCxnSpPr/>
          <p:nvPr/>
        </p:nvCxnSpPr>
        <p:spPr>
          <a:xfrm rot="5400000" flipH="1" flipV="1">
            <a:off x="2971800" y="3991890"/>
            <a:ext cx="228600" cy="228600"/>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112" name="Straight Connector 111"/>
          <p:cNvCxnSpPr/>
          <p:nvPr/>
        </p:nvCxnSpPr>
        <p:spPr>
          <a:xfrm>
            <a:off x="2895600" y="3413622"/>
            <a:ext cx="304800" cy="152401"/>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3" name="TextBox 112"/>
          <p:cNvSpPr txBox="1"/>
          <p:nvPr/>
        </p:nvSpPr>
        <p:spPr>
          <a:xfrm>
            <a:off x="2667000" y="319669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14" name="TextBox 113"/>
          <p:cNvSpPr txBox="1"/>
          <p:nvPr/>
        </p:nvSpPr>
        <p:spPr>
          <a:xfrm>
            <a:off x="2667000" y="401339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15" name="Oval 114"/>
          <p:cNvSpPr/>
          <p:nvPr/>
        </p:nvSpPr>
        <p:spPr>
          <a:xfrm>
            <a:off x="3276600" y="3409950"/>
            <a:ext cx="762000" cy="6858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Hexagon 115"/>
          <p:cNvSpPr/>
          <p:nvPr/>
        </p:nvSpPr>
        <p:spPr>
          <a:xfrm rot="5400000">
            <a:off x="5334000" y="3181350"/>
            <a:ext cx="914400" cy="914400"/>
          </a:xfrm>
          <a:prstGeom prst="hexagon">
            <a:avLst/>
          </a:prstGeom>
          <a:noFill/>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cxnSp>
        <p:nvCxnSpPr>
          <p:cNvPr id="117" name="Straight Connector 116"/>
          <p:cNvCxnSpPr/>
          <p:nvPr/>
        </p:nvCxnSpPr>
        <p:spPr>
          <a:xfrm rot="5400000">
            <a:off x="5295106" y="3675856"/>
            <a:ext cx="2286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5867400" y="3274758"/>
            <a:ext cx="304800" cy="1524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p:cNvCxnSpPr/>
          <p:nvPr/>
        </p:nvCxnSpPr>
        <p:spPr>
          <a:xfrm flipV="1">
            <a:off x="5867400" y="3847486"/>
            <a:ext cx="304800" cy="1524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0" name="Hexagon 119"/>
          <p:cNvSpPr/>
          <p:nvPr/>
        </p:nvSpPr>
        <p:spPr>
          <a:xfrm rot="5400000">
            <a:off x="6934200" y="3181350"/>
            <a:ext cx="914400" cy="914400"/>
          </a:xfrm>
          <a:prstGeom prst="hexagon">
            <a:avLst/>
          </a:prstGeom>
          <a:noFill/>
          <a:ln>
            <a:solidFill>
              <a:schemeClr val="bg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21" name="Oval 120"/>
          <p:cNvSpPr/>
          <p:nvPr/>
        </p:nvSpPr>
        <p:spPr>
          <a:xfrm>
            <a:off x="7010400" y="3275378"/>
            <a:ext cx="762000" cy="6858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 name="TextBox 121"/>
          <p:cNvSpPr txBox="1"/>
          <p:nvPr/>
        </p:nvSpPr>
        <p:spPr>
          <a:xfrm>
            <a:off x="1524000" y="2126218"/>
            <a:ext cx="1828800" cy="369332"/>
          </a:xfrm>
          <a:prstGeom prst="rect">
            <a:avLst/>
          </a:prstGeom>
          <a:noFill/>
        </p:spPr>
        <p:txBody>
          <a:bodyPr wrap="square" rtlCol="0">
            <a:spAutoFit/>
          </a:bodyPr>
          <a:lstStyle/>
          <a:p>
            <a:r>
              <a:rPr lang="en-US" dirty="0" smtClean="0">
                <a:solidFill>
                  <a:schemeClr val="bg1"/>
                </a:solidFill>
              </a:rPr>
              <a:t>(a)Benzene</a:t>
            </a:r>
            <a:endParaRPr lang="en-US" dirty="0">
              <a:solidFill>
                <a:schemeClr val="bg1"/>
              </a:solidFill>
            </a:endParaRPr>
          </a:p>
        </p:txBody>
      </p:sp>
      <p:sp>
        <p:nvSpPr>
          <p:cNvPr id="123" name="TextBox 122"/>
          <p:cNvSpPr txBox="1"/>
          <p:nvPr/>
        </p:nvSpPr>
        <p:spPr>
          <a:xfrm>
            <a:off x="6400800" y="2202418"/>
            <a:ext cx="1828800" cy="369332"/>
          </a:xfrm>
          <a:prstGeom prst="rect">
            <a:avLst/>
          </a:prstGeom>
          <a:noFill/>
        </p:spPr>
        <p:txBody>
          <a:bodyPr wrap="square" rtlCol="0">
            <a:spAutoFit/>
          </a:bodyPr>
          <a:lstStyle/>
          <a:p>
            <a:r>
              <a:rPr lang="en-US" dirty="0" smtClean="0">
                <a:solidFill>
                  <a:schemeClr val="bg1"/>
                </a:solidFill>
              </a:rPr>
              <a:t>(b)Benzene</a:t>
            </a:r>
            <a:endParaRPr lang="en-US" dirty="0">
              <a:solidFill>
                <a:schemeClr val="bg1"/>
              </a:solidFill>
            </a:endParaRPr>
          </a:p>
        </p:txBody>
      </p:sp>
      <p:sp>
        <p:nvSpPr>
          <p:cNvPr id="124" name="TextBox 123"/>
          <p:cNvSpPr txBox="1"/>
          <p:nvPr/>
        </p:nvSpPr>
        <p:spPr>
          <a:xfrm>
            <a:off x="533400" y="4793218"/>
            <a:ext cx="1828800" cy="369332"/>
          </a:xfrm>
          <a:prstGeom prst="rect">
            <a:avLst/>
          </a:prstGeom>
          <a:noFill/>
        </p:spPr>
        <p:txBody>
          <a:bodyPr wrap="square" rtlCol="0">
            <a:spAutoFit/>
          </a:bodyPr>
          <a:lstStyle/>
          <a:p>
            <a:r>
              <a:rPr lang="en-US" dirty="0" smtClean="0">
                <a:solidFill>
                  <a:schemeClr val="bg1"/>
                </a:solidFill>
              </a:rPr>
              <a:t>(c)Benzene</a:t>
            </a:r>
            <a:endParaRPr lang="en-US" dirty="0">
              <a:solidFill>
                <a:schemeClr val="bg1"/>
              </a:solidFill>
            </a:endParaRPr>
          </a:p>
        </p:txBody>
      </p:sp>
      <p:sp>
        <p:nvSpPr>
          <p:cNvPr id="125" name="TextBox 124"/>
          <p:cNvSpPr txBox="1"/>
          <p:nvPr/>
        </p:nvSpPr>
        <p:spPr>
          <a:xfrm>
            <a:off x="2743200" y="4793218"/>
            <a:ext cx="1828800" cy="369332"/>
          </a:xfrm>
          <a:prstGeom prst="rect">
            <a:avLst/>
          </a:prstGeom>
          <a:noFill/>
        </p:spPr>
        <p:txBody>
          <a:bodyPr wrap="square" rtlCol="0">
            <a:spAutoFit/>
          </a:bodyPr>
          <a:lstStyle/>
          <a:p>
            <a:r>
              <a:rPr lang="en-US" dirty="0" smtClean="0">
                <a:solidFill>
                  <a:schemeClr val="bg1"/>
                </a:solidFill>
              </a:rPr>
              <a:t>(d)Benzene</a:t>
            </a:r>
            <a:endParaRPr lang="en-US" dirty="0">
              <a:solidFill>
                <a:schemeClr val="bg1"/>
              </a:solidFill>
            </a:endParaRPr>
          </a:p>
        </p:txBody>
      </p:sp>
      <p:sp>
        <p:nvSpPr>
          <p:cNvPr id="126" name="TextBox 125"/>
          <p:cNvSpPr txBox="1"/>
          <p:nvPr/>
        </p:nvSpPr>
        <p:spPr>
          <a:xfrm>
            <a:off x="5029200" y="4259818"/>
            <a:ext cx="1828800" cy="369332"/>
          </a:xfrm>
          <a:prstGeom prst="rect">
            <a:avLst/>
          </a:prstGeom>
          <a:noFill/>
        </p:spPr>
        <p:txBody>
          <a:bodyPr wrap="square" rtlCol="0">
            <a:spAutoFit/>
          </a:bodyPr>
          <a:lstStyle/>
          <a:p>
            <a:r>
              <a:rPr lang="en-US" dirty="0" smtClean="0">
                <a:solidFill>
                  <a:schemeClr val="bg1"/>
                </a:solidFill>
              </a:rPr>
              <a:t>(e)Benzene</a:t>
            </a:r>
            <a:endParaRPr lang="en-US" dirty="0">
              <a:solidFill>
                <a:schemeClr val="bg1"/>
              </a:solidFill>
            </a:endParaRPr>
          </a:p>
        </p:txBody>
      </p:sp>
      <p:sp>
        <p:nvSpPr>
          <p:cNvPr id="127" name="TextBox 126"/>
          <p:cNvSpPr txBox="1"/>
          <p:nvPr/>
        </p:nvSpPr>
        <p:spPr>
          <a:xfrm>
            <a:off x="6477000" y="4259818"/>
            <a:ext cx="1828800" cy="369332"/>
          </a:xfrm>
          <a:prstGeom prst="rect">
            <a:avLst/>
          </a:prstGeom>
          <a:noFill/>
        </p:spPr>
        <p:txBody>
          <a:bodyPr wrap="square" rtlCol="0">
            <a:spAutoFit/>
          </a:bodyPr>
          <a:lstStyle/>
          <a:p>
            <a:r>
              <a:rPr lang="en-US" dirty="0" smtClean="0">
                <a:solidFill>
                  <a:schemeClr val="bg1"/>
                </a:solidFill>
              </a:rPr>
              <a:t>(f)Benzene</a:t>
            </a:r>
            <a:endParaRPr lang="en-US" dirty="0">
              <a:solidFill>
                <a:schemeClr val="bg1"/>
              </a:solidFill>
            </a:endParaRPr>
          </a:p>
        </p:txBody>
      </p:sp>
    </p:spTree>
  </p:cSld>
  <p:clrMapOvr>
    <a:masterClrMapping/>
  </p:clrMapOvr>
  <p:transition spd="slow">
    <p:cu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5" name="Rectangle 14"/>
          <p:cNvSpPr/>
          <p:nvPr/>
        </p:nvSpPr>
        <p:spPr>
          <a:xfrm>
            <a:off x="2362200" y="133350"/>
            <a:ext cx="7010400" cy="2800767"/>
          </a:xfrm>
          <a:prstGeom prst="rect">
            <a:avLst/>
          </a:prstGeom>
        </p:spPr>
        <p:txBody>
          <a:bodyPr wrap="square">
            <a:spAutoFit/>
          </a:bodyPr>
          <a:lstStyle/>
          <a:p>
            <a:pPr lvl="0" fontAlgn="base">
              <a:spcBef>
                <a:spcPct val="0"/>
              </a:spcBef>
              <a:spcAft>
                <a:spcPct val="0"/>
              </a:spcAft>
            </a:pPr>
            <a:r>
              <a:rPr lang="en-US" sz="2800" b="1" dirty="0" smtClean="0">
                <a:solidFill>
                  <a:srgbClr val="00B0F0"/>
                </a:solidFill>
                <a:latin typeface="Arial" pitchFamily="34" charset="0"/>
                <a:ea typeface="Times New Roman" pitchFamily="18" charset="0"/>
                <a:cs typeface="Arial" pitchFamily="34" charset="0"/>
              </a:rPr>
              <a:t>Hydrocarbons: Nomenclature</a:t>
            </a:r>
          </a:p>
          <a:p>
            <a:pPr lvl="0" fontAlgn="base">
              <a:spcBef>
                <a:spcPct val="0"/>
              </a:spcBef>
              <a:spcAft>
                <a:spcPct val="0"/>
              </a:spcAft>
            </a:pPr>
            <a:endParaRPr lang="en-US" sz="1100" dirty="0" smtClean="0">
              <a:latin typeface="Arial" pitchFamily="34" charset="0"/>
              <a:cs typeface="Arial" pitchFamily="34" charset="0"/>
            </a:endParaRPr>
          </a:p>
          <a:p>
            <a:pPr lvl="0" eaLnBrk="0" fontAlgn="base" hangingPunct="0">
              <a:spcBef>
                <a:spcPct val="0"/>
              </a:spcBef>
              <a:spcAft>
                <a:spcPct val="0"/>
              </a:spcAft>
            </a:pPr>
            <a:r>
              <a:rPr lang="en-US" dirty="0" smtClean="0">
                <a:solidFill>
                  <a:srgbClr val="FF0000"/>
                </a:solidFill>
                <a:latin typeface="Arial" pitchFamily="34" charset="0"/>
                <a:ea typeface="Times New Roman" pitchFamily="18" charset="0"/>
                <a:cs typeface="Arial" pitchFamily="34" charset="0"/>
              </a:rPr>
              <a:t>Functional Group: </a:t>
            </a:r>
          </a:p>
          <a:p>
            <a:pPr lvl="0" eaLnBrk="0" fontAlgn="base" hangingPunct="0">
              <a:spcBef>
                <a:spcPct val="0"/>
              </a:spcBef>
              <a:spcAft>
                <a:spcPct val="0"/>
              </a:spcAft>
            </a:pPr>
            <a:r>
              <a:rPr lang="en-US" dirty="0" smtClean="0">
                <a:solidFill>
                  <a:schemeClr val="bg1"/>
                </a:solidFill>
                <a:latin typeface="Arial" pitchFamily="34" charset="0"/>
                <a:ea typeface="Times New Roman" pitchFamily="18" charset="0"/>
                <a:cs typeface="Arial" pitchFamily="34" charset="0"/>
              </a:rPr>
              <a:t>Single atom or group of atoms, that have similar chemical properties are called functional group. For example: Halogen group, Carboxyl group, </a:t>
            </a:r>
            <a:r>
              <a:rPr lang="en-US" dirty="0" err="1" smtClean="0">
                <a:solidFill>
                  <a:schemeClr val="bg1"/>
                </a:solidFill>
                <a:latin typeface="Arial" pitchFamily="34" charset="0"/>
                <a:ea typeface="Times New Roman" pitchFamily="18" charset="0"/>
                <a:cs typeface="Arial" pitchFamily="34" charset="0"/>
              </a:rPr>
              <a:t>Aldehyde</a:t>
            </a:r>
            <a:r>
              <a:rPr lang="en-US" dirty="0" smtClean="0">
                <a:solidFill>
                  <a:schemeClr val="bg1"/>
                </a:solidFill>
                <a:latin typeface="Arial" pitchFamily="34" charset="0"/>
                <a:ea typeface="Times New Roman" pitchFamily="18" charset="0"/>
                <a:cs typeface="Arial" pitchFamily="34" charset="0"/>
              </a:rPr>
              <a:t> group, etc.</a:t>
            </a:r>
          </a:p>
          <a:p>
            <a:pPr lvl="0" eaLnBrk="0" fontAlgn="base" hangingPunct="0">
              <a:spcBef>
                <a:spcPct val="0"/>
              </a:spcBef>
              <a:spcAft>
                <a:spcPct val="0"/>
              </a:spcAft>
            </a:pPr>
            <a:endParaRPr lang="en-US" sz="11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dirty="0" smtClean="0">
                <a:solidFill>
                  <a:srgbClr val="FF0000"/>
                </a:solidFill>
                <a:latin typeface="Arial" pitchFamily="34" charset="0"/>
                <a:ea typeface="Times New Roman" pitchFamily="18" charset="0"/>
                <a:cs typeface="Arial" pitchFamily="34" charset="0"/>
              </a:rPr>
              <a:t>Alkyl group: −R</a:t>
            </a:r>
          </a:p>
          <a:p>
            <a:pPr lvl="0" eaLnBrk="0" fontAlgn="base" hangingPunct="0">
              <a:spcBef>
                <a:spcPct val="0"/>
              </a:spcBef>
              <a:spcAft>
                <a:spcPct val="0"/>
              </a:spcAft>
            </a:pPr>
            <a:r>
              <a:rPr lang="en-US" dirty="0" smtClean="0">
                <a:solidFill>
                  <a:srgbClr val="FF0000"/>
                </a:solidFill>
                <a:latin typeface="Arial" pitchFamily="34" charset="0"/>
                <a:ea typeface="Times New Roman" pitchFamily="18" charset="0"/>
                <a:cs typeface="Arial" pitchFamily="34" charset="0"/>
              </a:rPr>
              <a:t> </a:t>
            </a:r>
            <a:r>
              <a:rPr lang="en-US" dirty="0" smtClean="0">
                <a:solidFill>
                  <a:schemeClr val="bg1"/>
                </a:solidFill>
                <a:latin typeface="Arial" pitchFamily="34" charset="0"/>
                <a:ea typeface="Times New Roman" pitchFamily="18" charset="0"/>
                <a:cs typeface="Arial" pitchFamily="34" charset="0"/>
              </a:rPr>
              <a:t>is known as alkyl group.</a:t>
            </a:r>
            <a:endParaRPr lang="en-US" sz="11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dirty="0" smtClean="0">
                <a:solidFill>
                  <a:schemeClr val="bg1"/>
                </a:solidFill>
                <a:latin typeface="Arial" pitchFamily="34" charset="0"/>
                <a:ea typeface="Times New Roman" pitchFamily="18" charset="0"/>
                <a:cs typeface="Arial" pitchFamily="34" charset="0"/>
              </a:rPr>
              <a:t>Examples: −CH</a:t>
            </a:r>
            <a:r>
              <a:rPr lang="en-US" baseline="-30000" dirty="0" smtClean="0">
                <a:solidFill>
                  <a:schemeClr val="bg1"/>
                </a:solidFill>
                <a:latin typeface="Arial" pitchFamily="34" charset="0"/>
                <a:ea typeface="Times New Roman" pitchFamily="18" charset="0"/>
                <a:cs typeface="Arial" pitchFamily="34" charset="0"/>
              </a:rPr>
              <a:t>3</a:t>
            </a:r>
            <a:r>
              <a:rPr lang="en-US" dirty="0" smtClean="0">
                <a:solidFill>
                  <a:schemeClr val="bg1"/>
                </a:solidFill>
                <a:latin typeface="Calibri"/>
                <a:ea typeface="Times New Roman" pitchFamily="18" charset="0"/>
                <a:cs typeface="Arial" pitchFamily="34" charset="0"/>
              </a:rPr>
              <a:t> </a:t>
            </a:r>
            <a:r>
              <a:rPr lang="en-US" dirty="0" smtClean="0">
                <a:solidFill>
                  <a:schemeClr val="bg1"/>
                </a:solidFill>
                <a:latin typeface="Arial" pitchFamily="34" charset="0"/>
                <a:ea typeface="Times New Roman" pitchFamily="18" charset="0"/>
                <a:cs typeface="Arial" pitchFamily="34" charset="0"/>
              </a:rPr>
              <a:t>(Methyl) −C</a:t>
            </a:r>
            <a:r>
              <a:rPr lang="en-US" baseline="-30000" dirty="0" smtClean="0">
                <a:solidFill>
                  <a:schemeClr val="bg1"/>
                </a:solidFill>
                <a:latin typeface="Arial" pitchFamily="34" charset="0"/>
                <a:ea typeface="Times New Roman" pitchFamily="18" charset="0"/>
                <a:cs typeface="Arial" pitchFamily="34" charset="0"/>
              </a:rPr>
              <a:t>2</a:t>
            </a:r>
            <a:r>
              <a:rPr lang="en-US" dirty="0" smtClean="0">
                <a:solidFill>
                  <a:schemeClr val="bg1"/>
                </a:solidFill>
                <a:latin typeface="Arial" pitchFamily="34" charset="0"/>
                <a:ea typeface="Times New Roman" pitchFamily="18" charset="0"/>
                <a:cs typeface="Arial" pitchFamily="34" charset="0"/>
              </a:rPr>
              <a:t>H</a:t>
            </a:r>
            <a:r>
              <a:rPr lang="en-US" baseline="-30000" dirty="0" smtClean="0">
                <a:solidFill>
                  <a:schemeClr val="bg1"/>
                </a:solidFill>
                <a:latin typeface="Arial" pitchFamily="34" charset="0"/>
                <a:ea typeface="Times New Roman" pitchFamily="18" charset="0"/>
                <a:cs typeface="Arial" pitchFamily="34" charset="0"/>
              </a:rPr>
              <a:t>5</a:t>
            </a:r>
            <a:r>
              <a:rPr lang="en-US" dirty="0" smtClean="0">
                <a:solidFill>
                  <a:schemeClr val="bg1"/>
                </a:solidFill>
                <a:latin typeface="Calibri"/>
                <a:ea typeface="Times New Roman" pitchFamily="18" charset="0"/>
                <a:cs typeface="Arial" pitchFamily="34" charset="0"/>
              </a:rPr>
              <a:t> </a:t>
            </a:r>
            <a:r>
              <a:rPr lang="en-US" dirty="0" smtClean="0">
                <a:solidFill>
                  <a:schemeClr val="bg1"/>
                </a:solidFill>
                <a:latin typeface="Arial" pitchFamily="34" charset="0"/>
                <a:ea typeface="Times New Roman" pitchFamily="18" charset="0"/>
                <a:cs typeface="Arial" pitchFamily="34" charset="0"/>
              </a:rPr>
              <a:t>(Ethyl), −C</a:t>
            </a:r>
            <a:r>
              <a:rPr lang="en-US" baseline="-30000" dirty="0" smtClean="0">
                <a:solidFill>
                  <a:schemeClr val="bg1"/>
                </a:solidFill>
                <a:latin typeface="Arial" pitchFamily="34" charset="0"/>
                <a:ea typeface="Times New Roman" pitchFamily="18" charset="0"/>
                <a:cs typeface="Arial" pitchFamily="34" charset="0"/>
              </a:rPr>
              <a:t>3</a:t>
            </a:r>
            <a:r>
              <a:rPr lang="en-US" dirty="0" smtClean="0">
                <a:solidFill>
                  <a:schemeClr val="bg1"/>
                </a:solidFill>
                <a:latin typeface="Arial" pitchFamily="34" charset="0"/>
                <a:ea typeface="Times New Roman" pitchFamily="18" charset="0"/>
                <a:cs typeface="Arial" pitchFamily="34" charset="0"/>
              </a:rPr>
              <a:t>H</a:t>
            </a:r>
            <a:r>
              <a:rPr lang="en-US" baseline="-30000" dirty="0" smtClean="0">
                <a:solidFill>
                  <a:schemeClr val="bg1"/>
                </a:solidFill>
                <a:latin typeface="Arial" pitchFamily="34" charset="0"/>
                <a:ea typeface="Times New Roman" pitchFamily="18" charset="0"/>
                <a:cs typeface="Arial" pitchFamily="34" charset="0"/>
              </a:rPr>
              <a:t>7</a:t>
            </a:r>
            <a:r>
              <a:rPr lang="en-US" dirty="0" smtClean="0">
                <a:solidFill>
                  <a:schemeClr val="bg1"/>
                </a:solidFill>
                <a:latin typeface="Calibri"/>
                <a:ea typeface="Times New Roman" pitchFamily="18" charset="0"/>
                <a:cs typeface="Arial" pitchFamily="34" charset="0"/>
              </a:rPr>
              <a:t> </a:t>
            </a:r>
            <a:r>
              <a:rPr lang="en-US" dirty="0" smtClean="0">
                <a:solidFill>
                  <a:schemeClr val="bg1"/>
                </a:solidFill>
                <a:latin typeface="Arial" pitchFamily="34" charset="0"/>
                <a:ea typeface="Times New Roman" pitchFamily="18" charset="0"/>
                <a:cs typeface="Arial" pitchFamily="34" charset="0"/>
              </a:rPr>
              <a:t>(</a:t>
            </a:r>
            <a:r>
              <a:rPr lang="en-US" dirty="0" err="1" smtClean="0">
                <a:solidFill>
                  <a:schemeClr val="bg1"/>
                </a:solidFill>
                <a:latin typeface="Arial" pitchFamily="34" charset="0"/>
                <a:ea typeface="Times New Roman" pitchFamily="18" charset="0"/>
                <a:cs typeface="Arial" pitchFamily="34" charset="0"/>
              </a:rPr>
              <a:t>Propyl</a:t>
            </a:r>
            <a:r>
              <a:rPr lang="en-US" dirty="0" smtClean="0">
                <a:solidFill>
                  <a:schemeClr val="bg1"/>
                </a:solidFill>
                <a:latin typeface="Arial" pitchFamily="34" charset="0"/>
                <a:ea typeface="Times New Roman" pitchFamily="18" charset="0"/>
                <a:cs typeface="Arial" pitchFamily="34" charset="0"/>
              </a:rPr>
              <a:t>)</a:t>
            </a:r>
            <a:endParaRPr lang="en-US" sz="1100" dirty="0" smtClean="0">
              <a:solidFill>
                <a:schemeClr val="bg1"/>
              </a:solidFill>
              <a:latin typeface="Arial" pitchFamily="34" charset="0"/>
              <a:cs typeface="Arial" pitchFamily="34" charset="0"/>
            </a:endParaRPr>
          </a:p>
        </p:txBody>
      </p:sp>
      <p:sp>
        <p:nvSpPr>
          <p:cNvPr id="18" name="TextBox 17"/>
          <p:cNvSpPr txBox="1"/>
          <p:nvPr/>
        </p:nvSpPr>
        <p:spPr>
          <a:xfrm>
            <a:off x="2241752" y="346710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19" name="Straight Connector 18"/>
          <p:cNvCxnSpPr/>
          <p:nvPr/>
        </p:nvCxnSpPr>
        <p:spPr>
          <a:xfrm rot="5400000" flipH="1" flipV="1">
            <a:off x="2317158" y="345464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20" name="Straight Connector 19"/>
          <p:cNvCxnSpPr/>
          <p:nvPr/>
        </p:nvCxnSpPr>
        <p:spPr>
          <a:xfrm rot="5400000" flipH="1" flipV="1">
            <a:off x="2338410" y="385530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21" name="Straight Connector 20"/>
          <p:cNvCxnSpPr/>
          <p:nvPr/>
        </p:nvCxnSpPr>
        <p:spPr>
          <a:xfrm>
            <a:off x="2521968" y="366278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2" name="TextBox 21"/>
          <p:cNvSpPr txBox="1"/>
          <p:nvPr/>
        </p:nvSpPr>
        <p:spPr>
          <a:xfrm>
            <a:off x="2214712" y="308610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3" name="TextBox 22"/>
          <p:cNvSpPr txBox="1"/>
          <p:nvPr/>
        </p:nvSpPr>
        <p:spPr>
          <a:xfrm>
            <a:off x="2244208" y="381428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4" name="TextBox 23"/>
          <p:cNvSpPr txBox="1"/>
          <p:nvPr/>
        </p:nvSpPr>
        <p:spPr>
          <a:xfrm>
            <a:off x="1912376" y="348061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26" name="Straight Connector 25"/>
          <p:cNvCxnSpPr/>
          <p:nvPr/>
        </p:nvCxnSpPr>
        <p:spPr>
          <a:xfrm>
            <a:off x="2180304" y="366005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7" name="TextBox 26"/>
          <p:cNvSpPr txBox="1"/>
          <p:nvPr/>
        </p:nvSpPr>
        <p:spPr>
          <a:xfrm>
            <a:off x="3453576" y="346710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28" name="Straight Connector 27"/>
          <p:cNvCxnSpPr/>
          <p:nvPr/>
        </p:nvCxnSpPr>
        <p:spPr>
          <a:xfrm rot="5400000" flipH="1" flipV="1">
            <a:off x="3528982" y="345464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29" name="Straight Connector 28"/>
          <p:cNvCxnSpPr/>
          <p:nvPr/>
        </p:nvCxnSpPr>
        <p:spPr>
          <a:xfrm rot="5400000" flipH="1" flipV="1">
            <a:off x="3550234" y="385530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30" name="Straight Connector 29"/>
          <p:cNvCxnSpPr/>
          <p:nvPr/>
        </p:nvCxnSpPr>
        <p:spPr>
          <a:xfrm>
            <a:off x="3733792" y="366278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31" name="TextBox 30"/>
          <p:cNvSpPr txBox="1"/>
          <p:nvPr/>
        </p:nvSpPr>
        <p:spPr>
          <a:xfrm>
            <a:off x="3426536" y="308610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32" name="TextBox 31"/>
          <p:cNvSpPr txBox="1"/>
          <p:nvPr/>
        </p:nvSpPr>
        <p:spPr>
          <a:xfrm>
            <a:off x="3456032" y="38321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33" name="TextBox 32"/>
          <p:cNvSpPr txBox="1"/>
          <p:nvPr/>
        </p:nvSpPr>
        <p:spPr>
          <a:xfrm>
            <a:off x="3124200" y="348061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34" name="Straight Connector 33"/>
          <p:cNvCxnSpPr/>
          <p:nvPr/>
        </p:nvCxnSpPr>
        <p:spPr>
          <a:xfrm>
            <a:off x="3392128" y="366005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35" name="Straight Connector 34"/>
          <p:cNvCxnSpPr/>
          <p:nvPr/>
        </p:nvCxnSpPr>
        <p:spPr>
          <a:xfrm rot="5400000" flipH="1" flipV="1">
            <a:off x="3912446" y="348535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36" name="TextBox 35"/>
          <p:cNvSpPr txBox="1"/>
          <p:nvPr/>
        </p:nvSpPr>
        <p:spPr>
          <a:xfrm>
            <a:off x="3810000" y="31168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37" name="TextBox 36"/>
          <p:cNvSpPr txBox="1"/>
          <p:nvPr/>
        </p:nvSpPr>
        <p:spPr>
          <a:xfrm>
            <a:off x="3810000" y="349781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38" name="TextBox 37"/>
          <p:cNvSpPr txBox="1"/>
          <p:nvPr/>
        </p:nvSpPr>
        <p:spPr>
          <a:xfrm>
            <a:off x="3810000" y="387082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39" name="Straight Connector 38"/>
          <p:cNvCxnSpPr/>
          <p:nvPr/>
        </p:nvCxnSpPr>
        <p:spPr>
          <a:xfrm rot="5400000" flipH="1" flipV="1">
            <a:off x="3916490" y="3858360"/>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0" name="Straight Connector 39"/>
          <p:cNvCxnSpPr/>
          <p:nvPr/>
        </p:nvCxnSpPr>
        <p:spPr>
          <a:xfrm>
            <a:off x="4114800" y="369533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41" name="TextBox 40"/>
          <p:cNvSpPr txBox="1"/>
          <p:nvPr/>
        </p:nvSpPr>
        <p:spPr>
          <a:xfrm>
            <a:off x="5206176" y="349781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42" name="Straight Connector 41"/>
          <p:cNvCxnSpPr/>
          <p:nvPr/>
        </p:nvCxnSpPr>
        <p:spPr>
          <a:xfrm rot="5400000" flipH="1" flipV="1">
            <a:off x="5281582" y="348535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3" name="Straight Connector 42"/>
          <p:cNvCxnSpPr/>
          <p:nvPr/>
        </p:nvCxnSpPr>
        <p:spPr>
          <a:xfrm rot="5400000" flipH="1" flipV="1">
            <a:off x="5302834" y="3886020"/>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4" name="Straight Connector 43"/>
          <p:cNvCxnSpPr/>
          <p:nvPr/>
        </p:nvCxnSpPr>
        <p:spPr>
          <a:xfrm>
            <a:off x="5486392" y="369349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45" name="TextBox 44"/>
          <p:cNvSpPr txBox="1"/>
          <p:nvPr/>
        </p:nvSpPr>
        <p:spPr>
          <a:xfrm>
            <a:off x="5179136" y="31168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46" name="TextBox 45"/>
          <p:cNvSpPr txBox="1"/>
          <p:nvPr/>
        </p:nvSpPr>
        <p:spPr>
          <a:xfrm>
            <a:off x="5208632" y="386282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47" name="TextBox 46"/>
          <p:cNvSpPr txBox="1"/>
          <p:nvPr/>
        </p:nvSpPr>
        <p:spPr>
          <a:xfrm>
            <a:off x="4876800" y="351132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48" name="Straight Connector 47"/>
          <p:cNvCxnSpPr/>
          <p:nvPr/>
        </p:nvCxnSpPr>
        <p:spPr>
          <a:xfrm>
            <a:off x="5144728" y="369076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49" name="Straight Connector 48"/>
          <p:cNvCxnSpPr/>
          <p:nvPr/>
        </p:nvCxnSpPr>
        <p:spPr>
          <a:xfrm rot="5400000" flipH="1" flipV="1">
            <a:off x="5665046" y="351606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50" name="TextBox 49"/>
          <p:cNvSpPr txBox="1"/>
          <p:nvPr/>
        </p:nvSpPr>
        <p:spPr>
          <a:xfrm>
            <a:off x="5562600" y="314753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51" name="TextBox 50"/>
          <p:cNvSpPr txBox="1"/>
          <p:nvPr/>
        </p:nvSpPr>
        <p:spPr>
          <a:xfrm>
            <a:off x="5562600" y="352853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52" name="TextBox 51"/>
          <p:cNvSpPr txBox="1"/>
          <p:nvPr/>
        </p:nvSpPr>
        <p:spPr>
          <a:xfrm>
            <a:off x="5562600" y="390153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53" name="Straight Connector 52"/>
          <p:cNvCxnSpPr/>
          <p:nvPr/>
        </p:nvCxnSpPr>
        <p:spPr>
          <a:xfrm rot="5400000" flipH="1" flipV="1">
            <a:off x="5669090" y="3889072"/>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54" name="Straight Connector 53"/>
          <p:cNvCxnSpPr/>
          <p:nvPr/>
        </p:nvCxnSpPr>
        <p:spPr>
          <a:xfrm>
            <a:off x="5867400" y="372604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55" name="Straight Connector 54"/>
          <p:cNvCxnSpPr/>
          <p:nvPr/>
        </p:nvCxnSpPr>
        <p:spPr>
          <a:xfrm rot="5400000" flipH="1" flipV="1">
            <a:off x="6053422" y="3514852"/>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56" name="TextBox 55"/>
          <p:cNvSpPr txBox="1"/>
          <p:nvPr/>
        </p:nvSpPr>
        <p:spPr>
          <a:xfrm>
            <a:off x="5950976" y="31463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57" name="TextBox 56"/>
          <p:cNvSpPr txBox="1"/>
          <p:nvPr/>
        </p:nvSpPr>
        <p:spPr>
          <a:xfrm>
            <a:off x="5950976" y="352731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58" name="TextBox 57"/>
          <p:cNvSpPr txBox="1"/>
          <p:nvPr/>
        </p:nvSpPr>
        <p:spPr>
          <a:xfrm>
            <a:off x="5950976" y="39003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59" name="Straight Connector 58"/>
          <p:cNvCxnSpPr/>
          <p:nvPr/>
        </p:nvCxnSpPr>
        <p:spPr>
          <a:xfrm rot="5400000" flipH="1" flipV="1">
            <a:off x="6057466" y="388785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60" name="Straight Connector 59"/>
          <p:cNvCxnSpPr/>
          <p:nvPr/>
        </p:nvCxnSpPr>
        <p:spPr>
          <a:xfrm>
            <a:off x="6248400" y="372641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61" name="TextBox 60"/>
          <p:cNvSpPr txBox="1"/>
          <p:nvPr/>
        </p:nvSpPr>
        <p:spPr>
          <a:xfrm>
            <a:off x="1905000" y="4336018"/>
            <a:ext cx="1828800" cy="369332"/>
          </a:xfrm>
          <a:prstGeom prst="rect">
            <a:avLst/>
          </a:prstGeom>
          <a:noFill/>
        </p:spPr>
        <p:txBody>
          <a:bodyPr wrap="square" rtlCol="0">
            <a:spAutoFit/>
          </a:bodyPr>
          <a:lstStyle/>
          <a:p>
            <a:r>
              <a:rPr lang="en-US" dirty="0" smtClean="0">
                <a:solidFill>
                  <a:schemeClr val="bg1"/>
                </a:solidFill>
              </a:rPr>
              <a:t>Methyl group</a:t>
            </a:r>
            <a:endParaRPr lang="en-US" dirty="0">
              <a:solidFill>
                <a:schemeClr val="bg1"/>
              </a:solidFill>
            </a:endParaRPr>
          </a:p>
        </p:txBody>
      </p:sp>
      <p:sp>
        <p:nvSpPr>
          <p:cNvPr id="62" name="TextBox 61"/>
          <p:cNvSpPr txBox="1"/>
          <p:nvPr/>
        </p:nvSpPr>
        <p:spPr>
          <a:xfrm>
            <a:off x="3581400" y="4336018"/>
            <a:ext cx="1828800" cy="369332"/>
          </a:xfrm>
          <a:prstGeom prst="rect">
            <a:avLst/>
          </a:prstGeom>
          <a:noFill/>
        </p:spPr>
        <p:txBody>
          <a:bodyPr wrap="square" rtlCol="0">
            <a:spAutoFit/>
          </a:bodyPr>
          <a:lstStyle/>
          <a:p>
            <a:r>
              <a:rPr lang="en-US" dirty="0" smtClean="0">
                <a:solidFill>
                  <a:schemeClr val="bg1"/>
                </a:solidFill>
              </a:rPr>
              <a:t>Ethyl group</a:t>
            </a:r>
            <a:endParaRPr lang="en-US" dirty="0">
              <a:solidFill>
                <a:schemeClr val="bg1"/>
              </a:solidFill>
            </a:endParaRPr>
          </a:p>
        </p:txBody>
      </p:sp>
      <p:sp>
        <p:nvSpPr>
          <p:cNvPr id="63" name="TextBox 62"/>
          <p:cNvSpPr txBox="1"/>
          <p:nvPr/>
        </p:nvSpPr>
        <p:spPr>
          <a:xfrm>
            <a:off x="5410200" y="4336018"/>
            <a:ext cx="1828800" cy="369332"/>
          </a:xfrm>
          <a:prstGeom prst="rect">
            <a:avLst/>
          </a:prstGeom>
          <a:noFill/>
        </p:spPr>
        <p:txBody>
          <a:bodyPr wrap="square" rtlCol="0">
            <a:spAutoFit/>
          </a:bodyPr>
          <a:lstStyle/>
          <a:p>
            <a:r>
              <a:rPr lang="en-US" dirty="0" err="1" smtClean="0">
                <a:solidFill>
                  <a:schemeClr val="bg1"/>
                </a:solidFill>
              </a:rPr>
              <a:t>Propyl</a:t>
            </a:r>
            <a:r>
              <a:rPr lang="en-US" dirty="0" smtClean="0">
                <a:solidFill>
                  <a:schemeClr val="bg1"/>
                </a:solidFill>
              </a:rPr>
              <a:t> group</a:t>
            </a:r>
            <a:endParaRPr lang="en-US" dirty="0">
              <a:solidFill>
                <a:schemeClr val="bg1"/>
              </a:solidFill>
            </a:endParaRPr>
          </a:p>
        </p:txBody>
      </p:sp>
    </p:spTree>
  </p:cSld>
  <p:clrMapOvr>
    <a:masterClrMapping/>
  </p:clrMapOvr>
  <p:transition spd="slow">
    <p:cu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5" name="Rectangle 14"/>
          <p:cNvSpPr/>
          <p:nvPr/>
        </p:nvSpPr>
        <p:spPr>
          <a:xfrm>
            <a:off x="1752600" y="438150"/>
            <a:ext cx="6858000" cy="2416046"/>
          </a:xfrm>
          <a:prstGeom prst="rect">
            <a:avLst/>
          </a:prstGeom>
        </p:spPr>
        <p:txBody>
          <a:bodyPr wrap="square">
            <a:spAutoFit/>
          </a:bodyPr>
          <a:lstStyle/>
          <a:p>
            <a:pPr lvl="0" fontAlgn="base">
              <a:spcBef>
                <a:spcPct val="0"/>
              </a:spcBef>
              <a:spcAft>
                <a:spcPct val="0"/>
              </a:spcAft>
            </a:pPr>
            <a:r>
              <a:rPr lang="en-US" b="1" dirty="0" smtClean="0">
                <a:solidFill>
                  <a:schemeClr val="bg1"/>
                </a:solidFill>
                <a:latin typeface="Arial" pitchFamily="34" charset="0"/>
                <a:ea typeface="Times New Roman" pitchFamily="18" charset="0"/>
                <a:cs typeface="Arial" pitchFamily="34" charset="0"/>
              </a:rPr>
              <a:t>Halogen group:</a:t>
            </a:r>
            <a:r>
              <a:rPr lang="en-US" dirty="0" smtClean="0">
                <a:solidFill>
                  <a:schemeClr val="bg1"/>
                </a:solidFill>
                <a:latin typeface="Calibri"/>
                <a:ea typeface="Times New Roman" pitchFamily="18" charset="0"/>
                <a:cs typeface="Arial" pitchFamily="34" charset="0"/>
              </a:rPr>
              <a:t> </a:t>
            </a:r>
            <a:r>
              <a:rPr lang="en-US" dirty="0" smtClean="0">
                <a:solidFill>
                  <a:schemeClr val="bg1"/>
                </a:solidFill>
                <a:latin typeface="Arial" pitchFamily="34" charset="0"/>
                <a:ea typeface="Times New Roman" pitchFamily="18" charset="0"/>
                <a:cs typeface="Arial" pitchFamily="34" charset="0"/>
              </a:rPr>
              <a:t>Halogen group is also known as halo group. −</a:t>
            </a:r>
            <a:r>
              <a:rPr lang="en-US" dirty="0" err="1" smtClean="0">
                <a:solidFill>
                  <a:schemeClr val="bg1"/>
                </a:solidFill>
                <a:latin typeface="Arial" pitchFamily="34" charset="0"/>
                <a:ea typeface="Times New Roman" pitchFamily="18" charset="0"/>
                <a:cs typeface="Arial" pitchFamily="34" charset="0"/>
              </a:rPr>
              <a:t>Cl</a:t>
            </a:r>
            <a:r>
              <a:rPr lang="en-US" dirty="0" smtClean="0">
                <a:solidFill>
                  <a:schemeClr val="bg1"/>
                </a:solidFill>
                <a:latin typeface="Arial" pitchFamily="34" charset="0"/>
                <a:ea typeface="Times New Roman" pitchFamily="18" charset="0"/>
                <a:cs typeface="Arial" pitchFamily="34" charset="0"/>
              </a:rPr>
              <a:t> (</a:t>
            </a:r>
            <a:r>
              <a:rPr lang="en-US" dirty="0" err="1" smtClean="0">
                <a:solidFill>
                  <a:schemeClr val="bg1"/>
                </a:solidFill>
                <a:latin typeface="Arial" pitchFamily="34" charset="0"/>
                <a:ea typeface="Times New Roman" pitchFamily="18" charset="0"/>
                <a:cs typeface="Arial" pitchFamily="34" charset="0"/>
              </a:rPr>
              <a:t>Chloro</a:t>
            </a:r>
            <a:r>
              <a:rPr lang="en-US" dirty="0" smtClean="0">
                <a:solidFill>
                  <a:schemeClr val="bg1"/>
                </a:solidFill>
                <a:latin typeface="Arial" pitchFamily="34" charset="0"/>
                <a:ea typeface="Times New Roman" pitchFamily="18" charset="0"/>
                <a:cs typeface="Arial" pitchFamily="34" charset="0"/>
              </a:rPr>
              <a:t>),−Br(</a:t>
            </a:r>
            <a:r>
              <a:rPr lang="en-US" dirty="0" err="1" smtClean="0">
                <a:solidFill>
                  <a:schemeClr val="bg1"/>
                </a:solidFill>
                <a:latin typeface="Arial" pitchFamily="34" charset="0"/>
                <a:ea typeface="Times New Roman" pitchFamily="18" charset="0"/>
                <a:cs typeface="Arial" pitchFamily="34" charset="0"/>
              </a:rPr>
              <a:t>Bromo</a:t>
            </a:r>
            <a:r>
              <a:rPr lang="en-US" dirty="0" smtClean="0">
                <a:solidFill>
                  <a:schemeClr val="bg1"/>
                </a:solidFill>
                <a:latin typeface="Arial" pitchFamily="34" charset="0"/>
                <a:ea typeface="Times New Roman" pitchFamily="18" charset="0"/>
                <a:cs typeface="Arial" pitchFamily="34" charset="0"/>
              </a:rPr>
              <a:t>),−I(</a:t>
            </a:r>
            <a:r>
              <a:rPr lang="en-US" dirty="0" err="1" smtClean="0">
                <a:solidFill>
                  <a:schemeClr val="bg1"/>
                </a:solidFill>
                <a:latin typeface="Arial" pitchFamily="34" charset="0"/>
                <a:ea typeface="Times New Roman" pitchFamily="18" charset="0"/>
                <a:cs typeface="Arial" pitchFamily="34" charset="0"/>
              </a:rPr>
              <a:t>Iodo</a:t>
            </a:r>
            <a:r>
              <a:rPr lang="en-US" dirty="0" smtClean="0">
                <a:solidFill>
                  <a:schemeClr val="bg1"/>
                </a:solidFill>
                <a:latin typeface="Arial" pitchFamily="34" charset="0"/>
                <a:ea typeface="Times New Roman" pitchFamily="18" charset="0"/>
                <a:cs typeface="Arial" pitchFamily="34" charset="0"/>
              </a:rPr>
              <a:t>) are halogen or halo group.</a:t>
            </a:r>
          </a:p>
          <a:p>
            <a:pPr lvl="0" fontAlgn="base">
              <a:spcBef>
                <a:spcPct val="0"/>
              </a:spcBef>
              <a:spcAft>
                <a:spcPct val="0"/>
              </a:spcAft>
            </a:pPr>
            <a:endParaRPr lang="en-US" sz="11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b="1" dirty="0" smtClean="0">
                <a:solidFill>
                  <a:schemeClr val="bg1"/>
                </a:solidFill>
                <a:latin typeface="Arial" pitchFamily="34" charset="0"/>
                <a:ea typeface="Times New Roman" pitchFamily="18" charset="0"/>
                <a:cs typeface="Arial" pitchFamily="34" charset="0"/>
              </a:rPr>
              <a:t>Alcohol:</a:t>
            </a:r>
            <a:r>
              <a:rPr lang="en-US" dirty="0" smtClean="0">
                <a:solidFill>
                  <a:schemeClr val="bg1"/>
                </a:solidFill>
                <a:latin typeface="Calibri"/>
                <a:ea typeface="Times New Roman" pitchFamily="18" charset="0"/>
                <a:cs typeface="Arial" pitchFamily="34" charset="0"/>
              </a:rPr>
              <a:t> </a:t>
            </a:r>
            <a:r>
              <a:rPr lang="en-US" dirty="0" smtClean="0">
                <a:solidFill>
                  <a:schemeClr val="bg1"/>
                </a:solidFill>
                <a:latin typeface="Arial" pitchFamily="34" charset="0"/>
                <a:ea typeface="Times New Roman" pitchFamily="18" charset="0"/>
                <a:cs typeface="Arial" pitchFamily="34" charset="0"/>
              </a:rPr>
              <a:t>−OH is known as alcohol group.</a:t>
            </a:r>
          </a:p>
          <a:p>
            <a:pPr lvl="0" eaLnBrk="0" fontAlgn="base" hangingPunct="0">
              <a:spcBef>
                <a:spcPct val="0"/>
              </a:spcBef>
              <a:spcAft>
                <a:spcPct val="0"/>
              </a:spcAft>
            </a:pPr>
            <a:endParaRPr lang="en-US" sz="11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b="1" dirty="0" err="1" smtClean="0">
                <a:solidFill>
                  <a:schemeClr val="bg1"/>
                </a:solidFill>
                <a:latin typeface="Arial" pitchFamily="34" charset="0"/>
                <a:ea typeface="Times New Roman" pitchFamily="18" charset="0"/>
                <a:cs typeface="Arial" pitchFamily="34" charset="0"/>
              </a:rPr>
              <a:t>Aldehyde</a:t>
            </a:r>
            <a:r>
              <a:rPr lang="en-US" b="1" dirty="0" smtClean="0">
                <a:solidFill>
                  <a:schemeClr val="bg1"/>
                </a:solidFill>
                <a:latin typeface="Arial" pitchFamily="34" charset="0"/>
                <a:ea typeface="Times New Roman" pitchFamily="18" charset="0"/>
                <a:cs typeface="Arial" pitchFamily="34" charset="0"/>
              </a:rPr>
              <a:t>:</a:t>
            </a:r>
            <a:r>
              <a:rPr lang="en-US" dirty="0" smtClean="0">
                <a:solidFill>
                  <a:schemeClr val="bg1"/>
                </a:solidFill>
                <a:latin typeface="Calibri"/>
                <a:ea typeface="Times New Roman" pitchFamily="18" charset="0"/>
                <a:cs typeface="Arial" pitchFamily="34" charset="0"/>
              </a:rPr>
              <a:t> </a:t>
            </a:r>
            <a:r>
              <a:rPr lang="en-US" dirty="0" smtClean="0">
                <a:solidFill>
                  <a:schemeClr val="bg1"/>
                </a:solidFill>
                <a:latin typeface="Arial" pitchFamily="34" charset="0"/>
                <a:ea typeface="Times New Roman" pitchFamily="18" charset="0"/>
                <a:cs typeface="Arial" pitchFamily="34" charset="0"/>
              </a:rPr>
              <a:t>−CHO is known as </a:t>
            </a:r>
            <a:r>
              <a:rPr lang="en-US" dirty="0" err="1" smtClean="0">
                <a:solidFill>
                  <a:schemeClr val="bg1"/>
                </a:solidFill>
                <a:latin typeface="Arial" pitchFamily="34" charset="0"/>
                <a:ea typeface="Times New Roman" pitchFamily="18" charset="0"/>
                <a:cs typeface="Arial" pitchFamily="34" charset="0"/>
              </a:rPr>
              <a:t>aldehyde</a:t>
            </a:r>
            <a:r>
              <a:rPr lang="en-US" dirty="0" smtClean="0">
                <a:solidFill>
                  <a:schemeClr val="bg1"/>
                </a:solidFill>
                <a:latin typeface="Arial" pitchFamily="34" charset="0"/>
                <a:ea typeface="Times New Roman" pitchFamily="18" charset="0"/>
                <a:cs typeface="Arial" pitchFamily="34" charset="0"/>
              </a:rPr>
              <a:t> group. Its structural formula is as follows:</a:t>
            </a:r>
          </a:p>
          <a:p>
            <a:pPr lvl="0" eaLnBrk="0" fontAlgn="base" hangingPunct="0">
              <a:spcBef>
                <a:spcPct val="0"/>
              </a:spcBef>
              <a:spcAft>
                <a:spcPct val="0"/>
              </a:spcAft>
            </a:pPr>
            <a:endParaRPr lang="en-US" sz="1100" dirty="0" smtClean="0">
              <a:solidFill>
                <a:schemeClr val="bg1"/>
              </a:solidFill>
              <a:latin typeface="Arial" pitchFamily="34" charset="0"/>
              <a:cs typeface="Arial" pitchFamily="34" charset="0"/>
            </a:endParaRPr>
          </a:p>
          <a:p>
            <a:pPr lvl="0" eaLnBrk="0" fontAlgn="base" hangingPunct="0">
              <a:spcBef>
                <a:spcPct val="0"/>
              </a:spcBef>
              <a:spcAft>
                <a:spcPct val="0"/>
              </a:spcAft>
            </a:pPr>
            <a:endParaRPr lang="en-US" sz="2800" dirty="0" smtClean="0">
              <a:solidFill>
                <a:schemeClr val="bg1"/>
              </a:solidFill>
              <a:latin typeface="Arial" pitchFamily="34" charset="0"/>
              <a:cs typeface="Arial" pitchFamily="34" charset="0"/>
            </a:endParaRPr>
          </a:p>
        </p:txBody>
      </p:sp>
      <p:sp>
        <p:nvSpPr>
          <p:cNvPr id="18" name="TextBox 17"/>
          <p:cNvSpPr txBox="1"/>
          <p:nvPr/>
        </p:nvSpPr>
        <p:spPr>
          <a:xfrm>
            <a:off x="3810000" y="263503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19" name="Straight Connector 18"/>
          <p:cNvCxnSpPr/>
          <p:nvPr/>
        </p:nvCxnSpPr>
        <p:spPr>
          <a:xfrm>
            <a:off x="3701848" y="281139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2" name="TextBox 21"/>
          <p:cNvSpPr txBox="1"/>
          <p:nvPr/>
        </p:nvSpPr>
        <p:spPr>
          <a:xfrm>
            <a:off x="3436376" y="261166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23" name="Straight Connector 22"/>
          <p:cNvCxnSpPr/>
          <p:nvPr/>
        </p:nvCxnSpPr>
        <p:spPr>
          <a:xfrm>
            <a:off x="3330680" y="278556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4" name="TextBox 23"/>
          <p:cNvSpPr txBox="1"/>
          <p:nvPr/>
        </p:nvSpPr>
        <p:spPr>
          <a:xfrm>
            <a:off x="3438832" y="2241746"/>
            <a:ext cx="228600" cy="369332"/>
          </a:xfrm>
          <a:prstGeom prst="rect">
            <a:avLst/>
          </a:prstGeom>
          <a:noFill/>
        </p:spPr>
        <p:txBody>
          <a:bodyPr wrap="square" rtlCol="0">
            <a:spAutoFit/>
          </a:bodyPr>
          <a:lstStyle/>
          <a:p>
            <a:r>
              <a:rPr lang="en-US" b="1" dirty="0" smtClean="0">
                <a:solidFill>
                  <a:schemeClr val="bg1"/>
                </a:solidFill>
              </a:rPr>
              <a:t>O</a:t>
            </a:r>
            <a:endParaRPr lang="en-US" b="1" dirty="0">
              <a:solidFill>
                <a:schemeClr val="bg1"/>
              </a:solidFill>
            </a:endParaRPr>
          </a:p>
        </p:txBody>
      </p:sp>
      <p:cxnSp>
        <p:nvCxnSpPr>
          <p:cNvPr id="31" name="Straight Connector 30"/>
          <p:cNvCxnSpPr/>
          <p:nvPr/>
        </p:nvCxnSpPr>
        <p:spPr>
          <a:xfrm rot="5400000">
            <a:off x="3505994" y="2594912"/>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3536284" y="2594118"/>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4343400" y="2605538"/>
            <a:ext cx="457200" cy="369332"/>
          </a:xfrm>
          <a:prstGeom prst="rect">
            <a:avLst/>
          </a:prstGeom>
          <a:noFill/>
        </p:spPr>
        <p:txBody>
          <a:bodyPr wrap="square" rtlCol="0">
            <a:spAutoFit/>
          </a:bodyPr>
          <a:lstStyle/>
          <a:p>
            <a:r>
              <a:rPr lang="en-US" b="1" dirty="0" smtClean="0">
                <a:solidFill>
                  <a:schemeClr val="bg1"/>
                </a:solidFill>
              </a:rPr>
              <a:t>Or</a:t>
            </a:r>
            <a:endParaRPr lang="en-US" b="1" dirty="0">
              <a:solidFill>
                <a:schemeClr val="bg1"/>
              </a:solidFill>
            </a:endParaRPr>
          </a:p>
        </p:txBody>
      </p:sp>
      <p:sp>
        <p:nvSpPr>
          <p:cNvPr id="34" name="TextBox 33"/>
          <p:cNvSpPr txBox="1"/>
          <p:nvPr/>
        </p:nvSpPr>
        <p:spPr>
          <a:xfrm>
            <a:off x="5334000" y="2659618"/>
            <a:ext cx="228600" cy="369332"/>
          </a:xfrm>
          <a:prstGeom prst="rect">
            <a:avLst/>
          </a:prstGeom>
          <a:noFill/>
        </p:spPr>
        <p:txBody>
          <a:bodyPr wrap="square" rtlCol="0">
            <a:spAutoFit/>
          </a:bodyPr>
          <a:lstStyle/>
          <a:p>
            <a:r>
              <a:rPr lang="en-US" b="1" dirty="0" smtClean="0">
                <a:solidFill>
                  <a:schemeClr val="bg1"/>
                </a:solidFill>
              </a:rPr>
              <a:t>O</a:t>
            </a:r>
            <a:endParaRPr lang="en-US" b="1" dirty="0">
              <a:solidFill>
                <a:schemeClr val="bg1"/>
              </a:solidFill>
            </a:endParaRPr>
          </a:p>
        </p:txBody>
      </p:sp>
      <p:cxnSp>
        <p:nvCxnSpPr>
          <p:cNvPr id="35" name="Straight Connector 34"/>
          <p:cNvCxnSpPr/>
          <p:nvPr/>
        </p:nvCxnSpPr>
        <p:spPr>
          <a:xfrm>
            <a:off x="5225848" y="283597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36" name="TextBox 35"/>
          <p:cNvSpPr txBox="1"/>
          <p:nvPr/>
        </p:nvSpPr>
        <p:spPr>
          <a:xfrm>
            <a:off x="4960376" y="263625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37" name="Straight Connector 36"/>
          <p:cNvCxnSpPr/>
          <p:nvPr/>
        </p:nvCxnSpPr>
        <p:spPr>
          <a:xfrm>
            <a:off x="4854680" y="281015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38" name="TextBox 37"/>
          <p:cNvSpPr txBox="1"/>
          <p:nvPr/>
        </p:nvSpPr>
        <p:spPr>
          <a:xfrm>
            <a:off x="4977584" y="229090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41" name="Straight Connector 40"/>
          <p:cNvCxnSpPr/>
          <p:nvPr/>
        </p:nvCxnSpPr>
        <p:spPr>
          <a:xfrm rot="5400000">
            <a:off x="5066866" y="2637324"/>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5235680" y="287655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43" name="Rectangle 42"/>
          <p:cNvSpPr/>
          <p:nvPr/>
        </p:nvSpPr>
        <p:spPr>
          <a:xfrm>
            <a:off x="1143000" y="3105150"/>
            <a:ext cx="7620000" cy="646331"/>
          </a:xfrm>
          <a:prstGeom prst="rect">
            <a:avLst/>
          </a:prstGeom>
        </p:spPr>
        <p:txBody>
          <a:bodyPr wrap="square">
            <a:spAutoFit/>
          </a:bodyPr>
          <a:lstStyle/>
          <a:p>
            <a:pPr lvl="0" fontAlgn="base">
              <a:spcBef>
                <a:spcPct val="0"/>
              </a:spcBef>
              <a:spcAft>
                <a:spcPct val="0"/>
              </a:spcAft>
            </a:pPr>
            <a:r>
              <a:rPr lang="en-US" b="1" dirty="0" err="1" smtClean="0">
                <a:solidFill>
                  <a:schemeClr val="bg1"/>
                </a:solidFill>
                <a:latin typeface="Arial" pitchFamily="34" charset="0"/>
                <a:ea typeface="Times New Roman" pitchFamily="18" charset="0"/>
                <a:cs typeface="Arial" pitchFamily="34" charset="0"/>
              </a:rPr>
              <a:t>Ketone</a:t>
            </a:r>
            <a:r>
              <a:rPr lang="en-US" b="1" dirty="0" smtClean="0">
                <a:solidFill>
                  <a:schemeClr val="bg1"/>
                </a:solidFill>
                <a:latin typeface="Arial" pitchFamily="34" charset="0"/>
                <a:ea typeface="Times New Roman" pitchFamily="18" charset="0"/>
                <a:cs typeface="Arial" pitchFamily="34" charset="0"/>
              </a:rPr>
              <a:t> Group:</a:t>
            </a:r>
            <a:r>
              <a:rPr lang="en-US" dirty="0" smtClean="0">
                <a:solidFill>
                  <a:schemeClr val="bg1"/>
                </a:solidFill>
                <a:latin typeface="Calibri"/>
                <a:ea typeface="Times New Roman" pitchFamily="18" charset="0"/>
                <a:cs typeface="Arial" pitchFamily="34" charset="0"/>
              </a:rPr>
              <a:t> </a:t>
            </a:r>
            <a:r>
              <a:rPr lang="en-US" dirty="0" smtClean="0">
                <a:solidFill>
                  <a:schemeClr val="bg1"/>
                </a:solidFill>
                <a:latin typeface="Arial" pitchFamily="34" charset="0"/>
                <a:ea typeface="Times New Roman" pitchFamily="18" charset="0"/>
                <a:cs typeface="Arial" pitchFamily="34" charset="0"/>
              </a:rPr>
              <a:t>−CO− is known as </a:t>
            </a:r>
            <a:r>
              <a:rPr lang="en-US" dirty="0" err="1" smtClean="0">
                <a:solidFill>
                  <a:schemeClr val="bg1"/>
                </a:solidFill>
                <a:latin typeface="Arial" pitchFamily="34" charset="0"/>
                <a:ea typeface="Times New Roman" pitchFamily="18" charset="0"/>
                <a:cs typeface="Arial" pitchFamily="34" charset="0"/>
              </a:rPr>
              <a:t>ketone</a:t>
            </a:r>
            <a:r>
              <a:rPr lang="en-US" dirty="0" smtClean="0">
                <a:solidFill>
                  <a:schemeClr val="bg1"/>
                </a:solidFill>
                <a:latin typeface="Arial" pitchFamily="34" charset="0"/>
                <a:ea typeface="Times New Roman" pitchFamily="18" charset="0"/>
                <a:cs typeface="Arial" pitchFamily="34" charset="0"/>
              </a:rPr>
              <a:t> group. This is also known as carbonic group. Its structural formula is as follows:</a:t>
            </a:r>
            <a:endParaRPr lang="en-US" sz="1100" dirty="0" smtClean="0">
              <a:solidFill>
                <a:schemeClr val="bg1"/>
              </a:solidFill>
              <a:latin typeface="Arial" pitchFamily="34" charset="0"/>
              <a:cs typeface="Arial" pitchFamily="34" charset="0"/>
            </a:endParaRPr>
          </a:p>
        </p:txBody>
      </p:sp>
      <p:cxnSp>
        <p:nvCxnSpPr>
          <p:cNvPr id="46" name="Straight Connector 45"/>
          <p:cNvCxnSpPr/>
          <p:nvPr/>
        </p:nvCxnSpPr>
        <p:spPr>
          <a:xfrm>
            <a:off x="3731344" y="453574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47" name="TextBox 46"/>
          <p:cNvSpPr txBox="1"/>
          <p:nvPr/>
        </p:nvSpPr>
        <p:spPr>
          <a:xfrm>
            <a:off x="3465872" y="433601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48" name="Straight Connector 47"/>
          <p:cNvCxnSpPr/>
          <p:nvPr/>
        </p:nvCxnSpPr>
        <p:spPr>
          <a:xfrm>
            <a:off x="3360176" y="450991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49" name="TextBox 48"/>
          <p:cNvSpPr txBox="1"/>
          <p:nvPr/>
        </p:nvSpPr>
        <p:spPr>
          <a:xfrm>
            <a:off x="3468328" y="3966098"/>
            <a:ext cx="228600" cy="369332"/>
          </a:xfrm>
          <a:prstGeom prst="rect">
            <a:avLst/>
          </a:prstGeom>
          <a:noFill/>
        </p:spPr>
        <p:txBody>
          <a:bodyPr wrap="square" rtlCol="0">
            <a:spAutoFit/>
          </a:bodyPr>
          <a:lstStyle/>
          <a:p>
            <a:r>
              <a:rPr lang="en-US" b="1" dirty="0" smtClean="0">
                <a:solidFill>
                  <a:schemeClr val="bg1"/>
                </a:solidFill>
              </a:rPr>
              <a:t>O</a:t>
            </a:r>
            <a:endParaRPr lang="en-US" b="1" dirty="0">
              <a:solidFill>
                <a:schemeClr val="bg1"/>
              </a:solidFill>
            </a:endParaRPr>
          </a:p>
        </p:txBody>
      </p:sp>
      <p:cxnSp>
        <p:nvCxnSpPr>
          <p:cNvPr id="50" name="Straight Connector 49"/>
          <p:cNvCxnSpPr/>
          <p:nvPr/>
        </p:nvCxnSpPr>
        <p:spPr>
          <a:xfrm rot="5400000">
            <a:off x="3535490" y="4319264"/>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5400000">
            <a:off x="3565780" y="4318470"/>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4122176" y="4194698"/>
            <a:ext cx="457200" cy="369332"/>
          </a:xfrm>
          <a:prstGeom prst="rect">
            <a:avLst/>
          </a:prstGeom>
          <a:noFill/>
        </p:spPr>
        <p:txBody>
          <a:bodyPr wrap="square" rtlCol="0">
            <a:spAutoFit/>
          </a:bodyPr>
          <a:lstStyle/>
          <a:p>
            <a:r>
              <a:rPr lang="en-US" b="1" dirty="0" smtClean="0">
                <a:solidFill>
                  <a:schemeClr val="bg1"/>
                </a:solidFill>
              </a:rPr>
              <a:t>Or</a:t>
            </a:r>
            <a:endParaRPr lang="en-US" b="1" dirty="0">
              <a:solidFill>
                <a:schemeClr val="bg1"/>
              </a:solidFill>
            </a:endParaRPr>
          </a:p>
        </p:txBody>
      </p:sp>
      <p:sp>
        <p:nvSpPr>
          <p:cNvPr id="53" name="TextBox 52"/>
          <p:cNvSpPr txBox="1"/>
          <p:nvPr/>
        </p:nvSpPr>
        <p:spPr>
          <a:xfrm>
            <a:off x="5105400" y="4206366"/>
            <a:ext cx="228600" cy="369332"/>
          </a:xfrm>
          <a:prstGeom prst="rect">
            <a:avLst/>
          </a:prstGeom>
          <a:noFill/>
        </p:spPr>
        <p:txBody>
          <a:bodyPr wrap="square" rtlCol="0">
            <a:spAutoFit/>
          </a:bodyPr>
          <a:lstStyle/>
          <a:p>
            <a:r>
              <a:rPr lang="en-US" b="1" dirty="0" smtClean="0">
                <a:solidFill>
                  <a:schemeClr val="bg1"/>
                </a:solidFill>
              </a:rPr>
              <a:t>O</a:t>
            </a:r>
            <a:endParaRPr lang="en-US" b="1" dirty="0">
              <a:solidFill>
                <a:schemeClr val="bg1"/>
              </a:solidFill>
            </a:endParaRPr>
          </a:p>
        </p:txBody>
      </p:sp>
      <p:cxnSp>
        <p:nvCxnSpPr>
          <p:cNvPr id="54" name="Straight Connector 53"/>
          <p:cNvCxnSpPr/>
          <p:nvPr/>
        </p:nvCxnSpPr>
        <p:spPr>
          <a:xfrm>
            <a:off x="4997248" y="438272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55" name="TextBox 54"/>
          <p:cNvSpPr txBox="1"/>
          <p:nvPr/>
        </p:nvSpPr>
        <p:spPr>
          <a:xfrm>
            <a:off x="4731776" y="418299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56" name="Straight Connector 55"/>
          <p:cNvCxnSpPr/>
          <p:nvPr/>
        </p:nvCxnSpPr>
        <p:spPr>
          <a:xfrm>
            <a:off x="5007080" y="442329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58" name="Straight Connector 57"/>
          <p:cNvCxnSpPr/>
          <p:nvPr/>
        </p:nvCxnSpPr>
        <p:spPr>
          <a:xfrm rot="16200000" flipH="1">
            <a:off x="4655576" y="4194699"/>
            <a:ext cx="152400" cy="1524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5400000">
            <a:off x="4655576" y="4423299"/>
            <a:ext cx="152400" cy="15240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cu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5" name="Rectangle 14"/>
          <p:cNvSpPr/>
          <p:nvPr/>
        </p:nvSpPr>
        <p:spPr>
          <a:xfrm>
            <a:off x="2286000" y="209550"/>
            <a:ext cx="6248400" cy="1354217"/>
          </a:xfrm>
          <a:prstGeom prst="rect">
            <a:avLst/>
          </a:prstGeom>
        </p:spPr>
        <p:txBody>
          <a:bodyPr wrap="square">
            <a:spAutoFit/>
          </a:bodyPr>
          <a:lstStyle/>
          <a:p>
            <a:pPr lvl="0" fontAlgn="base">
              <a:spcBef>
                <a:spcPct val="0"/>
              </a:spcBef>
              <a:spcAft>
                <a:spcPct val="0"/>
              </a:spcAft>
            </a:pPr>
            <a:r>
              <a:rPr lang="en-US" b="1" dirty="0" smtClean="0">
                <a:solidFill>
                  <a:schemeClr val="bg1"/>
                </a:solidFill>
                <a:latin typeface="Arial" pitchFamily="34" charset="0"/>
                <a:ea typeface="Times New Roman" pitchFamily="18" charset="0"/>
                <a:cs typeface="Arial" pitchFamily="34" charset="0"/>
              </a:rPr>
              <a:t>Carboxylic Acid Group:</a:t>
            </a:r>
            <a:r>
              <a:rPr lang="en-US" dirty="0" smtClean="0">
                <a:solidFill>
                  <a:schemeClr val="bg1"/>
                </a:solidFill>
                <a:latin typeface="Calibri"/>
                <a:ea typeface="Times New Roman" pitchFamily="18" charset="0"/>
                <a:cs typeface="Arial" pitchFamily="34" charset="0"/>
              </a:rPr>
              <a:t> </a:t>
            </a:r>
            <a:r>
              <a:rPr lang="en-US" dirty="0" smtClean="0">
                <a:solidFill>
                  <a:schemeClr val="bg1"/>
                </a:solidFill>
                <a:latin typeface="Arial" pitchFamily="34" charset="0"/>
                <a:ea typeface="Times New Roman" pitchFamily="18" charset="0"/>
                <a:cs typeface="Arial" pitchFamily="34" charset="0"/>
              </a:rPr>
              <a:t>−COOH is known as carboxylic acid group; or simply as acid group. Its structural formula is as follows:</a:t>
            </a:r>
            <a:endParaRPr lang="en-US" sz="1100" dirty="0" smtClean="0">
              <a:solidFill>
                <a:schemeClr val="bg1"/>
              </a:solidFill>
              <a:latin typeface="Arial" pitchFamily="34" charset="0"/>
              <a:cs typeface="Arial" pitchFamily="34" charset="0"/>
            </a:endParaRPr>
          </a:p>
          <a:p>
            <a:pPr lvl="0" eaLnBrk="0" fontAlgn="base" hangingPunct="0">
              <a:spcBef>
                <a:spcPct val="0"/>
              </a:spcBef>
              <a:spcAft>
                <a:spcPct val="0"/>
              </a:spcAft>
            </a:pPr>
            <a:endParaRPr lang="en-US" sz="2800" dirty="0" smtClean="0">
              <a:solidFill>
                <a:schemeClr val="bg1"/>
              </a:solidFill>
              <a:latin typeface="Arial" pitchFamily="34" charset="0"/>
              <a:cs typeface="Arial" pitchFamily="34" charset="0"/>
            </a:endParaRPr>
          </a:p>
        </p:txBody>
      </p:sp>
      <p:cxnSp>
        <p:nvCxnSpPr>
          <p:cNvPr id="18" name="Straight Connector 17"/>
          <p:cNvCxnSpPr/>
          <p:nvPr/>
        </p:nvCxnSpPr>
        <p:spPr>
          <a:xfrm>
            <a:off x="4417144" y="245559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9" name="TextBox 18"/>
          <p:cNvSpPr txBox="1"/>
          <p:nvPr/>
        </p:nvSpPr>
        <p:spPr>
          <a:xfrm>
            <a:off x="4151672" y="225587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20" name="Straight Connector 19"/>
          <p:cNvCxnSpPr/>
          <p:nvPr/>
        </p:nvCxnSpPr>
        <p:spPr>
          <a:xfrm>
            <a:off x="4045976" y="242977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1" name="TextBox 20"/>
          <p:cNvSpPr txBox="1"/>
          <p:nvPr/>
        </p:nvSpPr>
        <p:spPr>
          <a:xfrm>
            <a:off x="4154128" y="1885950"/>
            <a:ext cx="228600" cy="369332"/>
          </a:xfrm>
          <a:prstGeom prst="rect">
            <a:avLst/>
          </a:prstGeom>
          <a:noFill/>
        </p:spPr>
        <p:txBody>
          <a:bodyPr wrap="square" rtlCol="0">
            <a:spAutoFit/>
          </a:bodyPr>
          <a:lstStyle/>
          <a:p>
            <a:r>
              <a:rPr lang="en-US" b="1" dirty="0" smtClean="0">
                <a:solidFill>
                  <a:schemeClr val="bg1"/>
                </a:solidFill>
              </a:rPr>
              <a:t>O</a:t>
            </a:r>
            <a:endParaRPr lang="en-US" b="1" dirty="0">
              <a:solidFill>
                <a:schemeClr val="bg1"/>
              </a:solidFill>
            </a:endParaRPr>
          </a:p>
        </p:txBody>
      </p:sp>
      <p:cxnSp>
        <p:nvCxnSpPr>
          <p:cNvPr id="22" name="Straight Connector 21"/>
          <p:cNvCxnSpPr/>
          <p:nvPr/>
        </p:nvCxnSpPr>
        <p:spPr>
          <a:xfrm rot="5400000">
            <a:off x="4221290" y="2239116"/>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4251580" y="2238322"/>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4953000" y="2114550"/>
            <a:ext cx="457200" cy="369332"/>
          </a:xfrm>
          <a:prstGeom prst="rect">
            <a:avLst/>
          </a:prstGeom>
          <a:noFill/>
        </p:spPr>
        <p:txBody>
          <a:bodyPr wrap="square" rtlCol="0">
            <a:spAutoFit/>
          </a:bodyPr>
          <a:lstStyle/>
          <a:p>
            <a:r>
              <a:rPr lang="en-US" b="1" dirty="0" smtClean="0">
                <a:solidFill>
                  <a:schemeClr val="bg1"/>
                </a:solidFill>
              </a:rPr>
              <a:t>Or</a:t>
            </a:r>
            <a:endParaRPr lang="en-US" b="1" dirty="0">
              <a:solidFill>
                <a:schemeClr val="bg1"/>
              </a:solidFill>
            </a:endParaRPr>
          </a:p>
        </p:txBody>
      </p:sp>
      <p:sp>
        <p:nvSpPr>
          <p:cNvPr id="25" name="TextBox 24"/>
          <p:cNvSpPr txBox="1"/>
          <p:nvPr/>
        </p:nvSpPr>
        <p:spPr>
          <a:xfrm>
            <a:off x="6000136" y="2182754"/>
            <a:ext cx="228600" cy="369332"/>
          </a:xfrm>
          <a:prstGeom prst="rect">
            <a:avLst/>
          </a:prstGeom>
          <a:noFill/>
        </p:spPr>
        <p:txBody>
          <a:bodyPr wrap="square" rtlCol="0">
            <a:spAutoFit/>
          </a:bodyPr>
          <a:lstStyle/>
          <a:p>
            <a:r>
              <a:rPr lang="en-US" b="1" dirty="0" smtClean="0">
                <a:solidFill>
                  <a:schemeClr val="bg1"/>
                </a:solidFill>
              </a:rPr>
              <a:t>O</a:t>
            </a:r>
            <a:endParaRPr lang="en-US" b="1" dirty="0">
              <a:solidFill>
                <a:schemeClr val="bg1"/>
              </a:solidFill>
            </a:endParaRPr>
          </a:p>
        </p:txBody>
      </p:sp>
      <p:cxnSp>
        <p:nvCxnSpPr>
          <p:cNvPr id="26" name="Straight Connector 25"/>
          <p:cNvCxnSpPr/>
          <p:nvPr/>
        </p:nvCxnSpPr>
        <p:spPr>
          <a:xfrm>
            <a:off x="5911648" y="234927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7" name="TextBox 26"/>
          <p:cNvSpPr txBox="1"/>
          <p:nvPr/>
        </p:nvSpPr>
        <p:spPr>
          <a:xfrm>
            <a:off x="5646176" y="217905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28" name="Straight Connector 27"/>
          <p:cNvCxnSpPr/>
          <p:nvPr/>
        </p:nvCxnSpPr>
        <p:spPr>
          <a:xfrm>
            <a:off x="5921480" y="238985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31" name="TextBox 30"/>
          <p:cNvSpPr txBox="1"/>
          <p:nvPr/>
        </p:nvSpPr>
        <p:spPr>
          <a:xfrm>
            <a:off x="4495800" y="2278618"/>
            <a:ext cx="609600" cy="369332"/>
          </a:xfrm>
          <a:prstGeom prst="rect">
            <a:avLst/>
          </a:prstGeom>
          <a:noFill/>
        </p:spPr>
        <p:txBody>
          <a:bodyPr wrap="square" rtlCol="0">
            <a:spAutoFit/>
          </a:bodyPr>
          <a:lstStyle/>
          <a:p>
            <a:r>
              <a:rPr lang="en-US" b="1" dirty="0" smtClean="0">
                <a:solidFill>
                  <a:schemeClr val="bg1"/>
                </a:solidFill>
              </a:rPr>
              <a:t>OH</a:t>
            </a:r>
            <a:endParaRPr lang="en-US" b="1" dirty="0">
              <a:solidFill>
                <a:schemeClr val="bg1"/>
              </a:solidFill>
            </a:endParaRPr>
          </a:p>
        </p:txBody>
      </p:sp>
      <p:cxnSp>
        <p:nvCxnSpPr>
          <p:cNvPr id="32" name="Straight Connector 31"/>
          <p:cNvCxnSpPr/>
          <p:nvPr/>
        </p:nvCxnSpPr>
        <p:spPr>
          <a:xfrm rot="5400000">
            <a:off x="5715794" y="2189956"/>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5589640" y="236281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34" name="TextBox 33"/>
          <p:cNvSpPr txBox="1"/>
          <p:nvPr/>
        </p:nvSpPr>
        <p:spPr>
          <a:xfrm>
            <a:off x="5486400" y="1821418"/>
            <a:ext cx="609600" cy="369332"/>
          </a:xfrm>
          <a:prstGeom prst="rect">
            <a:avLst/>
          </a:prstGeom>
          <a:noFill/>
        </p:spPr>
        <p:txBody>
          <a:bodyPr wrap="square" rtlCol="0">
            <a:spAutoFit/>
          </a:bodyPr>
          <a:lstStyle/>
          <a:p>
            <a:r>
              <a:rPr lang="en-US" b="1" dirty="0" smtClean="0">
                <a:solidFill>
                  <a:schemeClr val="bg1"/>
                </a:solidFill>
              </a:rPr>
              <a:t>OH</a:t>
            </a:r>
            <a:endParaRPr lang="en-US" b="1" dirty="0">
              <a:solidFill>
                <a:schemeClr val="bg1"/>
              </a:solidFill>
            </a:endParaRPr>
          </a:p>
        </p:txBody>
      </p:sp>
    </p:spTree>
  </p:cSld>
  <p:clrMapOvr>
    <a:masterClrMapping/>
  </p:clrMapOvr>
  <p:transition spd="slow">
    <p:cu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413" name="Shape 1413"/>
          <p:cNvSpPr txBox="1">
            <a:spLocks noGrp="1"/>
          </p:cNvSpPr>
          <p:nvPr>
            <p:ph type="title"/>
          </p:nvPr>
        </p:nvSpPr>
        <p:spPr>
          <a:xfrm>
            <a:off x="1752600" y="3714750"/>
            <a:ext cx="6877900" cy="1217150"/>
          </a:xfrm>
          <a:prstGeom prst="rect">
            <a:avLst/>
          </a:prstGeom>
        </p:spPr>
        <p:txBody>
          <a:bodyPr lIns="91425" tIns="91425" rIns="91425" bIns="91425" anchor="b" anchorCtr="0">
            <a:noAutofit/>
          </a:bodyPr>
          <a:lstStyle/>
          <a:p>
            <a:r>
              <a:rPr lang="en-US" sz="1600" dirty="0" smtClean="0">
                <a:solidFill>
                  <a:schemeClr val="bg1"/>
                </a:solidFill>
              </a:rPr>
              <a:t/>
            </a:r>
            <a:br>
              <a:rPr lang="en-US" sz="1600" dirty="0" smtClean="0">
                <a:solidFill>
                  <a:schemeClr val="bg1"/>
                </a:solidFill>
              </a:rPr>
            </a:br>
            <a:r>
              <a:rPr lang="en-US" sz="1600" dirty="0" smtClean="0">
                <a:solidFill>
                  <a:schemeClr val="bg1"/>
                </a:solidFill>
              </a:rPr>
              <a:t>International Union of Pure and Applied Chemistry (IUPAC) decided some rules to name the carbon compounds. This was done to maintain the uniformity throughout the world. Names which are given on this basis are popularly known as IUPAC name. The rules for nomenclature are as follows:</a:t>
            </a:r>
            <a:br>
              <a:rPr lang="en-US" sz="1600" dirty="0" smtClean="0">
                <a:solidFill>
                  <a:schemeClr val="bg1"/>
                </a:solidFill>
              </a:rPr>
            </a:br>
            <a:r>
              <a:rPr lang="en-US" sz="1600" dirty="0" smtClean="0">
                <a:solidFill>
                  <a:schemeClr val="bg1"/>
                </a:solidFill>
              </a:rPr>
              <a:t>Identify the number of carbon atoms in carbon compound. Name the carbon compounds according to the number of carbon atoms.</a:t>
            </a:r>
            <a:br>
              <a:rPr lang="en-US" sz="1600" dirty="0" smtClean="0">
                <a:solidFill>
                  <a:schemeClr val="bg1"/>
                </a:solidFill>
              </a:rPr>
            </a:br>
            <a:r>
              <a:rPr lang="en-US" sz="1600" b="1" dirty="0" smtClean="0">
                <a:solidFill>
                  <a:schemeClr val="bg1"/>
                </a:solidFill>
              </a:rPr>
              <a:t>Example:</a:t>
            </a:r>
            <a:r>
              <a:rPr lang="en-US" sz="1600" dirty="0" smtClean="0">
                <a:solidFill>
                  <a:schemeClr val="bg1"/>
                </a:solidFill>
              </a:rPr>
              <a:t> Saturated hydrocarbon having one carbon atom is named as Methane. Saturated hydrocarbon having two carbon atoms is named as Ethane.</a:t>
            </a:r>
            <a:br>
              <a:rPr lang="en-US" sz="1600" dirty="0" smtClean="0">
                <a:solidFill>
                  <a:schemeClr val="bg1"/>
                </a:solidFill>
              </a:rPr>
            </a:br>
            <a:endParaRPr lang="en-US" sz="1600" dirty="0">
              <a:solidFill>
                <a:schemeClr val="bg1"/>
              </a:solidFill>
            </a:endParaRPr>
          </a:p>
        </p:txBody>
      </p:sp>
      <p:sp>
        <p:nvSpPr>
          <p:cNvPr id="3" name="Shape 1413"/>
          <p:cNvSpPr txBox="1">
            <a:spLocks/>
          </p:cNvSpPr>
          <p:nvPr/>
        </p:nvSpPr>
        <p:spPr>
          <a:xfrm>
            <a:off x="2057400" y="1047750"/>
            <a:ext cx="7467600" cy="609600"/>
          </a:xfrm>
          <a:prstGeom prst="rect">
            <a:avLst/>
          </a:prstGeom>
          <a:noFill/>
          <a:ln>
            <a:noFill/>
          </a:ln>
        </p:spPr>
        <p:txBody>
          <a:bodyPr lIns="91425" tIns="91425" rIns="91425" bIns="91425" anchor="b" anchorCtr="0">
            <a:noAutofit/>
          </a:bodyPr>
          <a:lstStyle/>
          <a:p>
            <a:pPr lvl="0">
              <a:buClr>
                <a:srgbClr val="19BBD5"/>
              </a:buClr>
              <a:buSzPct val="100000"/>
            </a:pPr>
            <a:r>
              <a:rPr lang="en-US" sz="3600" kern="0" dirty="0" smtClean="0">
                <a:solidFill>
                  <a:srgbClr val="19BBD5"/>
                </a:solidFill>
                <a:latin typeface="Nixie One"/>
                <a:ea typeface="Nixie One"/>
                <a:cs typeface="Nixie One"/>
                <a:sym typeface="Nixie One"/>
              </a:rPr>
              <a:t>Nomenclature of Carbon Compounds:</a:t>
            </a: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lide(fromBottom)">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1413"/>
                                        </p:tgtEl>
                                        <p:attrNameLst>
                                          <p:attrName>style.visibility</p:attrName>
                                        </p:attrNameLst>
                                      </p:cBhvr>
                                      <p:to>
                                        <p:strVal val="visible"/>
                                      </p:to>
                                    </p:set>
                                    <p:animEffect transition="in" filter="slide(fromBottom)">
                                      <p:cBhvr>
                                        <p:cTn id="12" dur="500"/>
                                        <p:tgtEl>
                                          <p:spTgt spid="14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 grpId="0"/>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524000" y="1101626"/>
            <a:ext cx="7543800" cy="2308324"/>
          </a:xfrm>
          <a:prstGeom prst="rect">
            <a:avLst/>
          </a:prstGeom>
        </p:spPr>
        <p:txBody>
          <a:bodyPr wrap="square">
            <a:spAutoFit/>
          </a:bodyPr>
          <a:lstStyle/>
          <a:p>
            <a:r>
              <a:rPr lang="en-US" dirty="0">
                <a:solidFill>
                  <a:schemeClr val="bg1"/>
                </a:solidFill>
              </a:rPr>
              <a:t>Unsaturated hydrocarbon with double bond having two carbon atoms is named as </a:t>
            </a:r>
            <a:r>
              <a:rPr lang="en-US" dirty="0" err="1">
                <a:solidFill>
                  <a:schemeClr val="bg1"/>
                </a:solidFill>
              </a:rPr>
              <a:t>Ethene</a:t>
            </a:r>
            <a:r>
              <a:rPr lang="en-US" dirty="0">
                <a:solidFill>
                  <a:schemeClr val="bg1"/>
                </a:solidFill>
              </a:rPr>
              <a:t>.</a:t>
            </a:r>
            <a:br>
              <a:rPr lang="en-US" dirty="0">
                <a:solidFill>
                  <a:schemeClr val="bg1"/>
                </a:solidFill>
              </a:rPr>
            </a:br>
            <a:r>
              <a:rPr lang="en-US" dirty="0">
                <a:solidFill>
                  <a:schemeClr val="bg1"/>
                </a:solidFill>
              </a:rPr>
              <a:t>Unsaturated hydrocarbon with triple bond between carbon atoms is named as </a:t>
            </a:r>
            <a:r>
              <a:rPr lang="en-US" dirty="0" err="1">
                <a:solidFill>
                  <a:schemeClr val="bg1"/>
                </a:solidFill>
              </a:rPr>
              <a:t>Ethyne</a:t>
            </a:r>
            <a:r>
              <a:rPr lang="en-US" dirty="0">
                <a:solidFill>
                  <a:schemeClr val="bg1"/>
                </a:solidFill>
              </a:rPr>
              <a:t>.</a:t>
            </a:r>
            <a:br>
              <a:rPr lang="en-US" dirty="0">
                <a:solidFill>
                  <a:schemeClr val="bg1"/>
                </a:solidFill>
              </a:rPr>
            </a:br>
            <a:r>
              <a:rPr lang="en-US" dirty="0">
                <a:solidFill>
                  <a:schemeClr val="bg1"/>
                </a:solidFill>
              </a:rPr>
              <a:t>If the structure has branched chain, identify the longest chain and then identify the number of carbon atoms. To understand this, let us observe following examples:</a:t>
            </a:r>
            <a:br>
              <a:rPr lang="en-US" dirty="0">
                <a:solidFill>
                  <a:schemeClr val="bg1"/>
                </a:solidFill>
              </a:rPr>
            </a:br>
            <a:endParaRPr lang="en-US" dirty="0"/>
          </a:p>
        </p:txBody>
      </p:sp>
    </p:spTree>
    <p:extLst>
      <p:ext uri="{BB962C8B-B14F-4D97-AF65-F5344CB8AC3E}">
        <p14:creationId xmlns:p14="http://schemas.microsoft.com/office/powerpoint/2010/main" val="273143701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8" name="TextBox 17"/>
          <p:cNvSpPr txBox="1"/>
          <p:nvPr/>
        </p:nvSpPr>
        <p:spPr>
          <a:xfrm>
            <a:off x="1447800" y="1504950"/>
            <a:ext cx="2667000" cy="369332"/>
          </a:xfrm>
          <a:prstGeom prst="rect">
            <a:avLst/>
          </a:prstGeom>
          <a:noFill/>
        </p:spPr>
        <p:txBody>
          <a:bodyPr wrap="square" rtlCol="0">
            <a:spAutoFit/>
          </a:bodyPr>
          <a:lstStyle/>
          <a:p>
            <a:r>
              <a:rPr lang="en-US" b="1" dirty="0" smtClean="0">
                <a:solidFill>
                  <a:schemeClr val="bg1"/>
                </a:solidFill>
              </a:rPr>
              <a:t>C  </a:t>
            </a:r>
            <a:r>
              <a:rPr lang="en-US" b="1" dirty="0" err="1" smtClean="0">
                <a:solidFill>
                  <a:schemeClr val="bg1"/>
                </a:solidFill>
              </a:rPr>
              <a:t>C</a:t>
            </a:r>
            <a:r>
              <a:rPr lang="en-US" b="1" dirty="0" smtClean="0">
                <a:solidFill>
                  <a:schemeClr val="bg1"/>
                </a:solidFill>
              </a:rPr>
              <a:t>  </a:t>
            </a:r>
            <a:r>
              <a:rPr lang="en-US" b="1" dirty="0" err="1" smtClean="0">
                <a:solidFill>
                  <a:schemeClr val="bg1"/>
                </a:solidFill>
              </a:rPr>
              <a:t>C</a:t>
            </a:r>
            <a:r>
              <a:rPr lang="en-US" b="1" dirty="0" smtClean="0">
                <a:solidFill>
                  <a:schemeClr val="bg1"/>
                </a:solidFill>
              </a:rPr>
              <a:t>  </a:t>
            </a:r>
            <a:r>
              <a:rPr lang="en-US" b="1" dirty="0" err="1" smtClean="0">
                <a:solidFill>
                  <a:schemeClr val="bg1"/>
                </a:solidFill>
              </a:rPr>
              <a:t>C</a:t>
            </a:r>
            <a:r>
              <a:rPr lang="en-US" b="1" dirty="0" smtClean="0">
                <a:solidFill>
                  <a:schemeClr val="bg1"/>
                </a:solidFill>
              </a:rPr>
              <a:t>  </a:t>
            </a:r>
            <a:r>
              <a:rPr lang="en-US" b="1" dirty="0" err="1" smtClean="0">
                <a:solidFill>
                  <a:schemeClr val="bg1"/>
                </a:solidFill>
              </a:rPr>
              <a:t>C</a:t>
            </a:r>
            <a:r>
              <a:rPr lang="en-US" b="1" dirty="0" smtClean="0">
                <a:solidFill>
                  <a:schemeClr val="bg1"/>
                </a:solidFill>
              </a:rPr>
              <a:t>  </a:t>
            </a:r>
            <a:r>
              <a:rPr lang="en-US" b="1" dirty="0" err="1" smtClean="0">
                <a:solidFill>
                  <a:schemeClr val="bg1"/>
                </a:solidFill>
              </a:rPr>
              <a:t>C</a:t>
            </a:r>
            <a:r>
              <a:rPr lang="en-US" b="1" dirty="0" smtClean="0">
                <a:solidFill>
                  <a:schemeClr val="bg1"/>
                </a:solidFill>
              </a:rPr>
              <a:t>  </a:t>
            </a:r>
            <a:r>
              <a:rPr lang="en-US" b="1" dirty="0" err="1" smtClean="0">
                <a:solidFill>
                  <a:schemeClr val="bg1"/>
                </a:solidFill>
              </a:rPr>
              <a:t>C</a:t>
            </a:r>
            <a:r>
              <a:rPr lang="en-US" b="1" dirty="0" smtClean="0">
                <a:solidFill>
                  <a:schemeClr val="bg1"/>
                </a:solidFill>
              </a:rPr>
              <a:t>  </a:t>
            </a:r>
            <a:r>
              <a:rPr lang="en-US" b="1" dirty="0" err="1" smtClean="0">
                <a:solidFill>
                  <a:schemeClr val="bg1"/>
                </a:solidFill>
              </a:rPr>
              <a:t>C</a:t>
            </a:r>
            <a:endParaRPr lang="en-US" b="1" dirty="0">
              <a:solidFill>
                <a:schemeClr val="bg1"/>
              </a:solidFill>
            </a:endParaRPr>
          </a:p>
        </p:txBody>
      </p:sp>
      <p:cxnSp>
        <p:nvCxnSpPr>
          <p:cNvPr id="20" name="Straight Connector 19"/>
          <p:cNvCxnSpPr/>
          <p:nvPr/>
        </p:nvCxnSpPr>
        <p:spPr>
          <a:xfrm>
            <a:off x="1676400" y="1712298"/>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1944328" y="1713886"/>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2246672" y="1730374"/>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2514600" y="1731962"/>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2856272" y="1730374"/>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3124200" y="1731962"/>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3465872" y="1730374"/>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1447800" y="1745218"/>
            <a:ext cx="2667000" cy="215444"/>
          </a:xfrm>
          <a:prstGeom prst="rect">
            <a:avLst/>
          </a:prstGeom>
          <a:noFill/>
        </p:spPr>
        <p:txBody>
          <a:bodyPr wrap="square" rtlCol="0">
            <a:spAutoFit/>
          </a:bodyPr>
          <a:lstStyle/>
          <a:p>
            <a:r>
              <a:rPr lang="en-US" sz="800" b="1" dirty="0" smtClean="0">
                <a:solidFill>
                  <a:schemeClr val="bg1"/>
                </a:solidFill>
              </a:rPr>
              <a:t>1         2         3      4         5          6       7        8</a:t>
            </a:r>
            <a:endParaRPr lang="en-US" sz="800" b="1" dirty="0">
              <a:solidFill>
                <a:schemeClr val="bg1"/>
              </a:solidFill>
            </a:endParaRPr>
          </a:p>
        </p:txBody>
      </p:sp>
      <p:cxnSp>
        <p:nvCxnSpPr>
          <p:cNvPr id="30" name="Straight Connector 29"/>
          <p:cNvCxnSpPr/>
          <p:nvPr/>
        </p:nvCxnSpPr>
        <p:spPr>
          <a:xfrm rot="5400000">
            <a:off x="2694834" y="1504156"/>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2590800" y="112395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32" name="TextBox 31"/>
          <p:cNvSpPr txBox="1"/>
          <p:nvPr/>
        </p:nvSpPr>
        <p:spPr>
          <a:xfrm>
            <a:off x="2590800" y="74295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33" name="Straight Connector 32"/>
          <p:cNvCxnSpPr/>
          <p:nvPr/>
        </p:nvCxnSpPr>
        <p:spPr>
          <a:xfrm rot="5400000">
            <a:off x="2693246" y="1123156"/>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2590800" y="971550"/>
            <a:ext cx="228600" cy="230832"/>
          </a:xfrm>
          <a:prstGeom prst="rect">
            <a:avLst/>
          </a:prstGeom>
          <a:noFill/>
        </p:spPr>
        <p:txBody>
          <a:bodyPr wrap="square" rtlCol="0">
            <a:spAutoFit/>
          </a:bodyPr>
          <a:lstStyle/>
          <a:p>
            <a:r>
              <a:rPr lang="en-US" sz="900" b="1" dirty="0" smtClean="0">
                <a:solidFill>
                  <a:schemeClr val="bg1"/>
                </a:solidFill>
              </a:rPr>
              <a:t>7</a:t>
            </a:r>
            <a:endParaRPr lang="en-US" sz="900" b="1" dirty="0">
              <a:solidFill>
                <a:schemeClr val="bg1"/>
              </a:solidFill>
            </a:endParaRPr>
          </a:p>
        </p:txBody>
      </p:sp>
      <p:sp>
        <p:nvSpPr>
          <p:cNvPr id="35" name="TextBox 34"/>
          <p:cNvSpPr txBox="1"/>
          <p:nvPr/>
        </p:nvSpPr>
        <p:spPr>
          <a:xfrm>
            <a:off x="2590800" y="1352550"/>
            <a:ext cx="228600" cy="230832"/>
          </a:xfrm>
          <a:prstGeom prst="rect">
            <a:avLst/>
          </a:prstGeom>
          <a:noFill/>
        </p:spPr>
        <p:txBody>
          <a:bodyPr wrap="square" rtlCol="0">
            <a:spAutoFit/>
          </a:bodyPr>
          <a:lstStyle/>
          <a:p>
            <a:r>
              <a:rPr lang="en-US" sz="900" b="1" dirty="0" smtClean="0">
                <a:solidFill>
                  <a:schemeClr val="bg1"/>
                </a:solidFill>
              </a:rPr>
              <a:t>6</a:t>
            </a:r>
            <a:endParaRPr lang="en-US" sz="900" b="1" dirty="0">
              <a:solidFill>
                <a:schemeClr val="bg1"/>
              </a:solidFill>
            </a:endParaRPr>
          </a:p>
        </p:txBody>
      </p:sp>
      <p:sp>
        <p:nvSpPr>
          <p:cNvPr id="36" name="TextBox 35"/>
          <p:cNvSpPr txBox="1"/>
          <p:nvPr/>
        </p:nvSpPr>
        <p:spPr>
          <a:xfrm>
            <a:off x="4572000" y="1506438"/>
            <a:ext cx="2667000" cy="369332"/>
          </a:xfrm>
          <a:prstGeom prst="rect">
            <a:avLst/>
          </a:prstGeom>
          <a:noFill/>
        </p:spPr>
        <p:txBody>
          <a:bodyPr wrap="square" rtlCol="0">
            <a:spAutoFit/>
          </a:bodyPr>
          <a:lstStyle/>
          <a:p>
            <a:r>
              <a:rPr lang="en-US" b="1" dirty="0" smtClean="0">
                <a:solidFill>
                  <a:schemeClr val="bg1"/>
                </a:solidFill>
              </a:rPr>
              <a:t>C  </a:t>
            </a:r>
            <a:r>
              <a:rPr lang="en-US" b="1" dirty="0" err="1" smtClean="0">
                <a:solidFill>
                  <a:schemeClr val="bg1"/>
                </a:solidFill>
              </a:rPr>
              <a:t>C</a:t>
            </a:r>
            <a:r>
              <a:rPr lang="en-US" b="1" dirty="0" smtClean="0">
                <a:solidFill>
                  <a:schemeClr val="bg1"/>
                </a:solidFill>
              </a:rPr>
              <a:t>  </a:t>
            </a:r>
            <a:r>
              <a:rPr lang="en-US" b="1" dirty="0" err="1" smtClean="0">
                <a:solidFill>
                  <a:schemeClr val="bg1"/>
                </a:solidFill>
              </a:rPr>
              <a:t>C</a:t>
            </a:r>
            <a:r>
              <a:rPr lang="en-US" b="1" dirty="0" smtClean="0">
                <a:solidFill>
                  <a:schemeClr val="bg1"/>
                </a:solidFill>
              </a:rPr>
              <a:t>  </a:t>
            </a:r>
            <a:r>
              <a:rPr lang="en-US" b="1" dirty="0" err="1" smtClean="0">
                <a:solidFill>
                  <a:schemeClr val="bg1"/>
                </a:solidFill>
              </a:rPr>
              <a:t>C</a:t>
            </a:r>
            <a:r>
              <a:rPr lang="en-US" b="1" dirty="0" smtClean="0">
                <a:solidFill>
                  <a:schemeClr val="bg1"/>
                </a:solidFill>
              </a:rPr>
              <a:t>  </a:t>
            </a:r>
            <a:r>
              <a:rPr lang="en-US" b="1" dirty="0" err="1" smtClean="0">
                <a:solidFill>
                  <a:schemeClr val="bg1"/>
                </a:solidFill>
              </a:rPr>
              <a:t>C</a:t>
            </a:r>
            <a:r>
              <a:rPr lang="en-US" b="1" dirty="0" smtClean="0">
                <a:solidFill>
                  <a:schemeClr val="bg1"/>
                </a:solidFill>
              </a:rPr>
              <a:t>  </a:t>
            </a:r>
            <a:r>
              <a:rPr lang="en-US" b="1" dirty="0" err="1" smtClean="0">
                <a:solidFill>
                  <a:schemeClr val="bg1"/>
                </a:solidFill>
              </a:rPr>
              <a:t>C</a:t>
            </a:r>
            <a:r>
              <a:rPr lang="en-US" b="1" dirty="0" smtClean="0">
                <a:solidFill>
                  <a:schemeClr val="bg1"/>
                </a:solidFill>
              </a:rPr>
              <a:t>  </a:t>
            </a:r>
            <a:r>
              <a:rPr lang="en-US" b="1" dirty="0" err="1" smtClean="0">
                <a:solidFill>
                  <a:schemeClr val="bg1"/>
                </a:solidFill>
              </a:rPr>
              <a:t>C</a:t>
            </a:r>
            <a:r>
              <a:rPr lang="en-US" b="1" dirty="0" smtClean="0">
                <a:solidFill>
                  <a:schemeClr val="bg1"/>
                </a:solidFill>
              </a:rPr>
              <a:t>  </a:t>
            </a:r>
            <a:r>
              <a:rPr lang="en-US" b="1" dirty="0" err="1" smtClean="0">
                <a:solidFill>
                  <a:schemeClr val="bg1"/>
                </a:solidFill>
              </a:rPr>
              <a:t>C</a:t>
            </a:r>
            <a:endParaRPr lang="en-US" b="1" dirty="0">
              <a:solidFill>
                <a:schemeClr val="bg1"/>
              </a:solidFill>
            </a:endParaRPr>
          </a:p>
        </p:txBody>
      </p:sp>
      <p:cxnSp>
        <p:nvCxnSpPr>
          <p:cNvPr id="37" name="Straight Connector 36"/>
          <p:cNvCxnSpPr/>
          <p:nvPr/>
        </p:nvCxnSpPr>
        <p:spPr>
          <a:xfrm>
            <a:off x="4800600" y="1713786"/>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5068528" y="1715374"/>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5370872" y="1731862"/>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5638800" y="1733450"/>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5980472" y="1731862"/>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6248400" y="1733450"/>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6590072" y="1731862"/>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a:off x="4572000" y="1746706"/>
            <a:ext cx="2667000" cy="215444"/>
          </a:xfrm>
          <a:prstGeom prst="rect">
            <a:avLst/>
          </a:prstGeom>
          <a:noFill/>
        </p:spPr>
        <p:txBody>
          <a:bodyPr wrap="square" rtlCol="0">
            <a:spAutoFit/>
          </a:bodyPr>
          <a:lstStyle/>
          <a:p>
            <a:r>
              <a:rPr lang="en-US" sz="800" b="1" dirty="0" smtClean="0">
                <a:solidFill>
                  <a:schemeClr val="bg1"/>
                </a:solidFill>
              </a:rPr>
              <a:t>1         2         3      4         5          6       7        8</a:t>
            </a:r>
            <a:endParaRPr lang="en-US" sz="800" b="1" dirty="0">
              <a:solidFill>
                <a:schemeClr val="bg1"/>
              </a:solidFill>
            </a:endParaRPr>
          </a:p>
        </p:txBody>
      </p:sp>
      <p:cxnSp>
        <p:nvCxnSpPr>
          <p:cNvPr id="45" name="Straight Connector 44"/>
          <p:cNvCxnSpPr/>
          <p:nvPr/>
        </p:nvCxnSpPr>
        <p:spPr>
          <a:xfrm rot="5400000">
            <a:off x="5819034" y="1505644"/>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5715000" y="112543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47" name="TextBox 46"/>
          <p:cNvSpPr txBox="1"/>
          <p:nvPr/>
        </p:nvSpPr>
        <p:spPr>
          <a:xfrm>
            <a:off x="5715000" y="74443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48" name="Straight Connector 47"/>
          <p:cNvCxnSpPr/>
          <p:nvPr/>
        </p:nvCxnSpPr>
        <p:spPr>
          <a:xfrm rot="5400000">
            <a:off x="5817446" y="1124644"/>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9" name="TextBox 48"/>
          <p:cNvSpPr txBox="1"/>
          <p:nvPr/>
        </p:nvSpPr>
        <p:spPr>
          <a:xfrm>
            <a:off x="5715000" y="973038"/>
            <a:ext cx="228600" cy="230832"/>
          </a:xfrm>
          <a:prstGeom prst="rect">
            <a:avLst/>
          </a:prstGeom>
          <a:noFill/>
        </p:spPr>
        <p:txBody>
          <a:bodyPr wrap="square" rtlCol="0">
            <a:spAutoFit/>
          </a:bodyPr>
          <a:lstStyle/>
          <a:p>
            <a:r>
              <a:rPr lang="en-US" sz="900" b="1" dirty="0" smtClean="0">
                <a:solidFill>
                  <a:schemeClr val="bg1"/>
                </a:solidFill>
              </a:rPr>
              <a:t>7</a:t>
            </a:r>
            <a:endParaRPr lang="en-US" sz="900" b="1" dirty="0">
              <a:solidFill>
                <a:schemeClr val="bg1"/>
              </a:solidFill>
            </a:endParaRPr>
          </a:p>
        </p:txBody>
      </p:sp>
      <p:sp>
        <p:nvSpPr>
          <p:cNvPr id="50" name="TextBox 49"/>
          <p:cNvSpPr txBox="1"/>
          <p:nvPr/>
        </p:nvSpPr>
        <p:spPr>
          <a:xfrm>
            <a:off x="5715000" y="1354038"/>
            <a:ext cx="228600" cy="230832"/>
          </a:xfrm>
          <a:prstGeom prst="rect">
            <a:avLst/>
          </a:prstGeom>
          <a:noFill/>
        </p:spPr>
        <p:txBody>
          <a:bodyPr wrap="square" rtlCol="0">
            <a:spAutoFit/>
          </a:bodyPr>
          <a:lstStyle/>
          <a:p>
            <a:r>
              <a:rPr lang="en-US" sz="900" b="1" dirty="0" smtClean="0">
                <a:solidFill>
                  <a:schemeClr val="bg1"/>
                </a:solidFill>
              </a:rPr>
              <a:t>6</a:t>
            </a:r>
            <a:endParaRPr lang="en-US" sz="900" b="1" dirty="0">
              <a:solidFill>
                <a:schemeClr val="bg1"/>
              </a:solidFill>
            </a:endParaRPr>
          </a:p>
        </p:txBody>
      </p:sp>
      <p:cxnSp>
        <p:nvCxnSpPr>
          <p:cNvPr id="51" name="Straight Connector 50"/>
          <p:cNvCxnSpPr/>
          <p:nvPr/>
        </p:nvCxnSpPr>
        <p:spPr>
          <a:xfrm rot="5400000">
            <a:off x="5819034" y="742156"/>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5715000" y="36195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53" name="TextBox 52"/>
          <p:cNvSpPr txBox="1"/>
          <p:nvPr/>
        </p:nvSpPr>
        <p:spPr>
          <a:xfrm>
            <a:off x="5715000" y="590550"/>
            <a:ext cx="228600" cy="230832"/>
          </a:xfrm>
          <a:prstGeom prst="rect">
            <a:avLst/>
          </a:prstGeom>
          <a:noFill/>
        </p:spPr>
        <p:txBody>
          <a:bodyPr wrap="square" rtlCol="0">
            <a:spAutoFit/>
          </a:bodyPr>
          <a:lstStyle/>
          <a:p>
            <a:r>
              <a:rPr lang="en-US" sz="900" b="1" dirty="0" smtClean="0">
                <a:solidFill>
                  <a:schemeClr val="bg1"/>
                </a:solidFill>
              </a:rPr>
              <a:t>8</a:t>
            </a:r>
            <a:endParaRPr lang="en-US" sz="900" b="1" dirty="0">
              <a:solidFill>
                <a:schemeClr val="bg1"/>
              </a:solidFill>
            </a:endParaRPr>
          </a:p>
        </p:txBody>
      </p:sp>
      <p:cxnSp>
        <p:nvCxnSpPr>
          <p:cNvPr id="54" name="Straight Connector 53"/>
          <p:cNvCxnSpPr/>
          <p:nvPr/>
        </p:nvCxnSpPr>
        <p:spPr>
          <a:xfrm rot="5400000">
            <a:off x="5819034" y="358924"/>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55" name="TextBox 54"/>
          <p:cNvSpPr txBox="1"/>
          <p:nvPr/>
        </p:nvSpPr>
        <p:spPr>
          <a:xfrm>
            <a:off x="5715000" y="-21282"/>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56" name="TextBox 55"/>
          <p:cNvSpPr txBox="1"/>
          <p:nvPr/>
        </p:nvSpPr>
        <p:spPr>
          <a:xfrm>
            <a:off x="5715000" y="207318"/>
            <a:ext cx="228600" cy="230832"/>
          </a:xfrm>
          <a:prstGeom prst="rect">
            <a:avLst/>
          </a:prstGeom>
          <a:noFill/>
        </p:spPr>
        <p:txBody>
          <a:bodyPr wrap="square" rtlCol="0">
            <a:spAutoFit/>
          </a:bodyPr>
          <a:lstStyle/>
          <a:p>
            <a:r>
              <a:rPr lang="en-US" sz="900" b="1" dirty="0" smtClean="0">
                <a:solidFill>
                  <a:schemeClr val="bg1"/>
                </a:solidFill>
              </a:rPr>
              <a:t>9</a:t>
            </a:r>
            <a:endParaRPr lang="en-US" sz="900" b="1" dirty="0">
              <a:solidFill>
                <a:schemeClr val="bg1"/>
              </a:solidFill>
            </a:endParaRPr>
          </a:p>
        </p:txBody>
      </p:sp>
      <p:sp>
        <p:nvSpPr>
          <p:cNvPr id="57" name="Rectangle 56"/>
          <p:cNvSpPr/>
          <p:nvPr/>
        </p:nvSpPr>
        <p:spPr>
          <a:xfrm>
            <a:off x="1371600" y="2391311"/>
            <a:ext cx="7391400" cy="1323439"/>
          </a:xfrm>
          <a:prstGeom prst="rect">
            <a:avLst/>
          </a:prstGeom>
        </p:spPr>
        <p:txBody>
          <a:bodyPr wrap="square">
            <a:spAutoFit/>
          </a:bodyPr>
          <a:lstStyle/>
          <a:p>
            <a:pPr lvl="0" fontAlgn="base">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In figure (a) the longest chain has eight carbon atoms, and thus the name of parent compound would be octane. In figure (b) longest chain has nine carbon atoms, and thus the name of parent compound would be </a:t>
            </a:r>
            <a:r>
              <a:rPr lang="en-US" sz="1400" dirty="0" err="1" smtClean="0">
                <a:solidFill>
                  <a:schemeClr val="bg1"/>
                </a:solidFill>
                <a:latin typeface="Arial" pitchFamily="34" charset="0"/>
                <a:ea typeface="Times New Roman" pitchFamily="18" charset="0"/>
                <a:cs typeface="Arial" pitchFamily="34" charset="0"/>
              </a:rPr>
              <a:t>nonane</a:t>
            </a:r>
            <a:r>
              <a:rPr lang="en-US" sz="1400" dirty="0" smtClean="0">
                <a:solidFill>
                  <a:schemeClr val="bg1"/>
                </a:solidFill>
                <a:latin typeface="Arial" pitchFamily="34" charset="0"/>
                <a:ea typeface="Times New Roman" pitchFamily="18" charset="0"/>
                <a:cs typeface="Arial" pitchFamily="34" charset="0"/>
              </a:rPr>
              <a:t>.</a:t>
            </a:r>
            <a:endParaRPr lang="en-US" sz="14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Identify the longest chain. Then number the carbon atoms in such a fashion that the functional group; if any; would come at the lowest number.</a:t>
            </a:r>
            <a:endParaRPr lang="en-US" sz="1400" dirty="0" smtClean="0">
              <a:solidFill>
                <a:schemeClr val="bg1"/>
              </a:solidFill>
              <a:latin typeface="Arial" pitchFamily="34" charset="0"/>
              <a:cs typeface="Arial" pitchFamily="34" charset="0"/>
            </a:endParaRPr>
          </a:p>
          <a:p>
            <a:pPr lvl="0" eaLnBrk="0" fontAlgn="base" hangingPunct="0">
              <a:spcBef>
                <a:spcPct val="0"/>
              </a:spcBef>
              <a:spcAft>
                <a:spcPct val="0"/>
              </a:spcAft>
            </a:pPr>
            <a:endParaRPr lang="en-US" sz="1000" dirty="0" smtClean="0">
              <a:solidFill>
                <a:schemeClr val="bg1"/>
              </a:solidFill>
              <a:latin typeface="Arial" pitchFamily="34" charset="0"/>
              <a:cs typeface="Arial" pitchFamily="34" charset="0"/>
            </a:endParaRPr>
          </a:p>
        </p:txBody>
      </p:sp>
      <p:sp>
        <p:nvSpPr>
          <p:cNvPr id="58" name="TextBox 57"/>
          <p:cNvSpPr txBox="1"/>
          <p:nvPr/>
        </p:nvSpPr>
        <p:spPr>
          <a:xfrm>
            <a:off x="2590800" y="1897618"/>
            <a:ext cx="228600" cy="369332"/>
          </a:xfrm>
          <a:prstGeom prst="rect">
            <a:avLst/>
          </a:prstGeom>
          <a:noFill/>
        </p:spPr>
        <p:txBody>
          <a:bodyPr wrap="square" rtlCol="0">
            <a:spAutoFit/>
          </a:bodyPr>
          <a:lstStyle/>
          <a:p>
            <a:r>
              <a:rPr lang="en-US" b="1" dirty="0" smtClean="0">
                <a:solidFill>
                  <a:schemeClr val="bg1"/>
                </a:solidFill>
              </a:rPr>
              <a:t>a</a:t>
            </a:r>
            <a:endParaRPr lang="en-US" b="1" dirty="0">
              <a:solidFill>
                <a:schemeClr val="bg1"/>
              </a:solidFill>
            </a:endParaRPr>
          </a:p>
        </p:txBody>
      </p:sp>
      <p:sp>
        <p:nvSpPr>
          <p:cNvPr id="59" name="TextBox 58"/>
          <p:cNvSpPr txBox="1"/>
          <p:nvPr/>
        </p:nvSpPr>
        <p:spPr>
          <a:xfrm>
            <a:off x="5715000" y="1897618"/>
            <a:ext cx="228600" cy="369332"/>
          </a:xfrm>
          <a:prstGeom prst="rect">
            <a:avLst/>
          </a:prstGeom>
          <a:noFill/>
        </p:spPr>
        <p:txBody>
          <a:bodyPr wrap="square" rtlCol="0">
            <a:spAutoFit/>
          </a:bodyPr>
          <a:lstStyle/>
          <a:p>
            <a:r>
              <a:rPr lang="en-US" b="1" dirty="0" smtClean="0">
                <a:solidFill>
                  <a:schemeClr val="bg1"/>
                </a:solidFill>
              </a:rPr>
              <a:t>b</a:t>
            </a:r>
            <a:endParaRPr lang="en-US" b="1" dirty="0">
              <a:solidFill>
                <a:schemeClr val="bg1"/>
              </a:solidFill>
            </a:endParaRPr>
          </a:p>
        </p:txBody>
      </p:sp>
    </p:spTree>
  </p:cSld>
  <p:clrMapOvr>
    <a:masterClrMapping/>
  </p:clrMapOvr>
  <p:transition spd="slow">
    <p:cu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276600" y="1123950"/>
            <a:ext cx="2667000" cy="369332"/>
          </a:xfrm>
          <a:prstGeom prst="rect">
            <a:avLst/>
          </a:prstGeom>
          <a:noFill/>
        </p:spPr>
        <p:txBody>
          <a:bodyPr wrap="square" rtlCol="0">
            <a:spAutoFit/>
          </a:bodyPr>
          <a:lstStyle/>
          <a:p>
            <a:r>
              <a:rPr lang="en-US" b="1" dirty="0" smtClean="0">
                <a:solidFill>
                  <a:schemeClr val="bg1"/>
                </a:solidFill>
              </a:rPr>
              <a:t>C  </a:t>
            </a:r>
            <a:r>
              <a:rPr lang="en-US" b="1" dirty="0" err="1" smtClean="0">
                <a:solidFill>
                  <a:schemeClr val="bg1"/>
                </a:solidFill>
              </a:rPr>
              <a:t>C</a:t>
            </a:r>
            <a:r>
              <a:rPr lang="en-US" b="1" dirty="0" smtClean="0">
                <a:solidFill>
                  <a:schemeClr val="bg1"/>
                </a:solidFill>
              </a:rPr>
              <a:t>  </a:t>
            </a:r>
            <a:r>
              <a:rPr lang="en-US" b="1" dirty="0" err="1" smtClean="0">
                <a:solidFill>
                  <a:schemeClr val="bg1"/>
                </a:solidFill>
              </a:rPr>
              <a:t>C</a:t>
            </a:r>
            <a:r>
              <a:rPr lang="en-US" b="1" dirty="0" smtClean="0">
                <a:solidFill>
                  <a:schemeClr val="bg1"/>
                </a:solidFill>
              </a:rPr>
              <a:t>  </a:t>
            </a:r>
            <a:r>
              <a:rPr lang="en-US" b="1" dirty="0" err="1" smtClean="0">
                <a:solidFill>
                  <a:schemeClr val="bg1"/>
                </a:solidFill>
              </a:rPr>
              <a:t>C</a:t>
            </a:r>
            <a:r>
              <a:rPr lang="en-US" b="1" dirty="0" smtClean="0">
                <a:solidFill>
                  <a:schemeClr val="bg1"/>
                </a:solidFill>
              </a:rPr>
              <a:t>  </a:t>
            </a:r>
            <a:r>
              <a:rPr lang="en-US" b="1" dirty="0" err="1" smtClean="0">
                <a:solidFill>
                  <a:schemeClr val="bg1"/>
                </a:solidFill>
              </a:rPr>
              <a:t>C</a:t>
            </a:r>
            <a:r>
              <a:rPr lang="en-US" b="1" dirty="0" smtClean="0">
                <a:solidFill>
                  <a:schemeClr val="bg1"/>
                </a:solidFill>
              </a:rPr>
              <a:t>  </a:t>
            </a:r>
            <a:r>
              <a:rPr lang="en-US" b="1" dirty="0" err="1" smtClean="0">
                <a:solidFill>
                  <a:schemeClr val="bg1"/>
                </a:solidFill>
              </a:rPr>
              <a:t>C</a:t>
            </a:r>
            <a:r>
              <a:rPr lang="en-US" b="1" dirty="0" smtClean="0">
                <a:solidFill>
                  <a:schemeClr val="bg1"/>
                </a:solidFill>
              </a:rPr>
              <a:t>  </a:t>
            </a:r>
            <a:r>
              <a:rPr lang="en-US" b="1" dirty="0" err="1" smtClean="0">
                <a:solidFill>
                  <a:schemeClr val="bg1"/>
                </a:solidFill>
              </a:rPr>
              <a:t>C</a:t>
            </a:r>
            <a:r>
              <a:rPr lang="en-US" b="1" dirty="0" smtClean="0">
                <a:solidFill>
                  <a:schemeClr val="bg1"/>
                </a:solidFill>
              </a:rPr>
              <a:t>  </a:t>
            </a:r>
            <a:r>
              <a:rPr lang="en-US" b="1" dirty="0" err="1" smtClean="0">
                <a:solidFill>
                  <a:schemeClr val="bg1"/>
                </a:solidFill>
              </a:rPr>
              <a:t>C</a:t>
            </a:r>
            <a:endParaRPr lang="en-US" b="1" dirty="0">
              <a:solidFill>
                <a:schemeClr val="bg1"/>
              </a:solidFill>
            </a:endParaRPr>
          </a:p>
        </p:txBody>
      </p:sp>
      <p:cxnSp>
        <p:nvCxnSpPr>
          <p:cNvPr id="7" name="Straight Connector 6"/>
          <p:cNvCxnSpPr/>
          <p:nvPr/>
        </p:nvCxnSpPr>
        <p:spPr>
          <a:xfrm>
            <a:off x="3505200" y="1331298"/>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3773128" y="1332886"/>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4075472" y="1349374"/>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4343400" y="1350962"/>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4685072" y="1349374"/>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4953000" y="1350962"/>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5294672" y="1349374"/>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3276600" y="1364218"/>
            <a:ext cx="2667000" cy="215444"/>
          </a:xfrm>
          <a:prstGeom prst="rect">
            <a:avLst/>
          </a:prstGeom>
          <a:noFill/>
        </p:spPr>
        <p:txBody>
          <a:bodyPr wrap="square" rtlCol="0">
            <a:spAutoFit/>
          </a:bodyPr>
          <a:lstStyle/>
          <a:p>
            <a:r>
              <a:rPr lang="en-US" sz="800" b="1" dirty="0" smtClean="0">
                <a:solidFill>
                  <a:schemeClr val="bg1"/>
                </a:solidFill>
              </a:rPr>
              <a:t>1         2         3      4         5          6       7        8</a:t>
            </a:r>
            <a:endParaRPr lang="en-US" sz="800" b="1" dirty="0">
              <a:solidFill>
                <a:schemeClr val="bg1"/>
              </a:solidFill>
            </a:endParaRPr>
          </a:p>
        </p:txBody>
      </p:sp>
      <p:cxnSp>
        <p:nvCxnSpPr>
          <p:cNvPr id="15" name="Straight Connector 14"/>
          <p:cNvCxnSpPr/>
          <p:nvPr/>
        </p:nvCxnSpPr>
        <p:spPr>
          <a:xfrm rot="5400000">
            <a:off x="4523634" y="1123156"/>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4419600" y="74295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17" name="TextBox 16"/>
          <p:cNvSpPr txBox="1"/>
          <p:nvPr/>
        </p:nvSpPr>
        <p:spPr>
          <a:xfrm>
            <a:off x="4419600" y="36195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18" name="Straight Connector 17"/>
          <p:cNvCxnSpPr/>
          <p:nvPr/>
        </p:nvCxnSpPr>
        <p:spPr>
          <a:xfrm rot="5400000">
            <a:off x="4522046" y="742156"/>
            <a:ext cx="152400" cy="1588"/>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4419600" y="590550"/>
            <a:ext cx="228600" cy="230832"/>
          </a:xfrm>
          <a:prstGeom prst="rect">
            <a:avLst/>
          </a:prstGeom>
          <a:noFill/>
        </p:spPr>
        <p:txBody>
          <a:bodyPr wrap="square" rtlCol="0">
            <a:spAutoFit/>
          </a:bodyPr>
          <a:lstStyle/>
          <a:p>
            <a:r>
              <a:rPr lang="en-US" sz="900" b="1" dirty="0" smtClean="0">
                <a:solidFill>
                  <a:schemeClr val="bg1"/>
                </a:solidFill>
              </a:rPr>
              <a:t>7</a:t>
            </a:r>
            <a:endParaRPr lang="en-US" sz="900" b="1" dirty="0">
              <a:solidFill>
                <a:schemeClr val="bg1"/>
              </a:solidFill>
            </a:endParaRPr>
          </a:p>
        </p:txBody>
      </p:sp>
      <p:sp>
        <p:nvSpPr>
          <p:cNvPr id="20" name="TextBox 19"/>
          <p:cNvSpPr txBox="1"/>
          <p:nvPr/>
        </p:nvSpPr>
        <p:spPr>
          <a:xfrm>
            <a:off x="4419600" y="971550"/>
            <a:ext cx="228600" cy="230832"/>
          </a:xfrm>
          <a:prstGeom prst="rect">
            <a:avLst/>
          </a:prstGeom>
          <a:noFill/>
        </p:spPr>
        <p:txBody>
          <a:bodyPr wrap="square" rtlCol="0">
            <a:spAutoFit/>
          </a:bodyPr>
          <a:lstStyle/>
          <a:p>
            <a:r>
              <a:rPr lang="en-US" sz="900" b="1" dirty="0" smtClean="0">
                <a:solidFill>
                  <a:schemeClr val="bg1"/>
                </a:solidFill>
              </a:rPr>
              <a:t>6</a:t>
            </a:r>
            <a:endParaRPr lang="en-US" sz="900" b="1" dirty="0">
              <a:solidFill>
                <a:schemeClr val="bg1"/>
              </a:solidFill>
            </a:endParaRPr>
          </a:p>
        </p:txBody>
      </p:sp>
      <p:sp>
        <p:nvSpPr>
          <p:cNvPr id="21" name="TextBox 20"/>
          <p:cNvSpPr txBox="1"/>
          <p:nvPr/>
        </p:nvSpPr>
        <p:spPr>
          <a:xfrm>
            <a:off x="4419600" y="151661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22" name="TextBox 21"/>
          <p:cNvSpPr txBox="1"/>
          <p:nvPr/>
        </p:nvSpPr>
        <p:spPr>
          <a:xfrm>
            <a:off x="3429000" y="1060906"/>
            <a:ext cx="2667000" cy="215444"/>
          </a:xfrm>
          <a:prstGeom prst="rect">
            <a:avLst/>
          </a:prstGeom>
          <a:noFill/>
        </p:spPr>
        <p:txBody>
          <a:bodyPr wrap="square" rtlCol="0">
            <a:spAutoFit/>
          </a:bodyPr>
          <a:lstStyle/>
          <a:p>
            <a:r>
              <a:rPr lang="en-US" sz="800" b="1" dirty="0" smtClean="0">
                <a:solidFill>
                  <a:srgbClr val="FF0000"/>
                </a:solidFill>
              </a:rPr>
              <a:t>8        7         6     5         4          3       2        1</a:t>
            </a:r>
            <a:endParaRPr lang="en-US" sz="800" b="1" dirty="0">
              <a:solidFill>
                <a:srgbClr val="FF0000"/>
              </a:solidFill>
            </a:endParaRPr>
          </a:p>
        </p:txBody>
      </p:sp>
      <p:sp>
        <p:nvSpPr>
          <p:cNvPr id="23" name="Rectangle 22"/>
          <p:cNvSpPr/>
          <p:nvPr/>
        </p:nvSpPr>
        <p:spPr>
          <a:xfrm>
            <a:off x="1752600" y="2266950"/>
            <a:ext cx="6705600" cy="1815882"/>
          </a:xfrm>
          <a:prstGeom prst="rect">
            <a:avLst/>
          </a:prstGeom>
        </p:spPr>
        <p:txBody>
          <a:bodyPr wrap="square">
            <a:spAutoFit/>
          </a:bodyPr>
          <a:lstStyle/>
          <a:p>
            <a:pPr lvl="0" fontAlgn="base">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In the given figure (c), while counting from right to left (in red color), branched chain which is functional group falls at the fourth position. On the other hand, while counting from left to right, the branched chain falls at the fifth position. In this case, the numbering from right to left is taken because then only the functional would be at the lowest position.</a:t>
            </a:r>
            <a:endParaRPr lang="en-US" sz="14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In case of a functional group present, write the prefix or suffix of the functional group according to the table given here. Then write the name of the parent compound.</a:t>
            </a:r>
            <a:endParaRPr lang="en-US" sz="1400" dirty="0" smtClean="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267961641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graphicFrame>
        <p:nvGraphicFramePr>
          <p:cNvPr id="15" name="Table 14"/>
          <p:cNvGraphicFramePr>
            <a:graphicFrameLocks noGrp="1"/>
          </p:cNvGraphicFramePr>
          <p:nvPr>
            <p:extLst>
              <p:ext uri="{D42A27DB-BD31-4B8C-83A1-F6EECF244321}">
                <p14:modId xmlns:p14="http://schemas.microsoft.com/office/powerpoint/2010/main" val="3303619082"/>
              </p:ext>
            </p:extLst>
          </p:nvPr>
        </p:nvGraphicFramePr>
        <p:xfrm>
          <a:off x="1828800" y="819150"/>
          <a:ext cx="6096000" cy="3170682"/>
        </p:xfrm>
        <a:graphic>
          <a:graphicData uri="http://schemas.openxmlformats.org/drawingml/2006/table">
            <a:tbl>
              <a:tblPr>
                <a:tableStyleId>{3C2FFA5D-87B4-456A-9821-1D502468CF0F}</a:tableStyleId>
              </a:tblPr>
              <a:tblGrid>
                <a:gridCol w="2032000"/>
                <a:gridCol w="2032000"/>
                <a:gridCol w="2032000"/>
              </a:tblGrid>
              <a:tr h="0">
                <a:tc>
                  <a:txBody>
                    <a:bodyPr/>
                    <a:lstStyle/>
                    <a:p>
                      <a:pPr marL="0" marR="0" algn="ctr">
                        <a:lnSpc>
                          <a:spcPct val="115000"/>
                        </a:lnSpc>
                        <a:spcBef>
                          <a:spcPts val="375"/>
                        </a:spcBef>
                        <a:spcAft>
                          <a:spcPts val="375"/>
                        </a:spcAft>
                      </a:pPr>
                      <a:r>
                        <a:rPr lang="en-US" sz="1200" b="1" dirty="0"/>
                        <a:t>Functional group</a:t>
                      </a:r>
                      <a:endParaRPr lang="en-US" sz="1100" b="1" dirty="0">
                        <a:latin typeface="Calibri"/>
                        <a:ea typeface="Times New Roman"/>
                        <a:cs typeface="Times New Roman"/>
                      </a:endParaRPr>
                    </a:p>
                  </a:txBody>
                  <a:tcPr marL="47625" marR="47625" marT="47625" marB="47625" anchor="ctr"/>
                </a:tc>
                <a:tc>
                  <a:txBody>
                    <a:bodyPr/>
                    <a:lstStyle/>
                    <a:p>
                      <a:pPr marL="0" marR="0" algn="ctr">
                        <a:lnSpc>
                          <a:spcPct val="115000"/>
                        </a:lnSpc>
                        <a:spcBef>
                          <a:spcPts val="375"/>
                        </a:spcBef>
                        <a:spcAft>
                          <a:spcPts val="375"/>
                        </a:spcAft>
                      </a:pPr>
                      <a:r>
                        <a:rPr lang="en-US" sz="1200" b="1" dirty="0"/>
                        <a:t>Prefix</a:t>
                      </a:r>
                      <a:endParaRPr lang="en-US" sz="1100" b="1" dirty="0">
                        <a:latin typeface="Calibri"/>
                        <a:ea typeface="Times New Roman"/>
                        <a:cs typeface="Times New Roman"/>
                      </a:endParaRPr>
                    </a:p>
                  </a:txBody>
                  <a:tcPr marL="47625" marR="47625" marT="47625" marB="47625" anchor="ctr"/>
                </a:tc>
                <a:tc>
                  <a:txBody>
                    <a:bodyPr/>
                    <a:lstStyle/>
                    <a:p>
                      <a:pPr marL="0" marR="0" algn="ctr">
                        <a:lnSpc>
                          <a:spcPct val="115000"/>
                        </a:lnSpc>
                        <a:spcBef>
                          <a:spcPts val="375"/>
                        </a:spcBef>
                        <a:spcAft>
                          <a:spcPts val="375"/>
                        </a:spcAft>
                      </a:pPr>
                      <a:r>
                        <a:rPr lang="en-US" sz="1200" b="1" dirty="0"/>
                        <a:t>Suffix</a:t>
                      </a:r>
                      <a:endParaRPr lang="en-US" sz="1100" b="1" dirty="0">
                        <a:latin typeface="Calibri"/>
                        <a:ea typeface="Times New Roman"/>
                        <a:cs typeface="Times New Roman"/>
                      </a:endParaRPr>
                    </a:p>
                  </a:txBody>
                  <a:tcPr marL="47625" marR="47625" marT="47625" marB="47625" anchor="ctr"/>
                </a:tc>
              </a:tr>
              <a:tr h="0">
                <a:tc>
                  <a:txBody>
                    <a:bodyPr/>
                    <a:lstStyle/>
                    <a:p>
                      <a:pPr marL="0" marR="0">
                        <a:lnSpc>
                          <a:spcPct val="115000"/>
                        </a:lnSpc>
                        <a:spcBef>
                          <a:spcPts val="375"/>
                        </a:spcBef>
                        <a:spcAft>
                          <a:spcPts val="375"/>
                        </a:spcAft>
                      </a:pPr>
                      <a:r>
                        <a:rPr lang="en-US" sz="1200"/>
                        <a:t>Alkyl</a:t>
                      </a:r>
                      <a:endParaRPr lang="en-US" sz="110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dirty="0"/>
                        <a:t>Alkyl</a:t>
                      </a:r>
                      <a:endParaRPr lang="en-US" sz="1100" dirty="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dirty="0"/>
                        <a:t>n/a</a:t>
                      </a:r>
                      <a:endParaRPr lang="en-US" sz="1100" dirty="0">
                        <a:latin typeface="Calibri"/>
                        <a:ea typeface="Times New Roman"/>
                        <a:cs typeface="Times New Roman"/>
                      </a:endParaRPr>
                    </a:p>
                  </a:txBody>
                  <a:tcPr marL="47625" marR="47625" marT="47625" marB="47625" anchor="ctr"/>
                </a:tc>
              </a:tr>
              <a:tr h="0">
                <a:tc>
                  <a:txBody>
                    <a:bodyPr/>
                    <a:lstStyle/>
                    <a:p>
                      <a:pPr marL="0" marR="0">
                        <a:lnSpc>
                          <a:spcPct val="115000"/>
                        </a:lnSpc>
                        <a:spcBef>
                          <a:spcPts val="375"/>
                        </a:spcBef>
                        <a:spcAft>
                          <a:spcPts val="375"/>
                        </a:spcAft>
                      </a:pPr>
                      <a:r>
                        <a:rPr lang="en-US" sz="1200"/>
                        <a:t>Halogen</a:t>
                      </a:r>
                      <a:endParaRPr lang="en-US" sz="110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a:t>Chloro− for chlorine,</a:t>
                      </a:r>
                      <a:br>
                        <a:rPr lang="en-US" sz="1200"/>
                      </a:br>
                      <a:r>
                        <a:rPr lang="en-US" sz="1200"/>
                        <a:t>Bromo− for bromine </a:t>
                      </a:r>
                      <a:br>
                        <a:rPr lang="en-US" sz="1200"/>
                      </a:br>
                      <a:r>
                        <a:rPr lang="en-US" sz="1200"/>
                        <a:t>Iodo− for iodine</a:t>
                      </a:r>
                      <a:endParaRPr lang="en-US" sz="110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a:t>n/a</a:t>
                      </a:r>
                      <a:endParaRPr lang="en-US" sz="1100">
                        <a:latin typeface="Calibri"/>
                        <a:ea typeface="Times New Roman"/>
                        <a:cs typeface="Times New Roman"/>
                      </a:endParaRPr>
                    </a:p>
                  </a:txBody>
                  <a:tcPr marL="47625" marR="47625" marT="47625" marB="47625" anchor="ctr"/>
                </a:tc>
              </a:tr>
              <a:tr h="0">
                <a:tc>
                  <a:txBody>
                    <a:bodyPr/>
                    <a:lstStyle/>
                    <a:p>
                      <a:pPr marL="0" marR="0">
                        <a:lnSpc>
                          <a:spcPct val="115000"/>
                        </a:lnSpc>
                        <a:spcBef>
                          <a:spcPts val="375"/>
                        </a:spcBef>
                        <a:spcAft>
                          <a:spcPts val="375"/>
                        </a:spcAft>
                      </a:pPr>
                      <a:r>
                        <a:rPr lang="en-US" sz="1200"/>
                        <a:t>Alcohol</a:t>
                      </a:r>
                      <a:endParaRPr lang="en-US" sz="110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a:t>n/a</a:t>
                      </a:r>
                      <a:endParaRPr lang="en-US" sz="110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a:t>ol</a:t>
                      </a:r>
                      <a:endParaRPr lang="en-US" sz="1100">
                        <a:latin typeface="Calibri"/>
                        <a:ea typeface="Times New Roman"/>
                        <a:cs typeface="Times New Roman"/>
                      </a:endParaRPr>
                    </a:p>
                  </a:txBody>
                  <a:tcPr marL="47625" marR="47625" marT="47625" marB="47625" anchor="ctr"/>
                </a:tc>
              </a:tr>
              <a:tr h="0">
                <a:tc>
                  <a:txBody>
                    <a:bodyPr/>
                    <a:lstStyle/>
                    <a:p>
                      <a:pPr marL="0" marR="0">
                        <a:lnSpc>
                          <a:spcPct val="115000"/>
                        </a:lnSpc>
                        <a:spcBef>
                          <a:spcPts val="375"/>
                        </a:spcBef>
                        <a:spcAft>
                          <a:spcPts val="375"/>
                        </a:spcAft>
                      </a:pPr>
                      <a:r>
                        <a:rPr lang="en-US" sz="1200"/>
                        <a:t>Aldehyde</a:t>
                      </a:r>
                      <a:endParaRPr lang="en-US" sz="110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a:t>n/a</a:t>
                      </a:r>
                      <a:endParaRPr lang="en-US" sz="110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a:t>al</a:t>
                      </a:r>
                      <a:endParaRPr lang="en-US" sz="1100">
                        <a:latin typeface="Calibri"/>
                        <a:ea typeface="Times New Roman"/>
                        <a:cs typeface="Times New Roman"/>
                      </a:endParaRPr>
                    </a:p>
                  </a:txBody>
                  <a:tcPr marL="47625" marR="47625" marT="47625" marB="47625" anchor="ctr"/>
                </a:tc>
              </a:tr>
              <a:tr h="0">
                <a:tc>
                  <a:txBody>
                    <a:bodyPr/>
                    <a:lstStyle/>
                    <a:p>
                      <a:pPr marL="0" marR="0">
                        <a:lnSpc>
                          <a:spcPct val="115000"/>
                        </a:lnSpc>
                        <a:spcBef>
                          <a:spcPts val="375"/>
                        </a:spcBef>
                        <a:spcAft>
                          <a:spcPts val="375"/>
                        </a:spcAft>
                      </a:pPr>
                      <a:r>
                        <a:rPr lang="en-US" sz="1200"/>
                        <a:t>Ketone</a:t>
                      </a:r>
                      <a:endParaRPr lang="en-US" sz="110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a:t>n/a</a:t>
                      </a:r>
                      <a:endParaRPr lang="en-US" sz="110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a:t>one</a:t>
                      </a:r>
                      <a:endParaRPr lang="en-US" sz="1100">
                        <a:latin typeface="Calibri"/>
                        <a:ea typeface="Times New Roman"/>
                        <a:cs typeface="Times New Roman"/>
                      </a:endParaRPr>
                    </a:p>
                  </a:txBody>
                  <a:tcPr marL="47625" marR="47625" marT="47625" marB="47625" anchor="ctr"/>
                </a:tc>
              </a:tr>
              <a:tr h="0">
                <a:tc>
                  <a:txBody>
                    <a:bodyPr/>
                    <a:lstStyle/>
                    <a:p>
                      <a:pPr marL="0" marR="0">
                        <a:lnSpc>
                          <a:spcPct val="115000"/>
                        </a:lnSpc>
                        <a:spcBef>
                          <a:spcPts val="375"/>
                        </a:spcBef>
                        <a:spcAft>
                          <a:spcPts val="375"/>
                        </a:spcAft>
                      </a:pPr>
                      <a:r>
                        <a:rPr lang="en-US" sz="1200"/>
                        <a:t>Carboxylic acid</a:t>
                      </a:r>
                      <a:endParaRPr lang="en-US" sz="110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a:t>n/a</a:t>
                      </a:r>
                      <a:endParaRPr lang="en-US" sz="110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a:t>oic acid</a:t>
                      </a:r>
                      <a:endParaRPr lang="en-US" sz="1100">
                        <a:latin typeface="Calibri"/>
                        <a:ea typeface="Times New Roman"/>
                        <a:cs typeface="Times New Roman"/>
                      </a:endParaRPr>
                    </a:p>
                  </a:txBody>
                  <a:tcPr marL="47625" marR="47625" marT="47625" marB="47625" anchor="ctr"/>
                </a:tc>
              </a:tr>
              <a:tr h="0">
                <a:tc>
                  <a:txBody>
                    <a:bodyPr/>
                    <a:lstStyle/>
                    <a:p>
                      <a:pPr marL="0" marR="0">
                        <a:lnSpc>
                          <a:spcPct val="115000"/>
                        </a:lnSpc>
                        <a:spcBef>
                          <a:spcPts val="375"/>
                        </a:spcBef>
                        <a:spcAft>
                          <a:spcPts val="375"/>
                        </a:spcAft>
                      </a:pPr>
                      <a:r>
                        <a:rPr lang="en-US" sz="1200"/>
                        <a:t>Double bond</a:t>
                      </a:r>
                      <a:endParaRPr lang="en-US" sz="110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a:t>n/a</a:t>
                      </a:r>
                      <a:endParaRPr lang="en-US" sz="110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a:t>ene</a:t>
                      </a:r>
                      <a:endParaRPr lang="en-US" sz="1100">
                        <a:latin typeface="Calibri"/>
                        <a:ea typeface="Times New Roman"/>
                        <a:cs typeface="Times New Roman"/>
                      </a:endParaRPr>
                    </a:p>
                  </a:txBody>
                  <a:tcPr marL="47625" marR="47625" marT="47625" marB="47625" anchor="ctr"/>
                </a:tc>
              </a:tr>
              <a:tr h="0">
                <a:tc>
                  <a:txBody>
                    <a:bodyPr/>
                    <a:lstStyle/>
                    <a:p>
                      <a:pPr marL="0" marR="0">
                        <a:lnSpc>
                          <a:spcPct val="115000"/>
                        </a:lnSpc>
                        <a:spcBef>
                          <a:spcPts val="375"/>
                        </a:spcBef>
                        <a:spcAft>
                          <a:spcPts val="375"/>
                        </a:spcAft>
                      </a:pPr>
                      <a:r>
                        <a:rPr lang="en-US" sz="1200"/>
                        <a:t>Triple bond</a:t>
                      </a:r>
                      <a:endParaRPr lang="en-US" sz="110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dirty="0"/>
                        <a:t>n/a</a:t>
                      </a:r>
                      <a:endParaRPr lang="en-US" sz="1100" dirty="0">
                        <a:latin typeface="Calibri"/>
                        <a:ea typeface="Times New Roman"/>
                        <a:cs typeface="Times New Roman"/>
                      </a:endParaRPr>
                    </a:p>
                  </a:txBody>
                  <a:tcPr marL="47625" marR="47625" marT="47625" marB="47625" anchor="ctr"/>
                </a:tc>
                <a:tc>
                  <a:txBody>
                    <a:bodyPr/>
                    <a:lstStyle/>
                    <a:p>
                      <a:pPr marL="0" marR="0">
                        <a:lnSpc>
                          <a:spcPct val="115000"/>
                        </a:lnSpc>
                        <a:spcBef>
                          <a:spcPts val="375"/>
                        </a:spcBef>
                        <a:spcAft>
                          <a:spcPts val="375"/>
                        </a:spcAft>
                      </a:pPr>
                      <a:r>
                        <a:rPr lang="en-US" sz="1200" dirty="0" err="1"/>
                        <a:t>yne</a:t>
                      </a:r>
                      <a:endParaRPr lang="en-US" sz="1100" dirty="0">
                        <a:latin typeface="Calibri"/>
                        <a:ea typeface="Times New Roman"/>
                        <a:cs typeface="Times New Roman"/>
                      </a:endParaRPr>
                    </a:p>
                  </a:txBody>
                  <a:tcPr marL="47625" marR="47625" marT="47625" marB="47625" anchor="ctr"/>
                </a:tc>
              </a:tr>
            </a:tbl>
          </a:graphicData>
        </a:graphic>
      </p:graphicFrame>
    </p:spTree>
  </p:cSld>
  <p:clrMapOvr>
    <a:masterClrMapping/>
  </p:clrMapOvr>
  <p:transition spd="slow">
    <p:cu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7" name="Rectangle 16"/>
          <p:cNvSpPr/>
          <p:nvPr/>
        </p:nvSpPr>
        <p:spPr>
          <a:xfrm>
            <a:off x="2438400" y="1145054"/>
            <a:ext cx="6629400" cy="969496"/>
          </a:xfrm>
          <a:prstGeom prst="rect">
            <a:avLst/>
          </a:prstGeom>
        </p:spPr>
        <p:txBody>
          <a:bodyPr wrap="square">
            <a:spAutoFit/>
          </a:bodyPr>
          <a:lstStyle/>
          <a:p>
            <a:pPr lvl="0" fontAlgn="base">
              <a:spcBef>
                <a:spcPct val="0"/>
              </a:spcBef>
              <a:spcAft>
                <a:spcPct val="0"/>
              </a:spcAft>
            </a:pPr>
            <a:r>
              <a:rPr lang="en-US" sz="1600" dirty="0" smtClean="0">
                <a:solidFill>
                  <a:schemeClr val="bg1"/>
                </a:solidFill>
                <a:latin typeface="Arial" pitchFamily="34" charset="0"/>
                <a:ea typeface="Times New Roman" pitchFamily="18" charset="0"/>
                <a:cs typeface="Arial" pitchFamily="34" charset="0"/>
              </a:rPr>
              <a:t>Nomenclature of </a:t>
            </a:r>
            <a:r>
              <a:rPr lang="en-US" sz="1600" dirty="0" err="1" smtClean="0">
                <a:solidFill>
                  <a:schemeClr val="bg1"/>
                </a:solidFill>
                <a:latin typeface="Arial" pitchFamily="34" charset="0"/>
                <a:ea typeface="Times New Roman" pitchFamily="18" charset="0"/>
                <a:cs typeface="Arial" pitchFamily="34" charset="0"/>
              </a:rPr>
              <a:t>Alkane</a:t>
            </a:r>
            <a:r>
              <a:rPr lang="en-US" sz="1600" dirty="0" smtClean="0">
                <a:solidFill>
                  <a:schemeClr val="bg1"/>
                </a:solidFill>
                <a:latin typeface="Arial" pitchFamily="34" charset="0"/>
                <a:ea typeface="Times New Roman" pitchFamily="18" charset="0"/>
                <a:cs typeface="Arial" pitchFamily="34" charset="0"/>
              </a:rPr>
              <a:t>:</a:t>
            </a:r>
            <a:endParaRPr lang="en-US" sz="16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600" dirty="0" smtClean="0">
                <a:solidFill>
                  <a:schemeClr val="bg1"/>
                </a:solidFill>
                <a:latin typeface="Arial" pitchFamily="34" charset="0"/>
                <a:ea typeface="Times New Roman" pitchFamily="18" charset="0"/>
                <a:cs typeface="Arial" pitchFamily="34" charset="0"/>
              </a:rPr>
              <a:t>Example:</a:t>
            </a:r>
            <a:r>
              <a:rPr lang="en-US" sz="1600" dirty="0" smtClean="0">
                <a:solidFill>
                  <a:schemeClr val="bg1"/>
                </a:solidFill>
                <a:latin typeface="Calibri"/>
                <a:ea typeface="Times New Roman" pitchFamily="18" charset="0"/>
                <a:cs typeface="Arial" pitchFamily="34" charset="0"/>
              </a:rPr>
              <a:t> </a:t>
            </a:r>
            <a:r>
              <a:rPr lang="en-US" sz="1600" dirty="0" smtClean="0">
                <a:solidFill>
                  <a:schemeClr val="bg1"/>
                </a:solidFill>
                <a:latin typeface="Arial" pitchFamily="34" charset="0"/>
                <a:ea typeface="Times New Roman" pitchFamily="18" charset="0"/>
                <a:cs typeface="Arial" pitchFamily="34" charset="0"/>
              </a:rPr>
              <a:t>In this structure, there are four carbon atoms but no functional group is attached. Hence, its name is butane</a:t>
            </a:r>
            <a:endParaRPr lang="en-US" sz="1600" dirty="0" smtClean="0">
              <a:solidFill>
                <a:schemeClr val="bg1"/>
              </a:solidFill>
              <a:latin typeface="Arial" pitchFamily="34" charset="0"/>
              <a:cs typeface="Arial" pitchFamily="34" charset="0"/>
            </a:endParaRPr>
          </a:p>
          <a:p>
            <a:pPr lvl="0" eaLnBrk="0" fontAlgn="base" hangingPunct="0">
              <a:spcBef>
                <a:spcPct val="0"/>
              </a:spcBef>
              <a:spcAft>
                <a:spcPct val="0"/>
              </a:spcAft>
            </a:pPr>
            <a:endParaRPr lang="en-US" sz="900" dirty="0" smtClean="0">
              <a:solidFill>
                <a:schemeClr val="bg1"/>
              </a:solidFill>
              <a:latin typeface="Arial" pitchFamily="34" charset="0"/>
              <a:cs typeface="Arial" pitchFamily="34" charset="0"/>
            </a:endParaRPr>
          </a:p>
        </p:txBody>
      </p:sp>
      <p:cxnSp>
        <p:nvCxnSpPr>
          <p:cNvPr id="19" name="Straight Connector 18"/>
          <p:cNvCxnSpPr/>
          <p:nvPr/>
        </p:nvCxnSpPr>
        <p:spPr>
          <a:xfrm rot="5400000" flipH="1" flipV="1">
            <a:off x="4691106" y="284504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20" name="Straight Connector 19"/>
          <p:cNvCxnSpPr/>
          <p:nvPr/>
        </p:nvCxnSpPr>
        <p:spPr>
          <a:xfrm rot="5400000" flipH="1" flipV="1">
            <a:off x="4682258" y="32407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21" name="Straight Connector 20"/>
          <p:cNvCxnSpPr/>
          <p:nvPr/>
        </p:nvCxnSpPr>
        <p:spPr>
          <a:xfrm>
            <a:off x="4485960" y="304855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22" name="Straight Connector 21"/>
          <p:cNvCxnSpPr/>
          <p:nvPr/>
        </p:nvCxnSpPr>
        <p:spPr>
          <a:xfrm>
            <a:off x="4839936" y="305871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3" name="TextBox 22"/>
          <p:cNvSpPr txBox="1"/>
          <p:nvPr/>
        </p:nvSpPr>
        <p:spPr>
          <a:xfrm>
            <a:off x="4584312" y="287291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24" name="TextBox 23"/>
          <p:cNvSpPr txBox="1"/>
          <p:nvPr/>
        </p:nvSpPr>
        <p:spPr>
          <a:xfrm>
            <a:off x="4916128" y="2870422"/>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25" name="TextBox 24"/>
          <p:cNvSpPr txBox="1"/>
          <p:nvPr/>
        </p:nvSpPr>
        <p:spPr>
          <a:xfrm>
            <a:off x="4215576" y="286059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26" name="TextBox 25"/>
          <p:cNvSpPr txBox="1"/>
          <p:nvPr/>
        </p:nvSpPr>
        <p:spPr>
          <a:xfrm>
            <a:off x="4584288" y="321638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7" name="TextBox 26"/>
          <p:cNvSpPr txBox="1"/>
          <p:nvPr/>
        </p:nvSpPr>
        <p:spPr>
          <a:xfrm>
            <a:off x="4594120" y="250354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28" name="Straight Connector 27"/>
          <p:cNvCxnSpPr/>
          <p:nvPr/>
        </p:nvCxnSpPr>
        <p:spPr>
          <a:xfrm rot="5400000" flipH="1" flipV="1">
            <a:off x="5022618" y="287208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29" name="Straight Connector 28"/>
          <p:cNvCxnSpPr/>
          <p:nvPr/>
        </p:nvCxnSpPr>
        <p:spPr>
          <a:xfrm rot="5400000" flipH="1" flipV="1">
            <a:off x="4319610" y="321804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30" name="Straight Connector 29"/>
          <p:cNvCxnSpPr/>
          <p:nvPr/>
        </p:nvCxnSpPr>
        <p:spPr>
          <a:xfrm>
            <a:off x="5174224" y="307039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31" name="TextBox 30"/>
          <p:cNvSpPr txBox="1"/>
          <p:nvPr/>
        </p:nvSpPr>
        <p:spPr>
          <a:xfrm>
            <a:off x="4916128" y="251154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32" name="TextBox 31"/>
          <p:cNvSpPr txBox="1"/>
          <p:nvPr/>
        </p:nvSpPr>
        <p:spPr>
          <a:xfrm>
            <a:off x="4928416" y="322129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33" name="TextBox 32"/>
          <p:cNvSpPr txBox="1"/>
          <p:nvPr/>
        </p:nvSpPr>
        <p:spPr>
          <a:xfrm>
            <a:off x="5250424" y="288454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34" name="TextBox 33"/>
          <p:cNvSpPr txBox="1"/>
          <p:nvPr/>
        </p:nvSpPr>
        <p:spPr>
          <a:xfrm>
            <a:off x="4259824" y="250354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35" name="Straight Connector 34"/>
          <p:cNvCxnSpPr/>
          <p:nvPr/>
        </p:nvCxnSpPr>
        <p:spPr>
          <a:xfrm rot="5400000" flipH="1" flipV="1">
            <a:off x="4324546" y="287946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36" name="Straight Connector 35"/>
          <p:cNvCxnSpPr/>
          <p:nvPr/>
        </p:nvCxnSpPr>
        <p:spPr>
          <a:xfrm>
            <a:off x="4107424" y="303694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37" name="TextBox 36"/>
          <p:cNvSpPr txBox="1"/>
          <p:nvPr/>
        </p:nvSpPr>
        <p:spPr>
          <a:xfrm>
            <a:off x="4222952" y="32010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38" name="TextBox 37"/>
          <p:cNvSpPr txBox="1"/>
          <p:nvPr/>
        </p:nvSpPr>
        <p:spPr>
          <a:xfrm>
            <a:off x="3859160" y="285688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39" name="Straight Connector 38"/>
          <p:cNvCxnSpPr/>
          <p:nvPr/>
        </p:nvCxnSpPr>
        <p:spPr>
          <a:xfrm rot="5400000" flipH="1" flipV="1">
            <a:off x="5022618" y="324508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0" name="Straight Connector 39"/>
          <p:cNvCxnSpPr/>
          <p:nvPr/>
        </p:nvCxnSpPr>
        <p:spPr>
          <a:xfrm rot="5400000" flipH="1" flipV="1">
            <a:off x="3960754" y="283704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41" name="TextBox 40"/>
          <p:cNvSpPr txBox="1"/>
          <p:nvPr/>
        </p:nvSpPr>
        <p:spPr>
          <a:xfrm>
            <a:off x="3859160" y="32010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42" name="Straight Connector 41"/>
          <p:cNvCxnSpPr/>
          <p:nvPr/>
        </p:nvCxnSpPr>
        <p:spPr>
          <a:xfrm rot="5400000" flipH="1" flipV="1">
            <a:off x="3965650" y="320821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3" name="Straight Connector 42"/>
          <p:cNvCxnSpPr/>
          <p:nvPr/>
        </p:nvCxnSpPr>
        <p:spPr>
          <a:xfrm>
            <a:off x="3782960" y="303694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44" name="TextBox 43"/>
          <p:cNvSpPr txBox="1"/>
          <p:nvPr/>
        </p:nvSpPr>
        <p:spPr>
          <a:xfrm>
            <a:off x="3505200" y="286488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45" name="TextBox 44"/>
          <p:cNvSpPr txBox="1"/>
          <p:nvPr/>
        </p:nvSpPr>
        <p:spPr>
          <a:xfrm>
            <a:off x="3859160" y="24955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85" name="TextBox 84"/>
          <p:cNvSpPr txBox="1"/>
          <p:nvPr/>
        </p:nvSpPr>
        <p:spPr>
          <a:xfrm>
            <a:off x="3962400" y="3486150"/>
            <a:ext cx="2057400" cy="369332"/>
          </a:xfrm>
          <a:prstGeom prst="rect">
            <a:avLst/>
          </a:prstGeom>
          <a:noFill/>
        </p:spPr>
        <p:txBody>
          <a:bodyPr wrap="square" rtlCol="0">
            <a:spAutoFit/>
          </a:bodyPr>
          <a:lstStyle/>
          <a:p>
            <a:r>
              <a:rPr lang="en-US" b="1" dirty="0" smtClean="0">
                <a:solidFill>
                  <a:schemeClr val="bg1"/>
                </a:solidFill>
              </a:rPr>
              <a:t> n-butane</a:t>
            </a:r>
            <a:endParaRPr lang="en-US" b="1" dirty="0">
              <a:solidFill>
                <a:schemeClr val="bg1"/>
              </a:solidFill>
            </a:endParaRPr>
          </a:p>
        </p:txBody>
      </p:sp>
    </p:spTree>
  </p:cSld>
  <p:clrMapOvr>
    <a:masterClrMapping/>
  </p:clrMapOvr>
  <p:transition spd="slow">
    <p:cu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rot="5400000" flipH="1" flipV="1">
            <a:off x="3319506" y="3161512"/>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7" name="Straight Connector 6"/>
          <p:cNvCxnSpPr/>
          <p:nvPr/>
        </p:nvCxnSpPr>
        <p:spPr>
          <a:xfrm rot="5400000" flipH="1" flipV="1">
            <a:off x="3310658" y="355726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8" name="Straight Connector 7"/>
          <p:cNvCxnSpPr/>
          <p:nvPr/>
        </p:nvCxnSpPr>
        <p:spPr>
          <a:xfrm>
            <a:off x="3114360" y="336501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9" name="TextBox 8"/>
          <p:cNvSpPr txBox="1"/>
          <p:nvPr/>
        </p:nvSpPr>
        <p:spPr>
          <a:xfrm>
            <a:off x="3212712" y="318937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10" name="TextBox 9"/>
          <p:cNvSpPr txBox="1"/>
          <p:nvPr/>
        </p:nvSpPr>
        <p:spPr>
          <a:xfrm>
            <a:off x="2843976" y="317705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11" name="TextBox 10"/>
          <p:cNvSpPr txBox="1"/>
          <p:nvPr/>
        </p:nvSpPr>
        <p:spPr>
          <a:xfrm>
            <a:off x="3212688" y="353285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2" name="TextBox 11"/>
          <p:cNvSpPr txBox="1"/>
          <p:nvPr/>
        </p:nvSpPr>
        <p:spPr>
          <a:xfrm>
            <a:off x="3222520" y="28200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13" name="Straight Connector 12"/>
          <p:cNvCxnSpPr/>
          <p:nvPr/>
        </p:nvCxnSpPr>
        <p:spPr>
          <a:xfrm rot="16200000" flipV="1">
            <a:off x="2750448" y="3696174"/>
            <a:ext cx="572108" cy="22996"/>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14" name="TextBox 13"/>
          <p:cNvSpPr txBox="1"/>
          <p:nvPr/>
        </p:nvSpPr>
        <p:spPr>
          <a:xfrm>
            <a:off x="2888224" y="28200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15" name="Straight Connector 14"/>
          <p:cNvCxnSpPr/>
          <p:nvPr/>
        </p:nvCxnSpPr>
        <p:spPr>
          <a:xfrm rot="5400000" flipH="1" flipV="1">
            <a:off x="2952946" y="319593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6" name="Straight Connector 15"/>
          <p:cNvCxnSpPr/>
          <p:nvPr/>
        </p:nvCxnSpPr>
        <p:spPr>
          <a:xfrm>
            <a:off x="2735824" y="335341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7" name="TextBox 16"/>
          <p:cNvSpPr txBox="1"/>
          <p:nvPr/>
        </p:nvSpPr>
        <p:spPr>
          <a:xfrm>
            <a:off x="2868560" y="3919982"/>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18" name="TextBox 17"/>
          <p:cNvSpPr txBox="1"/>
          <p:nvPr/>
        </p:nvSpPr>
        <p:spPr>
          <a:xfrm>
            <a:off x="2487560" y="317335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19" name="Straight Connector 18"/>
          <p:cNvCxnSpPr/>
          <p:nvPr/>
        </p:nvCxnSpPr>
        <p:spPr>
          <a:xfrm rot="5400000" flipH="1" flipV="1">
            <a:off x="2589154" y="315351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20" name="TextBox 19"/>
          <p:cNvSpPr txBox="1"/>
          <p:nvPr/>
        </p:nvSpPr>
        <p:spPr>
          <a:xfrm>
            <a:off x="2487560" y="351748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21" name="Straight Connector 20"/>
          <p:cNvCxnSpPr/>
          <p:nvPr/>
        </p:nvCxnSpPr>
        <p:spPr>
          <a:xfrm rot="5400000" flipH="1" flipV="1">
            <a:off x="2594050" y="352468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22" name="Straight Connector 21"/>
          <p:cNvCxnSpPr/>
          <p:nvPr/>
        </p:nvCxnSpPr>
        <p:spPr>
          <a:xfrm>
            <a:off x="2411360" y="335341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3" name="TextBox 22"/>
          <p:cNvSpPr txBox="1"/>
          <p:nvPr/>
        </p:nvSpPr>
        <p:spPr>
          <a:xfrm>
            <a:off x="2133600" y="31813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4" name="TextBox 23"/>
          <p:cNvSpPr txBox="1"/>
          <p:nvPr/>
        </p:nvSpPr>
        <p:spPr>
          <a:xfrm>
            <a:off x="2487560" y="28120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25" name="Straight Connector 24"/>
          <p:cNvCxnSpPr/>
          <p:nvPr/>
        </p:nvCxnSpPr>
        <p:spPr>
          <a:xfrm>
            <a:off x="3124200" y="412708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26" name="Straight Connector 25"/>
          <p:cNvCxnSpPr/>
          <p:nvPr/>
        </p:nvCxnSpPr>
        <p:spPr>
          <a:xfrm>
            <a:off x="2799736" y="412708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7" name="TextBox 26"/>
          <p:cNvSpPr txBox="1"/>
          <p:nvPr/>
        </p:nvSpPr>
        <p:spPr>
          <a:xfrm>
            <a:off x="2521976" y="39550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8" name="TextBox 27"/>
          <p:cNvSpPr txBox="1"/>
          <p:nvPr/>
        </p:nvSpPr>
        <p:spPr>
          <a:xfrm>
            <a:off x="3200400" y="39550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9" name="TextBox 28"/>
          <p:cNvSpPr txBox="1"/>
          <p:nvPr/>
        </p:nvSpPr>
        <p:spPr>
          <a:xfrm>
            <a:off x="2895600" y="425182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30" name="Straight Connector 29"/>
          <p:cNvCxnSpPr/>
          <p:nvPr/>
        </p:nvCxnSpPr>
        <p:spPr>
          <a:xfrm rot="5400000" flipH="1" flipV="1">
            <a:off x="3002090" y="42590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31" name="TextBox 30"/>
          <p:cNvSpPr txBox="1"/>
          <p:nvPr/>
        </p:nvSpPr>
        <p:spPr>
          <a:xfrm>
            <a:off x="3505200" y="31930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32" name="Straight Connector 31"/>
          <p:cNvCxnSpPr/>
          <p:nvPr/>
        </p:nvCxnSpPr>
        <p:spPr>
          <a:xfrm>
            <a:off x="3438832" y="337491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33" name="TextBox 32"/>
          <p:cNvSpPr txBox="1"/>
          <p:nvPr/>
        </p:nvSpPr>
        <p:spPr>
          <a:xfrm>
            <a:off x="2286000" y="4576286"/>
            <a:ext cx="2057400" cy="369332"/>
          </a:xfrm>
          <a:prstGeom prst="rect">
            <a:avLst/>
          </a:prstGeom>
          <a:noFill/>
        </p:spPr>
        <p:txBody>
          <a:bodyPr wrap="square" rtlCol="0">
            <a:spAutoFit/>
          </a:bodyPr>
          <a:lstStyle/>
          <a:p>
            <a:r>
              <a:rPr lang="en-US" b="1" dirty="0" smtClean="0">
                <a:solidFill>
                  <a:schemeClr val="bg1"/>
                </a:solidFill>
              </a:rPr>
              <a:t> </a:t>
            </a:r>
            <a:r>
              <a:rPr lang="en-US" b="1" dirty="0" err="1" smtClean="0">
                <a:solidFill>
                  <a:schemeClr val="bg1"/>
                </a:solidFill>
              </a:rPr>
              <a:t>Iso</a:t>
            </a:r>
            <a:r>
              <a:rPr lang="en-US" b="1" dirty="0" smtClean="0">
                <a:solidFill>
                  <a:schemeClr val="bg1"/>
                </a:solidFill>
              </a:rPr>
              <a:t>-butane</a:t>
            </a:r>
            <a:endParaRPr lang="en-US" b="1" dirty="0">
              <a:solidFill>
                <a:schemeClr val="bg1"/>
              </a:solidFill>
            </a:endParaRPr>
          </a:p>
        </p:txBody>
      </p:sp>
      <p:cxnSp>
        <p:nvCxnSpPr>
          <p:cNvPr id="34" name="Straight Connector 33"/>
          <p:cNvCxnSpPr/>
          <p:nvPr/>
        </p:nvCxnSpPr>
        <p:spPr>
          <a:xfrm rot="5400000" flipH="1" flipV="1">
            <a:off x="6291306" y="383564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35" name="Straight Connector 34"/>
          <p:cNvCxnSpPr/>
          <p:nvPr/>
        </p:nvCxnSpPr>
        <p:spPr>
          <a:xfrm rot="5400000" flipH="1" flipV="1">
            <a:off x="6282458" y="42313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36" name="Straight Connector 35"/>
          <p:cNvCxnSpPr/>
          <p:nvPr/>
        </p:nvCxnSpPr>
        <p:spPr>
          <a:xfrm>
            <a:off x="6086160" y="403915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37" name="TextBox 36"/>
          <p:cNvSpPr txBox="1"/>
          <p:nvPr/>
        </p:nvSpPr>
        <p:spPr>
          <a:xfrm>
            <a:off x="6184512" y="386351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38" name="TextBox 37"/>
          <p:cNvSpPr txBox="1"/>
          <p:nvPr/>
        </p:nvSpPr>
        <p:spPr>
          <a:xfrm>
            <a:off x="5815776" y="385119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39" name="TextBox 38"/>
          <p:cNvSpPr txBox="1"/>
          <p:nvPr/>
        </p:nvSpPr>
        <p:spPr>
          <a:xfrm>
            <a:off x="6184488" y="420698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40" name="TextBox 39"/>
          <p:cNvSpPr txBox="1"/>
          <p:nvPr/>
        </p:nvSpPr>
        <p:spPr>
          <a:xfrm>
            <a:off x="6194320" y="349414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41" name="Straight Connector 40"/>
          <p:cNvCxnSpPr/>
          <p:nvPr/>
        </p:nvCxnSpPr>
        <p:spPr>
          <a:xfrm rot="16200000" flipV="1">
            <a:off x="5745244" y="3684506"/>
            <a:ext cx="419708" cy="22996"/>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2" name="Straight Connector 41"/>
          <p:cNvCxnSpPr/>
          <p:nvPr/>
        </p:nvCxnSpPr>
        <p:spPr>
          <a:xfrm>
            <a:off x="5707624" y="402754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43" name="TextBox 42"/>
          <p:cNvSpPr txBox="1"/>
          <p:nvPr/>
        </p:nvSpPr>
        <p:spPr>
          <a:xfrm>
            <a:off x="5459360" y="384748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44" name="Straight Connector 43"/>
          <p:cNvCxnSpPr/>
          <p:nvPr/>
        </p:nvCxnSpPr>
        <p:spPr>
          <a:xfrm rot="5400000" flipH="1" flipV="1">
            <a:off x="5560954" y="382764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45" name="TextBox 44"/>
          <p:cNvSpPr txBox="1"/>
          <p:nvPr/>
        </p:nvSpPr>
        <p:spPr>
          <a:xfrm>
            <a:off x="5459360" y="41916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46" name="Straight Connector 45"/>
          <p:cNvCxnSpPr/>
          <p:nvPr/>
        </p:nvCxnSpPr>
        <p:spPr>
          <a:xfrm rot="5400000" flipH="1" flipV="1">
            <a:off x="5565850" y="419881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7" name="Straight Connector 46"/>
          <p:cNvCxnSpPr/>
          <p:nvPr/>
        </p:nvCxnSpPr>
        <p:spPr>
          <a:xfrm>
            <a:off x="5383160" y="402754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48" name="TextBox 47"/>
          <p:cNvSpPr txBox="1"/>
          <p:nvPr/>
        </p:nvSpPr>
        <p:spPr>
          <a:xfrm>
            <a:off x="5105400" y="385548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49" name="TextBox 48"/>
          <p:cNvSpPr txBox="1"/>
          <p:nvPr/>
        </p:nvSpPr>
        <p:spPr>
          <a:xfrm>
            <a:off x="5459360" y="34861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50" name="TextBox 49"/>
          <p:cNvSpPr txBox="1"/>
          <p:nvPr/>
        </p:nvSpPr>
        <p:spPr>
          <a:xfrm>
            <a:off x="5840360" y="421865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51" name="Straight Connector 50"/>
          <p:cNvCxnSpPr/>
          <p:nvPr/>
        </p:nvCxnSpPr>
        <p:spPr>
          <a:xfrm rot="5400000" flipH="1" flipV="1">
            <a:off x="5944394" y="424735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52" name="TextBox 51"/>
          <p:cNvSpPr txBox="1"/>
          <p:nvPr/>
        </p:nvSpPr>
        <p:spPr>
          <a:xfrm>
            <a:off x="6477000" y="38671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53" name="Straight Connector 52"/>
          <p:cNvCxnSpPr/>
          <p:nvPr/>
        </p:nvCxnSpPr>
        <p:spPr>
          <a:xfrm>
            <a:off x="6410632" y="404904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54" name="TextBox 53"/>
          <p:cNvSpPr txBox="1"/>
          <p:nvPr/>
        </p:nvSpPr>
        <p:spPr>
          <a:xfrm>
            <a:off x="5257800" y="4640818"/>
            <a:ext cx="2057400" cy="369332"/>
          </a:xfrm>
          <a:prstGeom prst="rect">
            <a:avLst/>
          </a:prstGeom>
          <a:noFill/>
        </p:spPr>
        <p:txBody>
          <a:bodyPr wrap="square" rtlCol="0">
            <a:spAutoFit/>
          </a:bodyPr>
          <a:lstStyle/>
          <a:p>
            <a:r>
              <a:rPr lang="en-US" b="1" dirty="0" smtClean="0">
                <a:solidFill>
                  <a:schemeClr val="bg1"/>
                </a:solidFill>
              </a:rPr>
              <a:t> </a:t>
            </a:r>
            <a:r>
              <a:rPr lang="en-US" b="1" dirty="0" err="1" smtClean="0">
                <a:solidFill>
                  <a:schemeClr val="bg1"/>
                </a:solidFill>
              </a:rPr>
              <a:t>Iso</a:t>
            </a:r>
            <a:r>
              <a:rPr lang="en-US" b="1" dirty="0" smtClean="0">
                <a:solidFill>
                  <a:schemeClr val="bg1"/>
                </a:solidFill>
              </a:rPr>
              <a:t>-butane</a:t>
            </a:r>
            <a:endParaRPr lang="en-US" b="1" dirty="0">
              <a:solidFill>
                <a:schemeClr val="bg1"/>
              </a:solidFill>
            </a:endParaRPr>
          </a:p>
        </p:txBody>
      </p:sp>
      <p:sp>
        <p:nvSpPr>
          <p:cNvPr id="55" name="TextBox 54"/>
          <p:cNvSpPr txBox="1"/>
          <p:nvPr/>
        </p:nvSpPr>
        <p:spPr>
          <a:xfrm>
            <a:off x="5756784" y="322251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56" name="Straight Connector 55"/>
          <p:cNvCxnSpPr/>
          <p:nvPr/>
        </p:nvCxnSpPr>
        <p:spPr>
          <a:xfrm>
            <a:off x="6012424" y="342961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57" name="Straight Connector 56"/>
          <p:cNvCxnSpPr/>
          <p:nvPr/>
        </p:nvCxnSpPr>
        <p:spPr>
          <a:xfrm>
            <a:off x="5687960" y="342961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58" name="TextBox 57"/>
          <p:cNvSpPr txBox="1"/>
          <p:nvPr/>
        </p:nvSpPr>
        <p:spPr>
          <a:xfrm>
            <a:off x="5410200" y="32575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59" name="TextBox 58"/>
          <p:cNvSpPr txBox="1"/>
          <p:nvPr/>
        </p:nvSpPr>
        <p:spPr>
          <a:xfrm>
            <a:off x="6088624" y="32575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60" name="Straight Connector 59"/>
          <p:cNvCxnSpPr/>
          <p:nvPr/>
        </p:nvCxnSpPr>
        <p:spPr>
          <a:xfrm rot="5400000" flipH="1" flipV="1">
            <a:off x="5868194" y="318055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61" name="TextBox 60"/>
          <p:cNvSpPr txBox="1"/>
          <p:nvPr/>
        </p:nvSpPr>
        <p:spPr>
          <a:xfrm>
            <a:off x="5791200" y="28120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62" name="Rectangle 61"/>
          <p:cNvSpPr/>
          <p:nvPr/>
        </p:nvSpPr>
        <p:spPr>
          <a:xfrm>
            <a:off x="2286000" y="742950"/>
            <a:ext cx="5943600" cy="1477328"/>
          </a:xfrm>
          <a:prstGeom prst="rect">
            <a:avLst/>
          </a:prstGeom>
        </p:spPr>
        <p:txBody>
          <a:bodyPr wrap="square">
            <a:spAutoFit/>
          </a:bodyPr>
          <a:lstStyle/>
          <a:p>
            <a:pPr lvl="0" fontAlgn="base">
              <a:spcBef>
                <a:spcPct val="0"/>
              </a:spcBef>
              <a:spcAft>
                <a:spcPct val="0"/>
              </a:spcAft>
            </a:pPr>
            <a:r>
              <a:rPr lang="en-US" dirty="0" smtClean="0">
                <a:solidFill>
                  <a:schemeClr val="bg1"/>
                </a:solidFill>
                <a:latin typeface="Arial" pitchFamily="34" charset="0"/>
                <a:ea typeface="Times New Roman" pitchFamily="18" charset="0"/>
                <a:cs typeface="Arial" pitchFamily="34" charset="0"/>
              </a:rPr>
              <a:t>Common name: </a:t>
            </a:r>
            <a:r>
              <a:rPr lang="en-US" dirty="0" err="1" smtClean="0">
                <a:solidFill>
                  <a:schemeClr val="bg1"/>
                </a:solidFill>
                <a:latin typeface="Arial" pitchFamily="34" charset="0"/>
                <a:ea typeface="Times New Roman" pitchFamily="18" charset="0"/>
                <a:cs typeface="Arial" pitchFamily="34" charset="0"/>
              </a:rPr>
              <a:t>Iso</a:t>
            </a:r>
            <a:r>
              <a:rPr lang="en-US" dirty="0" smtClean="0">
                <a:solidFill>
                  <a:schemeClr val="bg1"/>
                </a:solidFill>
                <a:latin typeface="Arial" pitchFamily="34" charset="0"/>
                <a:ea typeface="Times New Roman" pitchFamily="18" charset="0"/>
                <a:cs typeface="Arial" pitchFamily="34" charset="0"/>
              </a:rPr>
              <a:t>-butane.</a:t>
            </a:r>
            <a:endParaRPr lang="en-US" sz="11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dirty="0" smtClean="0">
                <a:solidFill>
                  <a:schemeClr val="bg1"/>
                </a:solidFill>
                <a:latin typeface="Arial" pitchFamily="34" charset="0"/>
                <a:ea typeface="Times New Roman" pitchFamily="18" charset="0"/>
                <a:cs typeface="Arial" pitchFamily="34" charset="0"/>
              </a:rPr>
              <a:t>IUPAC Name:</a:t>
            </a:r>
            <a:endParaRPr lang="en-US" sz="11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dirty="0" smtClean="0">
                <a:solidFill>
                  <a:schemeClr val="bg1"/>
                </a:solidFill>
                <a:latin typeface="Arial" pitchFamily="34" charset="0"/>
                <a:ea typeface="Times New Roman" pitchFamily="18" charset="0"/>
                <a:cs typeface="Arial" pitchFamily="34" charset="0"/>
              </a:rPr>
              <a:t>Number of carbon atoms in the longest chain = 3.</a:t>
            </a:r>
            <a:br>
              <a:rPr lang="en-US" dirty="0" smtClean="0">
                <a:solidFill>
                  <a:schemeClr val="bg1"/>
                </a:solidFill>
                <a:latin typeface="Arial" pitchFamily="34" charset="0"/>
                <a:ea typeface="Times New Roman" pitchFamily="18" charset="0"/>
                <a:cs typeface="Arial" pitchFamily="34" charset="0"/>
              </a:rPr>
            </a:br>
            <a:r>
              <a:rPr lang="en-US" dirty="0" smtClean="0">
                <a:solidFill>
                  <a:schemeClr val="bg1"/>
                </a:solidFill>
                <a:latin typeface="Arial" pitchFamily="34" charset="0"/>
                <a:ea typeface="Times New Roman" pitchFamily="18" charset="0"/>
                <a:cs typeface="Arial" pitchFamily="34" charset="0"/>
              </a:rPr>
              <a:t>A methyl group is present at carbon number 2.</a:t>
            </a:r>
            <a:br>
              <a:rPr lang="en-US" dirty="0" smtClean="0">
                <a:solidFill>
                  <a:schemeClr val="bg1"/>
                </a:solidFill>
                <a:latin typeface="Arial" pitchFamily="34" charset="0"/>
                <a:ea typeface="Times New Roman" pitchFamily="18" charset="0"/>
                <a:cs typeface="Arial" pitchFamily="34" charset="0"/>
              </a:rPr>
            </a:br>
            <a:r>
              <a:rPr lang="en-US" dirty="0" smtClean="0">
                <a:solidFill>
                  <a:schemeClr val="bg1"/>
                </a:solidFill>
                <a:latin typeface="Arial" pitchFamily="34" charset="0"/>
                <a:ea typeface="Times New Roman" pitchFamily="18" charset="0"/>
                <a:cs typeface="Arial" pitchFamily="34" charset="0"/>
              </a:rPr>
              <a:t>So, IUPAC Name is 2-methyl propane.</a:t>
            </a:r>
            <a:endParaRPr lang="en-US" sz="2800" dirty="0" smtClean="0">
              <a:solidFill>
                <a:schemeClr val="bg1"/>
              </a:solidFill>
              <a:latin typeface="Arial" pitchFamily="34" charset="0"/>
              <a:cs typeface="Arial" pitchFamily="34" charset="0"/>
            </a:endParaRPr>
          </a:p>
        </p:txBody>
      </p:sp>
    </p:spTree>
    <p:extLst>
      <p:ext uri="{BB962C8B-B14F-4D97-AF65-F5344CB8AC3E}">
        <p14:creationId xmlns:p14="http://schemas.microsoft.com/office/powerpoint/2010/main" val="287501264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5" name="Rectangle 14"/>
          <p:cNvSpPr/>
          <p:nvPr/>
        </p:nvSpPr>
        <p:spPr>
          <a:xfrm>
            <a:off x="2286000" y="514350"/>
            <a:ext cx="6629400" cy="1077218"/>
          </a:xfrm>
          <a:prstGeom prst="rect">
            <a:avLst/>
          </a:prstGeom>
        </p:spPr>
        <p:txBody>
          <a:bodyPr wrap="square">
            <a:spAutoFit/>
          </a:bodyPr>
          <a:lstStyle/>
          <a:p>
            <a:pPr lvl="0" fontAlgn="base">
              <a:spcBef>
                <a:spcPct val="0"/>
              </a:spcBef>
              <a:spcAft>
                <a:spcPct val="0"/>
              </a:spcAft>
            </a:pPr>
            <a:r>
              <a:rPr lang="en-US" b="1" dirty="0" smtClean="0">
                <a:solidFill>
                  <a:schemeClr val="bg1"/>
                </a:solidFill>
                <a:latin typeface="Arial" pitchFamily="34" charset="0"/>
                <a:ea typeface="Times New Roman" pitchFamily="18" charset="0"/>
                <a:cs typeface="Arial" pitchFamily="34" charset="0"/>
              </a:rPr>
              <a:t>Example:</a:t>
            </a:r>
            <a:r>
              <a:rPr lang="en-US" dirty="0" smtClean="0">
                <a:solidFill>
                  <a:schemeClr val="bg1"/>
                </a:solidFill>
                <a:latin typeface="Calibri"/>
                <a:ea typeface="Times New Roman" pitchFamily="18" charset="0"/>
                <a:cs typeface="Arial" pitchFamily="34" charset="0"/>
              </a:rPr>
              <a:t> </a:t>
            </a:r>
            <a:r>
              <a:rPr lang="en-US" dirty="0" smtClean="0">
                <a:solidFill>
                  <a:schemeClr val="bg1"/>
                </a:solidFill>
                <a:latin typeface="Arial" pitchFamily="34" charset="0"/>
                <a:ea typeface="Times New Roman" pitchFamily="18" charset="0"/>
                <a:cs typeface="Arial" pitchFamily="34" charset="0"/>
              </a:rPr>
              <a:t>Since there are five carbon atoms, hence its IUPAC name is pentane. Its common name is n-pentane.</a:t>
            </a:r>
            <a:endParaRPr lang="en-US" sz="1100" dirty="0" smtClean="0">
              <a:solidFill>
                <a:schemeClr val="bg1"/>
              </a:solidFill>
              <a:latin typeface="Arial" pitchFamily="34" charset="0"/>
              <a:cs typeface="Arial" pitchFamily="34" charset="0"/>
            </a:endParaRPr>
          </a:p>
          <a:p>
            <a:pPr lvl="0" eaLnBrk="0" fontAlgn="base" hangingPunct="0">
              <a:spcBef>
                <a:spcPct val="0"/>
              </a:spcBef>
              <a:spcAft>
                <a:spcPct val="0"/>
              </a:spcAft>
            </a:pPr>
            <a:endParaRPr lang="en-US" sz="2800" dirty="0" smtClean="0">
              <a:solidFill>
                <a:schemeClr val="bg1"/>
              </a:solidFill>
              <a:latin typeface="Arial" pitchFamily="34" charset="0"/>
              <a:cs typeface="Arial" pitchFamily="34" charset="0"/>
            </a:endParaRPr>
          </a:p>
        </p:txBody>
      </p:sp>
      <p:cxnSp>
        <p:nvCxnSpPr>
          <p:cNvPr id="18" name="Straight Connector 17"/>
          <p:cNvCxnSpPr/>
          <p:nvPr/>
        </p:nvCxnSpPr>
        <p:spPr>
          <a:xfrm rot="5400000" flipH="1" flipV="1">
            <a:off x="4147874" y="199884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9" name="Straight Connector 18"/>
          <p:cNvCxnSpPr/>
          <p:nvPr/>
        </p:nvCxnSpPr>
        <p:spPr>
          <a:xfrm rot="5400000" flipH="1" flipV="1">
            <a:off x="4139026" y="2394600"/>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20" name="Straight Connector 19"/>
          <p:cNvCxnSpPr/>
          <p:nvPr/>
        </p:nvCxnSpPr>
        <p:spPr>
          <a:xfrm>
            <a:off x="3942728" y="220235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21" name="Straight Connector 20"/>
          <p:cNvCxnSpPr/>
          <p:nvPr/>
        </p:nvCxnSpPr>
        <p:spPr>
          <a:xfrm>
            <a:off x="4296704" y="221251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2" name="TextBox 21"/>
          <p:cNvSpPr txBox="1"/>
          <p:nvPr/>
        </p:nvSpPr>
        <p:spPr>
          <a:xfrm>
            <a:off x="4041080" y="202671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23" name="TextBox 22"/>
          <p:cNvSpPr txBox="1"/>
          <p:nvPr/>
        </p:nvSpPr>
        <p:spPr>
          <a:xfrm>
            <a:off x="4372896" y="202422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24" name="TextBox 23"/>
          <p:cNvSpPr txBox="1"/>
          <p:nvPr/>
        </p:nvSpPr>
        <p:spPr>
          <a:xfrm>
            <a:off x="3672344" y="201439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25" name="TextBox 24"/>
          <p:cNvSpPr txBox="1"/>
          <p:nvPr/>
        </p:nvSpPr>
        <p:spPr>
          <a:xfrm>
            <a:off x="4041056" y="237019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6" name="TextBox 25"/>
          <p:cNvSpPr txBox="1"/>
          <p:nvPr/>
        </p:nvSpPr>
        <p:spPr>
          <a:xfrm>
            <a:off x="4050888" y="16573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27" name="Straight Connector 26"/>
          <p:cNvCxnSpPr/>
          <p:nvPr/>
        </p:nvCxnSpPr>
        <p:spPr>
          <a:xfrm rot="5400000" flipH="1" flipV="1">
            <a:off x="4479386" y="202588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28" name="Straight Connector 27"/>
          <p:cNvCxnSpPr/>
          <p:nvPr/>
        </p:nvCxnSpPr>
        <p:spPr>
          <a:xfrm rot="5400000" flipH="1" flipV="1">
            <a:off x="3776378" y="2371852"/>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29" name="Straight Connector 28"/>
          <p:cNvCxnSpPr/>
          <p:nvPr/>
        </p:nvCxnSpPr>
        <p:spPr>
          <a:xfrm>
            <a:off x="4630992" y="222419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30" name="TextBox 29"/>
          <p:cNvSpPr txBox="1"/>
          <p:nvPr/>
        </p:nvSpPr>
        <p:spPr>
          <a:xfrm>
            <a:off x="4372896" y="166534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31" name="TextBox 30"/>
          <p:cNvSpPr txBox="1"/>
          <p:nvPr/>
        </p:nvSpPr>
        <p:spPr>
          <a:xfrm>
            <a:off x="4385184" y="237510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32" name="TextBox 31"/>
          <p:cNvSpPr txBox="1"/>
          <p:nvPr/>
        </p:nvSpPr>
        <p:spPr>
          <a:xfrm>
            <a:off x="4707192" y="20383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33" name="TextBox 32"/>
          <p:cNvSpPr txBox="1"/>
          <p:nvPr/>
        </p:nvSpPr>
        <p:spPr>
          <a:xfrm>
            <a:off x="3716592" y="16573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34" name="Straight Connector 33"/>
          <p:cNvCxnSpPr/>
          <p:nvPr/>
        </p:nvCxnSpPr>
        <p:spPr>
          <a:xfrm rot="5400000" flipH="1" flipV="1">
            <a:off x="3781314" y="2033272"/>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35" name="Straight Connector 34"/>
          <p:cNvCxnSpPr/>
          <p:nvPr/>
        </p:nvCxnSpPr>
        <p:spPr>
          <a:xfrm>
            <a:off x="3564192" y="219075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36" name="TextBox 35"/>
          <p:cNvSpPr txBox="1"/>
          <p:nvPr/>
        </p:nvSpPr>
        <p:spPr>
          <a:xfrm>
            <a:off x="3679720" y="23548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37" name="TextBox 36"/>
          <p:cNvSpPr txBox="1"/>
          <p:nvPr/>
        </p:nvSpPr>
        <p:spPr>
          <a:xfrm>
            <a:off x="3315928" y="201069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38" name="Straight Connector 37"/>
          <p:cNvCxnSpPr/>
          <p:nvPr/>
        </p:nvCxnSpPr>
        <p:spPr>
          <a:xfrm rot="5400000" flipH="1" flipV="1">
            <a:off x="4479386" y="2398892"/>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39" name="Straight Connector 38"/>
          <p:cNvCxnSpPr/>
          <p:nvPr/>
        </p:nvCxnSpPr>
        <p:spPr>
          <a:xfrm rot="5400000" flipH="1" flipV="1">
            <a:off x="3417522" y="1990852"/>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40" name="TextBox 39"/>
          <p:cNvSpPr txBox="1"/>
          <p:nvPr/>
        </p:nvSpPr>
        <p:spPr>
          <a:xfrm>
            <a:off x="3315928" y="23548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41" name="Straight Connector 40"/>
          <p:cNvCxnSpPr/>
          <p:nvPr/>
        </p:nvCxnSpPr>
        <p:spPr>
          <a:xfrm rot="5400000" flipH="1" flipV="1">
            <a:off x="3422418" y="2362020"/>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2" name="Straight Connector 41"/>
          <p:cNvCxnSpPr/>
          <p:nvPr/>
        </p:nvCxnSpPr>
        <p:spPr>
          <a:xfrm>
            <a:off x="3239728" y="219075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43" name="TextBox 42"/>
          <p:cNvSpPr txBox="1"/>
          <p:nvPr/>
        </p:nvSpPr>
        <p:spPr>
          <a:xfrm>
            <a:off x="2961968" y="201868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44" name="TextBox 43"/>
          <p:cNvSpPr txBox="1"/>
          <p:nvPr/>
        </p:nvSpPr>
        <p:spPr>
          <a:xfrm>
            <a:off x="3315928" y="166102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45" name="Straight Connector 44"/>
          <p:cNvCxnSpPr/>
          <p:nvPr/>
        </p:nvCxnSpPr>
        <p:spPr>
          <a:xfrm rot="5400000" flipH="1" flipV="1">
            <a:off x="3054582" y="20098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6" name="Straight Connector 45"/>
          <p:cNvCxnSpPr/>
          <p:nvPr/>
        </p:nvCxnSpPr>
        <p:spPr>
          <a:xfrm rot="5400000" flipH="1" flipV="1">
            <a:off x="3048794" y="23908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7" name="Straight Connector 46"/>
          <p:cNvCxnSpPr/>
          <p:nvPr/>
        </p:nvCxnSpPr>
        <p:spPr>
          <a:xfrm>
            <a:off x="2856272" y="219258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48" name="TextBox 47"/>
          <p:cNvSpPr txBox="1"/>
          <p:nvPr/>
        </p:nvSpPr>
        <p:spPr>
          <a:xfrm>
            <a:off x="2961968" y="166102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49" name="TextBox 48"/>
          <p:cNvSpPr txBox="1"/>
          <p:nvPr/>
        </p:nvSpPr>
        <p:spPr>
          <a:xfrm>
            <a:off x="2952136" y="234498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50" name="TextBox 49"/>
          <p:cNvSpPr txBox="1"/>
          <p:nvPr/>
        </p:nvSpPr>
        <p:spPr>
          <a:xfrm>
            <a:off x="2590800" y="19953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51" name="TextBox 50"/>
          <p:cNvSpPr txBox="1"/>
          <p:nvPr/>
        </p:nvSpPr>
        <p:spPr>
          <a:xfrm>
            <a:off x="3266768" y="2727822"/>
            <a:ext cx="1371600" cy="369332"/>
          </a:xfrm>
          <a:prstGeom prst="rect">
            <a:avLst/>
          </a:prstGeom>
          <a:noFill/>
        </p:spPr>
        <p:txBody>
          <a:bodyPr wrap="square" rtlCol="0">
            <a:spAutoFit/>
          </a:bodyPr>
          <a:lstStyle/>
          <a:p>
            <a:r>
              <a:rPr lang="en-US" dirty="0" smtClean="0">
                <a:solidFill>
                  <a:schemeClr val="bg1"/>
                </a:solidFill>
              </a:rPr>
              <a:t>Pentane</a:t>
            </a:r>
            <a:endParaRPr lang="en-US" dirty="0">
              <a:solidFill>
                <a:schemeClr val="bg1"/>
              </a:solidFill>
            </a:endParaRPr>
          </a:p>
        </p:txBody>
      </p:sp>
      <p:sp>
        <p:nvSpPr>
          <p:cNvPr id="52" name="TextBox 51"/>
          <p:cNvSpPr txBox="1"/>
          <p:nvPr/>
        </p:nvSpPr>
        <p:spPr>
          <a:xfrm>
            <a:off x="3106992" y="2190750"/>
            <a:ext cx="2667000" cy="215444"/>
          </a:xfrm>
          <a:prstGeom prst="rect">
            <a:avLst/>
          </a:prstGeom>
          <a:noFill/>
        </p:spPr>
        <p:txBody>
          <a:bodyPr wrap="square" rtlCol="0">
            <a:spAutoFit/>
          </a:bodyPr>
          <a:lstStyle/>
          <a:p>
            <a:r>
              <a:rPr lang="en-US" sz="800" b="1" dirty="0" smtClean="0">
                <a:solidFill>
                  <a:srgbClr val="FF0000"/>
                </a:solidFill>
              </a:rPr>
              <a:t>1            2          3           4           5</a:t>
            </a:r>
            <a:endParaRPr lang="en-US" sz="800" b="1" dirty="0">
              <a:solidFill>
                <a:srgbClr val="FF0000"/>
              </a:solidFill>
            </a:endParaRPr>
          </a:p>
        </p:txBody>
      </p:sp>
      <p:cxnSp>
        <p:nvCxnSpPr>
          <p:cNvPr id="53" name="Straight Connector 52"/>
          <p:cNvCxnSpPr/>
          <p:nvPr/>
        </p:nvCxnSpPr>
        <p:spPr>
          <a:xfrm rot="5400000" flipH="1" flipV="1">
            <a:off x="6967274" y="200684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54" name="Straight Connector 53"/>
          <p:cNvCxnSpPr/>
          <p:nvPr/>
        </p:nvCxnSpPr>
        <p:spPr>
          <a:xfrm rot="5400000" flipH="1" flipV="1">
            <a:off x="6958426" y="24025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55" name="Straight Connector 54"/>
          <p:cNvCxnSpPr/>
          <p:nvPr/>
        </p:nvCxnSpPr>
        <p:spPr>
          <a:xfrm>
            <a:off x="6762128" y="221035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57" name="TextBox 56"/>
          <p:cNvSpPr txBox="1"/>
          <p:nvPr/>
        </p:nvSpPr>
        <p:spPr>
          <a:xfrm>
            <a:off x="6860480" y="203471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59" name="TextBox 58"/>
          <p:cNvSpPr txBox="1"/>
          <p:nvPr/>
        </p:nvSpPr>
        <p:spPr>
          <a:xfrm>
            <a:off x="6491744" y="202239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60" name="TextBox 59"/>
          <p:cNvSpPr txBox="1"/>
          <p:nvPr/>
        </p:nvSpPr>
        <p:spPr>
          <a:xfrm>
            <a:off x="6860456" y="237818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61" name="TextBox 60"/>
          <p:cNvSpPr txBox="1"/>
          <p:nvPr/>
        </p:nvSpPr>
        <p:spPr>
          <a:xfrm>
            <a:off x="6870288" y="166534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63" name="Straight Connector 62"/>
          <p:cNvCxnSpPr/>
          <p:nvPr/>
        </p:nvCxnSpPr>
        <p:spPr>
          <a:xfrm rot="5400000" flipH="1" flipV="1">
            <a:off x="6595778" y="237984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68" name="TextBox 67"/>
          <p:cNvSpPr txBox="1"/>
          <p:nvPr/>
        </p:nvSpPr>
        <p:spPr>
          <a:xfrm>
            <a:off x="6535992" y="166534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69" name="Straight Connector 68"/>
          <p:cNvCxnSpPr/>
          <p:nvPr/>
        </p:nvCxnSpPr>
        <p:spPr>
          <a:xfrm rot="5400000" flipH="1" flipV="1">
            <a:off x="6600714" y="204126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70" name="Straight Connector 69"/>
          <p:cNvCxnSpPr/>
          <p:nvPr/>
        </p:nvCxnSpPr>
        <p:spPr>
          <a:xfrm>
            <a:off x="6383592" y="219874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71" name="TextBox 70"/>
          <p:cNvSpPr txBox="1"/>
          <p:nvPr/>
        </p:nvSpPr>
        <p:spPr>
          <a:xfrm>
            <a:off x="6499120" y="23628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72" name="TextBox 71"/>
          <p:cNvSpPr txBox="1"/>
          <p:nvPr/>
        </p:nvSpPr>
        <p:spPr>
          <a:xfrm>
            <a:off x="6135328" y="201868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74" name="Straight Connector 73"/>
          <p:cNvCxnSpPr/>
          <p:nvPr/>
        </p:nvCxnSpPr>
        <p:spPr>
          <a:xfrm rot="5400000" flipH="1" flipV="1">
            <a:off x="6236922" y="199884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75" name="TextBox 74"/>
          <p:cNvSpPr txBox="1"/>
          <p:nvPr/>
        </p:nvSpPr>
        <p:spPr>
          <a:xfrm>
            <a:off x="6154992" y="287655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76" name="Straight Connector 75"/>
          <p:cNvCxnSpPr/>
          <p:nvPr/>
        </p:nvCxnSpPr>
        <p:spPr>
          <a:xfrm rot="5400000" flipH="1" flipV="1">
            <a:off x="5984032" y="2617970"/>
            <a:ext cx="658140" cy="11420"/>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77" name="Straight Connector 76"/>
          <p:cNvCxnSpPr/>
          <p:nvPr/>
        </p:nvCxnSpPr>
        <p:spPr>
          <a:xfrm>
            <a:off x="6059128" y="219874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78" name="TextBox 77"/>
          <p:cNvSpPr txBox="1"/>
          <p:nvPr/>
        </p:nvSpPr>
        <p:spPr>
          <a:xfrm>
            <a:off x="5781368" y="2026682"/>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79" name="TextBox 78"/>
          <p:cNvSpPr txBox="1"/>
          <p:nvPr/>
        </p:nvSpPr>
        <p:spPr>
          <a:xfrm>
            <a:off x="6135328" y="16690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80" name="Straight Connector 79"/>
          <p:cNvCxnSpPr/>
          <p:nvPr/>
        </p:nvCxnSpPr>
        <p:spPr>
          <a:xfrm rot="5400000" flipH="1" flipV="1">
            <a:off x="5873982" y="2017892"/>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81" name="Straight Connector 80"/>
          <p:cNvCxnSpPr/>
          <p:nvPr/>
        </p:nvCxnSpPr>
        <p:spPr>
          <a:xfrm rot="5400000" flipH="1" flipV="1">
            <a:off x="5868194" y="2398892"/>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82" name="Straight Connector 81"/>
          <p:cNvCxnSpPr/>
          <p:nvPr/>
        </p:nvCxnSpPr>
        <p:spPr>
          <a:xfrm>
            <a:off x="5675672" y="220058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83" name="TextBox 82"/>
          <p:cNvSpPr txBox="1"/>
          <p:nvPr/>
        </p:nvSpPr>
        <p:spPr>
          <a:xfrm>
            <a:off x="5781368" y="16690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84" name="TextBox 83"/>
          <p:cNvSpPr txBox="1"/>
          <p:nvPr/>
        </p:nvSpPr>
        <p:spPr>
          <a:xfrm>
            <a:off x="5771536" y="235298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85" name="TextBox 84"/>
          <p:cNvSpPr txBox="1"/>
          <p:nvPr/>
        </p:nvSpPr>
        <p:spPr>
          <a:xfrm>
            <a:off x="5410200" y="20033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86" name="TextBox 85"/>
          <p:cNvSpPr txBox="1"/>
          <p:nvPr/>
        </p:nvSpPr>
        <p:spPr>
          <a:xfrm>
            <a:off x="3106992" y="3638550"/>
            <a:ext cx="1371600" cy="369332"/>
          </a:xfrm>
          <a:prstGeom prst="rect">
            <a:avLst/>
          </a:prstGeom>
          <a:noFill/>
        </p:spPr>
        <p:txBody>
          <a:bodyPr wrap="square" rtlCol="0">
            <a:spAutoFit/>
          </a:bodyPr>
          <a:lstStyle/>
          <a:p>
            <a:r>
              <a:rPr lang="en-US" dirty="0" smtClean="0">
                <a:solidFill>
                  <a:schemeClr val="bg1"/>
                </a:solidFill>
              </a:rPr>
              <a:t>Pentane</a:t>
            </a:r>
            <a:endParaRPr lang="en-US" dirty="0">
              <a:solidFill>
                <a:schemeClr val="bg1"/>
              </a:solidFill>
            </a:endParaRPr>
          </a:p>
        </p:txBody>
      </p:sp>
      <p:sp>
        <p:nvSpPr>
          <p:cNvPr id="87" name="TextBox 86"/>
          <p:cNvSpPr txBox="1"/>
          <p:nvPr/>
        </p:nvSpPr>
        <p:spPr>
          <a:xfrm>
            <a:off x="5943600" y="2203906"/>
            <a:ext cx="2667000" cy="215444"/>
          </a:xfrm>
          <a:prstGeom prst="rect">
            <a:avLst/>
          </a:prstGeom>
          <a:noFill/>
        </p:spPr>
        <p:txBody>
          <a:bodyPr wrap="square" rtlCol="0">
            <a:spAutoFit/>
          </a:bodyPr>
          <a:lstStyle/>
          <a:p>
            <a:r>
              <a:rPr lang="en-US" sz="800" b="1" dirty="0" smtClean="0">
                <a:solidFill>
                  <a:srgbClr val="FF0000"/>
                </a:solidFill>
              </a:rPr>
              <a:t>1            2          3           4  </a:t>
            </a:r>
            <a:endParaRPr lang="en-US" sz="800" b="1" dirty="0">
              <a:solidFill>
                <a:srgbClr val="FF0000"/>
              </a:solidFill>
            </a:endParaRPr>
          </a:p>
        </p:txBody>
      </p:sp>
      <p:sp>
        <p:nvSpPr>
          <p:cNvPr id="88" name="TextBox 87"/>
          <p:cNvSpPr txBox="1"/>
          <p:nvPr/>
        </p:nvSpPr>
        <p:spPr>
          <a:xfrm>
            <a:off x="5943600" y="1975306"/>
            <a:ext cx="2667000" cy="215444"/>
          </a:xfrm>
          <a:prstGeom prst="rect">
            <a:avLst/>
          </a:prstGeom>
          <a:noFill/>
        </p:spPr>
        <p:txBody>
          <a:bodyPr wrap="square" rtlCol="0">
            <a:spAutoFit/>
          </a:bodyPr>
          <a:lstStyle/>
          <a:p>
            <a:r>
              <a:rPr lang="en-US" sz="800" b="1" dirty="0" smtClean="0">
                <a:solidFill>
                  <a:srgbClr val="FF0000"/>
                </a:solidFill>
              </a:rPr>
              <a:t>4            3          2           1  </a:t>
            </a:r>
            <a:endParaRPr lang="en-US" sz="800" b="1" dirty="0">
              <a:solidFill>
                <a:srgbClr val="FF0000"/>
              </a:solidFill>
            </a:endParaRPr>
          </a:p>
        </p:txBody>
      </p:sp>
      <p:cxnSp>
        <p:nvCxnSpPr>
          <p:cNvPr id="90" name="Straight Connector 89"/>
          <p:cNvCxnSpPr/>
          <p:nvPr/>
        </p:nvCxnSpPr>
        <p:spPr>
          <a:xfrm>
            <a:off x="6078792" y="302895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91" name="Straight Connector 90"/>
          <p:cNvCxnSpPr/>
          <p:nvPr/>
        </p:nvCxnSpPr>
        <p:spPr>
          <a:xfrm>
            <a:off x="6459792" y="302895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92" name="Straight Connector 91"/>
          <p:cNvCxnSpPr/>
          <p:nvPr/>
        </p:nvCxnSpPr>
        <p:spPr>
          <a:xfrm rot="5400000" flipH="1" flipV="1">
            <a:off x="6231986" y="325675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93" name="TextBox 92"/>
          <p:cNvSpPr txBox="1"/>
          <p:nvPr/>
        </p:nvSpPr>
        <p:spPr>
          <a:xfrm>
            <a:off x="6535992" y="28765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94" name="TextBox 93"/>
          <p:cNvSpPr txBox="1"/>
          <p:nvPr/>
        </p:nvSpPr>
        <p:spPr>
          <a:xfrm>
            <a:off x="6134672" y="322707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95" name="TextBox 94"/>
          <p:cNvSpPr txBox="1"/>
          <p:nvPr/>
        </p:nvSpPr>
        <p:spPr>
          <a:xfrm>
            <a:off x="5829872" y="283233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96" name="TextBox 95"/>
          <p:cNvSpPr txBox="1"/>
          <p:nvPr/>
        </p:nvSpPr>
        <p:spPr>
          <a:xfrm>
            <a:off x="5697792" y="3562350"/>
            <a:ext cx="1371600" cy="369332"/>
          </a:xfrm>
          <a:prstGeom prst="rect">
            <a:avLst/>
          </a:prstGeom>
          <a:noFill/>
        </p:spPr>
        <p:txBody>
          <a:bodyPr wrap="square" rtlCol="0">
            <a:spAutoFit/>
          </a:bodyPr>
          <a:lstStyle/>
          <a:p>
            <a:r>
              <a:rPr lang="en-US" dirty="0" err="1" smtClean="0">
                <a:solidFill>
                  <a:schemeClr val="bg1"/>
                </a:solidFill>
              </a:rPr>
              <a:t>Isopentane</a:t>
            </a:r>
            <a:endParaRPr lang="en-US" dirty="0">
              <a:solidFill>
                <a:schemeClr val="bg1"/>
              </a:solidFill>
            </a:endParaRPr>
          </a:p>
        </p:txBody>
      </p:sp>
      <p:cxnSp>
        <p:nvCxnSpPr>
          <p:cNvPr id="73" name="Straight Connector 72"/>
          <p:cNvCxnSpPr/>
          <p:nvPr/>
        </p:nvCxnSpPr>
        <p:spPr>
          <a:xfrm>
            <a:off x="7139765" y="222283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89" name="TextBox 88"/>
          <p:cNvSpPr txBox="1"/>
          <p:nvPr/>
        </p:nvSpPr>
        <p:spPr>
          <a:xfrm>
            <a:off x="7239000" y="20383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Tree>
  </p:cSld>
  <p:clrMapOvr>
    <a:masterClrMapping/>
  </p:clrMapOvr>
  <p:transition spd="slow">
    <p:cu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5" name="Rectangle 14"/>
          <p:cNvSpPr/>
          <p:nvPr/>
        </p:nvSpPr>
        <p:spPr>
          <a:xfrm>
            <a:off x="2286000" y="-19050"/>
            <a:ext cx="6705600" cy="1938992"/>
          </a:xfrm>
          <a:prstGeom prst="rect">
            <a:avLst/>
          </a:prstGeom>
        </p:spPr>
        <p:txBody>
          <a:bodyPr wrap="square">
            <a:spAutoFit/>
          </a:bodyPr>
          <a:lstStyle/>
          <a:p>
            <a:pPr lvl="0" fontAlgn="base">
              <a:spcBef>
                <a:spcPct val="0"/>
              </a:spcBef>
              <a:spcAft>
                <a:spcPct val="0"/>
              </a:spcAft>
            </a:pPr>
            <a:r>
              <a:rPr lang="en-US" sz="1200" dirty="0" smtClean="0">
                <a:solidFill>
                  <a:schemeClr val="bg1"/>
                </a:solidFill>
                <a:latin typeface="Arial" pitchFamily="34" charset="0"/>
                <a:ea typeface="Times New Roman" pitchFamily="18" charset="0"/>
                <a:cs typeface="Arial" pitchFamily="34" charset="0"/>
              </a:rPr>
              <a:t>IUPAC Name:</a:t>
            </a:r>
            <a:endParaRPr lang="en-US" sz="12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200" dirty="0" smtClean="0">
                <a:solidFill>
                  <a:schemeClr val="bg1"/>
                </a:solidFill>
                <a:latin typeface="Arial" pitchFamily="34" charset="0"/>
                <a:ea typeface="Times New Roman" pitchFamily="18" charset="0"/>
                <a:cs typeface="Arial" pitchFamily="34" charset="0"/>
              </a:rPr>
              <a:t>Numbering of carbon atoms is done in two ways, i.e. from left to right and from right to left.</a:t>
            </a:r>
            <a:endParaRPr lang="en-US" sz="12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200" dirty="0" smtClean="0">
                <a:solidFill>
                  <a:schemeClr val="bg1"/>
                </a:solidFill>
                <a:latin typeface="Arial" pitchFamily="34" charset="0"/>
                <a:ea typeface="Times New Roman" pitchFamily="18" charset="0"/>
                <a:cs typeface="Arial" pitchFamily="34" charset="0"/>
              </a:rPr>
              <a:t>The number of carbon atoms in the longest chain = 4.</a:t>
            </a:r>
            <a:br>
              <a:rPr lang="en-US" sz="1200" dirty="0" smtClean="0">
                <a:solidFill>
                  <a:schemeClr val="bg1"/>
                </a:solidFill>
                <a:latin typeface="Arial" pitchFamily="34" charset="0"/>
                <a:ea typeface="Times New Roman" pitchFamily="18" charset="0"/>
                <a:cs typeface="Arial" pitchFamily="34" charset="0"/>
              </a:rPr>
            </a:br>
            <a:r>
              <a:rPr lang="en-US" sz="1200" dirty="0" smtClean="0">
                <a:solidFill>
                  <a:schemeClr val="bg1"/>
                </a:solidFill>
                <a:latin typeface="Arial" pitchFamily="34" charset="0"/>
                <a:ea typeface="Times New Roman" pitchFamily="18" charset="0"/>
                <a:cs typeface="Arial" pitchFamily="34" charset="0"/>
              </a:rPr>
              <a:t>A methyl group (functional group) is attached with this chain.</a:t>
            </a:r>
            <a:br>
              <a:rPr lang="en-US" sz="1200" dirty="0" smtClean="0">
                <a:solidFill>
                  <a:schemeClr val="bg1"/>
                </a:solidFill>
                <a:latin typeface="Arial" pitchFamily="34" charset="0"/>
                <a:ea typeface="Times New Roman" pitchFamily="18" charset="0"/>
                <a:cs typeface="Arial" pitchFamily="34" charset="0"/>
              </a:rPr>
            </a:br>
            <a:r>
              <a:rPr lang="en-US" sz="1200" dirty="0" smtClean="0">
                <a:solidFill>
                  <a:schemeClr val="bg1"/>
                </a:solidFill>
                <a:latin typeface="Arial" pitchFamily="34" charset="0"/>
                <a:ea typeface="Times New Roman" pitchFamily="18" charset="0"/>
                <a:cs typeface="Arial" pitchFamily="34" charset="0"/>
              </a:rPr>
              <a:t>Thus, name of parent compound is Butane.</a:t>
            </a:r>
            <a:br>
              <a:rPr lang="en-US" sz="1200" dirty="0" smtClean="0">
                <a:solidFill>
                  <a:schemeClr val="bg1"/>
                </a:solidFill>
                <a:latin typeface="Arial" pitchFamily="34" charset="0"/>
                <a:ea typeface="Times New Roman" pitchFamily="18" charset="0"/>
                <a:cs typeface="Arial" pitchFamily="34" charset="0"/>
              </a:rPr>
            </a:br>
            <a:r>
              <a:rPr lang="en-US" sz="1200" dirty="0" smtClean="0">
                <a:solidFill>
                  <a:schemeClr val="bg1"/>
                </a:solidFill>
                <a:latin typeface="Arial" pitchFamily="34" charset="0"/>
                <a:ea typeface="Times New Roman" pitchFamily="18" charset="0"/>
                <a:cs typeface="Arial" pitchFamily="34" charset="0"/>
              </a:rPr>
              <a:t>In the numbering from left to right functional group falls at second number while in the numbering from right to left; the functional group falls at 3rd position.</a:t>
            </a:r>
            <a:endParaRPr lang="en-US" sz="12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200" dirty="0" smtClean="0">
                <a:solidFill>
                  <a:schemeClr val="bg1"/>
                </a:solidFill>
                <a:latin typeface="Arial" pitchFamily="34" charset="0"/>
                <a:ea typeface="Times New Roman" pitchFamily="18" charset="0"/>
                <a:cs typeface="Arial" pitchFamily="34" charset="0"/>
              </a:rPr>
              <a:t>Therefore, IUPAC name of this compound is 2-methyl butane.</a:t>
            </a:r>
            <a:endParaRPr lang="en-US" sz="12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200" b="1" dirty="0" smtClean="0">
                <a:solidFill>
                  <a:schemeClr val="bg1"/>
                </a:solidFill>
                <a:latin typeface="Arial" pitchFamily="34" charset="0"/>
                <a:ea typeface="Times New Roman" pitchFamily="18" charset="0"/>
                <a:cs typeface="Arial" pitchFamily="34" charset="0"/>
              </a:rPr>
              <a:t>Example: The common name of this compound is </a:t>
            </a:r>
            <a:r>
              <a:rPr lang="en-US" sz="1200" b="1" dirty="0" err="1" smtClean="0">
                <a:solidFill>
                  <a:schemeClr val="bg1"/>
                </a:solidFill>
                <a:latin typeface="Arial" pitchFamily="34" charset="0"/>
                <a:ea typeface="Times New Roman" pitchFamily="18" charset="0"/>
                <a:cs typeface="Arial" pitchFamily="34" charset="0"/>
              </a:rPr>
              <a:t>neopentane</a:t>
            </a:r>
            <a:r>
              <a:rPr lang="en-US" sz="1200" b="1" dirty="0" smtClean="0">
                <a:solidFill>
                  <a:schemeClr val="bg1"/>
                </a:solidFill>
                <a:latin typeface="Arial" pitchFamily="34" charset="0"/>
                <a:ea typeface="Times New Roman" pitchFamily="18" charset="0"/>
                <a:cs typeface="Arial" pitchFamily="34" charset="0"/>
              </a:rPr>
              <a:t>.</a:t>
            </a:r>
            <a:endParaRPr lang="en-US" sz="1200" dirty="0" smtClean="0">
              <a:solidFill>
                <a:schemeClr val="bg1"/>
              </a:solidFill>
              <a:latin typeface="Arial" pitchFamily="34" charset="0"/>
              <a:cs typeface="Arial" pitchFamily="34" charset="0"/>
            </a:endParaRPr>
          </a:p>
          <a:p>
            <a:pPr lvl="0" eaLnBrk="0" fontAlgn="base" hangingPunct="0">
              <a:spcBef>
                <a:spcPct val="0"/>
              </a:spcBef>
              <a:spcAft>
                <a:spcPct val="0"/>
              </a:spcAft>
            </a:pPr>
            <a:endParaRPr lang="en-US" sz="1200" dirty="0" smtClean="0">
              <a:solidFill>
                <a:schemeClr val="bg1"/>
              </a:solidFill>
              <a:latin typeface="Arial" pitchFamily="34" charset="0"/>
              <a:cs typeface="Arial" pitchFamily="34" charset="0"/>
            </a:endParaRPr>
          </a:p>
        </p:txBody>
      </p:sp>
      <p:pic>
        <p:nvPicPr>
          <p:cNvPr id="17" name="Picture 107" descr="structure of neopentane"/>
          <p:cNvPicPr>
            <a:picLocks noChangeAspect="1" noChangeArrowheads="1"/>
          </p:cNvPicPr>
          <p:nvPr/>
        </p:nvPicPr>
        <p:blipFill>
          <a:blip r:embed="rId3"/>
          <a:srcRect/>
          <a:stretch>
            <a:fillRect/>
          </a:stretch>
        </p:blipFill>
        <p:spPr bwMode="auto">
          <a:xfrm>
            <a:off x="1066800" y="2209800"/>
            <a:ext cx="1533525" cy="2333625"/>
          </a:xfrm>
          <a:prstGeom prst="rect">
            <a:avLst/>
          </a:prstGeom>
          <a:noFill/>
        </p:spPr>
      </p:pic>
      <p:sp>
        <p:nvSpPr>
          <p:cNvPr id="22" name="TextBox 21"/>
          <p:cNvSpPr txBox="1"/>
          <p:nvPr/>
        </p:nvSpPr>
        <p:spPr>
          <a:xfrm>
            <a:off x="4891544" y="325325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25" name="Straight Connector 24"/>
          <p:cNvCxnSpPr/>
          <p:nvPr/>
        </p:nvCxnSpPr>
        <p:spPr>
          <a:xfrm rot="5400000" flipH="1" flipV="1">
            <a:off x="4995578" y="361071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26" name="TextBox 25"/>
          <p:cNvSpPr txBox="1"/>
          <p:nvPr/>
        </p:nvSpPr>
        <p:spPr>
          <a:xfrm>
            <a:off x="4935792" y="28962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27" name="Straight Connector 26"/>
          <p:cNvCxnSpPr/>
          <p:nvPr/>
        </p:nvCxnSpPr>
        <p:spPr>
          <a:xfrm rot="5400000" flipH="1" flipV="1">
            <a:off x="5000514" y="327213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28" name="Straight Connector 27"/>
          <p:cNvCxnSpPr/>
          <p:nvPr/>
        </p:nvCxnSpPr>
        <p:spPr>
          <a:xfrm>
            <a:off x="4783392" y="342961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9" name="TextBox 28"/>
          <p:cNvSpPr txBox="1"/>
          <p:nvPr/>
        </p:nvSpPr>
        <p:spPr>
          <a:xfrm>
            <a:off x="4898920" y="359368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30" name="TextBox 29"/>
          <p:cNvSpPr txBox="1"/>
          <p:nvPr/>
        </p:nvSpPr>
        <p:spPr>
          <a:xfrm>
            <a:off x="4535128" y="324955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31" name="Straight Connector 30"/>
          <p:cNvCxnSpPr/>
          <p:nvPr/>
        </p:nvCxnSpPr>
        <p:spPr>
          <a:xfrm rot="5400000" flipH="1" flipV="1">
            <a:off x="4636722" y="322971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32" name="TextBox 31"/>
          <p:cNvSpPr txBox="1"/>
          <p:nvPr/>
        </p:nvSpPr>
        <p:spPr>
          <a:xfrm>
            <a:off x="4554792" y="410741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33" name="Straight Connector 32"/>
          <p:cNvCxnSpPr/>
          <p:nvPr/>
        </p:nvCxnSpPr>
        <p:spPr>
          <a:xfrm rot="5400000" flipH="1" flipV="1">
            <a:off x="4383832" y="3848838"/>
            <a:ext cx="658140" cy="11420"/>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34" name="Straight Connector 33"/>
          <p:cNvCxnSpPr/>
          <p:nvPr/>
        </p:nvCxnSpPr>
        <p:spPr>
          <a:xfrm>
            <a:off x="4458928" y="342961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35" name="TextBox 34"/>
          <p:cNvSpPr txBox="1"/>
          <p:nvPr/>
        </p:nvSpPr>
        <p:spPr>
          <a:xfrm>
            <a:off x="4181168" y="325755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36" name="TextBox 35"/>
          <p:cNvSpPr txBox="1"/>
          <p:nvPr/>
        </p:nvSpPr>
        <p:spPr>
          <a:xfrm>
            <a:off x="4535128" y="289988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37" name="Straight Connector 36"/>
          <p:cNvCxnSpPr/>
          <p:nvPr/>
        </p:nvCxnSpPr>
        <p:spPr>
          <a:xfrm rot="5400000" flipH="1" flipV="1">
            <a:off x="4273782" y="3248760"/>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38" name="Straight Connector 37"/>
          <p:cNvCxnSpPr/>
          <p:nvPr/>
        </p:nvCxnSpPr>
        <p:spPr>
          <a:xfrm rot="5400000" flipH="1" flipV="1">
            <a:off x="4267994" y="3629760"/>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39" name="Straight Connector 38"/>
          <p:cNvCxnSpPr/>
          <p:nvPr/>
        </p:nvCxnSpPr>
        <p:spPr>
          <a:xfrm>
            <a:off x="4075472" y="343145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40" name="TextBox 39"/>
          <p:cNvSpPr txBox="1"/>
          <p:nvPr/>
        </p:nvSpPr>
        <p:spPr>
          <a:xfrm>
            <a:off x="4181168" y="289988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41" name="TextBox 40"/>
          <p:cNvSpPr txBox="1"/>
          <p:nvPr/>
        </p:nvSpPr>
        <p:spPr>
          <a:xfrm>
            <a:off x="4171336" y="35838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42" name="TextBox 41"/>
          <p:cNvSpPr txBox="1"/>
          <p:nvPr/>
        </p:nvSpPr>
        <p:spPr>
          <a:xfrm>
            <a:off x="3810000" y="323418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43" name="TextBox 42"/>
          <p:cNvSpPr txBox="1"/>
          <p:nvPr/>
        </p:nvSpPr>
        <p:spPr>
          <a:xfrm>
            <a:off x="4343400" y="3181350"/>
            <a:ext cx="2667000" cy="215444"/>
          </a:xfrm>
          <a:prstGeom prst="rect">
            <a:avLst/>
          </a:prstGeom>
          <a:noFill/>
        </p:spPr>
        <p:txBody>
          <a:bodyPr wrap="square" rtlCol="0">
            <a:spAutoFit/>
          </a:bodyPr>
          <a:lstStyle/>
          <a:p>
            <a:r>
              <a:rPr lang="en-US" sz="800" b="1" dirty="0" smtClean="0">
                <a:solidFill>
                  <a:srgbClr val="FF0000"/>
                </a:solidFill>
              </a:rPr>
              <a:t>1            2          3   </a:t>
            </a:r>
            <a:endParaRPr lang="en-US" sz="800" b="1" dirty="0">
              <a:solidFill>
                <a:srgbClr val="FF0000"/>
              </a:solidFill>
            </a:endParaRPr>
          </a:p>
        </p:txBody>
      </p:sp>
      <p:sp>
        <p:nvSpPr>
          <p:cNvPr id="44" name="TextBox 43"/>
          <p:cNvSpPr txBox="1"/>
          <p:nvPr/>
        </p:nvSpPr>
        <p:spPr>
          <a:xfrm>
            <a:off x="4343400" y="3486150"/>
            <a:ext cx="2667000" cy="215444"/>
          </a:xfrm>
          <a:prstGeom prst="rect">
            <a:avLst/>
          </a:prstGeom>
          <a:noFill/>
        </p:spPr>
        <p:txBody>
          <a:bodyPr wrap="square" rtlCol="0">
            <a:spAutoFit/>
          </a:bodyPr>
          <a:lstStyle/>
          <a:p>
            <a:r>
              <a:rPr lang="en-US" sz="800" b="1" dirty="0" smtClean="0">
                <a:solidFill>
                  <a:srgbClr val="FF0000"/>
                </a:solidFill>
              </a:rPr>
              <a:t> 3          2           1  </a:t>
            </a:r>
            <a:endParaRPr lang="en-US" sz="800" b="1" dirty="0">
              <a:solidFill>
                <a:srgbClr val="FF0000"/>
              </a:solidFill>
            </a:endParaRPr>
          </a:p>
        </p:txBody>
      </p:sp>
      <p:cxnSp>
        <p:nvCxnSpPr>
          <p:cNvPr id="45" name="Straight Connector 44"/>
          <p:cNvCxnSpPr/>
          <p:nvPr/>
        </p:nvCxnSpPr>
        <p:spPr>
          <a:xfrm>
            <a:off x="4478592" y="424815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46" name="Straight Connector 45"/>
          <p:cNvCxnSpPr/>
          <p:nvPr/>
        </p:nvCxnSpPr>
        <p:spPr>
          <a:xfrm>
            <a:off x="4859592" y="425981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47" name="Straight Connector 46"/>
          <p:cNvCxnSpPr/>
          <p:nvPr/>
        </p:nvCxnSpPr>
        <p:spPr>
          <a:xfrm rot="5400000" flipH="1" flipV="1">
            <a:off x="4631786" y="44876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48" name="TextBox 47"/>
          <p:cNvSpPr txBox="1"/>
          <p:nvPr/>
        </p:nvSpPr>
        <p:spPr>
          <a:xfrm>
            <a:off x="4935792" y="41074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49" name="TextBox 48"/>
          <p:cNvSpPr txBox="1"/>
          <p:nvPr/>
        </p:nvSpPr>
        <p:spPr>
          <a:xfrm>
            <a:off x="4534472" y="44884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50" name="TextBox 49"/>
          <p:cNvSpPr txBox="1"/>
          <p:nvPr/>
        </p:nvSpPr>
        <p:spPr>
          <a:xfrm>
            <a:off x="4229672" y="406320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51" name="TextBox 50"/>
          <p:cNvSpPr txBox="1"/>
          <p:nvPr/>
        </p:nvSpPr>
        <p:spPr>
          <a:xfrm>
            <a:off x="4097592" y="4793218"/>
            <a:ext cx="1465008" cy="369332"/>
          </a:xfrm>
          <a:prstGeom prst="rect">
            <a:avLst/>
          </a:prstGeom>
          <a:noFill/>
        </p:spPr>
        <p:txBody>
          <a:bodyPr wrap="square" rtlCol="0">
            <a:spAutoFit/>
          </a:bodyPr>
          <a:lstStyle/>
          <a:p>
            <a:r>
              <a:rPr lang="en-US" dirty="0" err="1" smtClean="0">
                <a:solidFill>
                  <a:schemeClr val="bg1"/>
                </a:solidFill>
              </a:rPr>
              <a:t>Neopentane</a:t>
            </a:r>
            <a:endParaRPr lang="en-US" dirty="0">
              <a:solidFill>
                <a:schemeClr val="bg1"/>
              </a:solidFill>
            </a:endParaRPr>
          </a:p>
        </p:txBody>
      </p:sp>
      <p:cxnSp>
        <p:nvCxnSpPr>
          <p:cNvPr id="86" name="Straight Connector 85"/>
          <p:cNvCxnSpPr/>
          <p:nvPr/>
        </p:nvCxnSpPr>
        <p:spPr>
          <a:xfrm rot="5400000" flipH="1" flipV="1">
            <a:off x="4389620" y="2617970"/>
            <a:ext cx="658140" cy="11420"/>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87" name="TextBox 86"/>
          <p:cNvSpPr txBox="1"/>
          <p:nvPr/>
        </p:nvSpPr>
        <p:spPr>
          <a:xfrm>
            <a:off x="4572000" y="196215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88" name="Straight Connector 87"/>
          <p:cNvCxnSpPr/>
          <p:nvPr/>
        </p:nvCxnSpPr>
        <p:spPr>
          <a:xfrm>
            <a:off x="4495800" y="212438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89" name="Straight Connector 88"/>
          <p:cNvCxnSpPr/>
          <p:nvPr/>
        </p:nvCxnSpPr>
        <p:spPr>
          <a:xfrm>
            <a:off x="4837472" y="214983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90" name="TextBox 89"/>
          <p:cNvSpPr txBox="1"/>
          <p:nvPr/>
        </p:nvSpPr>
        <p:spPr>
          <a:xfrm>
            <a:off x="4913672" y="19738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91" name="TextBox 90"/>
          <p:cNvSpPr txBox="1"/>
          <p:nvPr/>
        </p:nvSpPr>
        <p:spPr>
          <a:xfrm>
            <a:off x="4220496" y="19621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92" name="Straight Connector 91"/>
          <p:cNvCxnSpPr/>
          <p:nvPr/>
        </p:nvCxnSpPr>
        <p:spPr>
          <a:xfrm rot="5400000" flipH="1" flipV="1">
            <a:off x="4648994" y="196135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93" name="TextBox 92"/>
          <p:cNvSpPr txBox="1"/>
          <p:nvPr/>
        </p:nvSpPr>
        <p:spPr>
          <a:xfrm>
            <a:off x="4572000" y="15928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Tree>
  </p:cSld>
  <p:clrMapOvr>
    <a:masterClrMapping/>
  </p:clrMapOvr>
  <p:transition spd="slow">
    <p:cu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15" name="Rectangle 14"/>
          <p:cNvSpPr/>
          <p:nvPr/>
        </p:nvSpPr>
        <p:spPr>
          <a:xfrm>
            <a:off x="2438400" y="209550"/>
            <a:ext cx="6553200" cy="1523494"/>
          </a:xfrm>
          <a:prstGeom prst="rect">
            <a:avLst/>
          </a:prstGeom>
        </p:spPr>
        <p:txBody>
          <a:bodyPr wrap="square">
            <a:spAutoFit/>
          </a:bodyPr>
          <a:lstStyle/>
          <a:p>
            <a:pPr lvl="0" fontAlgn="base">
              <a:spcBef>
                <a:spcPct val="0"/>
              </a:spcBef>
              <a:spcAft>
                <a:spcPct val="0"/>
              </a:spcAft>
            </a:pPr>
            <a:r>
              <a:rPr lang="en-US" sz="1400" b="1" dirty="0" smtClean="0">
                <a:solidFill>
                  <a:schemeClr val="bg1"/>
                </a:solidFill>
                <a:latin typeface="Arial" pitchFamily="34" charset="0"/>
                <a:ea typeface="Times New Roman" pitchFamily="18" charset="0"/>
                <a:cs typeface="Arial" pitchFamily="34" charset="0"/>
              </a:rPr>
              <a:t>Hydrocarbons: Nomenclature Part 2</a:t>
            </a: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Naming of hydrocarbon with Halo group:</a:t>
            </a:r>
          </a:p>
          <a:p>
            <a:pPr lvl="0" eaLnBrk="0" fontAlgn="base" hangingPunct="0">
              <a:spcBef>
                <a:spcPct val="0"/>
              </a:spcBef>
              <a:spcAft>
                <a:spcPct val="0"/>
              </a:spcAft>
            </a:pPr>
            <a:r>
              <a:rPr lang="en-US" sz="1400" b="1" dirty="0" smtClean="0">
                <a:solidFill>
                  <a:schemeClr val="bg1"/>
                </a:solidFill>
                <a:latin typeface="Arial" pitchFamily="34" charset="0"/>
                <a:ea typeface="Times New Roman" pitchFamily="18" charset="0"/>
                <a:cs typeface="Arial" pitchFamily="34" charset="0"/>
              </a:rPr>
              <a:t>Example:</a:t>
            </a:r>
            <a:r>
              <a:rPr lang="en-US" sz="1400" dirty="0" smtClean="0">
                <a:solidFill>
                  <a:schemeClr val="bg1"/>
                </a:solidFill>
                <a:latin typeface="Arial" pitchFamily="34" charset="0"/>
                <a:ea typeface="Times New Roman" pitchFamily="18" charset="0"/>
                <a:cs typeface="Arial" pitchFamily="34" charset="0"/>
              </a:rPr>
              <a:t> (CH</a:t>
            </a:r>
            <a:r>
              <a:rPr lang="en-US" sz="1400" baseline="-30000" dirty="0" smtClean="0">
                <a:solidFill>
                  <a:schemeClr val="bg1"/>
                </a:solidFill>
                <a:latin typeface="Arial" pitchFamily="34" charset="0"/>
                <a:ea typeface="Times New Roman" pitchFamily="18" charset="0"/>
                <a:cs typeface="Arial" pitchFamily="34" charset="0"/>
              </a:rPr>
              <a:t>3</a:t>
            </a:r>
            <a:r>
              <a:rPr lang="en-US" sz="1400" dirty="0" smtClean="0">
                <a:solidFill>
                  <a:schemeClr val="bg1"/>
                </a:solidFill>
                <a:latin typeface="Arial" pitchFamily="34" charset="0"/>
                <a:ea typeface="Times New Roman" pitchFamily="18" charset="0"/>
                <a:cs typeface="Arial" pitchFamily="34" charset="0"/>
              </a:rPr>
              <a:t>Cl) The common name of this molecule is methyl chloride. There is one carbon atom in this compound. So its parent name is Methane. Since one </a:t>
            </a:r>
            <a:r>
              <a:rPr lang="en-US" sz="1400" dirty="0" err="1" smtClean="0">
                <a:solidFill>
                  <a:schemeClr val="bg1"/>
                </a:solidFill>
                <a:latin typeface="Arial" pitchFamily="34" charset="0"/>
                <a:ea typeface="Times New Roman" pitchFamily="18" charset="0"/>
                <a:cs typeface="Arial" pitchFamily="34" charset="0"/>
              </a:rPr>
              <a:t>chloro</a:t>
            </a:r>
            <a:r>
              <a:rPr lang="en-US" sz="1400" dirty="0" smtClean="0">
                <a:solidFill>
                  <a:schemeClr val="bg1"/>
                </a:solidFill>
                <a:latin typeface="Arial" pitchFamily="34" charset="0"/>
                <a:ea typeface="Times New Roman" pitchFamily="18" charset="0"/>
                <a:cs typeface="Arial" pitchFamily="34" charset="0"/>
              </a:rPr>
              <a:t> group is present in this compound, hence its IUPAC name is </a:t>
            </a:r>
            <a:r>
              <a:rPr lang="en-US" sz="1400" dirty="0" err="1" smtClean="0">
                <a:solidFill>
                  <a:schemeClr val="bg1"/>
                </a:solidFill>
                <a:latin typeface="Arial" pitchFamily="34" charset="0"/>
                <a:ea typeface="Times New Roman" pitchFamily="18" charset="0"/>
                <a:cs typeface="Arial" pitchFamily="34" charset="0"/>
              </a:rPr>
              <a:t>chloro</a:t>
            </a:r>
            <a:r>
              <a:rPr lang="en-US" sz="1400" dirty="0" smtClean="0">
                <a:solidFill>
                  <a:schemeClr val="bg1"/>
                </a:solidFill>
                <a:latin typeface="Arial" pitchFamily="34" charset="0"/>
                <a:ea typeface="Times New Roman" pitchFamily="18" charset="0"/>
                <a:cs typeface="Arial" pitchFamily="34" charset="0"/>
              </a:rPr>
              <a:t>-methane. Following is the structural formula of </a:t>
            </a:r>
            <a:r>
              <a:rPr lang="en-US" sz="1400" dirty="0" err="1" smtClean="0">
                <a:solidFill>
                  <a:schemeClr val="bg1"/>
                </a:solidFill>
                <a:latin typeface="Arial" pitchFamily="34" charset="0"/>
                <a:ea typeface="Times New Roman" pitchFamily="18" charset="0"/>
                <a:cs typeface="Arial" pitchFamily="34" charset="0"/>
              </a:rPr>
              <a:t>chloro</a:t>
            </a:r>
            <a:r>
              <a:rPr lang="en-US" sz="1400" dirty="0" smtClean="0">
                <a:solidFill>
                  <a:schemeClr val="bg1"/>
                </a:solidFill>
                <a:latin typeface="Arial" pitchFamily="34" charset="0"/>
                <a:ea typeface="Times New Roman" pitchFamily="18" charset="0"/>
                <a:cs typeface="Arial" pitchFamily="34" charset="0"/>
              </a:rPr>
              <a:t>-methane.</a:t>
            </a:r>
          </a:p>
          <a:p>
            <a:pPr lvl="0" eaLnBrk="0" fontAlgn="base" hangingPunct="0">
              <a:spcBef>
                <a:spcPct val="0"/>
              </a:spcBef>
              <a:spcAft>
                <a:spcPct val="0"/>
              </a:spcAft>
            </a:pPr>
            <a:endParaRPr lang="en-US" sz="900" dirty="0" smtClean="0">
              <a:solidFill>
                <a:schemeClr val="bg1"/>
              </a:solidFill>
              <a:latin typeface="Arial" pitchFamily="34" charset="0"/>
              <a:cs typeface="Arial" pitchFamily="34" charset="0"/>
            </a:endParaRPr>
          </a:p>
        </p:txBody>
      </p:sp>
      <p:cxnSp>
        <p:nvCxnSpPr>
          <p:cNvPr id="18" name="Straight Connector 17"/>
          <p:cNvCxnSpPr/>
          <p:nvPr/>
        </p:nvCxnSpPr>
        <p:spPr>
          <a:xfrm>
            <a:off x="5297128" y="227678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9" name="TextBox 18"/>
          <p:cNvSpPr txBox="1"/>
          <p:nvPr/>
        </p:nvSpPr>
        <p:spPr>
          <a:xfrm>
            <a:off x="5019368" y="210471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20" name="Straight Connector 19"/>
          <p:cNvCxnSpPr/>
          <p:nvPr/>
        </p:nvCxnSpPr>
        <p:spPr>
          <a:xfrm rot="5400000" flipH="1" flipV="1">
            <a:off x="5111982" y="209592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21" name="Straight Connector 20"/>
          <p:cNvCxnSpPr/>
          <p:nvPr/>
        </p:nvCxnSpPr>
        <p:spPr>
          <a:xfrm rot="5400000" flipH="1" flipV="1">
            <a:off x="5106194" y="247692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22" name="Straight Connector 21"/>
          <p:cNvCxnSpPr/>
          <p:nvPr/>
        </p:nvCxnSpPr>
        <p:spPr>
          <a:xfrm>
            <a:off x="4913672" y="227861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3" name="TextBox 22"/>
          <p:cNvSpPr txBox="1"/>
          <p:nvPr/>
        </p:nvSpPr>
        <p:spPr>
          <a:xfrm>
            <a:off x="5019368" y="174705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4" name="TextBox 23"/>
          <p:cNvSpPr txBox="1"/>
          <p:nvPr/>
        </p:nvSpPr>
        <p:spPr>
          <a:xfrm>
            <a:off x="5009536" y="24310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5" name="TextBox 24"/>
          <p:cNvSpPr txBox="1"/>
          <p:nvPr/>
        </p:nvSpPr>
        <p:spPr>
          <a:xfrm>
            <a:off x="4648200" y="20813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7" name="TextBox 26"/>
          <p:cNvSpPr txBox="1"/>
          <p:nvPr/>
        </p:nvSpPr>
        <p:spPr>
          <a:xfrm>
            <a:off x="5410200" y="2071518"/>
            <a:ext cx="457200" cy="369332"/>
          </a:xfrm>
          <a:prstGeom prst="rect">
            <a:avLst/>
          </a:prstGeom>
          <a:noFill/>
        </p:spPr>
        <p:txBody>
          <a:bodyPr wrap="square" rtlCol="0">
            <a:spAutoFit/>
          </a:bodyPr>
          <a:lstStyle/>
          <a:p>
            <a:r>
              <a:rPr lang="en-US" b="1" dirty="0" err="1" smtClean="0">
                <a:solidFill>
                  <a:schemeClr val="bg1"/>
                </a:solidFill>
              </a:rPr>
              <a:t>Cl</a:t>
            </a:r>
            <a:endParaRPr lang="en-US" b="1" dirty="0">
              <a:solidFill>
                <a:schemeClr val="bg1"/>
              </a:solidFill>
            </a:endParaRPr>
          </a:p>
        </p:txBody>
      </p:sp>
    </p:spTree>
  </p:cSld>
  <p:clrMapOvr>
    <a:masterClrMapping/>
  </p:clrMapOvr>
  <p:transition spd="slow">
    <p:cu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981200" y="438150"/>
            <a:ext cx="6934200" cy="1600438"/>
          </a:xfrm>
          <a:prstGeom prst="rect">
            <a:avLst/>
          </a:prstGeom>
        </p:spPr>
        <p:txBody>
          <a:bodyPr wrap="square">
            <a:spAutoFit/>
          </a:bodyPr>
          <a:lstStyle/>
          <a:p>
            <a:pPr lvl="0" fontAlgn="base">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 </a:t>
            </a:r>
          </a:p>
          <a:p>
            <a:pPr lvl="0" eaLnBrk="0" fontAlgn="base" hangingPunct="0">
              <a:spcBef>
                <a:spcPct val="0"/>
              </a:spcBef>
              <a:spcAft>
                <a:spcPct val="0"/>
              </a:spcAft>
            </a:pPr>
            <a:r>
              <a:rPr lang="en-US" sz="1400" b="1" dirty="0" smtClean="0">
                <a:solidFill>
                  <a:schemeClr val="bg1"/>
                </a:solidFill>
                <a:latin typeface="Arial" pitchFamily="34" charset="0"/>
                <a:ea typeface="Times New Roman" pitchFamily="18" charset="0"/>
                <a:cs typeface="Arial" pitchFamily="34" charset="0"/>
              </a:rPr>
              <a:t>Example:</a:t>
            </a:r>
            <a:r>
              <a:rPr lang="en-US" sz="1400" dirty="0" smtClean="0">
                <a:solidFill>
                  <a:schemeClr val="bg1"/>
                </a:solidFill>
                <a:latin typeface="Arial" pitchFamily="34" charset="0"/>
                <a:ea typeface="Times New Roman" pitchFamily="18" charset="0"/>
                <a:cs typeface="Arial" pitchFamily="34" charset="0"/>
              </a:rPr>
              <a:t> (C</a:t>
            </a:r>
            <a:r>
              <a:rPr lang="en-US" sz="1400" baseline="-30000" dirty="0" smtClean="0">
                <a:solidFill>
                  <a:schemeClr val="bg1"/>
                </a:solidFill>
                <a:latin typeface="Arial" pitchFamily="34" charset="0"/>
                <a:ea typeface="Times New Roman" pitchFamily="18" charset="0"/>
                <a:cs typeface="Arial" pitchFamily="34" charset="0"/>
              </a:rPr>
              <a:t>3</a:t>
            </a:r>
            <a:r>
              <a:rPr lang="en-US" sz="1400" dirty="0" smtClean="0">
                <a:solidFill>
                  <a:schemeClr val="bg1"/>
                </a:solidFill>
                <a:latin typeface="Arial" pitchFamily="34" charset="0"/>
                <a:ea typeface="Times New Roman" pitchFamily="18" charset="0"/>
                <a:cs typeface="Arial" pitchFamily="34" charset="0"/>
              </a:rPr>
              <a:t>H</a:t>
            </a:r>
            <a:r>
              <a:rPr lang="en-US" sz="1400" baseline="-30000" dirty="0" smtClean="0">
                <a:solidFill>
                  <a:schemeClr val="bg1"/>
                </a:solidFill>
                <a:latin typeface="Arial" pitchFamily="34" charset="0"/>
                <a:ea typeface="Times New Roman" pitchFamily="18" charset="0"/>
                <a:cs typeface="Arial" pitchFamily="34" charset="0"/>
              </a:rPr>
              <a:t>7</a:t>
            </a:r>
            <a:r>
              <a:rPr lang="en-US" sz="1400" dirty="0" smtClean="0">
                <a:solidFill>
                  <a:schemeClr val="bg1"/>
                </a:solidFill>
                <a:latin typeface="Arial" pitchFamily="34" charset="0"/>
                <a:ea typeface="Times New Roman" pitchFamily="18" charset="0"/>
                <a:cs typeface="Arial" pitchFamily="34" charset="0"/>
              </a:rPr>
              <a:t>Cl) The common name of this compound is </a:t>
            </a:r>
            <a:r>
              <a:rPr lang="en-US" sz="1400" dirty="0" err="1" smtClean="0">
                <a:solidFill>
                  <a:schemeClr val="bg1"/>
                </a:solidFill>
                <a:latin typeface="Arial" pitchFamily="34" charset="0"/>
                <a:ea typeface="Times New Roman" pitchFamily="18" charset="0"/>
                <a:cs typeface="Arial" pitchFamily="34" charset="0"/>
              </a:rPr>
              <a:t>propyl</a:t>
            </a:r>
            <a:r>
              <a:rPr lang="en-US" sz="1400" dirty="0" smtClean="0">
                <a:solidFill>
                  <a:schemeClr val="bg1"/>
                </a:solidFill>
                <a:latin typeface="Arial" pitchFamily="34" charset="0"/>
                <a:ea typeface="Times New Roman" pitchFamily="18" charset="0"/>
                <a:cs typeface="Arial" pitchFamily="34" charset="0"/>
              </a:rPr>
              <a:t> chloride.</a:t>
            </a: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IUPAC Name:</a:t>
            </a: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Number of carbon atoms = 3</a:t>
            </a:r>
            <a:br>
              <a:rPr lang="en-US" sz="1400" dirty="0" smtClean="0">
                <a:solidFill>
                  <a:schemeClr val="bg1"/>
                </a:solidFill>
                <a:latin typeface="Arial" pitchFamily="34" charset="0"/>
                <a:ea typeface="Times New Roman" pitchFamily="18" charset="0"/>
                <a:cs typeface="Arial" pitchFamily="34" charset="0"/>
              </a:rPr>
            </a:br>
            <a:r>
              <a:rPr lang="en-US" sz="1400" dirty="0" smtClean="0">
                <a:solidFill>
                  <a:schemeClr val="bg1"/>
                </a:solidFill>
                <a:latin typeface="Arial" pitchFamily="34" charset="0"/>
                <a:ea typeface="Times New Roman" pitchFamily="18" charset="0"/>
                <a:cs typeface="Arial" pitchFamily="34" charset="0"/>
              </a:rPr>
              <a:t>Functional group: </a:t>
            </a:r>
            <a:r>
              <a:rPr lang="en-US" sz="1400" dirty="0" err="1" smtClean="0">
                <a:solidFill>
                  <a:schemeClr val="bg1"/>
                </a:solidFill>
                <a:latin typeface="Arial" pitchFamily="34" charset="0"/>
                <a:ea typeface="Times New Roman" pitchFamily="18" charset="0"/>
                <a:cs typeface="Arial" pitchFamily="34" charset="0"/>
              </a:rPr>
              <a:t>Chloro</a:t>
            </a:r>
            <a:r>
              <a:rPr lang="en-US" sz="1400" dirty="0" smtClean="0">
                <a:solidFill>
                  <a:schemeClr val="bg1"/>
                </a:solidFill>
                <a:latin typeface="Arial" pitchFamily="34" charset="0"/>
                <a:ea typeface="Times New Roman" pitchFamily="18" charset="0"/>
                <a:cs typeface="Arial" pitchFamily="34" charset="0"/>
              </a:rPr>
              <a:t/>
            </a:r>
            <a:br>
              <a:rPr lang="en-US" sz="1400" dirty="0" smtClean="0">
                <a:solidFill>
                  <a:schemeClr val="bg1"/>
                </a:solidFill>
                <a:latin typeface="Arial" pitchFamily="34" charset="0"/>
                <a:ea typeface="Times New Roman" pitchFamily="18" charset="0"/>
                <a:cs typeface="Arial" pitchFamily="34" charset="0"/>
              </a:rPr>
            </a:br>
            <a:r>
              <a:rPr lang="en-US" sz="1400" dirty="0" smtClean="0">
                <a:solidFill>
                  <a:schemeClr val="bg1"/>
                </a:solidFill>
                <a:latin typeface="Arial" pitchFamily="34" charset="0"/>
                <a:ea typeface="Times New Roman" pitchFamily="18" charset="0"/>
                <a:cs typeface="Arial" pitchFamily="34" charset="0"/>
              </a:rPr>
              <a:t>Thus, IUPAC Name is </a:t>
            </a:r>
            <a:r>
              <a:rPr lang="en-US" sz="1400" dirty="0" err="1" smtClean="0">
                <a:solidFill>
                  <a:schemeClr val="bg1"/>
                </a:solidFill>
                <a:latin typeface="Arial" pitchFamily="34" charset="0"/>
                <a:ea typeface="Times New Roman" pitchFamily="18" charset="0"/>
                <a:cs typeface="Arial" pitchFamily="34" charset="0"/>
              </a:rPr>
              <a:t>Chloro</a:t>
            </a:r>
            <a:r>
              <a:rPr lang="en-US" sz="1400" dirty="0" smtClean="0">
                <a:solidFill>
                  <a:schemeClr val="bg1"/>
                </a:solidFill>
                <a:latin typeface="Arial" pitchFamily="34" charset="0"/>
                <a:ea typeface="Times New Roman" pitchFamily="18" charset="0"/>
                <a:cs typeface="Arial" pitchFamily="34" charset="0"/>
              </a:rPr>
              <a:t>-propane. </a:t>
            </a:r>
            <a:br>
              <a:rPr lang="en-US" sz="1400" dirty="0" smtClean="0">
                <a:solidFill>
                  <a:schemeClr val="bg1"/>
                </a:solidFill>
                <a:latin typeface="Arial" pitchFamily="34" charset="0"/>
                <a:ea typeface="Times New Roman" pitchFamily="18" charset="0"/>
                <a:cs typeface="Arial" pitchFamily="34" charset="0"/>
              </a:rPr>
            </a:br>
            <a:r>
              <a:rPr lang="en-US" sz="1400" dirty="0" smtClean="0">
                <a:solidFill>
                  <a:schemeClr val="bg1"/>
                </a:solidFill>
                <a:latin typeface="Arial" pitchFamily="34" charset="0"/>
                <a:ea typeface="Times New Roman" pitchFamily="18" charset="0"/>
                <a:cs typeface="Arial" pitchFamily="34" charset="0"/>
              </a:rPr>
              <a:t>Following is the structural formula of </a:t>
            </a:r>
            <a:r>
              <a:rPr lang="en-US" sz="1400" dirty="0" err="1" smtClean="0">
                <a:solidFill>
                  <a:schemeClr val="bg1"/>
                </a:solidFill>
                <a:latin typeface="Arial" pitchFamily="34" charset="0"/>
                <a:ea typeface="Times New Roman" pitchFamily="18" charset="0"/>
                <a:cs typeface="Arial" pitchFamily="34" charset="0"/>
              </a:rPr>
              <a:t>chloro</a:t>
            </a:r>
            <a:r>
              <a:rPr lang="en-US" sz="1400" dirty="0" smtClean="0">
                <a:solidFill>
                  <a:schemeClr val="bg1"/>
                </a:solidFill>
                <a:latin typeface="Arial" pitchFamily="34" charset="0"/>
                <a:ea typeface="Times New Roman" pitchFamily="18" charset="0"/>
                <a:cs typeface="Arial" pitchFamily="34" charset="0"/>
              </a:rPr>
              <a:t>-pentane.</a:t>
            </a:r>
          </a:p>
        </p:txBody>
      </p:sp>
      <p:cxnSp>
        <p:nvCxnSpPr>
          <p:cNvPr id="7" name="Straight Connector 6"/>
          <p:cNvCxnSpPr/>
          <p:nvPr/>
        </p:nvCxnSpPr>
        <p:spPr>
          <a:xfrm>
            <a:off x="4077928" y="288638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8" name="TextBox 7"/>
          <p:cNvSpPr txBox="1"/>
          <p:nvPr/>
        </p:nvSpPr>
        <p:spPr>
          <a:xfrm>
            <a:off x="3800168" y="271431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9" name="Straight Connector 8"/>
          <p:cNvCxnSpPr/>
          <p:nvPr/>
        </p:nvCxnSpPr>
        <p:spPr>
          <a:xfrm rot="5400000" flipH="1" flipV="1">
            <a:off x="3892782" y="270552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0" name="Straight Connector 9"/>
          <p:cNvCxnSpPr/>
          <p:nvPr/>
        </p:nvCxnSpPr>
        <p:spPr>
          <a:xfrm rot="5400000" flipH="1" flipV="1">
            <a:off x="3886994" y="308652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1" name="Straight Connector 10"/>
          <p:cNvCxnSpPr/>
          <p:nvPr/>
        </p:nvCxnSpPr>
        <p:spPr>
          <a:xfrm>
            <a:off x="3694472" y="288821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2" name="TextBox 11"/>
          <p:cNvSpPr txBox="1"/>
          <p:nvPr/>
        </p:nvSpPr>
        <p:spPr>
          <a:xfrm>
            <a:off x="3800168" y="235665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3" name="TextBox 12"/>
          <p:cNvSpPr txBox="1"/>
          <p:nvPr/>
        </p:nvSpPr>
        <p:spPr>
          <a:xfrm>
            <a:off x="3790336" y="30406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4" name="TextBox 13"/>
          <p:cNvSpPr txBox="1"/>
          <p:nvPr/>
        </p:nvSpPr>
        <p:spPr>
          <a:xfrm>
            <a:off x="3429000" y="26909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15" name="Straight Connector 14"/>
          <p:cNvCxnSpPr/>
          <p:nvPr/>
        </p:nvCxnSpPr>
        <p:spPr>
          <a:xfrm>
            <a:off x="4495800" y="287287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6" name="TextBox 15"/>
          <p:cNvSpPr txBox="1"/>
          <p:nvPr/>
        </p:nvSpPr>
        <p:spPr>
          <a:xfrm>
            <a:off x="4218040" y="270081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17" name="Straight Connector 16"/>
          <p:cNvCxnSpPr/>
          <p:nvPr/>
        </p:nvCxnSpPr>
        <p:spPr>
          <a:xfrm rot="5400000" flipH="1" flipV="1">
            <a:off x="4310654" y="26920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8" name="Straight Connector 17"/>
          <p:cNvCxnSpPr/>
          <p:nvPr/>
        </p:nvCxnSpPr>
        <p:spPr>
          <a:xfrm rot="5400000" flipH="1" flipV="1">
            <a:off x="4304866" y="30730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19" name="TextBox 18"/>
          <p:cNvSpPr txBox="1"/>
          <p:nvPr/>
        </p:nvSpPr>
        <p:spPr>
          <a:xfrm>
            <a:off x="4218040" y="23431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0" name="TextBox 19"/>
          <p:cNvSpPr txBox="1"/>
          <p:nvPr/>
        </p:nvSpPr>
        <p:spPr>
          <a:xfrm>
            <a:off x="4208208" y="30271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21" name="Straight Connector 20"/>
          <p:cNvCxnSpPr/>
          <p:nvPr/>
        </p:nvCxnSpPr>
        <p:spPr>
          <a:xfrm>
            <a:off x="4859592" y="287287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2" name="TextBox 21"/>
          <p:cNvSpPr txBox="1"/>
          <p:nvPr/>
        </p:nvSpPr>
        <p:spPr>
          <a:xfrm>
            <a:off x="4581832" y="270081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23" name="Straight Connector 22"/>
          <p:cNvCxnSpPr/>
          <p:nvPr/>
        </p:nvCxnSpPr>
        <p:spPr>
          <a:xfrm rot="5400000" flipH="1" flipV="1">
            <a:off x="4674446" y="26920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24" name="Straight Connector 23"/>
          <p:cNvCxnSpPr/>
          <p:nvPr/>
        </p:nvCxnSpPr>
        <p:spPr>
          <a:xfrm rot="5400000" flipH="1" flipV="1">
            <a:off x="4668658" y="30730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25" name="TextBox 24"/>
          <p:cNvSpPr txBox="1"/>
          <p:nvPr/>
        </p:nvSpPr>
        <p:spPr>
          <a:xfrm>
            <a:off x="4581832" y="23431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6" name="TextBox 25"/>
          <p:cNvSpPr txBox="1"/>
          <p:nvPr/>
        </p:nvSpPr>
        <p:spPr>
          <a:xfrm>
            <a:off x="4572000" y="30271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7" name="TextBox 26"/>
          <p:cNvSpPr txBox="1"/>
          <p:nvPr/>
        </p:nvSpPr>
        <p:spPr>
          <a:xfrm>
            <a:off x="4953000" y="2724150"/>
            <a:ext cx="533400" cy="369332"/>
          </a:xfrm>
          <a:prstGeom prst="rect">
            <a:avLst/>
          </a:prstGeom>
          <a:noFill/>
        </p:spPr>
        <p:txBody>
          <a:bodyPr wrap="square" rtlCol="0">
            <a:spAutoFit/>
          </a:bodyPr>
          <a:lstStyle/>
          <a:p>
            <a:r>
              <a:rPr lang="en-US" b="1" dirty="0" err="1" smtClean="0">
                <a:solidFill>
                  <a:schemeClr val="bg1"/>
                </a:solidFill>
              </a:rPr>
              <a:t>Cl</a:t>
            </a:r>
            <a:endParaRPr lang="en-US" b="1" dirty="0">
              <a:solidFill>
                <a:schemeClr val="bg1"/>
              </a:solidFill>
            </a:endParaRPr>
          </a:p>
        </p:txBody>
      </p:sp>
    </p:spTree>
    <p:extLst>
      <p:ext uri="{BB962C8B-B14F-4D97-AF65-F5344CB8AC3E}">
        <p14:creationId xmlns:p14="http://schemas.microsoft.com/office/powerpoint/2010/main" val="33428835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514600" y="553819"/>
            <a:ext cx="6172200" cy="1338828"/>
          </a:xfrm>
          <a:prstGeom prst="rect">
            <a:avLst/>
          </a:prstGeom>
        </p:spPr>
        <p:txBody>
          <a:bodyPr wrap="square">
            <a:spAutoFit/>
          </a:bodyPr>
          <a:lstStyle/>
          <a:p>
            <a:pPr lvl="0" fontAlgn="base">
              <a:spcBef>
                <a:spcPct val="0"/>
              </a:spcBef>
              <a:spcAft>
                <a:spcPct val="0"/>
              </a:spcAft>
            </a:pPr>
            <a:r>
              <a:rPr lang="en-US" b="1" dirty="0" smtClean="0">
                <a:solidFill>
                  <a:schemeClr val="bg1"/>
                </a:solidFill>
                <a:latin typeface="Arial" pitchFamily="34" charset="0"/>
                <a:ea typeface="Times New Roman" pitchFamily="18" charset="0"/>
                <a:cs typeface="Arial" pitchFamily="34" charset="0"/>
              </a:rPr>
              <a:t>Example:</a:t>
            </a:r>
            <a:r>
              <a:rPr lang="en-US" dirty="0" smtClean="0">
                <a:solidFill>
                  <a:schemeClr val="bg1"/>
                </a:solidFill>
                <a:latin typeface="Arial" pitchFamily="34" charset="0"/>
                <a:ea typeface="Times New Roman" pitchFamily="18" charset="0"/>
                <a:cs typeface="Arial" pitchFamily="34" charset="0"/>
              </a:rPr>
              <a:t> C</a:t>
            </a:r>
            <a:r>
              <a:rPr lang="en-US" baseline="-30000" dirty="0" smtClean="0">
                <a:solidFill>
                  <a:schemeClr val="bg1"/>
                </a:solidFill>
                <a:latin typeface="Arial" pitchFamily="34" charset="0"/>
                <a:ea typeface="Times New Roman" pitchFamily="18" charset="0"/>
                <a:cs typeface="Arial" pitchFamily="34" charset="0"/>
              </a:rPr>
              <a:t>3</a:t>
            </a:r>
            <a:r>
              <a:rPr lang="en-US" dirty="0" smtClean="0">
                <a:solidFill>
                  <a:schemeClr val="bg1"/>
                </a:solidFill>
                <a:latin typeface="Arial" pitchFamily="34" charset="0"/>
                <a:ea typeface="Times New Roman" pitchFamily="18" charset="0"/>
                <a:cs typeface="Arial" pitchFamily="34" charset="0"/>
              </a:rPr>
              <a:t>H</a:t>
            </a:r>
            <a:r>
              <a:rPr lang="en-US" baseline="-30000" dirty="0" smtClean="0">
                <a:solidFill>
                  <a:schemeClr val="bg1"/>
                </a:solidFill>
                <a:latin typeface="Arial" pitchFamily="34" charset="0"/>
                <a:ea typeface="Times New Roman" pitchFamily="18" charset="0"/>
                <a:cs typeface="Arial" pitchFamily="34" charset="0"/>
              </a:rPr>
              <a:t>7</a:t>
            </a:r>
            <a:r>
              <a:rPr lang="en-US" dirty="0" smtClean="0">
                <a:solidFill>
                  <a:schemeClr val="bg1"/>
                </a:solidFill>
                <a:latin typeface="Arial" pitchFamily="34" charset="0"/>
                <a:ea typeface="Times New Roman" pitchFamily="18" charset="0"/>
                <a:cs typeface="Arial" pitchFamily="34" charset="0"/>
              </a:rPr>
              <a:t>Br</a:t>
            </a:r>
          </a:p>
          <a:p>
            <a:pPr lvl="0" eaLnBrk="0" fontAlgn="base" hangingPunct="0">
              <a:spcBef>
                <a:spcPct val="0"/>
              </a:spcBef>
              <a:spcAft>
                <a:spcPct val="0"/>
              </a:spcAft>
            </a:pPr>
            <a:r>
              <a:rPr lang="en-US" dirty="0" smtClean="0">
                <a:solidFill>
                  <a:schemeClr val="bg1"/>
                </a:solidFill>
                <a:latin typeface="Arial" pitchFamily="34" charset="0"/>
                <a:ea typeface="Times New Roman" pitchFamily="18" charset="0"/>
                <a:cs typeface="Arial" pitchFamily="34" charset="0"/>
              </a:rPr>
              <a:t>Common name of this compound is </a:t>
            </a:r>
            <a:r>
              <a:rPr lang="en-US" dirty="0" err="1" smtClean="0">
                <a:solidFill>
                  <a:schemeClr val="bg1"/>
                </a:solidFill>
                <a:latin typeface="Arial" pitchFamily="34" charset="0"/>
                <a:ea typeface="Times New Roman" pitchFamily="18" charset="0"/>
                <a:cs typeface="Arial" pitchFamily="34" charset="0"/>
              </a:rPr>
              <a:t>propyl</a:t>
            </a:r>
            <a:r>
              <a:rPr lang="en-US" dirty="0" smtClean="0">
                <a:solidFill>
                  <a:schemeClr val="bg1"/>
                </a:solidFill>
                <a:latin typeface="Arial" pitchFamily="34" charset="0"/>
                <a:ea typeface="Times New Roman" pitchFamily="18" charset="0"/>
                <a:cs typeface="Arial" pitchFamily="34" charset="0"/>
              </a:rPr>
              <a:t> bromide. Its IUPAC name is </a:t>
            </a:r>
            <a:r>
              <a:rPr lang="en-US" dirty="0" err="1" smtClean="0">
                <a:solidFill>
                  <a:schemeClr val="bg1"/>
                </a:solidFill>
                <a:latin typeface="Arial" pitchFamily="34" charset="0"/>
                <a:ea typeface="Times New Roman" pitchFamily="18" charset="0"/>
                <a:cs typeface="Arial" pitchFamily="34" charset="0"/>
              </a:rPr>
              <a:t>bromo</a:t>
            </a:r>
            <a:r>
              <a:rPr lang="en-US" dirty="0" smtClean="0">
                <a:solidFill>
                  <a:schemeClr val="bg1"/>
                </a:solidFill>
                <a:latin typeface="Arial" pitchFamily="34" charset="0"/>
                <a:ea typeface="Times New Roman" pitchFamily="18" charset="0"/>
                <a:cs typeface="Arial" pitchFamily="34" charset="0"/>
              </a:rPr>
              <a:t>-propane. Following is the structural formula of </a:t>
            </a:r>
            <a:r>
              <a:rPr lang="en-US" dirty="0" err="1" smtClean="0">
                <a:solidFill>
                  <a:schemeClr val="bg1"/>
                </a:solidFill>
                <a:latin typeface="Arial" pitchFamily="34" charset="0"/>
                <a:ea typeface="Times New Roman" pitchFamily="18" charset="0"/>
                <a:cs typeface="Arial" pitchFamily="34" charset="0"/>
              </a:rPr>
              <a:t>bromo</a:t>
            </a:r>
            <a:r>
              <a:rPr lang="en-US" dirty="0" smtClean="0">
                <a:solidFill>
                  <a:schemeClr val="bg1"/>
                </a:solidFill>
                <a:latin typeface="Arial" pitchFamily="34" charset="0"/>
                <a:ea typeface="Times New Roman" pitchFamily="18" charset="0"/>
                <a:cs typeface="Arial" pitchFamily="34" charset="0"/>
              </a:rPr>
              <a:t>-propane:</a:t>
            </a:r>
          </a:p>
          <a:p>
            <a:pPr lvl="0" eaLnBrk="0" fontAlgn="base" hangingPunct="0">
              <a:spcBef>
                <a:spcPct val="0"/>
              </a:spcBef>
              <a:spcAft>
                <a:spcPct val="0"/>
              </a:spcAft>
            </a:pPr>
            <a:endParaRPr lang="en-US" sz="900" dirty="0" smtClean="0">
              <a:solidFill>
                <a:schemeClr val="bg1"/>
              </a:solidFill>
              <a:latin typeface="Arial" pitchFamily="34" charset="0"/>
              <a:cs typeface="Arial" pitchFamily="34" charset="0"/>
            </a:endParaRPr>
          </a:p>
        </p:txBody>
      </p:sp>
      <p:cxnSp>
        <p:nvCxnSpPr>
          <p:cNvPr id="7" name="Straight Connector 6"/>
          <p:cNvCxnSpPr/>
          <p:nvPr/>
        </p:nvCxnSpPr>
        <p:spPr>
          <a:xfrm>
            <a:off x="4458928" y="273398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8" name="TextBox 7"/>
          <p:cNvSpPr txBox="1"/>
          <p:nvPr/>
        </p:nvSpPr>
        <p:spPr>
          <a:xfrm>
            <a:off x="4181168" y="256191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9" name="Straight Connector 8"/>
          <p:cNvCxnSpPr/>
          <p:nvPr/>
        </p:nvCxnSpPr>
        <p:spPr>
          <a:xfrm rot="5400000" flipH="1" flipV="1">
            <a:off x="4273782" y="255312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0" name="Straight Connector 9"/>
          <p:cNvCxnSpPr/>
          <p:nvPr/>
        </p:nvCxnSpPr>
        <p:spPr>
          <a:xfrm rot="5400000" flipH="1" flipV="1">
            <a:off x="4267994" y="293412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1" name="Straight Connector 10"/>
          <p:cNvCxnSpPr/>
          <p:nvPr/>
        </p:nvCxnSpPr>
        <p:spPr>
          <a:xfrm>
            <a:off x="4075472" y="273581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2" name="TextBox 11"/>
          <p:cNvSpPr txBox="1"/>
          <p:nvPr/>
        </p:nvSpPr>
        <p:spPr>
          <a:xfrm>
            <a:off x="4181168" y="220425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3" name="TextBox 12"/>
          <p:cNvSpPr txBox="1"/>
          <p:nvPr/>
        </p:nvSpPr>
        <p:spPr>
          <a:xfrm>
            <a:off x="4171336" y="28882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4" name="TextBox 13"/>
          <p:cNvSpPr txBox="1"/>
          <p:nvPr/>
        </p:nvSpPr>
        <p:spPr>
          <a:xfrm>
            <a:off x="3810000" y="25385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15" name="Straight Connector 14"/>
          <p:cNvCxnSpPr/>
          <p:nvPr/>
        </p:nvCxnSpPr>
        <p:spPr>
          <a:xfrm>
            <a:off x="4876800" y="272047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6" name="TextBox 15"/>
          <p:cNvSpPr txBox="1"/>
          <p:nvPr/>
        </p:nvSpPr>
        <p:spPr>
          <a:xfrm>
            <a:off x="4599040" y="254841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17" name="Straight Connector 16"/>
          <p:cNvCxnSpPr/>
          <p:nvPr/>
        </p:nvCxnSpPr>
        <p:spPr>
          <a:xfrm rot="5400000" flipH="1" flipV="1">
            <a:off x="4691654" y="25396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8" name="Straight Connector 17"/>
          <p:cNvCxnSpPr/>
          <p:nvPr/>
        </p:nvCxnSpPr>
        <p:spPr>
          <a:xfrm rot="5400000" flipH="1" flipV="1">
            <a:off x="4685866" y="29206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19" name="TextBox 18"/>
          <p:cNvSpPr txBox="1"/>
          <p:nvPr/>
        </p:nvSpPr>
        <p:spPr>
          <a:xfrm>
            <a:off x="4599040" y="21907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0" name="TextBox 19"/>
          <p:cNvSpPr txBox="1"/>
          <p:nvPr/>
        </p:nvSpPr>
        <p:spPr>
          <a:xfrm>
            <a:off x="4589208" y="28747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21" name="Straight Connector 20"/>
          <p:cNvCxnSpPr/>
          <p:nvPr/>
        </p:nvCxnSpPr>
        <p:spPr>
          <a:xfrm>
            <a:off x="5240592" y="272047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2" name="TextBox 21"/>
          <p:cNvSpPr txBox="1"/>
          <p:nvPr/>
        </p:nvSpPr>
        <p:spPr>
          <a:xfrm>
            <a:off x="4962832" y="254841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23" name="Straight Connector 22"/>
          <p:cNvCxnSpPr/>
          <p:nvPr/>
        </p:nvCxnSpPr>
        <p:spPr>
          <a:xfrm rot="5400000" flipH="1" flipV="1">
            <a:off x="5055446" y="25396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24" name="Straight Connector 23"/>
          <p:cNvCxnSpPr/>
          <p:nvPr/>
        </p:nvCxnSpPr>
        <p:spPr>
          <a:xfrm rot="5400000" flipH="1" flipV="1">
            <a:off x="5049658" y="29206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25" name="TextBox 24"/>
          <p:cNvSpPr txBox="1"/>
          <p:nvPr/>
        </p:nvSpPr>
        <p:spPr>
          <a:xfrm>
            <a:off x="4962832" y="21907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6" name="TextBox 25"/>
          <p:cNvSpPr txBox="1"/>
          <p:nvPr/>
        </p:nvSpPr>
        <p:spPr>
          <a:xfrm>
            <a:off x="4953000" y="28747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7" name="TextBox 26"/>
          <p:cNvSpPr txBox="1"/>
          <p:nvPr/>
        </p:nvSpPr>
        <p:spPr>
          <a:xfrm>
            <a:off x="5334000" y="2571750"/>
            <a:ext cx="533400" cy="369332"/>
          </a:xfrm>
          <a:prstGeom prst="rect">
            <a:avLst/>
          </a:prstGeom>
          <a:noFill/>
        </p:spPr>
        <p:txBody>
          <a:bodyPr wrap="square" rtlCol="0">
            <a:spAutoFit/>
          </a:bodyPr>
          <a:lstStyle/>
          <a:p>
            <a:r>
              <a:rPr lang="en-US" b="1" dirty="0" smtClean="0">
                <a:solidFill>
                  <a:schemeClr val="bg1"/>
                </a:solidFill>
              </a:rPr>
              <a:t>Br</a:t>
            </a:r>
            <a:endParaRPr lang="en-US" b="1" dirty="0">
              <a:solidFill>
                <a:schemeClr val="bg1"/>
              </a:solidFill>
            </a:endParaRPr>
          </a:p>
        </p:txBody>
      </p:sp>
    </p:spTree>
    <p:extLst>
      <p:ext uri="{BB962C8B-B14F-4D97-AF65-F5344CB8AC3E}">
        <p14:creationId xmlns:p14="http://schemas.microsoft.com/office/powerpoint/2010/main" val="128379416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76" name="Rectangle 75"/>
          <p:cNvSpPr/>
          <p:nvPr/>
        </p:nvSpPr>
        <p:spPr>
          <a:xfrm>
            <a:off x="2209800" y="971550"/>
            <a:ext cx="6019800" cy="954107"/>
          </a:xfrm>
          <a:prstGeom prst="rect">
            <a:avLst/>
          </a:prstGeom>
        </p:spPr>
        <p:txBody>
          <a:bodyPr wrap="square">
            <a:spAutoFit/>
          </a:bodyPr>
          <a:lstStyle/>
          <a:p>
            <a:pPr lvl="0" fontAlgn="base">
              <a:spcBef>
                <a:spcPct val="0"/>
              </a:spcBef>
              <a:spcAft>
                <a:spcPct val="0"/>
              </a:spcAft>
            </a:pPr>
            <a:r>
              <a:rPr lang="en-US" sz="1400" b="1" dirty="0" smtClean="0">
                <a:solidFill>
                  <a:schemeClr val="bg1"/>
                </a:solidFill>
                <a:latin typeface="Arial" pitchFamily="34" charset="0"/>
                <a:ea typeface="Times New Roman" pitchFamily="18" charset="0"/>
                <a:cs typeface="Arial" pitchFamily="34" charset="0"/>
              </a:rPr>
              <a:t>Example:</a:t>
            </a:r>
            <a:r>
              <a:rPr lang="en-US" sz="1400" dirty="0" smtClean="0">
                <a:solidFill>
                  <a:schemeClr val="bg1"/>
                </a:solidFill>
                <a:latin typeface="Arial" pitchFamily="34" charset="0"/>
                <a:ea typeface="Times New Roman" pitchFamily="18" charset="0"/>
                <a:cs typeface="Arial" pitchFamily="34" charset="0"/>
              </a:rPr>
              <a:t> CH</a:t>
            </a:r>
            <a:r>
              <a:rPr lang="en-US" sz="1400" baseline="-30000" dirty="0" smtClean="0">
                <a:solidFill>
                  <a:schemeClr val="bg1"/>
                </a:solidFill>
                <a:latin typeface="Arial" pitchFamily="34" charset="0"/>
                <a:ea typeface="Times New Roman" pitchFamily="18" charset="0"/>
                <a:cs typeface="Arial" pitchFamily="34" charset="0"/>
              </a:rPr>
              <a:t>3</a:t>
            </a:r>
            <a:r>
              <a:rPr lang="en-US" sz="1400" dirty="0" smtClean="0">
                <a:solidFill>
                  <a:schemeClr val="bg1"/>
                </a:solidFill>
                <a:latin typeface="Arial" pitchFamily="34" charset="0"/>
                <a:ea typeface="Times New Roman" pitchFamily="18" charset="0"/>
                <a:cs typeface="Arial" pitchFamily="34" charset="0"/>
              </a:rPr>
              <a:t>H</a:t>
            </a:r>
            <a:r>
              <a:rPr lang="en-US" sz="1400" baseline="-30000" dirty="0" smtClean="0">
                <a:solidFill>
                  <a:schemeClr val="bg1"/>
                </a:solidFill>
                <a:latin typeface="Arial" pitchFamily="34" charset="0"/>
                <a:ea typeface="Times New Roman" pitchFamily="18" charset="0"/>
                <a:cs typeface="Arial" pitchFamily="34" charset="0"/>
              </a:rPr>
              <a:t>7</a:t>
            </a:r>
            <a:r>
              <a:rPr lang="en-US" sz="1400" dirty="0" smtClean="0">
                <a:solidFill>
                  <a:schemeClr val="bg1"/>
                </a:solidFill>
                <a:latin typeface="Arial" pitchFamily="34" charset="0"/>
                <a:ea typeface="Times New Roman" pitchFamily="18" charset="0"/>
                <a:cs typeface="Arial" pitchFamily="34" charset="0"/>
              </a:rPr>
              <a:t>I</a:t>
            </a: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Common name of this compound is </a:t>
            </a:r>
            <a:r>
              <a:rPr lang="en-US" sz="1400" dirty="0" err="1" smtClean="0">
                <a:solidFill>
                  <a:schemeClr val="bg1"/>
                </a:solidFill>
                <a:latin typeface="Arial" pitchFamily="34" charset="0"/>
                <a:ea typeface="Times New Roman" pitchFamily="18" charset="0"/>
                <a:cs typeface="Arial" pitchFamily="34" charset="0"/>
              </a:rPr>
              <a:t>hexyl</a:t>
            </a:r>
            <a:r>
              <a:rPr lang="en-US" sz="1400" dirty="0" smtClean="0">
                <a:solidFill>
                  <a:schemeClr val="bg1"/>
                </a:solidFill>
                <a:latin typeface="Arial" pitchFamily="34" charset="0"/>
                <a:ea typeface="Times New Roman" pitchFamily="18" charset="0"/>
                <a:cs typeface="Arial" pitchFamily="34" charset="0"/>
              </a:rPr>
              <a:t> iodide. Its IUPAC name is </a:t>
            </a:r>
            <a:r>
              <a:rPr lang="en-US" sz="1400" dirty="0" err="1" smtClean="0">
                <a:solidFill>
                  <a:schemeClr val="bg1"/>
                </a:solidFill>
                <a:latin typeface="Arial" pitchFamily="34" charset="0"/>
                <a:ea typeface="Times New Roman" pitchFamily="18" charset="0"/>
                <a:cs typeface="Arial" pitchFamily="34" charset="0"/>
              </a:rPr>
              <a:t>iodo</a:t>
            </a:r>
            <a:r>
              <a:rPr lang="en-US" sz="1400" dirty="0" smtClean="0">
                <a:solidFill>
                  <a:schemeClr val="bg1"/>
                </a:solidFill>
                <a:latin typeface="Arial" pitchFamily="34" charset="0"/>
                <a:ea typeface="Times New Roman" pitchFamily="18" charset="0"/>
                <a:cs typeface="Arial" pitchFamily="34" charset="0"/>
              </a:rPr>
              <a:t>-hexane. Following is the structural formula of </a:t>
            </a:r>
            <a:r>
              <a:rPr lang="en-US" sz="1400" dirty="0" err="1" smtClean="0">
                <a:solidFill>
                  <a:schemeClr val="bg1"/>
                </a:solidFill>
                <a:latin typeface="Arial" pitchFamily="34" charset="0"/>
                <a:ea typeface="Times New Roman" pitchFamily="18" charset="0"/>
                <a:cs typeface="Arial" pitchFamily="34" charset="0"/>
              </a:rPr>
              <a:t>iodo</a:t>
            </a:r>
            <a:r>
              <a:rPr lang="en-US" sz="1400" dirty="0" smtClean="0">
                <a:solidFill>
                  <a:schemeClr val="bg1"/>
                </a:solidFill>
                <a:latin typeface="Arial" pitchFamily="34" charset="0"/>
                <a:ea typeface="Times New Roman" pitchFamily="18" charset="0"/>
                <a:cs typeface="Arial" pitchFamily="34" charset="0"/>
              </a:rPr>
              <a:t>-hexane:</a:t>
            </a:r>
          </a:p>
          <a:p>
            <a:pPr lvl="0" eaLnBrk="0" fontAlgn="base" hangingPunct="0">
              <a:spcBef>
                <a:spcPct val="0"/>
              </a:spcBef>
              <a:spcAft>
                <a:spcPct val="0"/>
              </a:spcAft>
            </a:pPr>
            <a:endParaRPr lang="en-US" sz="1400" dirty="0" smtClean="0">
              <a:solidFill>
                <a:schemeClr val="bg1"/>
              </a:solidFill>
              <a:latin typeface="Arial" pitchFamily="34" charset="0"/>
              <a:cs typeface="Arial" pitchFamily="34" charset="0"/>
            </a:endParaRPr>
          </a:p>
        </p:txBody>
      </p:sp>
      <p:cxnSp>
        <p:nvCxnSpPr>
          <p:cNvPr id="78" name="Straight Connector 77"/>
          <p:cNvCxnSpPr/>
          <p:nvPr/>
        </p:nvCxnSpPr>
        <p:spPr>
          <a:xfrm>
            <a:off x="3773128" y="265778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79" name="TextBox 78"/>
          <p:cNvSpPr txBox="1"/>
          <p:nvPr/>
        </p:nvSpPr>
        <p:spPr>
          <a:xfrm>
            <a:off x="3495368" y="248571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80" name="Straight Connector 79"/>
          <p:cNvCxnSpPr/>
          <p:nvPr/>
        </p:nvCxnSpPr>
        <p:spPr>
          <a:xfrm rot="5400000" flipH="1" flipV="1">
            <a:off x="3587982" y="247692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81" name="Straight Connector 80"/>
          <p:cNvCxnSpPr/>
          <p:nvPr/>
        </p:nvCxnSpPr>
        <p:spPr>
          <a:xfrm rot="5400000" flipH="1" flipV="1">
            <a:off x="3582194" y="285792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82" name="Straight Connector 81"/>
          <p:cNvCxnSpPr/>
          <p:nvPr/>
        </p:nvCxnSpPr>
        <p:spPr>
          <a:xfrm>
            <a:off x="3389672" y="265961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83" name="TextBox 82"/>
          <p:cNvSpPr txBox="1"/>
          <p:nvPr/>
        </p:nvSpPr>
        <p:spPr>
          <a:xfrm>
            <a:off x="3495368" y="212805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84" name="TextBox 83"/>
          <p:cNvSpPr txBox="1"/>
          <p:nvPr/>
        </p:nvSpPr>
        <p:spPr>
          <a:xfrm>
            <a:off x="3485536" y="28120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85" name="TextBox 84"/>
          <p:cNvSpPr txBox="1"/>
          <p:nvPr/>
        </p:nvSpPr>
        <p:spPr>
          <a:xfrm>
            <a:off x="3124200" y="24623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86" name="Straight Connector 85"/>
          <p:cNvCxnSpPr/>
          <p:nvPr/>
        </p:nvCxnSpPr>
        <p:spPr>
          <a:xfrm>
            <a:off x="4191000" y="264427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87" name="TextBox 86"/>
          <p:cNvSpPr txBox="1"/>
          <p:nvPr/>
        </p:nvSpPr>
        <p:spPr>
          <a:xfrm>
            <a:off x="3913240" y="247221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88" name="Straight Connector 87"/>
          <p:cNvCxnSpPr/>
          <p:nvPr/>
        </p:nvCxnSpPr>
        <p:spPr>
          <a:xfrm rot="5400000" flipH="1" flipV="1">
            <a:off x="4005854" y="24634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89" name="Straight Connector 88"/>
          <p:cNvCxnSpPr/>
          <p:nvPr/>
        </p:nvCxnSpPr>
        <p:spPr>
          <a:xfrm rot="5400000" flipH="1" flipV="1">
            <a:off x="4000066" y="28444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90" name="TextBox 89"/>
          <p:cNvSpPr txBox="1"/>
          <p:nvPr/>
        </p:nvSpPr>
        <p:spPr>
          <a:xfrm>
            <a:off x="3913240" y="21145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91" name="TextBox 90"/>
          <p:cNvSpPr txBox="1"/>
          <p:nvPr/>
        </p:nvSpPr>
        <p:spPr>
          <a:xfrm>
            <a:off x="3903408" y="27985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92" name="TextBox 91"/>
          <p:cNvSpPr txBox="1"/>
          <p:nvPr/>
        </p:nvSpPr>
        <p:spPr>
          <a:xfrm>
            <a:off x="4277032" y="247221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93" name="Straight Connector 92"/>
          <p:cNvCxnSpPr/>
          <p:nvPr/>
        </p:nvCxnSpPr>
        <p:spPr>
          <a:xfrm rot="5400000" flipH="1" flipV="1">
            <a:off x="4369646" y="24634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94" name="Straight Connector 93"/>
          <p:cNvCxnSpPr/>
          <p:nvPr/>
        </p:nvCxnSpPr>
        <p:spPr>
          <a:xfrm rot="5400000" flipH="1" flipV="1">
            <a:off x="4363858" y="28444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95" name="TextBox 94"/>
          <p:cNvSpPr txBox="1"/>
          <p:nvPr/>
        </p:nvSpPr>
        <p:spPr>
          <a:xfrm>
            <a:off x="4277032" y="21145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96" name="TextBox 95"/>
          <p:cNvSpPr txBox="1"/>
          <p:nvPr/>
        </p:nvSpPr>
        <p:spPr>
          <a:xfrm>
            <a:off x="4267200" y="27985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97" name="Straight Connector 96"/>
          <p:cNvCxnSpPr/>
          <p:nvPr/>
        </p:nvCxnSpPr>
        <p:spPr>
          <a:xfrm>
            <a:off x="4495800" y="264427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98" name="TextBox 97"/>
          <p:cNvSpPr txBox="1"/>
          <p:nvPr/>
        </p:nvSpPr>
        <p:spPr>
          <a:xfrm>
            <a:off x="4581832" y="2472214"/>
            <a:ext cx="228600" cy="369332"/>
          </a:xfrm>
          <a:prstGeom prst="rect">
            <a:avLst/>
          </a:prstGeom>
          <a:noFill/>
        </p:spPr>
        <p:txBody>
          <a:bodyPr wrap="square" rtlCol="0">
            <a:spAutoFit/>
          </a:bodyPr>
          <a:lstStyle/>
          <a:p>
            <a:r>
              <a:rPr lang="en-US" dirty="0" smtClean="0">
                <a:solidFill>
                  <a:schemeClr val="bg1"/>
                </a:solidFill>
              </a:rPr>
              <a:t>C</a:t>
            </a:r>
            <a:endParaRPr lang="en-US" dirty="0">
              <a:solidFill>
                <a:schemeClr val="bg1"/>
              </a:solidFill>
            </a:endParaRPr>
          </a:p>
        </p:txBody>
      </p:sp>
      <p:cxnSp>
        <p:nvCxnSpPr>
          <p:cNvPr id="99" name="Straight Connector 98"/>
          <p:cNvCxnSpPr/>
          <p:nvPr/>
        </p:nvCxnSpPr>
        <p:spPr>
          <a:xfrm rot="5400000" flipH="1" flipV="1">
            <a:off x="4674446" y="24634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00" name="Straight Connector 99"/>
          <p:cNvCxnSpPr/>
          <p:nvPr/>
        </p:nvCxnSpPr>
        <p:spPr>
          <a:xfrm rot="5400000" flipH="1" flipV="1">
            <a:off x="4668658" y="28444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101" name="TextBox 100"/>
          <p:cNvSpPr txBox="1"/>
          <p:nvPr/>
        </p:nvSpPr>
        <p:spPr>
          <a:xfrm>
            <a:off x="4581832" y="2114550"/>
            <a:ext cx="228600" cy="369332"/>
          </a:xfrm>
          <a:prstGeom prst="rect">
            <a:avLst/>
          </a:prstGeom>
          <a:noFill/>
        </p:spPr>
        <p:txBody>
          <a:bodyPr wrap="square" rtlCol="0">
            <a:spAutoFit/>
          </a:bodyPr>
          <a:lstStyle/>
          <a:p>
            <a:r>
              <a:rPr lang="en-US" dirty="0" smtClean="0">
                <a:solidFill>
                  <a:schemeClr val="bg1"/>
                </a:solidFill>
              </a:rPr>
              <a:t>H</a:t>
            </a:r>
            <a:endParaRPr lang="en-US" dirty="0">
              <a:solidFill>
                <a:schemeClr val="bg1"/>
              </a:solidFill>
            </a:endParaRPr>
          </a:p>
        </p:txBody>
      </p:sp>
      <p:sp>
        <p:nvSpPr>
          <p:cNvPr id="102" name="TextBox 101"/>
          <p:cNvSpPr txBox="1"/>
          <p:nvPr/>
        </p:nvSpPr>
        <p:spPr>
          <a:xfrm>
            <a:off x="4572000" y="2798514"/>
            <a:ext cx="228600" cy="369332"/>
          </a:xfrm>
          <a:prstGeom prst="rect">
            <a:avLst/>
          </a:prstGeom>
          <a:noFill/>
        </p:spPr>
        <p:txBody>
          <a:bodyPr wrap="square" rtlCol="0">
            <a:spAutoFit/>
          </a:bodyPr>
          <a:lstStyle/>
          <a:p>
            <a:r>
              <a:rPr lang="en-US" dirty="0" smtClean="0">
                <a:solidFill>
                  <a:schemeClr val="bg1"/>
                </a:solidFill>
              </a:rPr>
              <a:t>H</a:t>
            </a:r>
            <a:endParaRPr lang="en-US" dirty="0">
              <a:solidFill>
                <a:schemeClr val="bg1"/>
              </a:solidFill>
            </a:endParaRPr>
          </a:p>
        </p:txBody>
      </p:sp>
      <p:cxnSp>
        <p:nvCxnSpPr>
          <p:cNvPr id="103" name="Straight Connector 102"/>
          <p:cNvCxnSpPr/>
          <p:nvPr/>
        </p:nvCxnSpPr>
        <p:spPr>
          <a:xfrm>
            <a:off x="4800600" y="264427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04" name="TextBox 103"/>
          <p:cNvSpPr txBox="1"/>
          <p:nvPr/>
        </p:nvSpPr>
        <p:spPr>
          <a:xfrm>
            <a:off x="4886632" y="247221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105" name="Straight Connector 104"/>
          <p:cNvCxnSpPr/>
          <p:nvPr/>
        </p:nvCxnSpPr>
        <p:spPr>
          <a:xfrm rot="5400000" flipH="1" flipV="1">
            <a:off x="4979246" y="24634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06" name="Straight Connector 105"/>
          <p:cNvCxnSpPr/>
          <p:nvPr/>
        </p:nvCxnSpPr>
        <p:spPr>
          <a:xfrm rot="5400000" flipH="1" flipV="1">
            <a:off x="4973458" y="28444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107" name="TextBox 106"/>
          <p:cNvSpPr txBox="1"/>
          <p:nvPr/>
        </p:nvSpPr>
        <p:spPr>
          <a:xfrm>
            <a:off x="4886632" y="21145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08" name="TextBox 107"/>
          <p:cNvSpPr txBox="1"/>
          <p:nvPr/>
        </p:nvSpPr>
        <p:spPr>
          <a:xfrm>
            <a:off x="4876800" y="27985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109" name="Straight Connector 108"/>
          <p:cNvCxnSpPr/>
          <p:nvPr/>
        </p:nvCxnSpPr>
        <p:spPr>
          <a:xfrm>
            <a:off x="5105400" y="265778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10" name="TextBox 109"/>
          <p:cNvSpPr txBox="1"/>
          <p:nvPr/>
        </p:nvSpPr>
        <p:spPr>
          <a:xfrm>
            <a:off x="5191432" y="248571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111" name="Straight Connector 110"/>
          <p:cNvCxnSpPr/>
          <p:nvPr/>
        </p:nvCxnSpPr>
        <p:spPr>
          <a:xfrm rot="5400000" flipH="1" flipV="1">
            <a:off x="5284046" y="247692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12" name="Straight Connector 111"/>
          <p:cNvCxnSpPr/>
          <p:nvPr/>
        </p:nvCxnSpPr>
        <p:spPr>
          <a:xfrm rot="5400000" flipH="1" flipV="1">
            <a:off x="5278258" y="285792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113" name="TextBox 112"/>
          <p:cNvSpPr txBox="1"/>
          <p:nvPr/>
        </p:nvSpPr>
        <p:spPr>
          <a:xfrm>
            <a:off x="5191432" y="212805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14" name="TextBox 113"/>
          <p:cNvSpPr txBox="1"/>
          <p:nvPr/>
        </p:nvSpPr>
        <p:spPr>
          <a:xfrm>
            <a:off x="5181600" y="28120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115" name="Straight Connector 114"/>
          <p:cNvCxnSpPr/>
          <p:nvPr/>
        </p:nvCxnSpPr>
        <p:spPr>
          <a:xfrm>
            <a:off x="5476568" y="266357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16" name="TextBox 115"/>
          <p:cNvSpPr txBox="1"/>
          <p:nvPr/>
        </p:nvSpPr>
        <p:spPr>
          <a:xfrm>
            <a:off x="5562600" y="2495550"/>
            <a:ext cx="228600" cy="369332"/>
          </a:xfrm>
          <a:prstGeom prst="rect">
            <a:avLst/>
          </a:prstGeom>
          <a:noFill/>
        </p:spPr>
        <p:txBody>
          <a:bodyPr wrap="square" rtlCol="0">
            <a:spAutoFit/>
          </a:bodyPr>
          <a:lstStyle/>
          <a:p>
            <a:r>
              <a:rPr lang="en-US" b="1" dirty="0" smtClean="0">
                <a:solidFill>
                  <a:schemeClr val="bg1"/>
                </a:solidFill>
              </a:rPr>
              <a:t>I</a:t>
            </a:r>
            <a:endParaRPr lang="en-US" b="1" dirty="0">
              <a:solidFill>
                <a:schemeClr val="bg1"/>
              </a:solidFill>
            </a:endParaRPr>
          </a:p>
        </p:txBody>
      </p:sp>
    </p:spTree>
  </p:cSld>
  <p:clrMapOvr>
    <a:masterClrMapping/>
  </p:clrMapOvr>
  <p:transition spd="slow">
    <p:cu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2" name="Rectangle 1"/>
          <p:cNvSpPr/>
          <p:nvPr/>
        </p:nvSpPr>
        <p:spPr>
          <a:xfrm>
            <a:off x="2362200" y="273606"/>
            <a:ext cx="6705600" cy="2585323"/>
          </a:xfrm>
          <a:prstGeom prst="rect">
            <a:avLst/>
          </a:prstGeom>
        </p:spPr>
        <p:txBody>
          <a:bodyPr wrap="square">
            <a:spAutoFit/>
          </a:bodyPr>
          <a:lstStyle/>
          <a:p>
            <a:pPr lvl="0" fontAlgn="base">
              <a:spcBef>
                <a:spcPct val="0"/>
              </a:spcBef>
              <a:spcAft>
                <a:spcPct val="0"/>
              </a:spcAft>
            </a:pPr>
            <a:r>
              <a:rPr lang="en-US" b="1" dirty="0" smtClean="0">
                <a:solidFill>
                  <a:schemeClr val="bg1"/>
                </a:solidFill>
                <a:latin typeface="Arial" pitchFamily="34" charset="0"/>
                <a:ea typeface="Times New Roman" pitchFamily="18" charset="0"/>
                <a:cs typeface="Arial" pitchFamily="34" charset="0"/>
              </a:rPr>
              <a:t>Naming of alcohol group</a:t>
            </a:r>
          </a:p>
          <a:p>
            <a:pPr lvl="0" eaLnBrk="0" fontAlgn="base" hangingPunct="0">
              <a:spcBef>
                <a:spcPct val="0"/>
              </a:spcBef>
              <a:spcAft>
                <a:spcPct val="0"/>
              </a:spcAft>
            </a:pPr>
            <a:r>
              <a:rPr lang="en-US" b="1" dirty="0" smtClean="0">
                <a:solidFill>
                  <a:schemeClr val="bg1"/>
                </a:solidFill>
                <a:latin typeface="Arial" pitchFamily="34" charset="0"/>
                <a:ea typeface="Times New Roman" pitchFamily="18" charset="0"/>
                <a:cs typeface="Arial" pitchFamily="34" charset="0"/>
              </a:rPr>
              <a:t>Example:</a:t>
            </a:r>
            <a:r>
              <a:rPr lang="en-US" dirty="0" smtClean="0">
                <a:solidFill>
                  <a:schemeClr val="bg1"/>
                </a:solidFill>
                <a:latin typeface="Arial" pitchFamily="34" charset="0"/>
                <a:ea typeface="Times New Roman" pitchFamily="18" charset="0"/>
                <a:cs typeface="Arial" pitchFamily="34" charset="0"/>
              </a:rPr>
              <a:t> CH</a:t>
            </a:r>
            <a:r>
              <a:rPr lang="en-US" baseline="-30000" dirty="0" smtClean="0">
                <a:solidFill>
                  <a:schemeClr val="bg1"/>
                </a:solidFill>
                <a:latin typeface="Arial" pitchFamily="34" charset="0"/>
                <a:ea typeface="Times New Roman" pitchFamily="18" charset="0"/>
                <a:cs typeface="Arial" pitchFamily="34" charset="0"/>
              </a:rPr>
              <a:t>3</a:t>
            </a:r>
            <a:r>
              <a:rPr lang="en-US" dirty="0" smtClean="0">
                <a:solidFill>
                  <a:schemeClr val="bg1"/>
                </a:solidFill>
                <a:latin typeface="Arial" pitchFamily="34" charset="0"/>
                <a:ea typeface="Times New Roman" pitchFamily="18" charset="0"/>
                <a:cs typeface="Arial" pitchFamily="34" charset="0"/>
              </a:rPr>
              <a:t>OH</a:t>
            </a:r>
          </a:p>
          <a:p>
            <a:pPr lvl="0" eaLnBrk="0" fontAlgn="base" hangingPunct="0">
              <a:spcBef>
                <a:spcPct val="0"/>
              </a:spcBef>
              <a:spcAft>
                <a:spcPct val="0"/>
              </a:spcAft>
            </a:pPr>
            <a:r>
              <a:rPr lang="en-US" dirty="0" smtClean="0">
                <a:solidFill>
                  <a:schemeClr val="bg1"/>
                </a:solidFill>
                <a:latin typeface="Arial" pitchFamily="34" charset="0"/>
                <a:ea typeface="Times New Roman" pitchFamily="18" charset="0"/>
                <a:cs typeface="Arial" pitchFamily="34" charset="0"/>
              </a:rPr>
              <a:t>The common name of this compound is methyl alcohol.</a:t>
            </a:r>
          </a:p>
          <a:p>
            <a:pPr lvl="0" eaLnBrk="0" fontAlgn="base" hangingPunct="0">
              <a:spcBef>
                <a:spcPct val="0"/>
              </a:spcBef>
              <a:spcAft>
                <a:spcPct val="0"/>
              </a:spcAft>
            </a:pPr>
            <a:r>
              <a:rPr lang="en-US" dirty="0" smtClean="0">
                <a:solidFill>
                  <a:schemeClr val="bg1"/>
                </a:solidFill>
                <a:latin typeface="Arial" pitchFamily="34" charset="0"/>
                <a:ea typeface="Times New Roman" pitchFamily="18" charset="0"/>
                <a:cs typeface="Arial" pitchFamily="34" charset="0"/>
              </a:rPr>
              <a:t>IUPAC Name:</a:t>
            </a:r>
          </a:p>
          <a:p>
            <a:pPr lvl="0" eaLnBrk="0" fontAlgn="base" hangingPunct="0">
              <a:spcBef>
                <a:spcPct val="0"/>
              </a:spcBef>
              <a:spcAft>
                <a:spcPct val="0"/>
              </a:spcAft>
            </a:pPr>
            <a:r>
              <a:rPr lang="en-US" dirty="0" smtClean="0">
                <a:solidFill>
                  <a:schemeClr val="bg1"/>
                </a:solidFill>
                <a:latin typeface="Arial" pitchFamily="34" charset="0"/>
                <a:ea typeface="Times New Roman" pitchFamily="18" charset="0"/>
                <a:cs typeface="Arial" pitchFamily="34" charset="0"/>
              </a:rPr>
              <a:t>Number of carbon atom: 1</a:t>
            </a:r>
            <a:br>
              <a:rPr lang="en-US" dirty="0" smtClean="0">
                <a:solidFill>
                  <a:schemeClr val="bg1"/>
                </a:solidFill>
                <a:latin typeface="Arial" pitchFamily="34" charset="0"/>
                <a:ea typeface="Times New Roman" pitchFamily="18" charset="0"/>
                <a:cs typeface="Arial" pitchFamily="34" charset="0"/>
              </a:rPr>
            </a:br>
            <a:r>
              <a:rPr lang="en-US" dirty="0" smtClean="0">
                <a:solidFill>
                  <a:schemeClr val="bg1"/>
                </a:solidFill>
                <a:latin typeface="Arial" pitchFamily="34" charset="0"/>
                <a:ea typeface="Times New Roman" pitchFamily="18" charset="0"/>
                <a:cs typeface="Arial" pitchFamily="34" charset="0"/>
              </a:rPr>
              <a:t>Functional group: Alcohol (suffix : </a:t>
            </a:r>
            <a:r>
              <a:rPr lang="en-US" dirty="0" err="1" smtClean="0">
                <a:solidFill>
                  <a:schemeClr val="bg1"/>
                </a:solidFill>
                <a:latin typeface="Arial" pitchFamily="34" charset="0"/>
                <a:ea typeface="Times New Roman" pitchFamily="18" charset="0"/>
                <a:cs typeface="Arial" pitchFamily="34" charset="0"/>
              </a:rPr>
              <a:t>ol</a:t>
            </a:r>
            <a:r>
              <a:rPr lang="en-US" dirty="0" smtClean="0">
                <a:solidFill>
                  <a:schemeClr val="bg1"/>
                </a:solidFill>
                <a:latin typeface="Arial" pitchFamily="34" charset="0"/>
                <a:ea typeface="Times New Roman" pitchFamily="18" charset="0"/>
                <a:cs typeface="Arial" pitchFamily="34" charset="0"/>
              </a:rPr>
              <a:t>)</a:t>
            </a:r>
            <a:br>
              <a:rPr lang="en-US" dirty="0" smtClean="0">
                <a:solidFill>
                  <a:schemeClr val="bg1"/>
                </a:solidFill>
                <a:latin typeface="Arial" pitchFamily="34" charset="0"/>
                <a:ea typeface="Times New Roman" pitchFamily="18" charset="0"/>
                <a:cs typeface="Arial" pitchFamily="34" charset="0"/>
              </a:rPr>
            </a:br>
            <a:r>
              <a:rPr lang="en-US" dirty="0" smtClean="0">
                <a:solidFill>
                  <a:schemeClr val="bg1"/>
                </a:solidFill>
                <a:latin typeface="Arial" pitchFamily="34" charset="0"/>
                <a:ea typeface="Times New Roman" pitchFamily="18" charset="0"/>
                <a:cs typeface="Arial" pitchFamily="34" charset="0"/>
              </a:rPr>
              <a:t>IUPAC Name: Methane – e Methane – e + </a:t>
            </a:r>
            <a:r>
              <a:rPr lang="en-US" dirty="0" err="1" smtClean="0">
                <a:solidFill>
                  <a:schemeClr val="bg1"/>
                </a:solidFill>
                <a:latin typeface="Arial" pitchFamily="34" charset="0"/>
                <a:ea typeface="Times New Roman" pitchFamily="18" charset="0"/>
                <a:cs typeface="Arial" pitchFamily="34" charset="0"/>
              </a:rPr>
              <a:t>ol</a:t>
            </a:r>
            <a:r>
              <a:rPr lang="en-US" dirty="0" smtClean="0">
                <a:solidFill>
                  <a:schemeClr val="bg1"/>
                </a:solidFill>
                <a:latin typeface="Arial" pitchFamily="34" charset="0"/>
                <a:ea typeface="Times New Roman" pitchFamily="18" charset="0"/>
                <a:cs typeface="Arial" pitchFamily="34" charset="0"/>
              </a:rPr>
              <a:t> = Methanol. </a:t>
            </a:r>
            <a:br>
              <a:rPr lang="en-US" dirty="0" smtClean="0">
                <a:solidFill>
                  <a:schemeClr val="bg1"/>
                </a:solidFill>
                <a:latin typeface="Arial" pitchFamily="34" charset="0"/>
                <a:ea typeface="Times New Roman" pitchFamily="18" charset="0"/>
                <a:cs typeface="Arial" pitchFamily="34" charset="0"/>
              </a:rPr>
            </a:br>
            <a:r>
              <a:rPr lang="en-US" dirty="0" smtClean="0">
                <a:solidFill>
                  <a:schemeClr val="bg1"/>
                </a:solidFill>
                <a:latin typeface="Arial" pitchFamily="34" charset="0"/>
                <a:ea typeface="Times New Roman" pitchFamily="18" charset="0"/>
                <a:cs typeface="Arial" pitchFamily="34" charset="0"/>
              </a:rPr>
              <a:t>Following is the structural formula of methanol.</a:t>
            </a:r>
          </a:p>
          <a:p>
            <a:pPr lvl="0" eaLnBrk="0" fontAlgn="base" hangingPunct="0">
              <a:spcBef>
                <a:spcPct val="0"/>
              </a:spcBef>
              <a:spcAft>
                <a:spcPct val="0"/>
              </a:spcAft>
            </a:pPr>
            <a:endParaRPr lang="en-US" dirty="0" smtClean="0">
              <a:solidFill>
                <a:schemeClr val="bg1"/>
              </a:solidFill>
              <a:latin typeface="Arial" pitchFamily="34" charset="0"/>
              <a:cs typeface="Arial" pitchFamily="34" charset="0"/>
            </a:endParaRPr>
          </a:p>
        </p:txBody>
      </p:sp>
      <p:cxnSp>
        <p:nvCxnSpPr>
          <p:cNvPr id="4" name="Straight Connector 3"/>
          <p:cNvCxnSpPr/>
          <p:nvPr/>
        </p:nvCxnSpPr>
        <p:spPr>
          <a:xfrm>
            <a:off x="4916128" y="363487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5" name="TextBox 4"/>
          <p:cNvSpPr txBox="1"/>
          <p:nvPr/>
        </p:nvSpPr>
        <p:spPr>
          <a:xfrm>
            <a:off x="4638368" y="346281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6" name="Straight Connector 5"/>
          <p:cNvCxnSpPr/>
          <p:nvPr/>
        </p:nvCxnSpPr>
        <p:spPr>
          <a:xfrm rot="5400000" flipH="1" flipV="1">
            <a:off x="4730982" y="34540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7" name="Straight Connector 6"/>
          <p:cNvCxnSpPr/>
          <p:nvPr/>
        </p:nvCxnSpPr>
        <p:spPr>
          <a:xfrm rot="5400000" flipH="1" flipV="1">
            <a:off x="4725194" y="38350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8" name="Straight Connector 7"/>
          <p:cNvCxnSpPr/>
          <p:nvPr/>
        </p:nvCxnSpPr>
        <p:spPr>
          <a:xfrm>
            <a:off x="4532672" y="363671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9" name="TextBox 8"/>
          <p:cNvSpPr txBox="1"/>
          <p:nvPr/>
        </p:nvSpPr>
        <p:spPr>
          <a:xfrm>
            <a:off x="4638368" y="31051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0" name="TextBox 9"/>
          <p:cNvSpPr txBox="1"/>
          <p:nvPr/>
        </p:nvSpPr>
        <p:spPr>
          <a:xfrm>
            <a:off x="4628536" y="37891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1" name="TextBox 10"/>
          <p:cNvSpPr txBox="1"/>
          <p:nvPr/>
        </p:nvSpPr>
        <p:spPr>
          <a:xfrm>
            <a:off x="4267200" y="343944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2" name="TextBox 11"/>
          <p:cNvSpPr txBox="1"/>
          <p:nvPr/>
        </p:nvSpPr>
        <p:spPr>
          <a:xfrm>
            <a:off x="5036576" y="3444986"/>
            <a:ext cx="526024" cy="369332"/>
          </a:xfrm>
          <a:prstGeom prst="rect">
            <a:avLst/>
          </a:prstGeom>
          <a:noFill/>
        </p:spPr>
        <p:txBody>
          <a:bodyPr wrap="square" rtlCol="0">
            <a:spAutoFit/>
          </a:bodyPr>
          <a:lstStyle/>
          <a:p>
            <a:r>
              <a:rPr lang="en-US" b="1" dirty="0" smtClean="0">
                <a:solidFill>
                  <a:schemeClr val="bg1"/>
                </a:solidFill>
              </a:rPr>
              <a:t>OH</a:t>
            </a:r>
            <a:endParaRPr lang="en-US" b="1" dirty="0">
              <a:solidFill>
                <a:schemeClr val="bg1"/>
              </a:solidFill>
            </a:endParaRPr>
          </a:p>
        </p:txBody>
      </p:sp>
    </p:spTree>
  </p:cSld>
  <p:clrMapOvr>
    <a:masterClrMapping/>
  </p:clrMapOvr>
  <p:transition spd="slow">
    <p:cu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2" name="Rectangle 1"/>
          <p:cNvSpPr/>
          <p:nvPr/>
        </p:nvSpPr>
        <p:spPr>
          <a:xfrm>
            <a:off x="2819400" y="361712"/>
            <a:ext cx="4572000" cy="1600438"/>
          </a:xfrm>
          <a:prstGeom prst="rect">
            <a:avLst/>
          </a:prstGeom>
        </p:spPr>
        <p:txBody>
          <a:bodyPr>
            <a:spAutoFit/>
          </a:bodyPr>
          <a:lstStyle/>
          <a:p>
            <a:pPr lvl="0" fontAlgn="base">
              <a:spcBef>
                <a:spcPct val="0"/>
              </a:spcBef>
              <a:spcAft>
                <a:spcPct val="0"/>
              </a:spcAft>
            </a:pPr>
            <a:r>
              <a:rPr lang="en-US" sz="1400" b="1" dirty="0" smtClean="0">
                <a:solidFill>
                  <a:schemeClr val="bg1"/>
                </a:solidFill>
                <a:latin typeface="Arial" pitchFamily="34" charset="0"/>
                <a:ea typeface="Times New Roman" pitchFamily="18" charset="0"/>
                <a:cs typeface="Arial" pitchFamily="34" charset="0"/>
              </a:rPr>
              <a:t>Example:</a:t>
            </a:r>
            <a:r>
              <a:rPr lang="en-US" sz="1400" dirty="0" smtClean="0">
                <a:solidFill>
                  <a:schemeClr val="bg1"/>
                </a:solidFill>
                <a:latin typeface="Arial" pitchFamily="34" charset="0"/>
                <a:ea typeface="Times New Roman" pitchFamily="18" charset="0"/>
                <a:cs typeface="Arial" pitchFamily="34" charset="0"/>
              </a:rPr>
              <a:t> CH</a:t>
            </a:r>
            <a:r>
              <a:rPr lang="en-US" sz="1400" baseline="-30000" dirty="0" smtClean="0">
                <a:solidFill>
                  <a:schemeClr val="bg1"/>
                </a:solidFill>
                <a:latin typeface="Arial" pitchFamily="34" charset="0"/>
                <a:ea typeface="Times New Roman" pitchFamily="18" charset="0"/>
                <a:cs typeface="Arial" pitchFamily="34" charset="0"/>
              </a:rPr>
              <a:t>3</a:t>
            </a:r>
            <a:r>
              <a:rPr lang="en-US" sz="1400" dirty="0" smtClean="0">
                <a:solidFill>
                  <a:schemeClr val="bg1"/>
                </a:solidFill>
                <a:latin typeface="Arial" pitchFamily="34" charset="0"/>
                <a:ea typeface="Times New Roman" pitchFamily="18" charset="0"/>
                <a:cs typeface="Arial" pitchFamily="34" charset="0"/>
              </a:rPr>
              <a:t>CH</a:t>
            </a:r>
            <a:r>
              <a:rPr lang="en-US" sz="1400" baseline="-30000" dirty="0" smtClean="0">
                <a:solidFill>
                  <a:schemeClr val="bg1"/>
                </a:solidFill>
                <a:latin typeface="Arial" pitchFamily="34" charset="0"/>
                <a:ea typeface="Times New Roman" pitchFamily="18" charset="0"/>
                <a:cs typeface="Arial" pitchFamily="34" charset="0"/>
              </a:rPr>
              <a:t>2</a:t>
            </a:r>
            <a:r>
              <a:rPr lang="en-US" sz="1400" dirty="0" smtClean="0">
                <a:solidFill>
                  <a:schemeClr val="bg1"/>
                </a:solidFill>
                <a:latin typeface="Arial" pitchFamily="34" charset="0"/>
                <a:ea typeface="Times New Roman" pitchFamily="18" charset="0"/>
                <a:cs typeface="Arial" pitchFamily="34" charset="0"/>
              </a:rPr>
              <a:t>OH</a:t>
            </a: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The common name of this compound is ethyl alcohol.</a:t>
            </a: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IUPAC Name:</a:t>
            </a: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Number of carbon atoms: 2</a:t>
            </a:r>
            <a:br>
              <a:rPr lang="en-US" sz="1400" dirty="0" smtClean="0">
                <a:solidFill>
                  <a:schemeClr val="bg1"/>
                </a:solidFill>
                <a:latin typeface="Arial" pitchFamily="34" charset="0"/>
                <a:ea typeface="Times New Roman" pitchFamily="18" charset="0"/>
                <a:cs typeface="Arial" pitchFamily="34" charset="0"/>
              </a:rPr>
            </a:br>
            <a:r>
              <a:rPr lang="en-US" sz="1400" dirty="0" smtClean="0">
                <a:solidFill>
                  <a:schemeClr val="bg1"/>
                </a:solidFill>
                <a:latin typeface="Arial" pitchFamily="34" charset="0"/>
                <a:ea typeface="Times New Roman" pitchFamily="18" charset="0"/>
                <a:cs typeface="Arial" pitchFamily="34" charset="0"/>
              </a:rPr>
              <a:t>Functional group: Alcohol</a:t>
            </a:r>
            <a:br>
              <a:rPr lang="en-US" sz="1400" dirty="0" smtClean="0">
                <a:solidFill>
                  <a:schemeClr val="bg1"/>
                </a:solidFill>
                <a:latin typeface="Arial" pitchFamily="34" charset="0"/>
                <a:ea typeface="Times New Roman" pitchFamily="18" charset="0"/>
                <a:cs typeface="Arial" pitchFamily="34" charset="0"/>
              </a:rPr>
            </a:br>
            <a:r>
              <a:rPr lang="en-US" sz="1400" dirty="0" smtClean="0">
                <a:solidFill>
                  <a:schemeClr val="bg1"/>
                </a:solidFill>
                <a:latin typeface="Arial" pitchFamily="34" charset="0"/>
                <a:ea typeface="Times New Roman" pitchFamily="18" charset="0"/>
                <a:cs typeface="Arial" pitchFamily="34" charset="0"/>
              </a:rPr>
              <a:t>Hence, IUPAC name is ethanol.</a:t>
            </a:r>
            <a:br>
              <a:rPr lang="en-US" sz="1400" dirty="0" smtClean="0">
                <a:solidFill>
                  <a:schemeClr val="bg1"/>
                </a:solidFill>
                <a:latin typeface="Arial" pitchFamily="34" charset="0"/>
                <a:ea typeface="Times New Roman" pitchFamily="18" charset="0"/>
                <a:cs typeface="Arial" pitchFamily="34" charset="0"/>
              </a:rPr>
            </a:br>
            <a:r>
              <a:rPr lang="en-US" sz="1400" dirty="0" smtClean="0">
                <a:solidFill>
                  <a:schemeClr val="bg1"/>
                </a:solidFill>
                <a:latin typeface="Arial" pitchFamily="34" charset="0"/>
                <a:ea typeface="Times New Roman" pitchFamily="18" charset="0"/>
                <a:cs typeface="Arial" pitchFamily="34" charset="0"/>
              </a:rPr>
              <a:t>Following is the structural formula of ethanol.</a:t>
            </a:r>
          </a:p>
        </p:txBody>
      </p:sp>
      <p:cxnSp>
        <p:nvCxnSpPr>
          <p:cNvPr id="3" name="Straight Connector 2"/>
          <p:cNvCxnSpPr/>
          <p:nvPr/>
        </p:nvCxnSpPr>
        <p:spPr>
          <a:xfrm>
            <a:off x="4611328" y="318751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4" name="TextBox 3"/>
          <p:cNvSpPr txBox="1"/>
          <p:nvPr/>
        </p:nvSpPr>
        <p:spPr>
          <a:xfrm>
            <a:off x="4333568" y="301544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5" name="Straight Connector 4"/>
          <p:cNvCxnSpPr/>
          <p:nvPr/>
        </p:nvCxnSpPr>
        <p:spPr>
          <a:xfrm rot="5400000" flipH="1" flipV="1">
            <a:off x="4426182" y="300665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6" name="Straight Connector 5"/>
          <p:cNvCxnSpPr/>
          <p:nvPr/>
        </p:nvCxnSpPr>
        <p:spPr>
          <a:xfrm rot="5400000" flipH="1" flipV="1">
            <a:off x="4420394" y="338765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7" name="Straight Connector 6"/>
          <p:cNvCxnSpPr/>
          <p:nvPr/>
        </p:nvCxnSpPr>
        <p:spPr>
          <a:xfrm>
            <a:off x="4227872" y="318934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8" name="TextBox 7"/>
          <p:cNvSpPr txBox="1"/>
          <p:nvPr/>
        </p:nvSpPr>
        <p:spPr>
          <a:xfrm>
            <a:off x="4333568" y="265778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9" name="TextBox 8"/>
          <p:cNvSpPr txBox="1"/>
          <p:nvPr/>
        </p:nvSpPr>
        <p:spPr>
          <a:xfrm>
            <a:off x="4323736" y="334174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0" name="TextBox 9"/>
          <p:cNvSpPr txBox="1"/>
          <p:nvPr/>
        </p:nvSpPr>
        <p:spPr>
          <a:xfrm>
            <a:off x="3962400" y="299207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2" name="TextBox 11"/>
          <p:cNvSpPr txBox="1"/>
          <p:nvPr/>
        </p:nvSpPr>
        <p:spPr>
          <a:xfrm>
            <a:off x="4697360" y="300561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13" name="Straight Connector 12"/>
          <p:cNvCxnSpPr/>
          <p:nvPr/>
        </p:nvCxnSpPr>
        <p:spPr>
          <a:xfrm rot="5400000" flipH="1" flipV="1">
            <a:off x="4789974" y="29968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4" name="Straight Connector 13"/>
          <p:cNvCxnSpPr/>
          <p:nvPr/>
        </p:nvCxnSpPr>
        <p:spPr>
          <a:xfrm rot="5400000" flipH="1" flipV="1">
            <a:off x="4784186" y="33778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15" name="TextBox 14"/>
          <p:cNvSpPr txBox="1"/>
          <p:nvPr/>
        </p:nvSpPr>
        <p:spPr>
          <a:xfrm>
            <a:off x="4697360" y="26479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6" name="TextBox 15"/>
          <p:cNvSpPr txBox="1"/>
          <p:nvPr/>
        </p:nvSpPr>
        <p:spPr>
          <a:xfrm>
            <a:off x="4687528" y="33319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18" name="Straight Connector 17"/>
          <p:cNvCxnSpPr/>
          <p:nvPr/>
        </p:nvCxnSpPr>
        <p:spPr>
          <a:xfrm>
            <a:off x="4953000" y="318959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9" name="TextBox 18"/>
          <p:cNvSpPr txBox="1"/>
          <p:nvPr/>
        </p:nvSpPr>
        <p:spPr>
          <a:xfrm>
            <a:off x="5029200" y="2974250"/>
            <a:ext cx="533400" cy="369332"/>
          </a:xfrm>
          <a:prstGeom prst="rect">
            <a:avLst/>
          </a:prstGeom>
          <a:noFill/>
        </p:spPr>
        <p:txBody>
          <a:bodyPr wrap="square" rtlCol="0">
            <a:spAutoFit/>
          </a:bodyPr>
          <a:lstStyle/>
          <a:p>
            <a:r>
              <a:rPr lang="en-US" b="1" dirty="0" smtClean="0">
                <a:solidFill>
                  <a:schemeClr val="bg1"/>
                </a:solidFill>
              </a:rPr>
              <a:t>OH</a:t>
            </a:r>
            <a:endParaRPr lang="en-US" b="1" dirty="0">
              <a:solidFill>
                <a:schemeClr val="bg1"/>
              </a:solidFill>
            </a:endParaRPr>
          </a:p>
        </p:txBody>
      </p:sp>
    </p:spTree>
  </p:cSld>
  <p:clrMapOvr>
    <a:masterClrMapping/>
  </p:clrMapOvr>
  <p:transition spd="slow">
    <p:cu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362200" y="819150"/>
            <a:ext cx="5334000" cy="1600438"/>
          </a:xfrm>
          <a:prstGeom prst="rect">
            <a:avLst/>
          </a:prstGeom>
        </p:spPr>
        <p:txBody>
          <a:bodyPr wrap="square">
            <a:spAutoFit/>
          </a:bodyPr>
          <a:lstStyle/>
          <a:p>
            <a:pPr lvl="0" fontAlgn="base">
              <a:spcBef>
                <a:spcPct val="0"/>
              </a:spcBef>
              <a:spcAft>
                <a:spcPct val="0"/>
              </a:spcAft>
            </a:pPr>
            <a:r>
              <a:rPr lang="en-US" sz="1400" b="1" dirty="0" smtClean="0">
                <a:solidFill>
                  <a:schemeClr val="bg1"/>
                </a:solidFill>
                <a:latin typeface="Arial" pitchFamily="34" charset="0"/>
                <a:ea typeface="Times New Roman" pitchFamily="18" charset="0"/>
                <a:cs typeface="Arial" pitchFamily="34" charset="0"/>
              </a:rPr>
              <a:t>Example:</a:t>
            </a:r>
            <a:r>
              <a:rPr lang="en-US" sz="1400" dirty="0" smtClean="0">
                <a:solidFill>
                  <a:schemeClr val="bg1"/>
                </a:solidFill>
                <a:latin typeface="Arial" pitchFamily="34" charset="0"/>
                <a:ea typeface="Times New Roman" pitchFamily="18" charset="0"/>
                <a:cs typeface="Arial" pitchFamily="34" charset="0"/>
              </a:rPr>
              <a:t> C</a:t>
            </a:r>
            <a:r>
              <a:rPr lang="en-US" sz="1400" baseline="-30000" dirty="0" smtClean="0">
                <a:solidFill>
                  <a:schemeClr val="bg1"/>
                </a:solidFill>
                <a:latin typeface="Arial" pitchFamily="34" charset="0"/>
                <a:ea typeface="Times New Roman" pitchFamily="18" charset="0"/>
                <a:cs typeface="Arial" pitchFamily="34" charset="0"/>
              </a:rPr>
              <a:t>6</a:t>
            </a:r>
            <a:r>
              <a:rPr lang="en-US" sz="1400" dirty="0" smtClean="0">
                <a:solidFill>
                  <a:schemeClr val="bg1"/>
                </a:solidFill>
                <a:latin typeface="Arial" pitchFamily="34" charset="0"/>
                <a:ea typeface="Times New Roman" pitchFamily="18" charset="0"/>
                <a:cs typeface="Arial" pitchFamily="34" charset="0"/>
              </a:rPr>
              <a:t>H</a:t>
            </a:r>
            <a:r>
              <a:rPr lang="en-US" sz="1400" baseline="-30000" dirty="0" smtClean="0">
                <a:solidFill>
                  <a:schemeClr val="bg1"/>
                </a:solidFill>
                <a:latin typeface="Arial" pitchFamily="34" charset="0"/>
                <a:ea typeface="Times New Roman" pitchFamily="18" charset="0"/>
                <a:cs typeface="Arial" pitchFamily="34" charset="0"/>
              </a:rPr>
              <a:t>13</a:t>
            </a:r>
            <a:r>
              <a:rPr lang="en-US" sz="1400" dirty="0" smtClean="0">
                <a:solidFill>
                  <a:schemeClr val="bg1"/>
                </a:solidFill>
                <a:latin typeface="Arial" pitchFamily="34" charset="0"/>
                <a:ea typeface="Times New Roman" pitchFamily="18" charset="0"/>
                <a:cs typeface="Arial" pitchFamily="34" charset="0"/>
              </a:rPr>
              <a:t>OH</a:t>
            </a: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The common name of this compound is </a:t>
            </a:r>
            <a:r>
              <a:rPr lang="en-US" sz="1400" dirty="0" err="1" smtClean="0">
                <a:solidFill>
                  <a:schemeClr val="bg1"/>
                </a:solidFill>
                <a:latin typeface="Arial" pitchFamily="34" charset="0"/>
                <a:ea typeface="Times New Roman" pitchFamily="18" charset="0"/>
                <a:cs typeface="Arial" pitchFamily="34" charset="0"/>
              </a:rPr>
              <a:t>hexyl</a:t>
            </a:r>
            <a:r>
              <a:rPr lang="en-US" sz="1400" dirty="0" smtClean="0">
                <a:solidFill>
                  <a:schemeClr val="bg1"/>
                </a:solidFill>
                <a:latin typeface="Arial" pitchFamily="34" charset="0"/>
                <a:ea typeface="Times New Roman" pitchFamily="18" charset="0"/>
                <a:cs typeface="Arial" pitchFamily="34" charset="0"/>
              </a:rPr>
              <a:t> alcohol.</a:t>
            </a: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IUPAC Name:</a:t>
            </a: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Number of carbon atoms: 6 </a:t>
            </a:r>
            <a:br>
              <a:rPr lang="en-US" sz="1400" dirty="0" smtClean="0">
                <a:solidFill>
                  <a:schemeClr val="bg1"/>
                </a:solidFill>
                <a:latin typeface="Arial" pitchFamily="34" charset="0"/>
                <a:ea typeface="Times New Roman" pitchFamily="18" charset="0"/>
                <a:cs typeface="Arial" pitchFamily="34" charset="0"/>
              </a:rPr>
            </a:br>
            <a:r>
              <a:rPr lang="en-US" sz="1400" dirty="0" smtClean="0">
                <a:solidFill>
                  <a:schemeClr val="bg1"/>
                </a:solidFill>
                <a:latin typeface="Arial" pitchFamily="34" charset="0"/>
                <a:ea typeface="Times New Roman" pitchFamily="18" charset="0"/>
                <a:cs typeface="Arial" pitchFamily="34" charset="0"/>
              </a:rPr>
              <a:t>Functional group: Alcohol</a:t>
            </a:r>
            <a:br>
              <a:rPr lang="en-US" sz="1400" dirty="0" smtClean="0">
                <a:solidFill>
                  <a:schemeClr val="bg1"/>
                </a:solidFill>
                <a:latin typeface="Arial" pitchFamily="34" charset="0"/>
                <a:ea typeface="Times New Roman" pitchFamily="18" charset="0"/>
                <a:cs typeface="Arial" pitchFamily="34" charset="0"/>
              </a:rPr>
            </a:br>
            <a:r>
              <a:rPr lang="en-US" sz="1400" dirty="0" smtClean="0">
                <a:solidFill>
                  <a:schemeClr val="bg1"/>
                </a:solidFill>
                <a:latin typeface="Arial" pitchFamily="34" charset="0"/>
                <a:ea typeface="Times New Roman" pitchFamily="18" charset="0"/>
                <a:cs typeface="Arial" pitchFamily="34" charset="0"/>
              </a:rPr>
              <a:t>Hence, its IUPAC name is </a:t>
            </a:r>
            <a:r>
              <a:rPr lang="en-US" sz="1400" dirty="0" err="1" smtClean="0">
                <a:solidFill>
                  <a:schemeClr val="bg1"/>
                </a:solidFill>
                <a:latin typeface="Arial" pitchFamily="34" charset="0"/>
                <a:ea typeface="Times New Roman" pitchFamily="18" charset="0"/>
                <a:cs typeface="Arial" pitchFamily="34" charset="0"/>
              </a:rPr>
              <a:t>hexanol</a:t>
            </a:r>
            <a:r>
              <a:rPr lang="en-US" sz="1400" dirty="0" smtClean="0">
                <a:solidFill>
                  <a:schemeClr val="bg1"/>
                </a:solidFill>
                <a:latin typeface="Arial" pitchFamily="34" charset="0"/>
                <a:ea typeface="Times New Roman" pitchFamily="18" charset="0"/>
                <a:cs typeface="Arial" pitchFamily="34" charset="0"/>
              </a:rPr>
              <a:t/>
            </a:r>
            <a:br>
              <a:rPr lang="en-US" sz="1400" dirty="0" smtClean="0">
                <a:solidFill>
                  <a:schemeClr val="bg1"/>
                </a:solidFill>
                <a:latin typeface="Arial" pitchFamily="34" charset="0"/>
                <a:ea typeface="Times New Roman" pitchFamily="18" charset="0"/>
                <a:cs typeface="Arial" pitchFamily="34" charset="0"/>
              </a:rPr>
            </a:br>
            <a:r>
              <a:rPr lang="en-US" sz="1400" dirty="0" smtClean="0">
                <a:solidFill>
                  <a:schemeClr val="bg1"/>
                </a:solidFill>
                <a:latin typeface="Arial" pitchFamily="34" charset="0"/>
                <a:ea typeface="Times New Roman" pitchFamily="18" charset="0"/>
                <a:cs typeface="Arial" pitchFamily="34" charset="0"/>
              </a:rPr>
              <a:t>Following is the structural formula of </a:t>
            </a:r>
            <a:r>
              <a:rPr lang="en-US" sz="1400" dirty="0" err="1" smtClean="0">
                <a:solidFill>
                  <a:schemeClr val="bg1"/>
                </a:solidFill>
                <a:latin typeface="Arial" pitchFamily="34" charset="0"/>
                <a:ea typeface="Times New Roman" pitchFamily="18" charset="0"/>
                <a:cs typeface="Arial" pitchFamily="34" charset="0"/>
              </a:rPr>
              <a:t>hexanol</a:t>
            </a:r>
            <a:r>
              <a:rPr lang="en-US" sz="1400" dirty="0" smtClean="0">
                <a:solidFill>
                  <a:schemeClr val="bg1"/>
                </a:solidFill>
                <a:latin typeface="Arial" pitchFamily="34" charset="0"/>
                <a:ea typeface="Times New Roman" pitchFamily="18" charset="0"/>
                <a:cs typeface="Arial" pitchFamily="34" charset="0"/>
              </a:rPr>
              <a:t>.</a:t>
            </a:r>
          </a:p>
        </p:txBody>
      </p:sp>
      <p:cxnSp>
        <p:nvCxnSpPr>
          <p:cNvPr id="7" name="Straight Connector 6"/>
          <p:cNvCxnSpPr/>
          <p:nvPr/>
        </p:nvCxnSpPr>
        <p:spPr>
          <a:xfrm>
            <a:off x="3925528" y="364838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8" name="TextBox 7"/>
          <p:cNvSpPr txBox="1"/>
          <p:nvPr/>
        </p:nvSpPr>
        <p:spPr>
          <a:xfrm>
            <a:off x="3647768" y="347631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9" name="Straight Connector 8"/>
          <p:cNvCxnSpPr/>
          <p:nvPr/>
        </p:nvCxnSpPr>
        <p:spPr>
          <a:xfrm rot="5400000" flipH="1" flipV="1">
            <a:off x="3740382" y="346752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0" name="Straight Connector 9"/>
          <p:cNvCxnSpPr/>
          <p:nvPr/>
        </p:nvCxnSpPr>
        <p:spPr>
          <a:xfrm rot="5400000" flipH="1" flipV="1">
            <a:off x="3734594" y="384852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1" name="Straight Connector 10"/>
          <p:cNvCxnSpPr/>
          <p:nvPr/>
        </p:nvCxnSpPr>
        <p:spPr>
          <a:xfrm>
            <a:off x="3542072" y="365021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2" name="TextBox 11"/>
          <p:cNvSpPr txBox="1"/>
          <p:nvPr/>
        </p:nvSpPr>
        <p:spPr>
          <a:xfrm>
            <a:off x="3647768" y="311865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3" name="TextBox 12"/>
          <p:cNvSpPr txBox="1"/>
          <p:nvPr/>
        </p:nvSpPr>
        <p:spPr>
          <a:xfrm>
            <a:off x="3637936" y="38026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4" name="TextBox 13"/>
          <p:cNvSpPr txBox="1"/>
          <p:nvPr/>
        </p:nvSpPr>
        <p:spPr>
          <a:xfrm>
            <a:off x="3276600" y="34529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5" name="TextBox 14"/>
          <p:cNvSpPr txBox="1"/>
          <p:nvPr/>
        </p:nvSpPr>
        <p:spPr>
          <a:xfrm>
            <a:off x="4001728" y="346648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16" name="Straight Connector 15"/>
          <p:cNvCxnSpPr/>
          <p:nvPr/>
        </p:nvCxnSpPr>
        <p:spPr>
          <a:xfrm rot="5400000" flipH="1" flipV="1">
            <a:off x="4094342" y="34576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7" name="Straight Connector 16"/>
          <p:cNvCxnSpPr/>
          <p:nvPr/>
        </p:nvCxnSpPr>
        <p:spPr>
          <a:xfrm rot="5400000" flipH="1" flipV="1">
            <a:off x="4088554" y="38386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18" name="TextBox 17"/>
          <p:cNvSpPr txBox="1"/>
          <p:nvPr/>
        </p:nvSpPr>
        <p:spPr>
          <a:xfrm>
            <a:off x="4001728" y="310882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9" name="TextBox 18"/>
          <p:cNvSpPr txBox="1"/>
          <p:nvPr/>
        </p:nvSpPr>
        <p:spPr>
          <a:xfrm>
            <a:off x="3991896" y="379278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20" name="Straight Connector 19"/>
          <p:cNvCxnSpPr/>
          <p:nvPr/>
        </p:nvCxnSpPr>
        <p:spPr>
          <a:xfrm>
            <a:off x="4267200" y="365046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1" name="TextBox 20"/>
          <p:cNvSpPr txBox="1"/>
          <p:nvPr/>
        </p:nvSpPr>
        <p:spPr>
          <a:xfrm>
            <a:off x="4353232" y="346648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22" name="Straight Connector 21"/>
          <p:cNvCxnSpPr/>
          <p:nvPr/>
        </p:nvCxnSpPr>
        <p:spPr>
          <a:xfrm rot="5400000" flipH="1" flipV="1">
            <a:off x="4445846" y="34576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23" name="Straight Connector 22"/>
          <p:cNvCxnSpPr/>
          <p:nvPr/>
        </p:nvCxnSpPr>
        <p:spPr>
          <a:xfrm rot="5400000" flipH="1" flipV="1">
            <a:off x="4440058" y="38386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24" name="TextBox 23"/>
          <p:cNvSpPr txBox="1"/>
          <p:nvPr/>
        </p:nvSpPr>
        <p:spPr>
          <a:xfrm>
            <a:off x="4353232" y="310882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5" name="TextBox 24"/>
          <p:cNvSpPr txBox="1"/>
          <p:nvPr/>
        </p:nvSpPr>
        <p:spPr>
          <a:xfrm>
            <a:off x="4343400" y="379278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26" name="Straight Connector 25"/>
          <p:cNvCxnSpPr/>
          <p:nvPr/>
        </p:nvCxnSpPr>
        <p:spPr>
          <a:xfrm>
            <a:off x="4628536" y="365046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7" name="TextBox 26"/>
          <p:cNvSpPr txBox="1"/>
          <p:nvPr/>
        </p:nvSpPr>
        <p:spPr>
          <a:xfrm>
            <a:off x="4714568" y="346648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28" name="Straight Connector 27"/>
          <p:cNvCxnSpPr/>
          <p:nvPr/>
        </p:nvCxnSpPr>
        <p:spPr>
          <a:xfrm rot="5400000" flipH="1" flipV="1">
            <a:off x="4807182" y="34576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29" name="Straight Connector 28"/>
          <p:cNvCxnSpPr/>
          <p:nvPr/>
        </p:nvCxnSpPr>
        <p:spPr>
          <a:xfrm rot="5400000" flipH="1" flipV="1">
            <a:off x="4801394" y="38386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30" name="TextBox 29"/>
          <p:cNvSpPr txBox="1"/>
          <p:nvPr/>
        </p:nvSpPr>
        <p:spPr>
          <a:xfrm>
            <a:off x="4714568" y="310882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31" name="TextBox 30"/>
          <p:cNvSpPr txBox="1"/>
          <p:nvPr/>
        </p:nvSpPr>
        <p:spPr>
          <a:xfrm>
            <a:off x="4704736" y="379278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32" name="Straight Connector 31"/>
          <p:cNvCxnSpPr/>
          <p:nvPr/>
        </p:nvCxnSpPr>
        <p:spPr>
          <a:xfrm>
            <a:off x="4953000" y="365046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33" name="TextBox 32"/>
          <p:cNvSpPr txBox="1"/>
          <p:nvPr/>
        </p:nvSpPr>
        <p:spPr>
          <a:xfrm>
            <a:off x="5039032" y="346648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34" name="Straight Connector 33"/>
          <p:cNvCxnSpPr/>
          <p:nvPr/>
        </p:nvCxnSpPr>
        <p:spPr>
          <a:xfrm rot="5400000" flipH="1" flipV="1">
            <a:off x="5131646" y="34576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35" name="Straight Connector 34"/>
          <p:cNvCxnSpPr/>
          <p:nvPr/>
        </p:nvCxnSpPr>
        <p:spPr>
          <a:xfrm rot="5400000" flipH="1" flipV="1">
            <a:off x="5125858" y="38386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36" name="TextBox 35"/>
          <p:cNvSpPr txBox="1"/>
          <p:nvPr/>
        </p:nvSpPr>
        <p:spPr>
          <a:xfrm>
            <a:off x="5039032" y="310882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37" name="TextBox 36"/>
          <p:cNvSpPr txBox="1"/>
          <p:nvPr/>
        </p:nvSpPr>
        <p:spPr>
          <a:xfrm>
            <a:off x="5029200" y="379278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38" name="Straight Connector 37"/>
          <p:cNvCxnSpPr/>
          <p:nvPr/>
        </p:nvCxnSpPr>
        <p:spPr>
          <a:xfrm>
            <a:off x="5334000" y="365046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39" name="TextBox 38"/>
          <p:cNvSpPr txBox="1"/>
          <p:nvPr/>
        </p:nvSpPr>
        <p:spPr>
          <a:xfrm>
            <a:off x="5420032" y="346648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40" name="Straight Connector 39"/>
          <p:cNvCxnSpPr/>
          <p:nvPr/>
        </p:nvCxnSpPr>
        <p:spPr>
          <a:xfrm rot="5400000" flipH="1" flipV="1">
            <a:off x="5512646" y="34576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1" name="Straight Connector 40"/>
          <p:cNvCxnSpPr/>
          <p:nvPr/>
        </p:nvCxnSpPr>
        <p:spPr>
          <a:xfrm rot="5400000" flipH="1" flipV="1">
            <a:off x="5506858" y="38386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42" name="TextBox 41"/>
          <p:cNvSpPr txBox="1"/>
          <p:nvPr/>
        </p:nvSpPr>
        <p:spPr>
          <a:xfrm>
            <a:off x="5420032" y="310882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43" name="TextBox 42"/>
          <p:cNvSpPr txBox="1"/>
          <p:nvPr/>
        </p:nvSpPr>
        <p:spPr>
          <a:xfrm>
            <a:off x="5410200" y="379278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44" name="Straight Connector 43"/>
          <p:cNvCxnSpPr/>
          <p:nvPr/>
        </p:nvCxnSpPr>
        <p:spPr>
          <a:xfrm>
            <a:off x="5715000" y="364222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45" name="TextBox 44"/>
          <p:cNvSpPr txBox="1"/>
          <p:nvPr/>
        </p:nvSpPr>
        <p:spPr>
          <a:xfrm>
            <a:off x="5810864" y="3443118"/>
            <a:ext cx="533400" cy="369332"/>
          </a:xfrm>
          <a:prstGeom prst="rect">
            <a:avLst/>
          </a:prstGeom>
          <a:noFill/>
        </p:spPr>
        <p:txBody>
          <a:bodyPr wrap="square" rtlCol="0">
            <a:spAutoFit/>
          </a:bodyPr>
          <a:lstStyle/>
          <a:p>
            <a:r>
              <a:rPr lang="en-US" b="1" dirty="0" smtClean="0">
                <a:solidFill>
                  <a:schemeClr val="bg1"/>
                </a:solidFill>
              </a:rPr>
              <a:t>OH</a:t>
            </a:r>
            <a:endParaRPr lang="en-US" b="1" dirty="0">
              <a:solidFill>
                <a:schemeClr val="bg1"/>
              </a:solidFill>
            </a:endParaRPr>
          </a:p>
        </p:txBody>
      </p:sp>
    </p:spTree>
    <p:extLst>
      <p:ext uri="{BB962C8B-B14F-4D97-AF65-F5344CB8AC3E}">
        <p14:creationId xmlns:p14="http://schemas.microsoft.com/office/powerpoint/2010/main" val="38871142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2" name="Rectangle 1"/>
          <p:cNvSpPr/>
          <p:nvPr/>
        </p:nvSpPr>
        <p:spPr>
          <a:xfrm>
            <a:off x="2514600" y="225207"/>
            <a:ext cx="4572000" cy="3108543"/>
          </a:xfrm>
          <a:prstGeom prst="rect">
            <a:avLst/>
          </a:prstGeom>
        </p:spPr>
        <p:txBody>
          <a:bodyPr>
            <a:spAutoFit/>
          </a:bodyPr>
          <a:lstStyle/>
          <a:p>
            <a:pPr lvl="0" fontAlgn="base">
              <a:spcBef>
                <a:spcPct val="0"/>
              </a:spcBef>
              <a:spcAft>
                <a:spcPct val="0"/>
              </a:spcAft>
            </a:pPr>
            <a:r>
              <a:rPr lang="en-US" sz="1400" b="1" dirty="0" smtClean="0">
                <a:solidFill>
                  <a:schemeClr val="bg1"/>
                </a:solidFill>
                <a:latin typeface="Arial" pitchFamily="34" charset="0"/>
                <a:ea typeface="Times New Roman" pitchFamily="18" charset="0"/>
                <a:cs typeface="Arial" pitchFamily="34" charset="0"/>
              </a:rPr>
              <a:t>Naming of </a:t>
            </a:r>
            <a:r>
              <a:rPr lang="en-US" sz="1400" b="1" dirty="0" err="1" smtClean="0">
                <a:solidFill>
                  <a:schemeClr val="bg1"/>
                </a:solidFill>
                <a:latin typeface="Arial" pitchFamily="34" charset="0"/>
                <a:ea typeface="Times New Roman" pitchFamily="18" charset="0"/>
                <a:cs typeface="Arial" pitchFamily="34" charset="0"/>
              </a:rPr>
              <a:t>Aldehyde</a:t>
            </a:r>
            <a:r>
              <a:rPr lang="en-US" sz="1400" b="1" dirty="0" smtClean="0">
                <a:solidFill>
                  <a:schemeClr val="bg1"/>
                </a:solidFill>
                <a:latin typeface="Arial" pitchFamily="34" charset="0"/>
                <a:ea typeface="Times New Roman" pitchFamily="18" charset="0"/>
                <a:cs typeface="Arial" pitchFamily="34" charset="0"/>
              </a:rPr>
              <a:t> group (−CHO):</a:t>
            </a: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IUPAC name of </a:t>
            </a:r>
            <a:r>
              <a:rPr lang="en-US" sz="1400" dirty="0" err="1" smtClean="0">
                <a:solidFill>
                  <a:schemeClr val="bg1"/>
                </a:solidFill>
                <a:latin typeface="Arial" pitchFamily="34" charset="0"/>
                <a:ea typeface="Times New Roman" pitchFamily="18" charset="0"/>
                <a:cs typeface="Arial" pitchFamily="34" charset="0"/>
              </a:rPr>
              <a:t>alkane</a:t>
            </a:r>
            <a:r>
              <a:rPr lang="en-US" sz="1400" dirty="0" smtClean="0">
                <a:solidFill>
                  <a:schemeClr val="bg1"/>
                </a:solidFill>
                <a:latin typeface="Arial" pitchFamily="34" charset="0"/>
                <a:ea typeface="Times New Roman" pitchFamily="18" charset="0"/>
                <a:cs typeface="Arial" pitchFamily="34" charset="0"/>
              </a:rPr>
              <a:t> having </a:t>
            </a:r>
            <a:r>
              <a:rPr lang="en-US" sz="1400" dirty="0" err="1" smtClean="0">
                <a:solidFill>
                  <a:schemeClr val="bg1"/>
                </a:solidFill>
                <a:latin typeface="Arial" pitchFamily="34" charset="0"/>
                <a:ea typeface="Times New Roman" pitchFamily="18" charset="0"/>
                <a:cs typeface="Arial" pitchFamily="34" charset="0"/>
              </a:rPr>
              <a:t>aldehyde</a:t>
            </a:r>
            <a:r>
              <a:rPr lang="en-US" sz="1400" dirty="0" smtClean="0">
                <a:solidFill>
                  <a:schemeClr val="bg1"/>
                </a:solidFill>
                <a:latin typeface="Arial" pitchFamily="34" charset="0"/>
                <a:ea typeface="Times New Roman" pitchFamily="18" charset="0"/>
                <a:cs typeface="Arial" pitchFamily="34" charset="0"/>
              </a:rPr>
              <a:t> group is written as follows:</a:t>
            </a: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The suffix of </a:t>
            </a:r>
            <a:r>
              <a:rPr lang="en-US" sz="1400" dirty="0" err="1" smtClean="0">
                <a:solidFill>
                  <a:schemeClr val="bg1"/>
                </a:solidFill>
                <a:latin typeface="Arial" pitchFamily="34" charset="0"/>
                <a:ea typeface="Times New Roman" pitchFamily="18" charset="0"/>
                <a:cs typeface="Arial" pitchFamily="34" charset="0"/>
              </a:rPr>
              <a:t>aldehyde</a:t>
            </a:r>
            <a:r>
              <a:rPr lang="en-US" sz="1400" dirty="0" smtClean="0">
                <a:solidFill>
                  <a:schemeClr val="bg1"/>
                </a:solidFill>
                <a:latin typeface="Arial" pitchFamily="34" charset="0"/>
                <a:ea typeface="Times New Roman" pitchFamily="18" charset="0"/>
                <a:cs typeface="Arial" pitchFamily="34" charset="0"/>
              </a:rPr>
              <a:t> group is “al”. </a:t>
            </a:r>
            <a:br>
              <a:rPr lang="en-US" sz="1400" dirty="0" smtClean="0">
                <a:solidFill>
                  <a:schemeClr val="bg1"/>
                </a:solidFill>
                <a:latin typeface="Arial" pitchFamily="34" charset="0"/>
                <a:ea typeface="Times New Roman" pitchFamily="18" charset="0"/>
                <a:cs typeface="Arial" pitchFamily="34" charset="0"/>
              </a:rPr>
            </a:br>
            <a:r>
              <a:rPr lang="en-US" sz="1400" dirty="0" err="1" smtClean="0">
                <a:solidFill>
                  <a:schemeClr val="bg1"/>
                </a:solidFill>
                <a:latin typeface="Arial" pitchFamily="34" charset="0"/>
                <a:ea typeface="Times New Roman" pitchFamily="18" charset="0"/>
                <a:cs typeface="Arial" pitchFamily="34" charset="0"/>
              </a:rPr>
              <a:t>Alkane</a:t>
            </a:r>
            <a:r>
              <a:rPr lang="en-US" sz="1400" dirty="0" smtClean="0">
                <a:solidFill>
                  <a:schemeClr val="bg1"/>
                </a:solidFill>
                <a:latin typeface="Arial" pitchFamily="34" charset="0"/>
                <a:ea typeface="Times New Roman" pitchFamily="18" charset="0"/>
                <a:cs typeface="Arial" pitchFamily="34" charset="0"/>
              </a:rPr>
              <a:t> – e + al = </a:t>
            </a:r>
            <a:r>
              <a:rPr lang="en-US" sz="1400" dirty="0" err="1" smtClean="0">
                <a:solidFill>
                  <a:schemeClr val="bg1"/>
                </a:solidFill>
                <a:latin typeface="Arial" pitchFamily="34" charset="0"/>
                <a:ea typeface="Times New Roman" pitchFamily="18" charset="0"/>
                <a:cs typeface="Arial" pitchFamily="34" charset="0"/>
              </a:rPr>
              <a:t>Alkanal</a:t>
            </a:r>
            <a:r>
              <a:rPr lang="en-US" sz="1400" dirty="0" smtClean="0">
                <a:solidFill>
                  <a:schemeClr val="bg1"/>
                </a:solidFill>
                <a:latin typeface="Arial" pitchFamily="34" charset="0"/>
                <a:ea typeface="Times New Roman" pitchFamily="18" charset="0"/>
                <a:cs typeface="Arial" pitchFamily="34" charset="0"/>
              </a:rPr>
              <a:t/>
            </a:r>
            <a:br>
              <a:rPr lang="en-US" sz="1400" dirty="0" smtClean="0">
                <a:solidFill>
                  <a:schemeClr val="bg1"/>
                </a:solidFill>
                <a:latin typeface="Arial" pitchFamily="34" charset="0"/>
                <a:ea typeface="Times New Roman" pitchFamily="18" charset="0"/>
                <a:cs typeface="Arial" pitchFamily="34" charset="0"/>
              </a:rPr>
            </a:br>
            <a:r>
              <a:rPr lang="en-US" sz="1400" dirty="0" smtClean="0">
                <a:solidFill>
                  <a:schemeClr val="bg1"/>
                </a:solidFill>
                <a:latin typeface="Arial" pitchFamily="34" charset="0"/>
                <a:ea typeface="Times New Roman" pitchFamily="18" charset="0"/>
                <a:cs typeface="Arial" pitchFamily="34" charset="0"/>
              </a:rPr>
              <a:t>Methane – e + al = </a:t>
            </a:r>
            <a:r>
              <a:rPr lang="en-US" sz="1400" dirty="0" err="1" smtClean="0">
                <a:solidFill>
                  <a:schemeClr val="bg1"/>
                </a:solidFill>
                <a:latin typeface="Arial" pitchFamily="34" charset="0"/>
                <a:ea typeface="Times New Roman" pitchFamily="18" charset="0"/>
                <a:cs typeface="Arial" pitchFamily="34" charset="0"/>
              </a:rPr>
              <a:t>Methanal</a:t>
            </a:r>
            <a:r>
              <a:rPr lang="en-US" sz="1400" dirty="0" smtClean="0">
                <a:solidFill>
                  <a:schemeClr val="bg1"/>
                </a:solidFill>
                <a:latin typeface="Arial" pitchFamily="34" charset="0"/>
                <a:ea typeface="Times New Roman" pitchFamily="18" charset="0"/>
                <a:cs typeface="Arial" pitchFamily="34" charset="0"/>
              </a:rPr>
              <a:t/>
            </a:r>
            <a:br>
              <a:rPr lang="en-US" sz="1400" dirty="0" smtClean="0">
                <a:solidFill>
                  <a:schemeClr val="bg1"/>
                </a:solidFill>
                <a:latin typeface="Arial" pitchFamily="34" charset="0"/>
                <a:ea typeface="Times New Roman" pitchFamily="18" charset="0"/>
                <a:cs typeface="Arial" pitchFamily="34" charset="0"/>
              </a:rPr>
            </a:br>
            <a:r>
              <a:rPr lang="en-US" sz="1400" dirty="0" smtClean="0">
                <a:solidFill>
                  <a:schemeClr val="bg1"/>
                </a:solidFill>
                <a:latin typeface="Arial" pitchFamily="34" charset="0"/>
                <a:ea typeface="Times New Roman" pitchFamily="18" charset="0"/>
                <a:cs typeface="Arial" pitchFamily="34" charset="0"/>
              </a:rPr>
              <a:t>Ethane – e + al = </a:t>
            </a:r>
            <a:r>
              <a:rPr lang="en-US" sz="1400" dirty="0" err="1" smtClean="0">
                <a:solidFill>
                  <a:schemeClr val="bg1"/>
                </a:solidFill>
                <a:latin typeface="Arial" pitchFamily="34" charset="0"/>
                <a:ea typeface="Times New Roman" pitchFamily="18" charset="0"/>
                <a:cs typeface="Arial" pitchFamily="34" charset="0"/>
              </a:rPr>
              <a:t>Ethanal</a:t>
            </a:r>
            <a:r>
              <a:rPr lang="en-US" sz="1400" dirty="0" smtClean="0">
                <a:solidFill>
                  <a:schemeClr val="bg1"/>
                </a:solidFill>
                <a:latin typeface="Arial" pitchFamily="34" charset="0"/>
                <a:ea typeface="Times New Roman" pitchFamily="18" charset="0"/>
                <a:cs typeface="Arial" pitchFamily="34" charset="0"/>
              </a:rPr>
              <a:t>, and so on.</a:t>
            </a:r>
          </a:p>
          <a:p>
            <a:pPr lvl="0" eaLnBrk="0" fontAlgn="base" hangingPunct="0">
              <a:spcBef>
                <a:spcPct val="0"/>
              </a:spcBef>
              <a:spcAft>
                <a:spcPct val="0"/>
              </a:spcAft>
            </a:pPr>
            <a:r>
              <a:rPr lang="en-US" sz="1400" b="1" dirty="0" smtClean="0">
                <a:solidFill>
                  <a:schemeClr val="bg1"/>
                </a:solidFill>
                <a:latin typeface="Arial" pitchFamily="34" charset="0"/>
                <a:ea typeface="Times New Roman" pitchFamily="18" charset="0"/>
                <a:cs typeface="Arial" pitchFamily="34" charset="0"/>
              </a:rPr>
              <a:t>Example:</a:t>
            </a:r>
            <a:r>
              <a:rPr lang="en-US" sz="1400" dirty="0" smtClean="0">
                <a:solidFill>
                  <a:schemeClr val="bg1"/>
                </a:solidFill>
                <a:latin typeface="Arial" pitchFamily="34" charset="0"/>
                <a:ea typeface="Times New Roman" pitchFamily="18" charset="0"/>
                <a:cs typeface="Arial" pitchFamily="34" charset="0"/>
              </a:rPr>
              <a:t> HCHO</a:t>
            </a: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Common name of this compound is formaldehyde.</a:t>
            </a: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IUPAC Name:</a:t>
            </a: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Number of carbon atom: 1 </a:t>
            </a:r>
            <a:br>
              <a:rPr lang="en-US" sz="1400" dirty="0" smtClean="0">
                <a:solidFill>
                  <a:schemeClr val="bg1"/>
                </a:solidFill>
                <a:latin typeface="Arial" pitchFamily="34" charset="0"/>
                <a:ea typeface="Times New Roman" pitchFamily="18" charset="0"/>
                <a:cs typeface="Arial" pitchFamily="34" charset="0"/>
              </a:rPr>
            </a:br>
            <a:r>
              <a:rPr lang="en-US" sz="1400" dirty="0" smtClean="0">
                <a:solidFill>
                  <a:schemeClr val="bg1"/>
                </a:solidFill>
                <a:latin typeface="Arial" pitchFamily="34" charset="0"/>
                <a:ea typeface="Times New Roman" pitchFamily="18" charset="0"/>
                <a:cs typeface="Arial" pitchFamily="34" charset="0"/>
              </a:rPr>
              <a:t>Hence, IUPAC name is </a:t>
            </a:r>
            <a:r>
              <a:rPr lang="en-US" sz="1400" dirty="0" err="1" smtClean="0">
                <a:solidFill>
                  <a:schemeClr val="bg1"/>
                </a:solidFill>
                <a:latin typeface="Arial" pitchFamily="34" charset="0"/>
                <a:ea typeface="Times New Roman" pitchFamily="18" charset="0"/>
                <a:cs typeface="Arial" pitchFamily="34" charset="0"/>
              </a:rPr>
              <a:t>methanal</a:t>
            </a:r>
            <a:r>
              <a:rPr lang="en-US" sz="1400" dirty="0" smtClean="0">
                <a:solidFill>
                  <a:schemeClr val="bg1"/>
                </a:solidFill>
                <a:latin typeface="Arial" pitchFamily="34" charset="0"/>
                <a:ea typeface="Times New Roman" pitchFamily="18" charset="0"/>
                <a:cs typeface="Arial" pitchFamily="34" charset="0"/>
              </a:rPr>
              <a:t>.</a:t>
            </a:r>
            <a:br>
              <a:rPr lang="en-US" sz="1400" dirty="0" smtClean="0">
                <a:solidFill>
                  <a:schemeClr val="bg1"/>
                </a:solidFill>
                <a:latin typeface="Arial" pitchFamily="34" charset="0"/>
                <a:ea typeface="Times New Roman" pitchFamily="18" charset="0"/>
                <a:cs typeface="Arial" pitchFamily="34" charset="0"/>
              </a:rPr>
            </a:br>
            <a:r>
              <a:rPr lang="en-US" sz="1400" dirty="0" smtClean="0">
                <a:solidFill>
                  <a:schemeClr val="bg1"/>
                </a:solidFill>
                <a:latin typeface="Arial" pitchFamily="34" charset="0"/>
                <a:ea typeface="Times New Roman" pitchFamily="18" charset="0"/>
                <a:cs typeface="Arial" pitchFamily="34" charset="0"/>
              </a:rPr>
              <a:t>Following is the structural formula of </a:t>
            </a:r>
            <a:r>
              <a:rPr lang="en-US" sz="1400" dirty="0" err="1" smtClean="0">
                <a:solidFill>
                  <a:schemeClr val="bg1"/>
                </a:solidFill>
                <a:latin typeface="Arial" pitchFamily="34" charset="0"/>
                <a:ea typeface="Times New Roman" pitchFamily="18" charset="0"/>
                <a:cs typeface="Arial" pitchFamily="34" charset="0"/>
              </a:rPr>
              <a:t>methanal</a:t>
            </a:r>
            <a:r>
              <a:rPr lang="en-US" sz="1400" dirty="0" smtClean="0">
                <a:solidFill>
                  <a:schemeClr val="bg1"/>
                </a:solidFill>
                <a:latin typeface="Arial" pitchFamily="34" charset="0"/>
                <a:ea typeface="Times New Roman" pitchFamily="18" charset="0"/>
                <a:cs typeface="Arial" pitchFamily="34" charset="0"/>
              </a:rPr>
              <a:t>.</a:t>
            </a:r>
          </a:p>
          <a:p>
            <a:pPr lvl="0" eaLnBrk="0" fontAlgn="base" hangingPunct="0">
              <a:spcBef>
                <a:spcPct val="0"/>
              </a:spcBef>
              <a:spcAft>
                <a:spcPct val="0"/>
              </a:spcAft>
            </a:pPr>
            <a:endParaRPr lang="en-US" sz="1400" dirty="0" smtClean="0">
              <a:solidFill>
                <a:schemeClr val="bg1"/>
              </a:solidFill>
              <a:latin typeface="Arial" pitchFamily="34" charset="0"/>
              <a:cs typeface="Arial" pitchFamily="34" charset="0"/>
            </a:endParaRPr>
          </a:p>
        </p:txBody>
      </p:sp>
      <p:sp>
        <p:nvSpPr>
          <p:cNvPr id="4" name="TextBox 3"/>
          <p:cNvSpPr txBox="1"/>
          <p:nvPr/>
        </p:nvSpPr>
        <p:spPr>
          <a:xfrm>
            <a:off x="3266768" y="417378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5" name="Straight Connector 4"/>
          <p:cNvCxnSpPr/>
          <p:nvPr/>
        </p:nvCxnSpPr>
        <p:spPr>
          <a:xfrm rot="5400000" flipH="1" flipV="1">
            <a:off x="3359382" y="4174828"/>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7" name="Straight Connector 6"/>
          <p:cNvCxnSpPr/>
          <p:nvPr/>
        </p:nvCxnSpPr>
        <p:spPr>
          <a:xfrm>
            <a:off x="3161072" y="434768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8" name="TextBox 7"/>
          <p:cNvSpPr txBox="1"/>
          <p:nvPr/>
        </p:nvSpPr>
        <p:spPr>
          <a:xfrm>
            <a:off x="3266768" y="3814286"/>
            <a:ext cx="228600" cy="369332"/>
          </a:xfrm>
          <a:prstGeom prst="rect">
            <a:avLst/>
          </a:prstGeom>
          <a:noFill/>
        </p:spPr>
        <p:txBody>
          <a:bodyPr wrap="square" rtlCol="0">
            <a:spAutoFit/>
          </a:bodyPr>
          <a:lstStyle/>
          <a:p>
            <a:r>
              <a:rPr lang="en-US" b="1" dirty="0" smtClean="0">
                <a:solidFill>
                  <a:schemeClr val="bg1"/>
                </a:solidFill>
              </a:rPr>
              <a:t>O</a:t>
            </a:r>
            <a:endParaRPr lang="en-US" b="1" dirty="0">
              <a:solidFill>
                <a:schemeClr val="bg1"/>
              </a:solidFill>
            </a:endParaRPr>
          </a:p>
        </p:txBody>
      </p:sp>
      <p:sp>
        <p:nvSpPr>
          <p:cNvPr id="10" name="TextBox 9"/>
          <p:cNvSpPr txBox="1"/>
          <p:nvPr/>
        </p:nvSpPr>
        <p:spPr>
          <a:xfrm>
            <a:off x="2895600" y="41504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11" name="Straight Connector 10"/>
          <p:cNvCxnSpPr/>
          <p:nvPr/>
        </p:nvCxnSpPr>
        <p:spPr>
          <a:xfrm>
            <a:off x="3505200" y="436122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2" name="TextBox 11"/>
          <p:cNvSpPr txBox="1"/>
          <p:nvPr/>
        </p:nvSpPr>
        <p:spPr>
          <a:xfrm>
            <a:off x="3581400" y="41836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13" name="Straight Connector 12"/>
          <p:cNvCxnSpPr/>
          <p:nvPr/>
        </p:nvCxnSpPr>
        <p:spPr>
          <a:xfrm rot="5400000" flipH="1" flipV="1">
            <a:off x="3398710" y="4182824"/>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sp>
        <p:nvSpPr>
          <p:cNvPr id="14" name="TextBox 13"/>
          <p:cNvSpPr txBox="1"/>
          <p:nvPr/>
        </p:nvSpPr>
        <p:spPr>
          <a:xfrm>
            <a:off x="4191000" y="4183618"/>
            <a:ext cx="457200" cy="369332"/>
          </a:xfrm>
          <a:prstGeom prst="rect">
            <a:avLst/>
          </a:prstGeom>
          <a:noFill/>
        </p:spPr>
        <p:txBody>
          <a:bodyPr wrap="square" rtlCol="0">
            <a:spAutoFit/>
          </a:bodyPr>
          <a:lstStyle/>
          <a:p>
            <a:r>
              <a:rPr lang="en-US" b="1" dirty="0" smtClean="0">
                <a:solidFill>
                  <a:schemeClr val="bg1"/>
                </a:solidFill>
              </a:rPr>
              <a:t>or</a:t>
            </a:r>
            <a:endParaRPr lang="en-US" b="1" dirty="0">
              <a:solidFill>
                <a:schemeClr val="bg1"/>
              </a:solidFill>
            </a:endParaRPr>
          </a:p>
        </p:txBody>
      </p:sp>
      <p:sp>
        <p:nvSpPr>
          <p:cNvPr id="16" name="TextBox 15"/>
          <p:cNvSpPr txBox="1"/>
          <p:nvPr/>
        </p:nvSpPr>
        <p:spPr>
          <a:xfrm>
            <a:off x="5857568" y="416211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17" name="Straight Connector 16"/>
          <p:cNvCxnSpPr/>
          <p:nvPr/>
        </p:nvCxnSpPr>
        <p:spPr>
          <a:xfrm rot="5400000" flipH="1" flipV="1">
            <a:off x="5950182" y="4163160"/>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18" name="Straight Connector 17"/>
          <p:cNvCxnSpPr/>
          <p:nvPr/>
        </p:nvCxnSpPr>
        <p:spPr>
          <a:xfrm rot="5400000" flipH="1" flipV="1">
            <a:off x="5725626" y="4425300"/>
            <a:ext cx="227012" cy="189272"/>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9" name="TextBox 18"/>
          <p:cNvSpPr txBox="1"/>
          <p:nvPr/>
        </p:nvSpPr>
        <p:spPr>
          <a:xfrm>
            <a:off x="5867400" y="3814286"/>
            <a:ext cx="228600" cy="369332"/>
          </a:xfrm>
          <a:prstGeom prst="rect">
            <a:avLst/>
          </a:prstGeom>
          <a:noFill/>
        </p:spPr>
        <p:txBody>
          <a:bodyPr wrap="square" rtlCol="0">
            <a:spAutoFit/>
          </a:bodyPr>
          <a:lstStyle/>
          <a:p>
            <a:r>
              <a:rPr lang="en-US" b="1" dirty="0" smtClean="0">
                <a:solidFill>
                  <a:schemeClr val="bg1"/>
                </a:solidFill>
              </a:rPr>
              <a:t>O</a:t>
            </a:r>
            <a:endParaRPr lang="en-US" b="1" dirty="0">
              <a:solidFill>
                <a:schemeClr val="bg1"/>
              </a:solidFill>
            </a:endParaRPr>
          </a:p>
        </p:txBody>
      </p:sp>
      <p:cxnSp>
        <p:nvCxnSpPr>
          <p:cNvPr id="20" name="Straight Connector 19"/>
          <p:cNvCxnSpPr/>
          <p:nvPr/>
        </p:nvCxnSpPr>
        <p:spPr>
          <a:xfrm>
            <a:off x="6125496" y="4418378"/>
            <a:ext cx="228600" cy="215064"/>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22" name="Straight Connector 21"/>
          <p:cNvCxnSpPr/>
          <p:nvPr/>
        </p:nvCxnSpPr>
        <p:spPr>
          <a:xfrm rot="5400000" flipH="1" flipV="1">
            <a:off x="5989510" y="4171156"/>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sp>
        <p:nvSpPr>
          <p:cNvPr id="25" name="TextBox 24"/>
          <p:cNvSpPr txBox="1"/>
          <p:nvPr/>
        </p:nvSpPr>
        <p:spPr>
          <a:xfrm>
            <a:off x="5562600" y="45646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6" name="TextBox 25"/>
          <p:cNvSpPr txBox="1"/>
          <p:nvPr/>
        </p:nvSpPr>
        <p:spPr>
          <a:xfrm>
            <a:off x="6248400" y="45646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Tree>
  </p:cSld>
  <p:clrMapOvr>
    <a:masterClrMapping/>
  </p:clrMapOvr>
  <p:transition spd="slow">
    <p:cu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2" name="Rectangle 1"/>
          <p:cNvSpPr/>
          <p:nvPr/>
        </p:nvSpPr>
        <p:spPr>
          <a:xfrm>
            <a:off x="2418736" y="327592"/>
            <a:ext cx="4572000" cy="1600438"/>
          </a:xfrm>
          <a:prstGeom prst="rect">
            <a:avLst/>
          </a:prstGeom>
        </p:spPr>
        <p:txBody>
          <a:bodyPr>
            <a:spAutoFit/>
          </a:bodyPr>
          <a:lstStyle/>
          <a:p>
            <a:pPr lvl="0" fontAlgn="base">
              <a:spcBef>
                <a:spcPct val="0"/>
              </a:spcBef>
              <a:spcAft>
                <a:spcPct val="0"/>
              </a:spcAft>
            </a:pPr>
            <a:r>
              <a:rPr lang="en-US" sz="1400" b="1" dirty="0" smtClean="0">
                <a:solidFill>
                  <a:schemeClr val="bg1"/>
                </a:solidFill>
                <a:latin typeface="Arial" pitchFamily="34" charset="0"/>
                <a:ea typeface="Times New Roman" pitchFamily="18" charset="0"/>
                <a:cs typeface="Arial" pitchFamily="34" charset="0"/>
              </a:rPr>
              <a:t>Example:</a:t>
            </a:r>
            <a:r>
              <a:rPr lang="en-US" sz="1400" dirty="0" smtClean="0">
                <a:solidFill>
                  <a:schemeClr val="bg1"/>
                </a:solidFill>
                <a:latin typeface="Arial" pitchFamily="34" charset="0"/>
                <a:ea typeface="Times New Roman" pitchFamily="18" charset="0"/>
                <a:cs typeface="Arial" pitchFamily="34" charset="0"/>
              </a:rPr>
              <a:t> CH</a:t>
            </a:r>
            <a:r>
              <a:rPr lang="en-US" sz="1400" baseline="-30000" dirty="0" smtClean="0">
                <a:solidFill>
                  <a:schemeClr val="bg1"/>
                </a:solidFill>
                <a:latin typeface="Arial" pitchFamily="34" charset="0"/>
                <a:ea typeface="Times New Roman" pitchFamily="18" charset="0"/>
                <a:cs typeface="Arial" pitchFamily="34" charset="0"/>
              </a:rPr>
              <a:t>3</a:t>
            </a:r>
            <a:r>
              <a:rPr lang="en-US" sz="1400" dirty="0" smtClean="0">
                <a:solidFill>
                  <a:schemeClr val="bg1"/>
                </a:solidFill>
                <a:latin typeface="Arial" pitchFamily="34" charset="0"/>
                <a:ea typeface="Times New Roman" pitchFamily="18" charset="0"/>
                <a:cs typeface="Arial" pitchFamily="34" charset="0"/>
              </a:rPr>
              <a:t>CHO</a:t>
            </a: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Common name of this compound is acetaldehyde.</a:t>
            </a: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IUPAC Name:</a:t>
            </a: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Number of carbon atoms: 2 </a:t>
            </a:r>
            <a:br>
              <a:rPr lang="en-US" sz="1400" dirty="0" smtClean="0">
                <a:solidFill>
                  <a:schemeClr val="bg1"/>
                </a:solidFill>
                <a:latin typeface="Arial" pitchFamily="34" charset="0"/>
                <a:ea typeface="Times New Roman" pitchFamily="18" charset="0"/>
                <a:cs typeface="Arial" pitchFamily="34" charset="0"/>
              </a:rPr>
            </a:br>
            <a:r>
              <a:rPr lang="en-US" sz="1400" dirty="0" smtClean="0">
                <a:solidFill>
                  <a:schemeClr val="bg1"/>
                </a:solidFill>
                <a:latin typeface="Arial" pitchFamily="34" charset="0"/>
                <a:ea typeface="Times New Roman" pitchFamily="18" charset="0"/>
                <a:cs typeface="Arial" pitchFamily="34" charset="0"/>
              </a:rPr>
              <a:t>Functional group: </a:t>
            </a:r>
            <a:r>
              <a:rPr lang="en-US" sz="1400" dirty="0" err="1" smtClean="0">
                <a:solidFill>
                  <a:schemeClr val="bg1"/>
                </a:solidFill>
                <a:latin typeface="Arial" pitchFamily="34" charset="0"/>
                <a:ea typeface="Times New Roman" pitchFamily="18" charset="0"/>
                <a:cs typeface="Arial" pitchFamily="34" charset="0"/>
              </a:rPr>
              <a:t>Aldehyde</a:t>
            </a:r>
            <a:r>
              <a:rPr lang="en-US" sz="1400" dirty="0" smtClean="0">
                <a:solidFill>
                  <a:schemeClr val="bg1"/>
                </a:solidFill>
                <a:latin typeface="Arial" pitchFamily="34" charset="0"/>
                <a:ea typeface="Times New Roman" pitchFamily="18" charset="0"/>
                <a:cs typeface="Arial" pitchFamily="34" charset="0"/>
              </a:rPr>
              <a:t/>
            </a:r>
            <a:br>
              <a:rPr lang="en-US" sz="1400" dirty="0" smtClean="0">
                <a:solidFill>
                  <a:schemeClr val="bg1"/>
                </a:solidFill>
                <a:latin typeface="Arial" pitchFamily="34" charset="0"/>
                <a:ea typeface="Times New Roman" pitchFamily="18" charset="0"/>
                <a:cs typeface="Arial" pitchFamily="34" charset="0"/>
              </a:rPr>
            </a:br>
            <a:r>
              <a:rPr lang="en-US" sz="1400" dirty="0" smtClean="0">
                <a:solidFill>
                  <a:schemeClr val="bg1"/>
                </a:solidFill>
                <a:latin typeface="Arial" pitchFamily="34" charset="0"/>
                <a:ea typeface="Times New Roman" pitchFamily="18" charset="0"/>
                <a:cs typeface="Arial" pitchFamily="34" charset="0"/>
              </a:rPr>
              <a:t>Hence, IUPAC name is </a:t>
            </a:r>
            <a:r>
              <a:rPr lang="en-US" sz="1400" dirty="0" err="1" smtClean="0">
                <a:solidFill>
                  <a:schemeClr val="bg1"/>
                </a:solidFill>
                <a:latin typeface="Arial" pitchFamily="34" charset="0"/>
                <a:ea typeface="Times New Roman" pitchFamily="18" charset="0"/>
                <a:cs typeface="Arial" pitchFamily="34" charset="0"/>
              </a:rPr>
              <a:t>ethanal</a:t>
            </a:r>
            <a:r>
              <a:rPr lang="en-US" sz="1400" dirty="0" smtClean="0">
                <a:solidFill>
                  <a:schemeClr val="bg1"/>
                </a:solidFill>
                <a:latin typeface="Arial" pitchFamily="34" charset="0"/>
                <a:ea typeface="Times New Roman" pitchFamily="18" charset="0"/>
                <a:cs typeface="Arial" pitchFamily="34" charset="0"/>
              </a:rPr>
              <a:t>.</a:t>
            </a:r>
            <a:br>
              <a:rPr lang="en-US" sz="1400" dirty="0" smtClean="0">
                <a:solidFill>
                  <a:schemeClr val="bg1"/>
                </a:solidFill>
                <a:latin typeface="Arial" pitchFamily="34" charset="0"/>
                <a:ea typeface="Times New Roman" pitchFamily="18" charset="0"/>
                <a:cs typeface="Arial" pitchFamily="34" charset="0"/>
              </a:rPr>
            </a:br>
            <a:r>
              <a:rPr lang="en-US" sz="1400" dirty="0" smtClean="0">
                <a:solidFill>
                  <a:schemeClr val="bg1"/>
                </a:solidFill>
                <a:latin typeface="Arial" pitchFamily="34" charset="0"/>
                <a:ea typeface="Times New Roman" pitchFamily="18" charset="0"/>
                <a:cs typeface="Arial" pitchFamily="34" charset="0"/>
              </a:rPr>
              <a:t>Following is the structural formula of </a:t>
            </a:r>
            <a:r>
              <a:rPr lang="en-US" sz="1400" dirty="0" err="1" smtClean="0">
                <a:solidFill>
                  <a:schemeClr val="bg1"/>
                </a:solidFill>
                <a:latin typeface="Arial" pitchFamily="34" charset="0"/>
                <a:ea typeface="Times New Roman" pitchFamily="18" charset="0"/>
                <a:cs typeface="Arial" pitchFamily="34" charset="0"/>
              </a:rPr>
              <a:t>ethanal</a:t>
            </a:r>
            <a:r>
              <a:rPr lang="en-US" sz="1400" dirty="0" smtClean="0">
                <a:solidFill>
                  <a:schemeClr val="bg1"/>
                </a:solidFill>
                <a:latin typeface="Arial" pitchFamily="34" charset="0"/>
                <a:ea typeface="Times New Roman" pitchFamily="18" charset="0"/>
                <a:cs typeface="Arial" pitchFamily="34" charset="0"/>
              </a:rPr>
              <a:t>.</a:t>
            </a:r>
          </a:p>
        </p:txBody>
      </p:sp>
      <p:sp>
        <p:nvSpPr>
          <p:cNvPr id="83" name="TextBox 82"/>
          <p:cNvSpPr txBox="1"/>
          <p:nvPr/>
        </p:nvSpPr>
        <p:spPr>
          <a:xfrm>
            <a:off x="3495368" y="255025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89" name="Straight Connector 88"/>
          <p:cNvCxnSpPr/>
          <p:nvPr/>
        </p:nvCxnSpPr>
        <p:spPr>
          <a:xfrm rot="5400000" flipH="1" flipV="1">
            <a:off x="3587982" y="2551292"/>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90" name="Straight Connector 89"/>
          <p:cNvCxnSpPr/>
          <p:nvPr/>
        </p:nvCxnSpPr>
        <p:spPr>
          <a:xfrm>
            <a:off x="3389672" y="272415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91" name="TextBox 90"/>
          <p:cNvSpPr txBox="1"/>
          <p:nvPr/>
        </p:nvSpPr>
        <p:spPr>
          <a:xfrm>
            <a:off x="3495368" y="21907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92" name="TextBox 91"/>
          <p:cNvSpPr txBox="1"/>
          <p:nvPr/>
        </p:nvSpPr>
        <p:spPr>
          <a:xfrm>
            <a:off x="3124200" y="252688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93" name="Straight Connector 92"/>
          <p:cNvCxnSpPr/>
          <p:nvPr/>
        </p:nvCxnSpPr>
        <p:spPr>
          <a:xfrm>
            <a:off x="3733800" y="273768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94" name="TextBox 93"/>
          <p:cNvSpPr txBox="1"/>
          <p:nvPr/>
        </p:nvSpPr>
        <p:spPr>
          <a:xfrm>
            <a:off x="3810000" y="2560082"/>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95" name="Straight Connector 94"/>
          <p:cNvCxnSpPr/>
          <p:nvPr/>
        </p:nvCxnSpPr>
        <p:spPr>
          <a:xfrm rot="5400000" flipH="1" flipV="1">
            <a:off x="3580606" y="2940288"/>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96" name="Straight Connector 95"/>
          <p:cNvCxnSpPr/>
          <p:nvPr/>
        </p:nvCxnSpPr>
        <p:spPr>
          <a:xfrm rot="16200000" flipV="1">
            <a:off x="4000500" y="2902981"/>
            <a:ext cx="152400" cy="76201"/>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sp>
        <p:nvSpPr>
          <p:cNvPr id="97" name="TextBox 96"/>
          <p:cNvSpPr txBox="1"/>
          <p:nvPr/>
        </p:nvSpPr>
        <p:spPr>
          <a:xfrm>
            <a:off x="4038600" y="286488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98" name="Straight Connector 97"/>
          <p:cNvCxnSpPr/>
          <p:nvPr/>
        </p:nvCxnSpPr>
        <p:spPr>
          <a:xfrm flipV="1">
            <a:off x="4038601" y="2560082"/>
            <a:ext cx="152401" cy="76201"/>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99" name="Straight Connector 98"/>
          <p:cNvCxnSpPr/>
          <p:nvPr/>
        </p:nvCxnSpPr>
        <p:spPr>
          <a:xfrm flipV="1">
            <a:off x="4018936" y="2523210"/>
            <a:ext cx="152401" cy="76201"/>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sp>
        <p:nvSpPr>
          <p:cNvPr id="100" name="TextBox 99"/>
          <p:cNvSpPr txBox="1"/>
          <p:nvPr/>
        </p:nvSpPr>
        <p:spPr>
          <a:xfrm>
            <a:off x="4114800" y="2331482"/>
            <a:ext cx="228600" cy="369332"/>
          </a:xfrm>
          <a:prstGeom prst="rect">
            <a:avLst/>
          </a:prstGeom>
          <a:noFill/>
        </p:spPr>
        <p:txBody>
          <a:bodyPr wrap="square" rtlCol="0">
            <a:spAutoFit/>
          </a:bodyPr>
          <a:lstStyle/>
          <a:p>
            <a:r>
              <a:rPr lang="en-US" b="1" dirty="0" smtClean="0">
                <a:solidFill>
                  <a:schemeClr val="bg1"/>
                </a:solidFill>
              </a:rPr>
              <a:t>O</a:t>
            </a:r>
            <a:endParaRPr lang="en-US" b="1" dirty="0">
              <a:solidFill>
                <a:schemeClr val="bg1"/>
              </a:solidFill>
            </a:endParaRPr>
          </a:p>
        </p:txBody>
      </p:sp>
      <p:sp>
        <p:nvSpPr>
          <p:cNvPr id="101" name="TextBox 100"/>
          <p:cNvSpPr txBox="1"/>
          <p:nvPr/>
        </p:nvSpPr>
        <p:spPr>
          <a:xfrm>
            <a:off x="3485536" y="290604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02" name="TextBox 101"/>
          <p:cNvSpPr txBox="1"/>
          <p:nvPr/>
        </p:nvSpPr>
        <p:spPr>
          <a:xfrm>
            <a:off x="4800600" y="2636282"/>
            <a:ext cx="533400" cy="369332"/>
          </a:xfrm>
          <a:prstGeom prst="rect">
            <a:avLst/>
          </a:prstGeom>
          <a:noFill/>
        </p:spPr>
        <p:txBody>
          <a:bodyPr wrap="square" rtlCol="0">
            <a:spAutoFit/>
          </a:bodyPr>
          <a:lstStyle/>
          <a:p>
            <a:r>
              <a:rPr lang="en-US" b="1" dirty="0" smtClean="0">
                <a:solidFill>
                  <a:schemeClr val="bg1"/>
                </a:solidFill>
              </a:rPr>
              <a:t>or</a:t>
            </a:r>
            <a:endParaRPr lang="en-US" b="1" dirty="0">
              <a:solidFill>
                <a:schemeClr val="bg1"/>
              </a:solidFill>
            </a:endParaRPr>
          </a:p>
        </p:txBody>
      </p:sp>
      <p:sp>
        <p:nvSpPr>
          <p:cNvPr id="103" name="TextBox 102"/>
          <p:cNvSpPr txBox="1"/>
          <p:nvPr/>
        </p:nvSpPr>
        <p:spPr>
          <a:xfrm>
            <a:off x="5628968" y="2614782"/>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104" name="Straight Connector 103"/>
          <p:cNvCxnSpPr/>
          <p:nvPr/>
        </p:nvCxnSpPr>
        <p:spPr>
          <a:xfrm rot="5400000" flipH="1" flipV="1">
            <a:off x="5721582" y="2615824"/>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105" name="Straight Connector 104"/>
          <p:cNvCxnSpPr/>
          <p:nvPr/>
        </p:nvCxnSpPr>
        <p:spPr>
          <a:xfrm>
            <a:off x="5523272" y="278868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06" name="TextBox 105"/>
          <p:cNvSpPr txBox="1"/>
          <p:nvPr/>
        </p:nvSpPr>
        <p:spPr>
          <a:xfrm>
            <a:off x="5628968" y="225528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07" name="TextBox 106"/>
          <p:cNvSpPr txBox="1"/>
          <p:nvPr/>
        </p:nvSpPr>
        <p:spPr>
          <a:xfrm>
            <a:off x="5257800" y="25914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108" name="Straight Connector 107"/>
          <p:cNvCxnSpPr/>
          <p:nvPr/>
        </p:nvCxnSpPr>
        <p:spPr>
          <a:xfrm>
            <a:off x="5867400" y="280221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09" name="TextBox 108"/>
          <p:cNvSpPr txBox="1"/>
          <p:nvPr/>
        </p:nvSpPr>
        <p:spPr>
          <a:xfrm>
            <a:off x="5943600" y="262461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110" name="Straight Connector 109"/>
          <p:cNvCxnSpPr/>
          <p:nvPr/>
        </p:nvCxnSpPr>
        <p:spPr>
          <a:xfrm rot="5400000" flipH="1" flipV="1">
            <a:off x="5714206" y="3004820"/>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sp>
        <p:nvSpPr>
          <p:cNvPr id="111" name="TextBox 110"/>
          <p:cNvSpPr txBox="1"/>
          <p:nvPr/>
        </p:nvSpPr>
        <p:spPr>
          <a:xfrm>
            <a:off x="5619136" y="297057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112" name="Straight Connector 111"/>
          <p:cNvCxnSpPr/>
          <p:nvPr/>
        </p:nvCxnSpPr>
        <p:spPr>
          <a:xfrm>
            <a:off x="6228736" y="280834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113" name="Straight Connector 112"/>
          <p:cNvCxnSpPr/>
          <p:nvPr/>
        </p:nvCxnSpPr>
        <p:spPr>
          <a:xfrm rot="5400000" flipH="1" flipV="1">
            <a:off x="6020594" y="2635488"/>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114" name="Straight Connector 113"/>
          <p:cNvCxnSpPr/>
          <p:nvPr/>
        </p:nvCxnSpPr>
        <p:spPr>
          <a:xfrm rot="5400000" flipH="1" flipV="1">
            <a:off x="6075542" y="2635488"/>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sp>
        <p:nvSpPr>
          <p:cNvPr id="115" name="TextBox 114"/>
          <p:cNvSpPr txBox="1"/>
          <p:nvPr/>
        </p:nvSpPr>
        <p:spPr>
          <a:xfrm>
            <a:off x="5943600" y="2266950"/>
            <a:ext cx="228600" cy="369332"/>
          </a:xfrm>
          <a:prstGeom prst="rect">
            <a:avLst/>
          </a:prstGeom>
          <a:noFill/>
        </p:spPr>
        <p:txBody>
          <a:bodyPr wrap="square" rtlCol="0">
            <a:spAutoFit/>
          </a:bodyPr>
          <a:lstStyle/>
          <a:p>
            <a:r>
              <a:rPr lang="en-US" b="1" dirty="0" smtClean="0">
                <a:solidFill>
                  <a:schemeClr val="bg1"/>
                </a:solidFill>
              </a:rPr>
              <a:t>O</a:t>
            </a:r>
            <a:endParaRPr lang="en-US" b="1" dirty="0">
              <a:solidFill>
                <a:schemeClr val="bg1"/>
              </a:solidFill>
            </a:endParaRPr>
          </a:p>
        </p:txBody>
      </p:sp>
      <p:sp>
        <p:nvSpPr>
          <p:cNvPr id="116" name="TextBox 115"/>
          <p:cNvSpPr txBox="1"/>
          <p:nvPr/>
        </p:nvSpPr>
        <p:spPr>
          <a:xfrm>
            <a:off x="6324600" y="263628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Tree>
  </p:cSld>
  <p:clrMapOvr>
    <a:masterClrMapping/>
  </p:clrMapOvr>
  <p:transition spd="slow">
    <p:cu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438400" y="666750"/>
            <a:ext cx="4572000" cy="954107"/>
          </a:xfrm>
          <a:prstGeom prst="rect">
            <a:avLst/>
          </a:prstGeom>
        </p:spPr>
        <p:txBody>
          <a:bodyPr>
            <a:spAutoFit/>
          </a:bodyPr>
          <a:lstStyle/>
          <a:p>
            <a:pPr lvl="0" fontAlgn="base">
              <a:spcBef>
                <a:spcPct val="0"/>
              </a:spcBef>
              <a:spcAft>
                <a:spcPct val="0"/>
              </a:spcAft>
            </a:pPr>
            <a:r>
              <a:rPr lang="en-US" sz="1400" b="1" dirty="0" smtClean="0">
                <a:solidFill>
                  <a:schemeClr val="bg1"/>
                </a:solidFill>
                <a:latin typeface="Arial" pitchFamily="34" charset="0"/>
                <a:ea typeface="Times New Roman" pitchFamily="18" charset="0"/>
                <a:cs typeface="Arial" pitchFamily="34" charset="0"/>
              </a:rPr>
              <a:t>Example:</a:t>
            </a:r>
            <a:r>
              <a:rPr lang="en-US" sz="1400" dirty="0" smtClean="0">
                <a:solidFill>
                  <a:schemeClr val="bg1"/>
                </a:solidFill>
                <a:latin typeface="Arial" pitchFamily="34" charset="0"/>
                <a:ea typeface="Times New Roman" pitchFamily="18" charset="0"/>
                <a:cs typeface="Arial" pitchFamily="34" charset="0"/>
              </a:rPr>
              <a:t> C</a:t>
            </a:r>
            <a:r>
              <a:rPr lang="en-US" sz="1400" baseline="-30000" dirty="0" smtClean="0">
                <a:solidFill>
                  <a:schemeClr val="bg1"/>
                </a:solidFill>
                <a:latin typeface="Arial" pitchFamily="34" charset="0"/>
                <a:ea typeface="Times New Roman" pitchFamily="18" charset="0"/>
                <a:cs typeface="Arial" pitchFamily="34" charset="0"/>
              </a:rPr>
              <a:t>6</a:t>
            </a:r>
            <a:r>
              <a:rPr lang="en-US" sz="1400" dirty="0" smtClean="0">
                <a:solidFill>
                  <a:schemeClr val="bg1"/>
                </a:solidFill>
                <a:latin typeface="Arial" pitchFamily="34" charset="0"/>
                <a:ea typeface="Times New Roman" pitchFamily="18" charset="0"/>
                <a:cs typeface="Arial" pitchFamily="34" charset="0"/>
              </a:rPr>
              <a:t>H</a:t>
            </a:r>
            <a:r>
              <a:rPr lang="en-US" sz="1400" baseline="-30000" dirty="0" smtClean="0">
                <a:solidFill>
                  <a:schemeClr val="bg1"/>
                </a:solidFill>
                <a:latin typeface="Arial" pitchFamily="34" charset="0"/>
                <a:ea typeface="Times New Roman" pitchFamily="18" charset="0"/>
                <a:cs typeface="Arial" pitchFamily="34" charset="0"/>
              </a:rPr>
              <a:t>13</a:t>
            </a:r>
            <a:r>
              <a:rPr lang="en-US" sz="1400" dirty="0" smtClean="0">
                <a:solidFill>
                  <a:schemeClr val="bg1"/>
                </a:solidFill>
                <a:latin typeface="Arial" pitchFamily="34" charset="0"/>
                <a:ea typeface="Times New Roman" pitchFamily="18" charset="0"/>
                <a:cs typeface="Arial" pitchFamily="34" charset="0"/>
              </a:rPr>
              <a:t>CHO</a:t>
            </a: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Number of carbon atoms in this compound is 7 and hence, its IUPAC name is </a:t>
            </a:r>
            <a:r>
              <a:rPr lang="en-US" sz="1400" dirty="0" err="1" smtClean="0">
                <a:solidFill>
                  <a:schemeClr val="bg1"/>
                </a:solidFill>
                <a:latin typeface="Arial" pitchFamily="34" charset="0"/>
                <a:ea typeface="Times New Roman" pitchFamily="18" charset="0"/>
                <a:cs typeface="Arial" pitchFamily="34" charset="0"/>
              </a:rPr>
              <a:t>heptanal</a:t>
            </a:r>
            <a:r>
              <a:rPr lang="en-US" sz="1400" dirty="0" smtClean="0">
                <a:solidFill>
                  <a:schemeClr val="bg1"/>
                </a:solidFill>
                <a:latin typeface="Arial" pitchFamily="34" charset="0"/>
                <a:ea typeface="Times New Roman" pitchFamily="18" charset="0"/>
                <a:cs typeface="Arial" pitchFamily="34" charset="0"/>
              </a:rPr>
              <a:t>.</a:t>
            </a:r>
          </a:p>
          <a:p>
            <a:pPr lvl="0" eaLnBrk="0" fontAlgn="base" hangingPunct="0">
              <a:spcBef>
                <a:spcPct val="0"/>
              </a:spcBef>
              <a:spcAft>
                <a:spcPct val="0"/>
              </a:spcAft>
            </a:pPr>
            <a:endParaRPr lang="en-US" sz="1400" dirty="0" smtClean="0">
              <a:solidFill>
                <a:schemeClr val="bg1"/>
              </a:solidFill>
              <a:latin typeface="Arial" pitchFamily="34" charset="0"/>
              <a:cs typeface="Arial" pitchFamily="34" charset="0"/>
            </a:endParaRPr>
          </a:p>
        </p:txBody>
      </p:sp>
      <p:cxnSp>
        <p:nvCxnSpPr>
          <p:cNvPr id="7" name="Straight Connector 6"/>
          <p:cNvCxnSpPr/>
          <p:nvPr/>
        </p:nvCxnSpPr>
        <p:spPr>
          <a:xfrm>
            <a:off x="3468328" y="227311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8" name="TextBox 7"/>
          <p:cNvSpPr txBox="1"/>
          <p:nvPr/>
        </p:nvSpPr>
        <p:spPr>
          <a:xfrm>
            <a:off x="3190568" y="210104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9" name="Straight Connector 8"/>
          <p:cNvCxnSpPr/>
          <p:nvPr/>
        </p:nvCxnSpPr>
        <p:spPr>
          <a:xfrm rot="5400000" flipH="1" flipV="1">
            <a:off x="3283182" y="209225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0" name="Straight Connector 9"/>
          <p:cNvCxnSpPr/>
          <p:nvPr/>
        </p:nvCxnSpPr>
        <p:spPr>
          <a:xfrm rot="5400000" flipH="1" flipV="1">
            <a:off x="3277394" y="247325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1" name="Straight Connector 10"/>
          <p:cNvCxnSpPr/>
          <p:nvPr/>
        </p:nvCxnSpPr>
        <p:spPr>
          <a:xfrm>
            <a:off x="3084872" y="227494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2" name="TextBox 11"/>
          <p:cNvSpPr txBox="1"/>
          <p:nvPr/>
        </p:nvSpPr>
        <p:spPr>
          <a:xfrm>
            <a:off x="3190568" y="174338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3" name="TextBox 12"/>
          <p:cNvSpPr txBox="1"/>
          <p:nvPr/>
        </p:nvSpPr>
        <p:spPr>
          <a:xfrm>
            <a:off x="3180736" y="242734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4" name="TextBox 13"/>
          <p:cNvSpPr txBox="1"/>
          <p:nvPr/>
        </p:nvSpPr>
        <p:spPr>
          <a:xfrm>
            <a:off x="2819400" y="207767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5" name="TextBox 14"/>
          <p:cNvSpPr txBox="1"/>
          <p:nvPr/>
        </p:nvSpPr>
        <p:spPr>
          <a:xfrm>
            <a:off x="3544528" y="209121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16" name="Straight Connector 15"/>
          <p:cNvCxnSpPr/>
          <p:nvPr/>
        </p:nvCxnSpPr>
        <p:spPr>
          <a:xfrm rot="5400000" flipH="1" flipV="1">
            <a:off x="3637142" y="20824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17" name="Straight Connector 16"/>
          <p:cNvCxnSpPr/>
          <p:nvPr/>
        </p:nvCxnSpPr>
        <p:spPr>
          <a:xfrm rot="5400000" flipH="1" flipV="1">
            <a:off x="3631354" y="24634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18" name="TextBox 17"/>
          <p:cNvSpPr txBox="1"/>
          <p:nvPr/>
        </p:nvSpPr>
        <p:spPr>
          <a:xfrm>
            <a:off x="3544528" y="17335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9" name="TextBox 18"/>
          <p:cNvSpPr txBox="1"/>
          <p:nvPr/>
        </p:nvSpPr>
        <p:spPr>
          <a:xfrm>
            <a:off x="3534696" y="24175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20" name="Straight Connector 19"/>
          <p:cNvCxnSpPr/>
          <p:nvPr/>
        </p:nvCxnSpPr>
        <p:spPr>
          <a:xfrm>
            <a:off x="3810000" y="227519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1" name="TextBox 20"/>
          <p:cNvSpPr txBox="1"/>
          <p:nvPr/>
        </p:nvSpPr>
        <p:spPr>
          <a:xfrm>
            <a:off x="3896032" y="209121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22" name="Straight Connector 21"/>
          <p:cNvCxnSpPr/>
          <p:nvPr/>
        </p:nvCxnSpPr>
        <p:spPr>
          <a:xfrm rot="5400000" flipH="1" flipV="1">
            <a:off x="3988646" y="20824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23" name="Straight Connector 22"/>
          <p:cNvCxnSpPr/>
          <p:nvPr/>
        </p:nvCxnSpPr>
        <p:spPr>
          <a:xfrm rot="5400000" flipH="1" flipV="1">
            <a:off x="3982858" y="24634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24" name="TextBox 23"/>
          <p:cNvSpPr txBox="1"/>
          <p:nvPr/>
        </p:nvSpPr>
        <p:spPr>
          <a:xfrm>
            <a:off x="3896032" y="17335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5" name="TextBox 24"/>
          <p:cNvSpPr txBox="1"/>
          <p:nvPr/>
        </p:nvSpPr>
        <p:spPr>
          <a:xfrm>
            <a:off x="3886200" y="24175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26" name="Straight Connector 25"/>
          <p:cNvCxnSpPr/>
          <p:nvPr/>
        </p:nvCxnSpPr>
        <p:spPr>
          <a:xfrm>
            <a:off x="4171336" y="227519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7" name="TextBox 26"/>
          <p:cNvSpPr txBox="1"/>
          <p:nvPr/>
        </p:nvSpPr>
        <p:spPr>
          <a:xfrm>
            <a:off x="4257368" y="209121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28" name="Straight Connector 27"/>
          <p:cNvCxnSpPr/>
          <p:nvPr/>
        </p:nvCxnSpPr>
        <p:spPr>
          <a:xfrm rot="5400000" flipH="1" flipV="1">
            <a:off x="4349982" y="20824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29" name="Straight Connector 28"/>
          <p:cNvCxnSpPr/>
          <p:nvPr/>
        </p:nvCxnSpPr>
        <p:spPr>
          <a:xfrm rot="5400000" flipH="1" flipV="1">
            <a:off x="4344194" y="24634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30" name="TextBox 29"/>
          <p:cNvSpPr txBox="1"/>
          <p:nvPr/>
        </p:nvSpPr>
        <p:spPr>
          <a:xfrm>
            <a:off x="4257368" y="17335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31" name="TextBox 30"/>
          <p:cNvSpPr txBox="1"/>
          <p:nvPr/>
        </p:nvSpPr>
        <p:spPr>
          <a:xfrm>
            <a:off x="4247536" y="24175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32" name="Straight Connector 31"/>
          <p:cNvCxnSpPr/>
          <p:nvPr/>
        </p:nvCxnSpPr>
        <p:spPr>
          <a:xfrm>
            <a:off x="4495800" y="227519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33" name="TextBox 32"/>
          <p:cNvSpPr txBox="1"/>
          <p:nvPr/>
        </p:nvSpPr>
        <p:spPr>
          <a:xfrm>
            <a:off x="4581832" y="209121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34" name="Straight Connector 33"/>
          <p:cNvCxnSpPr/>
          <p:nvPr/>
        </p:nvCxnSpPr>
        <p:spPr>
          <a:xfrm rot="5400000" flipH="1" flipV="1">
            <a:off x="4674446" y="20824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35" name="Straight Connector 34"/>
          <p:cNvCxnSpPr/>
          <p:nvPr/>
        </p:nvCxnSpPr>
        <p:spPr>
          <a:xfrm rot="5400000" flipH="1" flipV="1">
            <a:off x="4668658" y="24634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36" name="TextBox 35"/>
          <p:cNvSpPr txBox="1"/>
          <p:nvPr/>
        </p:nvSpPr>
        <p:spPr>
          <a:xfrm>
            <a:off x="4581832" y="17335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37" name="TextBox 36"/>
          <p:cNvSpPr txBox="1"/>
          <p:nvPr/>
        </p:nvSpPr>
        <p:spPr>
          <a:xfrm>
            <a:off x="4572000" y="24175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38" name="Straight Connector 37"/>
          <p:cNvCxnSpPr/>
          <p:nvPr/>
        </p:nvCxnSpPr>
        <p:spPr>
          <a:xfrm>
            <a:off x="4876800" y="227519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39" name="TextBox 38"/>
          <p:cNvSpPr txBox="1"/>
          <p:nvPr/>
        </p:nvSpPr>
        <p:spPr>
          <a:xfrm>
            <a:off x="4962832" y="209121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40" name="Straight Connector 39"/>
          <p:cNvCxnSpPr/>
          <p:nvPr/>
        </p:nvCxnSpPr>
        <p:spPr>
          <a:xfrm rot="5400000" flipH="1" flipV="1">
            <a:off x="5055446" y="20824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1" name="Straight Connector 40"/>
          <p:cNvCxnSpPr/>
          <p:nvPr/>
        </p:nvCxnSpPr>
        <p:spPr>
          <a:xfrm rot="5400000" flipH="1" flipV="1">
            <a:off x="5049658" y="24634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42" name="TextBox 41"/>
          <p:cNvSpPr txBox="1"/>
          <p:nvPr/>
        </p:nvSpPr>
        <p:spPr>
          <a:xfrm>
            <a:off x="4962832" y="17335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43" name="TextBox 42"/>
          <p:cNvSpPr txBox="1"/>
          <p:nvPr/>
        </p:nvSpPr>
        <p:spPr>
          <a:xfrm>
            <a:off x="4953000" y="24175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44" name="Straight Connector 43"/>
          <p:cNvCxnSpPr/>
          <p:nvPr/>
        </p:nvCxnSpPr>
        <p:spPr>
          <a:xfrm>
            <a:off x="5257800" y="226695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45" name="TextBox 44"/>
          <p:cNvSpPr txBox="1"/>
          <p:nvPr/>
        </p:nvSpPr>
        <p:spPr>
          <a:xfrm>
            <a:off x="5353664" y="2067846"/>
            <a:ext cx="5334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46" name="Straight Connector 45"/>
          <p:cNvCxnSpPr/>
          <p:nvPr/>
        </p:nvCxnSpPr>
        <p:spPr>
          <a:xfrm rot="16200000" flipV="1">
            <a:off x="5536820" y="2429789"/>
            <a:ext cx="152400" cy="76201"/>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sp>
        <p:nvSpPr>
          <p:cNvPr id="47" name="TextBox 46"/>
          <p:cNvSpPr txBox="1"/>
          <p:nvPr/>
        </p:nvSpPr>
        <p:spPr>
          <a:xfrm>
            <a:off x="5574920" y="239169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48" name="Straight Connector 47"/>
          <p:cNvCxnSpPr/>
          <p:nvPr/>
        </p:nvCxnSpPr>
        <p:spPr>
          <a:xfrm flipV="1">
            <a:off x="5574921" y="2086890"/>
            <a:ext cx="152401" cy="76201"/>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49" name="Straight Connector 48"/>
          <p:cNvCxnSpPr/>
          <p:nvPr/>
        </p:nvCxnSpPr>
        <p:spPr>
          <a:xfrm flipV="1">
            <a:off x="5555256" y="2050018"/>
            <a:ext cx="152401" cy="76201"/>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sp>
        <p:nvSpPr>
          <p:cNvPr id="50" name="TextBox 49"/>
          <p:cNvSpPr txBox="1"/>
          <p:nvPr/>
        </p:nvSpPr>
        <p:spPr>
          <a:xfrm>
            <a:off x="5651120" y="1858290"/>
            <a:ext cx="228600" cy="369332"/>
          </a:xfrm>
          <a:prstGeom prst="rect">
            <a:avLst/>
          </a:prstGeom>
          <a:noFill/>
        </p:spPr>
        <p:txBody>
          <a:bodyPr wrap="square" rtlCol="0">
            <a:spAutoFit/>
          </a:bodyPr>
          <a:lstStyle/>
          <a:p>
            <a:r>
              <a:rPr lang="en-US" b="1" dirty="0" smtClean="0">
                <a:solidFill>
                  <a:schemeClr val="bg1"/>
                </a:solidFill>
              </a:rPr>
              <a:t>O</a:t>
            </a:r>
            <a:endParaRPr lang="en-US" b="1" dirty="0">
              <a:solidFill>
                <a:schemeClr val="bg1"/>
              </a:solidFill>
            </a:endParaRPr>
          </a:p>
        </p:txBody>
      </p:sp>
    </p:spTree>
    <p:extLst>
      <p:ext uri="{BB962C8B-B14F-4D97-AF65-F5344CB8AC3E}">
        <p14:creationId xmlns:p14="http://schemas.microsoft.com/office/powerpoint/2010/main" val="100471990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2" name="Rectangle 1"/>
          <p:cNvSpPr/>
          <p:nvPr/>
        </p:nvSpPr>
        <p:spPr>
          <a:xfrm>
            <a:off x="2286000" y="327958"/>
            <a:ext cx="4572000" cy="2462213"/>
          </a:xfrm>
          <a:prstGeom prst="rect">
            <a:avLst/>
          </a:prstGeom>
        </p:spPr>
        <p:txBody>
          <a:bodyPr>
            <a:spAutoFit/>
          </a:bodyPr>
          <a:lstStyle/>
          <a:p>
            <a:pPr lvl="0" fontAlgn="base">
              <a:spcBef>
                <a:spcPct val="0"/>
              </a:spcBef>
              <a:spcAft>
                <a:spcPct val="0"/>
              </a:spcAft>
            </a:pPr>
            <a:r>
              <a:rPr lang="en-US" sz="1400" b="1" dirty="0" smtClean="0">
                <a:solidFill>
                  <a:schemeClr val="bg1"/>
                </a:solidFill>
                <a:latin typeface="Arial" pitchFamily="34" charset="0"/>
                <a:ea typeface="Times New Roman" pitchFamily="18" charset="0"/>
                <a:cs typeface="Arial" pitchFamily="34" charset="0"/>
              </a:rPr>
              <a:t>Naming of Carboxylic Acid (−COOH):</a:t>
            </a: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Suffix for carboxylic acid is ‘</a:t>
            </a:r>
            <a:r>
              <a:rPr lang="en-US" sz="1400" dirty="0" err="1" smtClean="0">
                <a:solidFill>
                  <a:schemeClr val="bg1"/>
                </a:solidFill>
                <a:latin typeface="Arial" pitchFamily="34" charset="0"/>
                <a:ea typeface="Times New Roman" pitchFamily="18" charset="0"/>
                <a:cs typeface="Arial" pitchFamily="34" charset="0"/>
              </a:rPr>
              <a:t>oic</a:t>
            </a:r>
            <a:r>
              <a:rPr lang="en-US" sz="1400" dirty="0" smtClean="0">
                <a:solidFill>
                  <a:schemeClr val="bg1"/>
                </a:solidFill>
                <a:latin typeface="Arial" pitchFamily="34" charset="0"/>
                <a:ea typeface="Times New Roman" pitchFamily="18" charset="0"/>
                <a:cs typeface="Arial" pitchFamily="34" charset="0"/>
              </a:rPr>
              <a:t> acid”.</a:t>
            </a:r>
            <a:br>
              <a:rPr lang="en-US" sz="1400" dirty="0" smtClean="0">
                <a:solidFill>
                  <a:schemeClr val="bg1"/>
                </a:solidFill>
                <a:latin typeface="Arial" pitchFamily="34" charset="0"/>
                <a:ea typeface="Times New Roman" pitchFamily="18" charset="0"/>
                <a:cs typeface="Arial" pitchFamily="34" charset="0"/>
              </a:rPr>
            </a:br>
            <a:r>
              <a:rPr lang="en-US" sz="1400" dirty="0" smtClean="0">
                <a:solidFill>
                  <a:schemeClr val="bg1"/>
                </a:solidFill>
                <a:latin typeface="Arial" pitchFamily="34" charset="0"/>
                <a:ea typeface="Times New Roman" pitchFamily="18" charset="0"/>
                <a:cs typeface="Arial" pitchFamily="34" charset="0"/>
              </a:rPr>
              <a:t>Thus an </a:t>
            </a:r>
            <a:r>
              <a:rPr lang="en-US" sz="1400" dirty="0" err="1" smtClean="0">
                <a:solidFill>
                  <a:schemeClr val="bg1"/>
                </a:solidFill>
                <a:latin typeface="Arial" pitchFamily="34" charset="0"/>
                <a:ea typeface="Times New Roman" pitchFamily="18" charset="0"/>
                <a:cs typeface="Arial" pitchFamily="34" charset="0"/>
              </a:rPr>
              <a:t>alkane</a:t>
            </a:r>
            <a:r>
              <a:rPr lang="en-US" sz="1400" dirty="0" smtClean="0">
                <a:solidFill>
                  <a:schemeClr val="bg1"/>
                </a:solidFill>
                <a:latin typeface="Arial" pitchFamily="34" charset="0"/>
                <a:ea typeface="Times New Roman" pitchFamily="18" charset="0"/>
                <a:cs typeface="Arial" pitchFamily="34" charset="0"/>
              </a:rPr>
              <a:t> having carboxylic acid is named as:</a:t>
            </a:r>
            <a:br>
              <a:rPr lang="en-US" sz="1400" dirty="0" smtClean="0">
                <a:solidFill>
                  <a:schemeClr val="bg1"/>
                </a:solidFill>
                <a:latin typeface="Arial" pitchFamily="34" charset="0"/>
                <a:ea typeface="Times New Roman" pitchFamily="18" charset="0"/>
                <a:cs typeface="Arial" pitchFamily="34" charset="0"/>
              </a:rPr>
            </a:br>
            <a:r>
              <a:rPr lang="en-US" sz="1400" dirty="0" smtClean="0">
                <a:solidFill>
                  <a:schemeClr val="bg1"/>
                </a:solidFill>
                <a:latin typeface="Arial" pitchFamily="34" charset="0"/>
                <a:ea typeface="Times New Roman" pitchFamily="18" charset="0"/>
                <a:cs typeface="Arial" pitchFamily="34" charset="0"/>
              </a:rPr>
              <a:t>Methane – e + </a:t>
            </a:r>
            <a:r>
              <a:rPr lang="en-US" sz="1400" dirty="0" err="1" smtClean="0">
                <a:solidFill>
                  <a:schemeClr val="bg1"/>
                </a:solidFill>
                <a:latin typeface="Arial" pitchFamily="34" charset="0"/>
                <a:ea typeface="Times New Roman" pitchFamily="18" charset="0"/>
                <a:cs typeface="Arial" pitchFamily="34" charset="0"/>
              </a:rPr>
              <a:t>oic</a:t>
            </a:r>
            <a:r>
              <a:rPr lang="en-US" sz="1400" dirty="0" smtClean="0">
                <a:solidFill>
                  <a:schemeClr val="bg1"/>
                </a:solidFill>
                <a:latin typeface="Arial" pitchFamily="34" charset="0"/>
                <a:ea typeface="Times New Roman" pitchFamily="18" charset="0"/>
                <a:cs typeface="Arial" pitchFamily="34" charset="0"/>
              </a:rPr>
              <a:t> acid = </a:t>
            </a:r>
            <a:r>
              <a:rPr lang="en-US" sz="1400" dirty="0" err="1" smtClean="0">
                <a:solidFill>
                  <a:schemeClr val="bg1"/>
                </a:solidFill>
                <a:latin typeface="Arial" pitchFamily="34" charset="0"/>
                <a:ea typeface="Times New Roman" pitchFamily="18" charset="0"/>
                <a:cs typeface="Arial" pitchFamily="34" charset="0"/>
              </a:rPr>
              <a:t>Methanoic</a:t>
            </a:r>
            <a:r>
              <a:rPr lang="en-US" sz="1400" dirty="0" smtClean="0">
                <a:solidFill>
                  <a:schemeClr val="bg1"/>
                </a:solidFill>
                <a:latin typeface="Arial" pitchFamily="34" charset="0"/>
                <a:ea typeface="Times New Roman" pitchFamily="18" charset="0"/>
                <a:cs typeface="Arial" pitchFamily="34" charset="0"/>
              </a:rPr>
              <a:t> acid</a:t>
            </a:r>
            <a:br>
              <a:rPr lang="en-US" sz="1400" dirty="0" smtClean="0">
                <a:solidFill>
                  <a:schemeClr val="bg1"/>
                </a:solidFill>
                <a:latin typeface="Arial" pitchFamily="34" charset="0"/>
                <a:ea typeface="Times New Roman" pitchFamily="18" charset="0"/>
                <a:cs typeface="Arial" pitchFamily="34" charset="0"/>
              </a:rPr>
            </a:br>
            <a:r>
              <a:rPr lang="en-US" sz="1400" dirty="0" smtClean="0">
                <a:solidFill>
                  <a:schemeClr val="bg1"/>
                </a:solidFill>
                <a:latin typeface="Arial" pitchFamily="34" charset="0"/>
                <a:ea typeface="Times New Roman" pitchFamily="18" charset="0"/>
                <a:cs typeface="Arial" pitchFamily="34" charset="0"/>
              </a:rPr>
              <a:t>Ethane – e + </a:t>
            </a:r>
            <a:r>
              <a:rPr lang="en-US" sz="1400" dirty="0" err="1" smtClean="0">
                <a:solidFill>
                  <a:schemeClr val="bg1"/>
                </a:solidFill>
                <a:latin typeface="Arial" pitchFamily="34" charset="0"/>
                <a:ea typeface="Times New Roman" pitchFamily="18" charset="0"/>
                <a:cs typeface="Arial" pitchFamily="34" charset="0"/>
              </a:rPr>
              <a:t>oic</a:t>
            </a:r>
            <a:r>
              <a:rPr lang="en-US" sz="1400" dirty="0" smtClean="0">
                <a:solidFill>
                  <a:schemeClr val="bg1"/>
                </a:solidFill>
                <a:latin typeface="Arial" pitchFamily="34" charset="0"/>
                <a:ea typeface="Times New Roman" pitchFamily="18" charset="0"/>
                <a:cs typeface="Arial" pitchFamily="34" charset="0"/>
              </a:rPr>
              <a:t> acid = </a:t>
            </a:r>
            <a:r>
              <a:rPr lang="en-US" sz="1400" dirty="0" err="1" smtClean="0">
                <a:solidFill>
                  <a:schemeClr val="bg1"/>
                </a:solidFill>
                <a:latin typeface="Arial" pitchFamily="34" charset="0"/>
                <a:ea typeface="Times New Roman" pitchFamily="18" charset="0"/>
                <a:cs typeface="Arial" pitchFamily="34" charset="0"/>
              </a:rPr>
              <a:t>Ethanoic</a:t>
            </a:r>
            <a:r>
              <a:rPr lang="en-US" sz="1400" dirty="0" smtClean="0">
                <a:solidFill>
                  <a:schemeClr val="bg1"/>
                </a:solidFill>
                <a:latin typeface="Arial" pitchFamily="34" charset="0"/>
                <a:ea typeface="Times New Roman" pitchFamily="18" charset="0"/>
                <a:cs typeface="Arial" pitchFamily="34" charset="0"/>
              </a:rPr>
              <a:t> acid.</a:t>
            </a:r>
          </a:p>
          <a:p>
            <a:pPr lvl="0" eaLnBrk="0" fontAlgn="base" hangingPunct="0">
              <a:spcBef>
                <a:spcPct val="0"/>
              </a:spcBef>
              <a:spcAft>
                <a:spcPct val="0"/>
              </a:spcAft>
            </a:pPr>
            <a:r>
              <a:rPr lang="en-US" sz="1400" b="1" dirty="0" smtClean="0">
                <a:solidFill>
                  <a:schemeClr val="bg1"/>
                </a:solidFill>
                <a:latin typeface="Arial" pitchFamily="34" charset="0"/>
                <a:ea typeface="Times New Roman" pitchFamily="18" charset="0"/>
                <a:cs typeface="Arial" pitchFamily="34" charset="0"/>
              </a:rPr>
              <a:t>Answer:</a:t>
            </a:r>
            <a:r>
              <a:rPr lang="en-US" sz="1400" dirty="0" smtClean="0">
                <a:solidFill>
                  <a:schemeClr val="bg1"/>
                </a:solidFill>
                <a:latin typeface="Arial" pitchFamily="34" charset="0"/>
                <a:ea typeface="Times New Roman" pitchFamily="18" charset="0"/>
                <a:cs typeface="Arial" pitchFamily="34" charset="0"/>
              </a:rPr>
              <a:t> HCOOH</a:t>
            </a: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Common name of this compound is formic acid. It has one carbon atom, hence its IUPAC name is </a:t>
            </a:r>
            <a:r>
              <a:rPr lang="en-US" sz="1400" dirty="0" err="1" smtClean="0">
                <a:solidFill>
                  <a:schemeClr val="bg1"/>
                </a:solidFill>
                <a:latin typeface="Arial" pitchFamily="34" charset="0"/>
                <a:ea typeface="Times New Roman" pitchFamily="18" charset="0"/>
                <a:cs typeface="Arial" pitchFamily="34" charset="0"/>
              </a:rPr>
              <a:t>methanoic</a:t>
            </a:r>
            <a:r>
              <a:rPr lang="en-US" sz="1400" dirty="0" smtClean="0">
                <a:solidFill>
                  <a:schemeClr val="bg1"/>
                </a:solidFill>
                <a:latin typeface="Arial" pitchFamily="34" charset="0"/>
                <a:ea typeface="Times New Roman" pitchFamily="18" charset="0"/>
                <a:cs typeface="Arial" pitchFamily="34" charset="0"/>
              </a:rPr>
              <a:t> acid. Following is the structural formula of </a:t>
            </a:r>
            <a:r>
              <a:rPr lang="en-US" sz="1400" dirty="0" err="1" smtClean="0">
                <a:solidFill>
                  <a:schemeClr val="bg1"/>
                </a:solidFill>
                <a:latin typeface="Arial" pitchFamily="34" charset="0"/>
                <a:ea typeface="Times New Roman" pitchFamily="18" charset="0"/>
                <a:cs typeface="Arial" pitchFamily="34" charset="0"/>
              </a:rPr>
              <a:t>methanoic</a:t>
            </a:r>
            <a:r>
              <a:rPr lang="en-US" sz="1400" dirty="0" smtClean="0">
                <a:solidFill>
                  <a:schemeClr val="bg1"/>
                </a:solidFill>
                <a:latin typeface="Arial" pitchFamily="34" charset="0"/>
                <a:ea typeface="Times New Roman" pitchFamily="18" charset="0"/>
                <a:cs typeface="Arial" pitchFamily="34" charset="0"/>
              </a:rPr>
              <a:t> acid.</a:t>
            </a:r>
          </a:p>
          <a:p>
            <a:pPr lvl="0" eaLnBrk="0" fontAlgn="base" hangingPunct="0">
              <a:spcBef>
                <a:spcPct val="0"/>
              </a:spcBef>
              <a:spcAft>
                <a:spcPct val="0"/>
              </a:spcAft>
            </a:pPr>
            <a:endParaRPr lang="en-US" sz="1400" dirty="0" smtClean="0">
              <a:solidFill>
                <a:schemeClr val="bg1"/>
              </a:solidFill>
              <a:latin typeface="Arial" pitchFamily="34" charset="0"/>
              <a:cs typeface="Arial" pitchFamily="34" charset="0"/>
            </a:endParaRPr>
          </a:p>
        </p:txBody>
      </p:sp>
      <p:cxnSp>
        <p:nvCxnSpPr>
          <p:cNvPr id="4" name="Straight Connector 3"/>
          <p:cNvCxnSpPr/>
          <p:nvPr/>
        </p:nvCxnSpPr>
        <p:spPr>
          <a:xfrm>
            <a:off x="3392128" y="373097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5" name="TextBox 4"/>
          <p:cNvSpPr txBox="1"/>
          <p:nvPr/>
        </p:nvSpPr>
        <p:spPr>
          <a:xfrm>
            <a:off x="3114368" y="3558910"/>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6" name="Straight Connector 5"/>
          <p:cNvCxnSpPr/>
          <p:nvPr/>
        </p:nvCxnSpPr>
        <p:spPr>
          <a:xfrm>
            <a:off x="3008672" y="373281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7" name="TextBox 6"/>
          <p:cNvSpPr txBox="1"/>
          <p:nvPr/>
        </p:nvSpPr>
        <p:spPr>
          <a:xfrm>
            <a:off x="2743200" y="353554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8" name="TextBox 7"/>
          <p:cNvSpPr txBox="1"/>
          <p:nvPr/>
        </p:nvSpPr>
        <p:spPr>
          <a:xfrm>
            <a:off x="3468328" y="3549078"/>
            <a:ext cx="228600" cy="369332"/>
          </a:xfrm>
          <a:prstGeom prst="rect">
            <a:avLst/>
          </a:prstGeom>
          <a:noFill/>
        </p:spPr>
        <p:txBody>
          <a:bodyPr wrap="square" rtlCol="0">
            <a:spAutoFit/>
          </a:bodyPr>
          <a:lstStyle/>
          <a:p>
            <a:r>
              <a:rPr lang="en-US" b="1" dirty="0" smtClean="0">
                <a:solidFill>
                  <a:schemeClr val="bg1"/>
                </a:solidFill>
              </a:rPr>
              <a:t>O</a:t>
            </a:r>
            <a:endParaRPr lang="en-US" b="1" dirty="0">
              <a:solidFill>
                <a:schemeClr val="bg1"/>
              </a:solidFill>
            </a:endParaRPr>
          </a:p>
        </p:txBody>
      </p:sp>
      <p:cxnSp>
        <p:nvCxnSpPr>
          <p:cNvPr id="9" name="Straight Connector 8"/>
          <p:cNvCxnSpPr/>
          <p:nvPr/>
        </p:nvCxnSpPr>
        <p:spPr>
          <a:xfrm>
            <a:off x="3733800" y="373305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0" name="TextBox 9"/>
          <p:cNvSpPr txBox="1"/>
          <p:nvPr/>
        </p:nvSpPr>
        <p:spPr>
          <a:xfrm>
            <a:off x="3819832" y="354907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17" name="Straight Connector 16"/>
          <p:cNvCxnSpPr/>
          <p:nvPr/>
        </p:nvCxnSpPr>
        <p:spPr>
          <a:xfrm rot="5400000" flipH="1" flipV="1">
            <a:off x="3171698" y="3534748"/>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18" name="Straight Connector 17"/>
          <p:cNvCxnSpPr/>
          <p:nvPr/>
        </p:nvCxnSpPr>
        <p:spPr>
          <a:xfrm rot="5400000" flipH="1" flipV="1">
            <a:off x="3226646" y="3534748"/>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sp>
        <p:nvSpPr>
          <p:cNvPr id="19" name="TextBox 18"/>
          <p:cNvSpPr txBox="1"/>
          <p:nvPr/>
        </p:nvSpPr>
        <p:spPr>
          <a:xfrm>
            <a:off x="3124200" y="3134878"/>
            <a:ext cx="228600" cy="369332"/>
          </a:xfrm>
          <a:prstGeom prst="rect">
            <a:avLst/>
          </a:prstGeom>
          <a:noFill/>
        </p:spPr>
        <p:txBody>
          <a:bodyPr wrap="square" rtlCol="0">
            <a:spAutoFit/>
          </a:bodyPr>
          <a:lstStyle/>
          <a:p>
            <a:r>
              <a:rPr lang="en-US" b="1" dirty="0" smtClean="0">
                <a:solidFill>
                  <a:schemeClr val="bg1"/>
                </a:solidFill>
              </a:rPr>
              <a:t>O</a:t>
            </a:r>
            <a:endParaRPr lang="en-US" b="1" dirty="0">
              <a:solidFill>
                <a:schemeClr val="bg1"/>
              </a:solidFill>
            </a:endParaRPr>
          </a:p>
        </p:txBody>
      </p:sp>
      <p:sp>
        <p:nvSpPr>
          <p:cNvPr id="20" name="TextBox 19"/>
          <p:cNvSpPr txBox="1"/>
          <p:nvPr/>
        </p:nvSpPr>
        <p:spPr>
          <a:xfrm>
            <a:off x="4505632" y="3547210"/>
            <a:ext cx="533400" cy="369332"/>
          </a:xfrm>
          <a:prstGeom prst="rect">
            <a:avLst/>
          </a:prstGeom>
          <a:noFill/>
        </p:spPr>
        <p:txBody>
          <a:bodyPr wrap="square" rtlCol="0">
            <a:spAutoFit/>
          </a:bodyPr>
          <a:lstStyle/>
          <a:p>
            <a:r>
              <a:rPr lang="en-US" b="1" dirty="0" smtClean="0">
                <a:solidFill>
                  <a:schemeClr val="bg1"/>
                </a:solidFill>
              </a:rPr>
              <a:t>or</a:t>
            </a:r>
            <a:endParaRPr lang="en-US" b="1" dirty="0">
              <a:solidFill>
                <a:schemeClr val="bg1"/>
              </a:solidFill>
            </a:endParaRPr>
          </a:p>
        </p:txBody>
      </p:sp>
      <p:cxnSp>
        <p:nvCxnSpPr>
          <p:cNvPr id="21" name="Straight Connector 20"/>
          <p:cNvCxnSpPr/>
          <p:nvPr/>
        </p:nvCxnSpPr>
        <p:spPr>
          <a:xfrm rot="16200000" flipH="1">
            <a:off x="6228128" y="3734038"/>
            <a:ext cx="242104" cy="122904"/>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2" name="TextBox 21"/>
          <p:cNvSpPr txBox="1"/>
          <p:nvPr/>
        </p:nvSpPr>
        <p:spPr>
          <a:xfrm>
            <a:off x="6009968" y="350237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23" name="Straight Connector 22"/>
          <p:cNvCxnSpPr/>
          <p:nvPr/>
        </p:nvCxnSpPr>
        <p:spPr>
          <a:xfrm flipV="1">
            <a:off x="5877232" y="3677862"/>
            <a:ext cx="179440" cy="162480"/>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4" name="TextBox 23"/>
          <p:cNvSpPr txBox="1"/>
          <p:nvPr/>
        </p:nvSpPr>
        <p:spPr>
          <a:xfrm>
            <a:off x="5648632" y="3802618"/>
            <a:ext cx="218768"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5" name="TextBox 24"/>
          <p:cNvSpPr txBox="1"/>
          <p:nvPr/>
        </p:nvSpPr>
        <p:spPr>
          <a:xfrm>
            <a:off x="6334432" y="3775810"/>
            <a:ext cx="228600" cy="369332"/>
          </a:xfrm>
          <a:prstGeom prst="rect">
            <a:avLst/>
          </a:prstGeom>
          <a:noFill/>
        </p:spPr>
        <p:txBody>
          <a:bodyPr wrap="square" rtlCol="0">
            <a:spAutoFit/>
          </a:bodyPr>
          <a:lstStyle/>
          <a:p>
            <a:r>
              <a:rPr lang="en-US" b="1" dirty="0" smtClean="0">
                <a:solidFill>
                  <a:schemeClr val="bg1"/>
                </a:solidFill>
              </a:rPr>
              <a:t>O</a:t>
            </a:r>
            <a:endParaRPr lang="en-US" b="1" dirty="0">
              <a:solidFill>
                <a:schemeClr val="bg1"/>
              </a:solidFill>
            </a:endParaRPr>
          </a:p>
        </p:txBody>
      </p:sp>
      <p:cxnSp>
        <p:nvCxnSpPr>
          <p:cNvPr id="26" name="Straight Connector 25"/>
          <p:cNvCxnSpPr/>
          <p:nvPr/>
        </p:nvCxnSpPr>
        <p:spPr>
          <a:xfrm rot="5400000" flipH="1" flipV="1">
            <a:off x="6602360" y="3724814"/>
            <a:ext cx="162232" cy="14256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7" name="TextBox 26"/>
          <p:cNvSpPr txBox="1"/>
          <p:nvPr/>
        </p:nvSpPr>
        <p:spPr>
          <a:xfrm>
            <a:off x="6715432" y="349254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28" name="Straight Connector 27"/>
          <p:cNvCxnSpPr/>
          <p:nvPr/>
        </p:nvCxnSpPr>
        <p:spPr>
          <a:xfrm rot="5400000" flipH="1" flipV="1">
            <a:off x="6067298" y="3478212"/>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29" name="Straight Connector 28"/>
          <p:cNvCxnSpPr/>
          <p:nvPr/>
        </p:nvCxnSpPr>
        <p:spPr>
          <a:xfrm rot="5400000" flipH="1" flipV="1">
            <a:off x="6122246" y="3478212"/>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sp>
        <p:nvSpPr>
          <p:cNvPr id="30" name="TextBox 29"/>
          <p:cNvSpPr txBox="1"/>
          <p:nvPr/>
        </p:nvSpPr>
        <p:spPr>
          <a:xfrm>
            <a:off x="6019800" y="3078342"/>
            <a:ext cx="228600" cy="369332"/>
          </a:xfrm>
          <a:prstGeom prst="rect">
            <a:avLst/>
          </a:prstGeom>
          <a:noFill/>
        </p:spPr>
        <p:txBody>
          <a:bodyPr wrap="square" rtlCol="0">
            <a:spAutoFit/>
          </a:bodyPr>
          <a:lstStyle/>
          <a:p>
            <a:r>
              <a:rPr lang="en-US" b="1" dirty="0" smtClean="0">
                <a:solidFill>
                  <a:schemeClr val="bg1"/>
                </a:solidFill>
              </a:rPr>
              <a:t>O</a:t>
            </a:r>
            <a:endParaRPr lang="en-US" b="1" dirty="0">
              <a:solidFill>
                <a:schemeClr val="bg1"/>
              </a:solidFill>
            </a:endParaRPr>
          </a:p>
        </p:txBody>
      </p:sp>
    </p:spTree>
  </p:cSld>
  <p:clrMapOvr>
    <a:masterClrMapping/>
  </p:clrMapOvr>
  <p:transition spd="slow">
    <p:cut/>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2" name="Rectangle 1"/>
          <p:cNvSpPr/>
          <p:nvPr/>
        </p:nvSpPr>
        <p:spPr>
          <a:xfrm>
            <a:off x="2438400" y="133350"/>
            <a:ext cx="4572000" cy="1169551"/>
          </a:xfrm>
          <a:prstGeom prst="rect">
            <a:avLst/>
          </a:prstGeom>
        </p:spPr>
        <p:txBody>
          <a:bodyPr>
            <a:spAutoFit/>
          </a:bodyPr>
          <a:lstStyle/>
          <a:p>
            <a:pPr lvl="0" fontAlgn="base">
              <a:spcBef>
                <a:spcPct val="0"/>
              </a:spcBef>
              <a:spcAft>
                <a:spcPct val="0"/>
              </a:spcAft>
            </a:pPr>
            <a:r>
              <a:rPr lang="en-US" sz="1400" b="1" dirty="0" smtClean="0">
                <a:solidFill>
                  <a:schemeClr val="bg1"/>
                </a:solidFill>
                <a:latin typeface="Arial" pitchFamily="34" charset="0"/>
                <a:ea typeface="Times New Roman" pitchFamily="18" charset="0"/>
                <a:cs typeface="Arial" pitchFamily="34" charset="0"/>
              </a:rPr>
              <a:t>Example:</a:t>
            </a:r>
            <a:r>
              <a:rPr lang="en-US" sz="1400" dirty="0" smtClean="0">
                <a:solidFill>
                  <a:schemeClr val="bg1"/>
                </a:solidFill>
                <a:latin typeface="Arial" pitchFamily="34" charset="0"/>
                <a:ea typeface="Times New Roman" pitchFamily="18" charset="0"/>
                <a:cs typeface="Arial" pitchFamily="34" charset="0"/>
              </a:rPr>
              <a:t> CH</a:t>
            </a:r>
            <a:r>
              <a:rPr lang="en-US" sz="1400" baseline="-30000" dirty="0" smtClean="0">
                <a:solidFill>
                  <a:schemeClr val="bg1"/>
                </a:solidFill>
                <a:latin typeface="Arial" pitchFamily="34" charset="0"/>
                <a:ea typeface="Times New Roman" pitchFamily="18" charset="0"/>
                <a:cs typeface="Arial" pitchFamily="34" charset="0"/>
              </a:rPr>
              <a:t>3</a:t>
            </a:r>
            <a:r>
              <a:rPr lang="en-US" sz="1400" dirty="0" smtClean="0">
                <a:solidFill>
                  <a:schemeClr val="bg1"/>
                </a:solidFill>
                <a:latin typeface="Arial" pitchFamily="34" charset="0"/>
                <a:ea typeface="Times New Roman" pitchFamily="18" charset="0"/>
                <a:cs typeface="Arial" pitchFamily="34" charset="0"/>
              </a:rPr>
              <a:t>COOH</a:t>
            </a: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Common name of this compound is acetic acid. It has two carbon atoms, hence its IUPAC name is </a:t>
            </a:r>
            <a:r>
              <a:rPr lang="en-US" sz="1400" dirty="0" err="1" smtClean="0">
                <a:solidFill>
                  <a:schemeClr val="bg1"/>
                </a:solidFill>
                <a:latin typeface="Arial" pitchFamily="34" charset="0"/>
                <a:ea typeface="Times New Roman" pitchFamily="18" charset="0"/>
                <a:cs typeface="Arial" pitchFamily="34" charset="0"/>
              </a:rPr>
              <a:t>ethanoic</a:t>
            </a:r>
            <a:r>
              <a:rPr lang="en-US" sz="1400" dirty="0" smtClean="0">
                <a:solidFill>
                  <a:schemeClr val="bg1"/>
                </a:solidFill>
                <a:latin typeface="Arial" pitchFamily="34" charset="0"/>
                <a:ea typeface="Times New Roman" pitchFamily="18" charset="0"/>
                <a:cs typeface="Arial" pitchFamily="34" charset="0"/>
              </a:rPr>
              <a:t> acid. Structural formula of </a:t>
            </a:r>
            <a:r>
              <a:rPr lang="en-US" sz="1400" dirty="0" err="1" smtClean="0">
                <a:solidFill>
                  <a:schemeClr val="bg1"/>
                </a:solidFill>
                <a:latin typeface="Arial" pitchFamily="34" charset="0"/>
                <a:ea typeface="Times New Roman" pitchFamily="18" charset="0"/>
                <a:cs typeface="Arial" pitchFamily="34" charset="0"/>
              </a:rPr>
              <a:t>ethanoic</a:t>
            </a:r>
            <a:r>
              <a:rPr lang="en-US" sz="1400" dirty="0" smtClean="0">
                <a:solidFill>
                  <a:schemeClr val="bg1"/>
                </a:solidFill>
                <a:latin typeface="Arial" pitchFamily="34" charset="0"/>
                <a:ea typeface="Times New Roman" pitchFamily="18" charset="0"/>
                <a:cs typeface="Arial" pitchFamily="34" charset="0"/>
              </a:rPr>
              <a:t> acid is as follows:</a:t>
            </a:r>
          </a:p>
          <a:p>
            <a:pPr lvl="0" eaLnBrk="0" fontAlgn="base" hangingPunct="0">
              <a:spcBef>
                <a:spcPct val="0"/>
              </a:spcBef>
              <a:spcAft>
                <a:spcPct val="0"/>
              </a:spcAft>
            </a:pPr>
            <a:endParaRPr lang="en-US" sz="1400" dirty="0" smtClean="0">
              <a:solidFill>
                <a:schemeClr val="bg1"/>
              </a:solidFill>
              <a:latin typeface="Arial" pitchFamily="34" charset="0"/>
              <a:cs typeface="Arial" pitchFamily="34" charset="0"/>
            </a:endParaRPr>
          </a:p>
        </p:txBody>
      </p:sp>
      <p:cxnSp>
        <p:nvCxnSpPr>
          <p:cNvPr id="5" name="Straight Connector 4"/>
          <p:cNvCxnSpPr/>
          <p:nvPr/>
        </p:nvCxnSpPr>
        <p:spPr>
          <a:xfrm>
            <a:off x="3763296" y="189578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6" name="TextBox 5"/>
          <p:cNvSpPr txBox="1"/>
          <p:nvPr/>
        </p:nvSpPr>
        <p:spPr>
          <a:xfrm>
            <a:off x="3485536" y="172371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7" name="Straight Connector 6"/>
          <p:cNvCxnSpPr/>
          <p:nvPr/>
        </p:nvCxnSpPr>
        <p:spPr>
          <a:xfrm rot="5400000" flipH="1" flipV="1">
            <a:off x="3578150" y="171492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8" name="Straight Connector 7"/>
          <p:cNvCxnSpPr/>
          <p:nvPr/>
        </p:nvCxnSpPr>
        <p:spPr>
          <a:xfrm rot="5400000" flipH="1" flipV="1">
            <a:off x="3572362" y="209592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9" name="Straight Connector 8"/>
          <p:cNvCxnSpPr/>
          <p:nvPr/>
        </p:nvCxnSpPr>
        <p:spPr>
          <a:xfrm>
            <a:off x="3379840" y="189761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0" name="TextBox 9"/>
          <p:cNvSpPr txBox="1"/>
          <p:nvPr/>
        </p:nvSpPr>
        <p:spPr>
          <a:xfrm>
            <a:off x="3485536" y="136605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1" name="TextBox 10"/>
          <p:cNvSpPr txBox="1"/>
          <p:nvPr/>
        </p:nvSpPr>
        <p:spPr>
          <a:xfrm>
            <a:off x="3475704" y="20500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2" name="TextBox 11"/>
          <p:cNvSpPr txBox="1"/>
          <p:nvPr/>
        </p:nvSpPr>
        <p:spPr>
          <a:xfrm>
            <a:off x="3114368" y="17003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3" name="TextBox 12"/>
          <p:cNvSpPr txBox="1"/>
          <p:nvPr/>
        </p:nvSpPr>
        <p:spPr>
          <a:xfrm>
            <a:off x="3839496" y="171388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16" name="TextBox 15"/>
          <p:cNvSpPr txBox="1"/>
          <p:nvPr/>
        </p:nvSpPr>
        <p:spPr>
          <a:xfrm>
            <a:off x="3839496" y="1356222"/>
            <a:ext cx="228600" cy="369332"/>
          </a:xfrm>
          <a:prstGeom prst="rect">
            <a:avLst/>
          </a:prstGeom>
          <a:noFill/>
        </p:spPr>
        <p:txBody>
          <a:bodyPr wrap="square" rtlCol="0">
            <a:spAutoFit/>
          </a:bodyPr>
          <a:lstStyle/>
          <a:p>
            <a:endParaRPr lang="en-US" b="1" dirty="0">
              <a:solidFill>
                <a:schemeClr val="bg1"/>
              </a:solidFill>
            </a:endParaRPr>
          </a:p>
        </p:txBody>
      </p:sp>
      <p:cxnSp>
        <p:nvCxnSpPr>
          <p:cNvPr id="18" name="Straight Connector 17"/>
          <p:cNvCxnSpPr/>
          <p:nvPr/>
        </p:nvCxnSpPr>
        <p:spPr>
          <a:xfrm>
            <a:off x="4104968" y="189786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9" name="TextBox 18"/>
          <p:cNvSpPr txBox="1"/>
          <p:nvPr/>
        </p:nvSpPr>
        <p:spPr>
          <a:xfrm>
            <a:off x="4191000" y="1713886"/>
            <a:ext cx="228600" cy="369332"/>
          </a:xfrm>
          <a:prstGeom prst="rect">
            <a:avLst/>
          </a:prstGeom>
          <a:noFill/>
        </p:spPr>
        <p:txBody>
          <a:bodyPr wrap="square" rtlCol="0">
            <a:spAutoFit/>
          </a:bodyPr>
          <a:lstStyle/>
          <a:p>
            <a:r>
              <a:rPr lang="en-US" b="1" dirty="0" smtClean="0">
                <a:solidFill>
                  <a:schemeClr val="bg1"/>
                </a:solidFill>
              </a:rPr>
              <a:t>O</a:t>
            </a:r>
            <a:endParaRPr lang="en-US" b="1" dirty="0">
              <a:solidFill>
                <a:schemeClr val="bg1"/>
              </a:solidFill>
            </a:endParaRPr>
          </a:p>
        </p:txBody>
      </p:sp>
      <p:cxnSp>
        <p:nvCxnSpPr>
          <p:cNvPr id="24" name="Straight Connector 23"/>
          <p:cNvCxnSpPr/>
          <p:nvPr/>
        </p:nvCxnSpPr>
        <p:spPr>
          <a:xfrm rot="5400000" flipH="1" flipV="1">
            <a:off x="3916490" y="1736428"/>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a:xfrm rot="5400000" flipH="1" flipV="1">
            <a:off x="3971438" y="1736428"/>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26" name="Straight Connector 25"/>
          <p:cNvCxnSpPr/>
          <p:nvPr/>
        </p:nvCxnSpPr>
        <p:spPr>
          <a:xfrm>
            <a:off x="4485968" y="193287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7" name="TextBox 26"/>
          <p:cNvSpPr txBox="1"/>
          <p:nvPr/>
        </p:nvSpPr>
        <p:spPr>
          <a:xfrm>
            <a:off x="4572000" y="173905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8" name="Rectangle 27"/>
          <p:cNvSpPr/>
          <p:nvPr/>
        </p:nvSpPr>
        <p:spPr>
          <a:xfrm>
            <a:off x="2571136" y="2647950"/>
            <a:ext cx="5201264" cy="738664"/>
          </a:xfrm>
          <a:prstGeom prst="rect">
            <a:avLst/>
          </a:prstGeom>
        </p:spPr>
        <p:txBody>
          <a:bodyPr wrap="square">
            <a:spAutoFit/>
          </a:bodyPr>
          <a:lstStyle/>
          <a:p>
            <a:pPr lvl="0" fontAlgn="base">
              <a:spcBef>
                <a:spcPct val="0"/>
              </a:spcBef>
              <a:spcAft>
                <a:spcPct val="0"/>
              </a:spcAft>
            </a:pPr>
            <a:r>
              <a:rPr lang="en-US" sz="1400" b="1" dirty="0" smtClean="0">
                <a:solidFill>
                  <a:schemeClr val="bg1"/>
                </a:solidFill>
                <a:latin typeface="Arial" pitchFamily="34" charset="0"/>
                <a:ea typeface="Times New Roman" pitchFamily="18" charset="0"/>
                <a:cs typeface="Arial" pitchFamily="34" charset="0"/>
              </a:rPr>
              <a:t>Example:</a:t>
            </a:r>
            <a:r>
              <a:rPr lang="en-US" sz="1400" dirty="0" smtClean="0">
                <a:solidFill>
                  <a:schemeClr val="bg1"/>
                </a:solidFill>
                <a:latin typeface="Arial" pitchFamily="34" charset="0"/>
                <a:ea typeface="Times New Roman" pitchFamily="18" charset="0"/>
                <a:cs typeface="Arial" pitchFamily="34" charset="0"/>
              </a:rPr>
              <a:t> C</a:t>
            </a:r>
            <a:r>
              <a:rPr lang="en-US" sz="1400" baseline="-30000" dirty="0" smtClean="0">
                <a:solidFill>
                  <a:schemeClr val="bg1"/>
                </a:solidFill>
                <a:latin typeface="Arial" pitchFamily="34" charset="0"/>
                <a:ea typeface="Times New Roman" pitchFamily="18" charset="0"/>
                <a:cs typeface="Arial" pitchFamily="34" charset="0"/>
              </a:rPr>
              <a:t>4</a:t>
            </a:r>
            <a:r>
              <a:rPr lang="en-US" sz="1400" dirty="0" smtClean="0">
                <a:solidFill>
                  <a:schemeClr val="bg1"/>
                </a:solidFill>
                <a:latin typeface="Arial" pitchFamily="34" charset="0"/>
                <a:ea typeface="Times New Roman" pitchFamily="18" charset="0"/>
                <a:cs typeface="Arial" pitchFamily="34" charset="0"/>
              </a:rPr>
              <a:t>H</a:t>
            </a:r>
            <a:r>
              <a:rPr lang="en-US" sz="1400" baseline="-30000" dirty="0" smtClean="0">
                <a:solidFill>
                  <a:schemeClr val="bg1"/>
                </a:solidFill>
                <a:latin typeface="Arial" pitchFamily="34" charset="0"/>
                <a:ea typeface="Times New Roman" pitchFamily="18" charset="0"/>
                <a:cs typeface="Arial" pitchFamily="34" charset="0"/>
              </a:rPr>
              <a:t>9</a:t>
            </a:r>
            <a:r>
              <a:rPr lang="en-US" sz="1400" dirty="0" smtClean="0">
                <a:solidFill>
                  <a:schemeClr val="bg1"/>
                </a:solidFill>
                <a:latin typeface="Arial" pitchFamily="34" charset="0"/>
                <a:ea typeface="Times New Roman" pitchFamily="18" charset="0"/>
                <a:cs typeface="Arial" pitchFamily="34" charset="0"/>
              </a:rPr>
              <a:t>COOH</a:t>
            </a: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It has five carbon atoms, hence its IUPAC name is </a:t>
            </a:r>
            <a:r>
              <a:rPr lang="en-US" sz="1400" dirty="0" err="1" smtClean="0">
                <a:solidFill>
                  <a:schemeClr val="bg1"/>
                </a:solidFill>
                <a:latin typeface="Arial" pitchFamily="34" charset="0"/>
                <a:ea typeface="Times New Roman" pitchFamily="18" charset="0"/>
                <a:cs typeface="Arial" pitchFamily="34" charset="0"/>
              </a:rPr>
              <a:t>pentanoic</a:t>
            </a:r>
            <a:r>
              <a:rPr lang="en-US" sz="1400" dirty="0" smtClean="0">
                <a:solidFill>
                  <a:schemeClr val="bg1"/>
                </a:solidFill>
                <a:latin typeface="Arial" pitchFamily="34" charset="0"/>
                <a:ea typeface="Times New Roman" pitchFamily="18" charset="0"/>
                <a:cs typeface="Arial" pitchFamily="34" charset="0"/>
              </a:rPr>
              <a:t> acid. Structural formula of </a:t>
            </a:r>
            <a:r>
              <a:rPr lang="en-US" sz="1400" dirty="0" err="1" smtClean="0">
                <a:solidFill>
                  <a:schemeClr val="bg1"/>
                </a:solidFill>
                <a:latin typeface="Arial" pitchFamily="34" charset="0"/>
                <a:ea typeface="Times New Roman" pitchFamily="18" charset="0"/>
                <a:cs typeface="Arial" pitchFamily="34" charset="0"/>
              </a:rPr>
              <a:t>pentanoic</a:t>
            </a:r>
            <a:r>
              <a:rPr lang="en-US" sz="1400" dirty="0" smtClean="0">
                <a:solidFill>
                  <a:schemeClr val="bg1"/>
                </a:solidFill>
                <a:latin typeface="Arial" pitchFamily="34" charset="0"/>
                <a:ea typeface="Times New Roman" pitchFamily="18" charset="0"/>
                <a:cs typeface="Arial" pitchFamily="34" charset="0"/>
              </a:rPr>
              <a:t> acid is as follows:</a:t>
            </a:r>
          </a:p>
        </p:txBody>
      </p:sp>
      <p:pic>
        <p:nvPicPr>
          <p:cNvPr id="29" name="Picture 140" descr="structural formula of pentanoic acid"/>
          <p:cNvPicPr>
            <a:picLocks noChangeAspect="1" noChangeArrowheads="1"/>
          </p:cNvPicPr>
          <p:nvPr/>
        </p:nvPicPr>
        <p:blipFill>
          <a:blip r:embed="rId3"/>
          <a:srcRect/>
          <a:stretch>
            <a:fillRect/>
          </a:stretch>
        </p:blipFill>
        <p:spPr bwMode="auto">
          <a:xfrm>
            <a:off x="457200" y="3409950"/>
            <a:ext cx="1828800" cy="657225"/>
          </a:xfrm>
          <a:prstGeom prst="rect">
            <a:avLst/>
          </a:prstGeom>
          <a:noFill/>
        </p:spPr>
      </p:pic>
      <p:cxnSp>
        <p:nvCxnSpPr>
          <p:cNvPr id="30" name="Straight Connector 29"/>
          <p:cNvCxnSpPr/>
          <p:nvPr/>
        </p:nvCxnSpPr>
        <p:spPr>
          <a:xfrm>
            <a:off x="3601064" y="433418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31" name="TextBox 30"/>
          <p:cNvSpPr txBox="1"/>
          <p:nvPr/>
        </p:nvSpPr>
        <p:spPr>
          <a:xfrm>
            <a:off x="3323304" y="416211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32" name="Straight Connector 31"/>
          <p:cNvCxnSpPr/>
          <p:nvPr/>
        </p:nvCxnSpPr>
        <p:spPr>
          <a:xfrm rot="5400000" flipH="1" flipV="1">
            <a:off x="3415918" y="415332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33" name="Straight Connector 32"/>
          <p:cNvCxnSpPr/>
          <p:nvPr/>
        </p:nvCxnSpPr>
        <p:spPr>
          <a:xfrm rot="5400000" flipH="1" flipV="1">
            <a:off x="3410130" y="453432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34" name="Straight Connector 33"/>
          <p:cNvCxnSpPr/>
          <p:nvPr/>
        </p:nvCxnSpPr>
        <p:spPr>
          <a:xfrm>
            <a:off x="3217608" y="4336018"/>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35" name="TextBox 34"/>
          <p:cNvSpPr txBox="1"/>
          <p:nvPr/>
        </p:nvSpPr>
        <p:spPr>
          <a:xfrm>
            <a:off x="3323304" y="380445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36" name="TextBox 35"/>
          <p:cNvSpPr txBox="1"/>
          <p:nvPr/>
        </p:nvSpPr>
        <p:spPr>
          <a:xfrm>
            <a:off x="3313472" y="44884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37" name="TextBox 36"/>
          <p:cNvSpPr txBox="1"/>
          <p:nvPr/>
        </p:nvSpPr>
        <p:spPr>
          <a:xfrm>
            <a:off x="2989008" y="415412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38" name="TextBox 37"/>
          <p:cNvSpPr txBox="1"/>
          <p:nvPr/>
        </p:nvSpPr>
        <p:spPr>
          <a:xfrm>
            <a:off x="3677264" y="415228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39" name="Straight Connector 38"/>
          <p:cNvCxnSpPr/>
          <p:nvPr/>
        </p:nvCxnSpPr>
        <p:spPr>
          <a:xfrm rot="5400000" flipH="1" flipV="1">
            <a:off x="3769878" y="41434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0" name="Straight Connector 39"/>
          <p:cNvCxnSpPr/>
          <p:nvPr/>
        </p:nvCxnSpPr>
        <p:spPr>
          <a:xfrm rot="5400000" flipH="1" flipV="1">
            <a:off x="3764090" y="45244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41" name="TextBox 40"/>
          <p:cNvSpPr txBox="1"/>
          <p:nvPr/>
        </p:nvSpPr>
        <p:spPr>
          <a:xfrm>
            <a:off x="3677264" y="379462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42" name="TextBox 41"/>
          <p:cNvSpPr txBox="1"/>
          <p:nvPr/>
        </p:nvSpPr>
        <p:spPr>
          <a:xfrm>
            <a:off x="3667432" y="447858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43" name="Straight Connector 42"/>
          <p:cNvCxnSpPr/>
          <p:nvPr/>
        </p:nvCxnSpPr>
        <p:spPr>
          <a:xfrm>
            <a:off x="3942736" y="433626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44" name="TextBox 43"/>
          <p:cNvSpPr txBox="1"/>
          <p:nvPr/>
        </p:nvSpPr>
        <p:spPr>
          <a:xfrm>
            <a:off x="4028768" y="415228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45" name="Straight Connector 44"/>
          <p:cNvCxnSpPr/>
          <p:nvPr/>
        </p:nvCxnSpPr>
        <p:spPr>
          <a:xfrm rot="5400000" flipH="1" flipV="1">
            <a:off x="4121382" y="41434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46" name="Straight Connector 45"/>
          <p:cNvCxnSpPr/>
          <p:nvPr/>
        </p:nvCxnSpPr>
        <p:spPr>
          <a:xfrm rot="5400000" flipH="1" flipV="1">
            <a:off x="4115594" y="45244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47" name="TextBox 46"/>
          <p:cNvSpPr txBox="1"/>
          <p:nvPr/>
        </p:nvSpPr>
        <p:spPr>
          <a:xfrm>
            <a:off x="4028768" y="379462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48" name="TextBox 47"/>
          <p:cNvSpPr txBox="1"/>
          <p:nvPr/>
        </p:nvSpPr>
        <p:spPr>
          <a:xfrm>
            <a:off x="4018936" y="447858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49" name="Straight Connector 48"/>
          <p:cNvCxnSpPr/>
          <p:nvPr/>
        </p:nvCxnSpPr>
        <p:spPr>
          <a:xfrm>
            <a:off x="4304072" y="433626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50" name="TextBox 49"/>
          <p:cNvSpPr txBox="1"/>
          <p:nvPr/>
        </p:nvSpPr>
        <p:spPr>
          <a:xfrm>
            <a:off x="4390104" y="415228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51" name="Straight Connector 50"/>
          <p:cNvCxnSpPr/>
          <p:nvPr/>
        </p:nvCxnSpPr>
        <p:spPr>
          <a:xfrm rot="5400000" flipH="1" flipV="1">
            <a:off x="4482718" y="41434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52" name="Straight Connector 51"/>
          <p:cNvCxnSpPr/>
          <p:nvPr/>
        </p:nvCxnSpPr>
        <p:spPr>
          <a:xfrm rot="5400000" flipH="1" flipV="1">
            <a:off x="4476930" y="45244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53" name="TextBox 52"/>
          <p:cNvSpPr txBox="1"/>
          <p:nvPr/>
        </p:nvSpPr>
        <p:spPr>
          <a:xfrm>
            <a:off x="4390104" y="379462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54" name="TextBox 53"/>
          <p:cNvSpPr txBox="1"/>
          <p:nvPr/>
        </p:nvSpPr>
        <p:spPr>
          <a:xfrm>
            <a:off x="4380272" y="447858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55" name="Straight Connector 54"/>
          <p:cNvCxnSpPr/>
          <p:nvPr/>
        </p:nvCxnSpPr>
        <p:spPr>
          <a:xfrm>
            <a:off x="4628536" y="433626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56" name="TextBox 55"/>
          <p:cNvSpPr txBox="1"/>
          <p:nvPr/>
        </p:nvSpPr>
        <p:spPr>
          <a:xfrm>
            <a:off x="4714568" y="415228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57" name="Straight Connector 56"/>
          <p:cNvCxnSpPr/>
          <p:nvPr/>
        </p:nvCxnSpPr>
        <p:spPr>
          <a:xfrm rot="5400000" flipH="1" flipV="1">
            <a:off x="4807182" y="41434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58" name="Straight Connector 57"/>
          <p:cNvCxnSpPr/>
          <p:nvPr/>
        </p:nvCxnSpPr>
        <p:spPr>
          <a:xfrm rot="5400000" flipH="1" flipV="1">
            <a:off x="4801394" y="452449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59" name="TextBox 58"/>
          <p:cNvSpPr txBox="1"/>
          <p:nvPr/>
        </p:nvSpPr>
        <p:spPr>
          <a:xfrm>
            <a:off x="4714568" y="379462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60" name="TextBox 59"/>
          <p:cNvSpPr txBox="1"/>
          <p:nvPr/>
        </p:nvSpPr>
        <p:spPr>
          <a:xfrm>
            <a:off x="4704736" y="447858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61" name="Straight Connector 60"/>
          <p:cNvCxnSpPr/>
          <p:nvPr/>
        </p:nvCxnSpPr>
        <p:spPr>
          <a:xfrm>
            <a:off x="5009536" y="433626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62" name="TextBox 61"/>
          <p:cNvSpPr txBox="1"/>
          <p:nvPr/>
        </p:nvSpPr>
        <p:spPr>
          <a:xfrm>
            <a:off x="5095568" y="415228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65" name="TextBox 64"/>
          <p:cNvSpPr txBox="1"/>
          <p:nvPr/>
        </p:nvSpPr>
        <p:spPr>
          <a:xfrm>
            <a:off x="5095568" y="3794622"/>
            <a:ext cx="228600" cy="369332"/>
          </a:xfrm>
          <a:prstGeom prst="rect">
            <a:avLst/>
          </a:prstGeom>
          <a:noFill/>
        </p:spPr>
        <p:txBody>
          <a:bodyPr wrap="square" rtlCol="0">
            <a:spAutoFit/>
          </a:bodyPr>
          <a:lstStyle/>
          <a:p>
            <a:r>
              <a:rPr lang="en-US" b="1" dirty="0" smtClean="0">
                <a:solidFill>
                  <a:schemeClr val="bg1"/>
                </a:solidFill>
              </a:rPr>
              <a:t>O</a:t>
            </a:r>
            <a:endParaRPr lang="en-US" b="1" dirty="0">
              <a:solidFill>
                <a:schemeClr val="bg1"/>
              </a:solidFill>
            </a:endParaRPr>
          </a:p>
        </p:txBody>
      </p:sp>
      <p:cxnSp>
        <p:nvCxnSpPr>
          <p:cNvPr id="74" name="Straight Connector 73"/>
          <p:cNvCxnSpPr/>
          <p:nvPr/>
        </p:nvCxnSpPr>
        <p:spPr>
          <a:xfrm rot="5400000" flipH="1" flipV="1">
            <a:off x="5172562" y="4137956"/>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75" name="Straight Connector 74"/>
          <p:cNvCxnSpPr/>
          <p:nvPr/>
        </p:nvCxnSpPr>
        <p:spPr>
          <a:xfrm rot="5400000" flipH="1" flipV="1">
            <a:off x="5227510" y="4137956"/>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76" name="Straight Connector 75"/>
          <p:cNvCxnSpPr/>
          <p:nvPr/>
        </p:nvCxnSpPr>
        <p:spPr>
          <a:xfrm>
            <a:off x="5410200" y="432802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77" name="TextBox 76"/>
          <p:cNvSpPr txBox="1"/>
          <p:nvPr/>
        </p:nvSpPr>
        <p:spPr>
          <a:xfrm>
            <a:off x="5486400" y="4157794"/>
            <a:ext cx="228600" cy="369332"/>
          </a:xfrm>
          <a:prstGeom prst="rect">
            <a:avLst/>
          </a:prstGeom>
          <a:noFill/>
        </p:spPr>
        <p:txBody>
          <a:bodyPr wrap="square" rtlCol="0">
            <a:spAutoFit/>
          </a:bodyPr>
          <a:lstStyle/>
          <a:p>
            <a:r>
              <a:rPr lang="en-US" b="1" dirty="0" smtClean="0">
                <a:solidFill>
                  <a:schemeClr val="bg1"/>
                </a:solidFill>
              </a:rPr>
              <a:t>O</a:t>
            </a:r>
            <a:endParaRPr lang="en-US" b="1" dirty="0">
              <a:solidFill>
                <a:schemeClr val="bg1"/>
              </a:solidFill>
            </a:endParaRPr>
          </a:p>
        </p:txBody>
      </p:sp>
      <p:cxnSp>
        <p:nvCxnSpPr>
          <p:cNvPr id="78" name="Straight Connector 77"/>
          <p:cNvCxnSpPr/>
          <p:nvPr/>
        </p:nvCxnSpPr>
        <p:spPr>
          <a:xfrm>
            <a:off x="5791200" y="434585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79" name="TextBox 78"/>
          <p:cNvSpPr txBox="1"/>
          <p:nvPr/>
        </p:nvSpPr>
        <p:spPr>
          <a:xfrm>
            <a:off x="5867400" y="417562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63" name="Rectangle 62"/>
          <p:cNvSpPr/>
          <p:nvPr/>
        </p:nvSpPr>
        <p:spPr>
          <a:xfrm>
            <a:off x="7543800" y="1155282"/>
            <a:ext cx="91440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cut/>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2" name="Rectangle 1"/>
          <p:cNvSpPr/>
          <p:nvPr/>
        </p:nvSpPr>
        <p:spPr>
          <a:xfrm>
            <a:off x="2286000" y="48220"/>
            <a:ext cx="4572000" cy="1384995"/>
          </a:xfrm>
          <a:prstGeom prst="rect">
            <a:avLst/>
          </a:prstGeom>
        </p:spPr>
        <p:txBody>
          <a:bodyPr>
            <a:spAutoFit/>
          </a:bodyPr>
          <a:lstStyle/>
          <a:p>
            <a:pPr lvl="0" fontAlgn="base">
              <a:spcBef>
                <a:spcPct val="0"/>
              </a:spcBef>
              <a:spcAft>
                <a:spcPct val="0"/>
              </a:spcAft>
            </a:pPr>
            <a:r>
              <a:rPr lang="en-US" sz="1200" b="1" dirty="0" smtClean="0">
                <a:solidFill>
                  <a:schemeClr val="bg1"/>
                </a:solidFill>
                <a:latin typeface="Arial" pitchFamily="34" charset="0"/>
                <a:ea typeface="Times New Roman" pitchFamily="18" charset="0"/>
                <a:cs typeface="Arial" pitchFamily="34" charset="0"/>
              </a:rPr>
              <a:t>Naming of </a:t>
            </a:r>
            <a:r>
              <a:rPr lang="en-US" sz="1200" b="1" dirty="0" err="1" smtClean="0">
                <a:solidFill>
                  <a:schemeClr val="bg1"/>
                </a:solidFill>
                <a:latin typeface="Arial" pitchFamily="34" charset="0"/>
                <a:ea typeface="Times New Roman" pitchFamily="18" charset="0"/>
                <a:cs typeface="Arial" pitchFamily="34" charset="0"/>
              </a:rPr>
              <a:t>Ketone</a:t>
            </a:r>
            <a:r>
              <a:rPr lang="en-US" sz="1200" b="1" dirty="0" smtClean="0">
                <a:solidFill>
                  <a:schemeClr val="bg1"/>
                </a:solidFill>
                <a:latin typeface="Arial" pitchFamily="34" charset="0"/>
                <a:ea typeface="Times New Roman" pitchFamily="18" charset="0"/>
                <a:cs typeface="Arial" pitchFamily="34" charset="0"/>
              </a:rPr>
              <a:t> (−CO−):</a:t>
            </a:r>
            <a:endParaRPr lang="en-US" sz="1200" b="1" dirty="0" smtClean="0">
              <a:solidFill>
                <a:schemeClr val="bg1"/>
              </a:solidFill>
              <a:latin typeface="Cambria" pitchFamily="18" charset="0"/>
              <a:ea typeface="Times New Roman" pitchFamily="18" charset="0"/>
              <a:cs typeface="Times New Roman" pitchFamily="18" charset="0"/>
            </a:endParaRPr>
          </a:p>
          <a:p>
            <a:pPr lvl="0" eaLnBrk="0" fontAlgn="base" hangingPunct="0">
              <a:spcBef>
                <a:spcPct val="0"/>
              </a:spcBef>
              <a:spcAft>
                <a:spcPct val="0"/>
              </a:spcAft>
            </a:pPr>
            <a:r>
              <a:rPr lang="en-US" sz="1200" b="1" dirty="0" smtClean="0">
                <a:solidFill>
                  <a:schemeClr val="bg1"/>
                </a:solidFill>
                <a:latin typeface="Arial" pitchFamily="34" charset="0"/>
                <a:ea typeface="Times New Roman" pitchFamily="18" charset="0"/>
                <a:cs typeface="Arial" pitchFamily="34" charset="0"/>
              </a:rPr>
              <a:t>Example:</a:t>
            </a:r>
            <a:r>
              <a:rPr lang="en-US" sz="1200" dirty="0" smtClean="0">
                <a:solidFill>
                  <a:schemeClr val="bg1"/>
                </a:solidFill>
                <a:latin typeface="Arial" pitchFamily="34" charset="0"/>
                <a:ea typeface="Times New Roman" pitchFamily="18" charset="0"/>
                <a:cs typeface="Arial" pitchFamily="34" charset="0"/>
              </a:rPr>
              <a:t> CH</a:t>
            </a:r>
            <a:r>
              <a:rPr lang="en-US" sz="1200" baseline="-30000" dirty="0" smtClean="0">
                <a:solidFill>
                  <a:schemeClr val="bg1"/>
                </a:solidFill>
                <a:latin typeface="Arial" pitchFamily="34" charset="0"/>
                <a:ea typeface="Times New Roman" pitchFamily="18" charset="0"/>
                <a:cs typeface="Arial" pitchFamily="34" charset="0"/>
              </a:rPr>
              <a:t>3</a:t>
            </a:r>
            <a:r>
              <a:rPr lang="en-US" sz="1200" dirty="0" smtClean="0">
                <a:solidFill>
                  <a:schemeClr val="bg1"/>
                </a:solidFill>
                <a:latin typeface="Arial" pitchFamily="34" charset="0"/>
                <a:ea typeface="Times New Roman" pitchFamily="18" charset="0"/>
                <a:cs typeface="Arial" pitchFamily="34" charset="0"/>
              </a:rPr>
              <a:t>−CO−CH</a:t>
            </a:r>
            <a:r>
              <a:rPr lang="en-US" sz="1200" baseline="-30000" dirty="0" smtClean="0">
                <a:solidFill>
                  <a:schemeClr val="bg1"/>
                </a:solidFill>
                <a:latin typeface="Arial" pitchFamily="34" charset="0"/>
                <a:ea typeface="Times New Roman" pitchFamily="18" charset="0"/>
                <a:cs typeface="Arial" pitchFamily="34" charset="0"/>
              </a:rPr>
              <a:t>3</a:t>
            </a:r>
            <a:endParaRPr lang="en-US" sz="1200" dirty="0" smtClean="0">
              <a:solidFill>
                <a:schemeClr val="bg1"/>
              </a:solidFill>
              <a:latin typeface="Arial" pitchFamily="34" charset="0"/>
              <a:ea typeface="Times New Roman" pitchFamily="18" charset="0"/>
              <a:cs typeface="Arial" pitchFamily="34" charset="0"/>
            </a:endParaRPr>
          </a:p>
          <a:p>
            <a:pPr lvl="0" eaLnBrk="0" fontAlgn="base" hangingPunct="0">
              <a:spcBef>
                <a:spcPct val="0"/>
              </a:spcBef>
              <a:spcAft>
                <a:spcPct val="0"/>
              </a:spcAft>
            </a:pPr>
            <a:r>
              <a:rPr lang="en-US" sz="1200" dirty="0" smtClean="0">
                <a:solidFill>
                  <a:schemeClr val="bg1"/>
                </a:solidFill>
                <a:latin typeface="Arial" pitchFamily="34" charset="0"/>
                <a:ea typeface="Times New Roman" pitchFamily="18" charset="0"/>
                <a:cs typeface="Arial" pitchFamily="34" charset="0"/>
              </a:rPr>
              <a:t>Common name of this compound is </a:t>
            </a:r>
            <a:r>
              <a:rPr lang="en-US" sz="1200" dirty="0" err="1" smtClean="0">
                <a:solidFill>
                  <a:schemeClr val="bg1"/>
                </a:solidFill>
                <a:latin typeface="Arial" pitchFamily="34" charset="0"/>
                <a:ea typeface="Times New Roman" pitchFamily="18" charset="0"/>
                <a:cs typeface="Arial" pitchFamily="34" charset="0"/>
              </a:rPr>
              <a:t>dimethyl</a:t>
            </a:r>
            <a:r>
              <a:rPr lang="en-US" sz="1200" dirty="0" smtClean="0">
                <a:solidFill>
                  <a:schemeClr val="bg1"/>
                </a:solidFill>
                <a:latin typeface="Arial" pitchFamily="34" charset="0"/>
                <a:ea typeface="Times New Roman" pitchFamily="18" charset="0"/>
                <a:cs typeface="Arial" pitchFamily="34" charset="0"/>
              </a:rPr>
              <a:t> </a:t>
            </a:r>
            <a:r>
              <a:rPr lang="en-US" sz="1200" dirty="0" err="1" smtClean="0">
                <a:solidFill>
                  <a:schemeClr val="bg1"/>
                </a:solidFill>
                <a:latin typeface="Arial" pitchFamily="34" charset="0"/>
                <a:ea typeface="Times New Roman" pitchFamily="18" charset="0"/>
                <a:cs typeface="Arial" pitchFamily="34" charset="0"/>
              </a:rPr>
              <a:t>ketone</a:t>
            </a:r>
            <a:r>
              <a:rPr lang="en-US" sz="1200" dirty="0" smtClean="0">
                <a:solidFill>
                  <a:schemeClr val="bg1"/>
                </a:solidFill>
                <a:latin typeface="Arial" pitchFamily="34" charset="0"/>
                <a:ea typeface="Times New Roman" pitchFamily="18" charset="0"/>
                <a:cs typeface="Arial" pitchFamily="34" charset="0"/>
              </a:rPr>
              <a:t>. </a:t>
            </a:r>
          </a:p>
          <a:p>
            <a:pPr lvl="0" eaLnBrk="0" fontAlgn="base" hangingPunct="0">
              <a:spcBef>
                <a:spcPct val="0"/>
              </a:spcBef>
              <a:spcAft>
                <a:spcPct val="0"/>
              </a:spcAft>
            </a:pPr>
            <a:r>
              <a:rPr lang="en-US" sz="1200" dirty="0" smtClean="0">
                <a:solidFill>
                  <a:schemeClr val="bg1"/>
                </a:solidFill>
                <a:latin typeface="Arial" pitchFamily="34" charset="0"/>
                <a:ea typeface="Times New Roman" pitchFamily="18" charset="0"/>
                <a:cs typeface="Arial" pitchFamily="34" charset="0"/>
              </a:rPr>
              <a:t>It has three carbon atoms and functional group is </a:t>
            </a:r>
            <a:r>
              <a:rPr lang="en-US" sz="1200" dirty="0" err="1" smtClean="0">
                <a:solidFill>
                  <a:schemeClr val="bg1"/>
                </a:solidFill>
                <a:latin typeface="Arial" pitchFamily="34" charset="0"/>
                <a:ea typeface="Times New Roman" pitchFamily="18" charset="0"/>
                <a:cs typeface="Arial" pitchFamily="34" charset="0"/>
              </a:rPr>
              <a:t>ketone</a:t>
            </a:r>
            <a:r>
              <a:rPr lang="en-US" sz="1200" dirty="0" smtClean="0">
                <a:solidFill>
                  <a:schemeClr val="bg1"/>
                </a:solidFill>
                <a:latin typeface="Arial" pitchFamily="34" charset="0"/>
                <a:ea typeface="Times New Roman" pitchFamily="18" charset="0"/>
                <a:cs typeface="Arial" pitchFamily="34" charset="0"/>
              </a:rPr>
              <a:t>, hence its IUPAC name is </a:t>
            </a:r>
            <a:r>
              <a:rPr lang="en-US" sz="1200" dirty="0" err="1" smtClean="0">
                <a:solidFill>
                  <a:schemeClr val="bg1"/>
                </a:solidFill>
                <a:latin typeface="Arial" pitchFamily="34" charset="0"/>
                <a:ea typeface="Times New Roman" pitchFamily="18" charset="0"/>
                <a:cs typeface="Arial" pitchFamily="34" charset="0"/>
              </a:rPr>
              <a:t>propanone</a:t>
            </a:r>
            <a:r>
              <a:rPr lang="en-US" sz="1200" dirty="0" smtClean="0">
                <a:solidFill>
                  <a:schemeClr val="bg1"/>
                </a:solidFill>
                <a:latin typeface="Arial" pitchFamily="34" charset="0"/>
                <a:ea typeface="Times New Roman" pitchFamily="18" charset="0"/>
                <a:cs typeface="Arial" pitchFamily="34" charset="0"/>
              </a:rPr>
              <a:t>. </a:t>
            </a:r>
          </a:p>
          <a:p>
            <a:pPr lvl="0" eaLnBrk="0" fontAlgn="base" hangingPunct="0">
              <a:spcBef>
                <a:spcPct val="0"/>
              </a:spcBef>
              <a:spcAft>
                <a:spcPct val="0"/>
              </a:spcAft>
            </a:pPr>
            <a:r>
              <a:rPr lang="en-US" sz="1200" dirty="0" smtClean="0">
                <a:solidFill>
                  <a:schemeClr val="bg1"/>
                </a:solidFill>
                <a:latin typeface="Arial" pitchFamily="34" charset="0"/>
                <a:ea typeface="Times New Roman" pitchFamily="18" charset="0"/>
                <a:cs typeface="Arial" pitchFamily="34" charset="0"/>
              </a:rPr>
              <a:t>Structural formula of </a:t>
            </a:r>
            <a:r>
              <a:rPr lang="en-US" sz="1200" dirty="0" err="1" smtClean="0">
                <a:solidFill>
                  <a:schemeClr val="bg1"/>
                </a:solidFill>
                <a:latin typeface="Arial" pitchFamily="34" charset="0"/>
                <a:ea typeface="Times New Roman" pitchFamily="18" charset="0"/>
                <a:cs typeface="Arial" pitchFamily="34" charset="0"/>
              </a:rPr>
              <a:t>propanone</a:t>
            </a:r>
            <a:r>
              <a:rPr lang="en-US" sz="1200" dirty="0" smtClean="0">
                <a:solidFill>
                  <a:schemeClr val="bg1"/>
                </a:solidFill>
                <a:latin typeface="Arial" pitchFamily="34" charset="0"/>
                <a:ea typeface="Times New Roman" pitchFamily="18" charset="0"/>
                <a:cs typeface="Arial" pitchFamily="34" charset="0"/>
              </a:rPr>
              <a:t> is as follows:</a:t>
            </a:r>
          </a:p>
          <a:p>
            <a:pPr lvl="0" eaLnBrk="0" fontAlgn="base" hangingPunct="0">
              <a:spcBef>
                <a:spcPct val="0"/>
              </a:spcBef>
              <a:spcAft>
                <a:spcPct val="0"/>
              </a:spcAft>
            </a:pPr>
            <a:endParaRPr lang="en-US" sz="1200" dirty="0" smtClean="0">
              <a:solidFill>
                <a:schemeClr val="bg1"/>
              </a:solidFill>
              <a:latin typeface="Arial" pitchFamily="34" charset="0"/>
              <a:cs typeface="Arial" pitchFamily="34" charset="0"/>
            </a:endParaRPr>
          </a:p>
        </p:txBody>
      </p:sp>
      <p:pic>
        <p:nvPicPr>
          <p:cNvPr id="3" name="Picture 141" descr="structural formula of propanone"/>
          <p:cNvPicPr>
            <a:picLocks noChangeAspect="1" noChangeArrowheads="1"/>
          </p:cNvPicPr>
          <p:nvPr/>
        </p:nvPicPr>
        <p:blipFill>
          <a:blip r:embed="rId3"/>
          <a:srcRect/>
          <a:stretch>
            <a:fillRect/>
          </a:stretch>
        </p:blipFill>
        <p:spPr bwMode="auto">
          <a:xfrm>
            <a:off x="6705600" y="1581150"/>
            <a:ext cx="2124075" cy="1238250"/>
          </a:xfrm>
          <a:prstGeom prst="rect">
            <a:avLst/>
          </a:prstGeom>
          <a:noFill/>
        </p:spPr>
      </p:pic>
      <p:sp>
        <p:nvSpPr>
          <p:cNvPr id="7" name="TextBox 6"/>
          <p:cNvSpPr txBox="1"/>
          <p:nvPr/>
        </p:nvSpPr>
        <p:spPr>
          <a:xfrm>
            <a:off x="2961968" y="164384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8" name="Straight Connector 7"/>
          <p:cNvCxnSpPr/>
          <p:nvPr/>
        </p:nvCxnSpPr>
        <p:spPr>
          <a:xfrm rot="5400000" flipH="1" flipV="1">
            <a:off x="3054582" y="163505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9" name="Straight Connector 8"/>
          <p:cNvCxnSpPr/>
          <p:nvPr/>
        </p:nvCxnSpPr>
        <p:spPr>
          <a:xfrm rot="5400000" flipH="1" flipV="1">
            <a:off x="3048794" y="201605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10" name="TextBox 9"/>
          <p:cNvSpPr txBox="1"/>
          <p:nvPr/>
        </p:nvSpPr>
        <p:spPr>
          <a:xfrm>
            <a:off x="2961968" y="128618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11" name="TextBox 10"/>
          <p:cNvSpPr txBox="1"/>
          <p:nvPr/>
        </p:nvSpPr>
        <p:spPr>
          <a:xfrm>
            <a:off x="2952136" y="197014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12" name="Straight Connector 11"/>
          <p:cNvCxnSpPr/>
          <p:nvPr/>
        </p:nvCxnSpPr>
        <p:spPr>
          <a:xfrm>
            <a:off x="3256936" y="1827826"/>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3" name="TextBox 12"/>
          <p:cNvSpPr txBox="1"/>
          <p:nvPr/>
        </p:nvSpPr>
        <p:spPr>
          <a:xfrm>
            <a:off x="3342968" y="164384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14" name="TextBox 13"/>
          <p:cNvSpPr txBox="1"/>
          <p:nvPr/>
        </p:nvSpPr>
        <p:spPr>
          <a:xfrm>
            <a:off x="3342968" y="1286182"/>
            <a:ext cx="228600" cy="369332"/>
          </a:xfrm>
          <a:prstGeom prst="rect">
            <a:avLst/>
          </a:prstGeom>
          <a:noFill/>
        </p:spPr>
        <p:txBody>
          <a:bodyPr wrap="square" rtlCol="0">
            <a:spAutoFit/>
          </a:bodyPr>
          <a:lstStyle/>
          <a:p>
            <a:r>
              <a:rPr lang="en-US" b="1" dirty="0" smtClean="0">
                <a:solidFill>
                  <a:schemeClr val="bg1"/>
                </a:solidFill>
              </a:rPr>
              <a:t>O</a:t>
            </a:r>
            <a:endParaRPr lang="en-US" b="1" dirty="0">
              <a:solidFill>
                <a:schemeClr val="bg1"/>
              </a:solidFill>
            </a:endParaRPr>
          </a:p>
        </p:txBody>
      </p:sp>
      <p:cxnSp>
        <p:nvCxnSpPr>
          <p:cNvPr id="15" name="Straight Connector 14"/>
          <p:cNvCxnSpPr/>
          <p:nvPr/>
        </p:nvCxnSpPr>
        <p:spPr>
          <a:xfrm rot="5400000" flipH="1" flipV="1">
            <a:off x="3419962" y="1629516"/>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16" name="Straight Connector 15"/>
          <p:cNvCxnSpPr/>
          <p:nvPr/>
        </p:nvCxnSpPr>
        <p:spPr>
          <a:xfrm rot="5400000" flipH="1" flipV="1">
            <a:off x="3474910" y="1629516"/>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17" name="Straight Connector 16"/>
          <p:cNvCxnSpPr/>
          <p:nvPr/>
        </p:nvCxnSpPr>
        <p:spPr>
          <a:xfrm>
            <a:off x="3657600" y="181958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18" name="Straight Connector 17"/>
          <p:cNvCxnSpPr/>
          <p:nvPr/>
        </p:nvCxnSpPr>
        <p:spPr>
          <a:xfrm>
            <a:off x="2856272" y="181958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19" name="TextBox 18"/>
          <p:cNvSpPr txBox="1"/>
          <p:nvPr/>
        </p:nvSpPr>
        <p:spPr>
          <a:xfrm>
            <a:off x="2608008" y="164014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0" name="TextBox 19"/>
          <p:cNvSpPr txBox="1"/>
          <p:nvPr/>
        </p:nvSpPr>
        <p:spPr>
          <a:xfrm>
            <a:off x="3743632" y="164751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21" name="Straight Connector 20"/>
          <p:cNvCxnSpPr/>
          <p:nvPr/>
        </p:nvCxnSpPr>
        <p:spPr>
          <a:xfrm rot="5400000" flipH="1" flipV="1">
            <a:off x="3826414" y="163505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22" name="TextBox 21"/>
          <p:cNvSpPr txBox="1"/>
          <p:nvPr/>
        </p:nvSpPr>
        <p:spPr>
          <a:xfrm>
            <a:off x="3733800" y="128618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23" name="Straight Connector 22"/>
          <p:cNvCxnSpPr/>
          <p:nvPr/>
        </p:nvCxnSpPr>
        <p:spPr>
          <a:xfrm rot="5400000" flipH="1" flipV="1">
            <a:off x="3840290" y="204738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24" name="TextBox 23"/>
          <p:cNvSpPr txBox="1"/>
          <p:nvPr/>
        </p:nvSpPr>
        <p:spPr>
          <a:xfrm>
            <a:off x="3733800" y="20500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25" name="Straight Connector 24"/>
          <p:cNvCxnSpPr/>
          <p:nvPr/>
        </p:nvCxnSpPr>
        <p:spPr>
          <a:xfrm>
            <a:off x="4038600" y="181958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26" name="TextBox 25"/>
          <p:cNvSpPr txBox="1"/>
          <p:nvPr/>
        </p:nvSpPr>
        <p:spPr>
          <a:xfrm>
            <a:off x="4114800" y="166718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27" name="Rectangle 26"/>
          <p:cNvSpPr/>
          <p:nvPr/>
        </p:nvSpPr>
        <p:spPr>
          <a:xfrm>
            <a:off x="914400" y="2495550"/>
            <a:ext cx="4572000" cy="1200329"/>
          </a:xfrm>
          <a:prstGeom prst="rect">
            <a:avLst/>
          </a:prstGeom>
        </p:spPr>
        <p:txBody>
          <a:bodyPr>
            <a:spAutoFit/>
          </a:bodyPr>
          <a:lstStyle/>
          <a:p>
            <a:pPr lvl="0" fontAlgn="base">
              <a:spcBef>
                <a:spcPct val="0"/>
              </a:spcBef>
              <a:spcAft>
                <a:spcPct val="0"/>
              </a:spcAft>
            </a:pPr>
            <a:r>
              <a:rPr lang="en-US" sz="1200" b="1" dirty="0" smtClean="0">
                <a:solidFill>
                  <a:schemeClr val="bg1"/>
                </a:solidFill>
                <a:latin typeface="Arial" pitchFamily="34" charset="0"/>
                <a:ea typeface="Times New Roman" pitchFamily="18" charset="0"/>
                <a:cs typeface="Arial" pitchFamily="34" charset="0"/>
              </a:rPr>
              <a:t>Example:</a:t>
            </a:r>
            <a:r>
              <a:rPr lang="en-US" sz="1200" dirty="0" smtClean="0">
                <a:solidFill>
                  <a:schemeClr val="bg1"/>
                </a:solidFill>
                <a:latin typeface="Arial" pitchFamily="34" charset="0"/>
                <a:ea typeface="Times New Roman" pitchFamily="18" charset="0"/>
                <a:cs typeface="Arial" pitchFamily="34" charset="0"/>
              </a:rPr>
              <a:t> C</a:t>
            </a:r>
            <a:r>
              <a:rPr lang="en-US" sz="1200" baseline="-30000" dirty="0" smtClean="0">
                <a:solidFill>
                  <a:schemeClr val="bg1"/>
                </a:solidFill>
                <a:latin typeface="Arial" pitchFamily="34" charset="0"/>
                <a:ea typeface="Times New Roman" pitchFamily="18" charset="0"/>
                <a:cs typeface="Arial" pitchFamily="34" charset="0"/>
              </a:rPr>
              <a:t>2</a:t>
            </a:r>
            <a:r>
              <a:rPr lang="en-US" sz="1200" dirty="0" smtClean="0">
                <a:solidFill>
                  <a:schemeClr val="bg1"/>
                </a:solidFill>
                <a:latin typeface="Arial" pitchFamily="34" charset="0"/>
                <a:ea typeface="Times New Roman" pitchFamily="18" charset="0"/>
                <a:cs typeface="Arial" pitchFamily="34" charset="0"/>
              </a:rPr>
              <a:t>H</a:t>
            </a:r>
            <a:r>
              <a:rPr lang="en-US" sz="1200" baseline="-30000" dirty="0" smtClean="0">
                <a:solidFill>
                  <a:schemeClr val="bg1"/>
                </a:solidFill>
                <a:latin typeface="Arial" pitchFamily="34" charset="0"/>
                <a:ea typeface="Times New Roman" pitchFamily="18" charset="0"/>
                <a:cs typeface="Arial" pitchFamily="34" charset="0"/>
              </a:rPr>
              <a:t>5</a:t>
            </a:r>
            <a:r>
              <a:rPr lang="en-US" sz="1200" dirty="0" smtClean="0">
                <a:solidFill>
                  <a:schemeClr val="bg1"/>
                </a:solidFill>
                <a:latin typeface="Arial" pitchFamily="34" charset="0"/>
                <a:ea typeface="Times New Roman" pitchFamily="18" charset="0"/>
                <a:cs typeface="Arial" pitchFamily="34" charset="0"/>
              </a:rPr>
              <a:t>−CO−C</a:t>
            </a:r>
            <a:r>
              <a:rPr lang="en-US" sz="1200" baseline="-30000" dirty="0" smtClean="0">
                <a:solidFill>
                  <a:schemeClr val="bg1"/>
                </a:solidFill>
                <a:latin typeface="Arial" pitchFamily="34" charset="0"/>
                <a:ea typeface="Times New Roman" pitchFamily="18" charset="0"/>
                <a:cs typeface="Arial" pitchFamily="34" charset="0"/>
              </a:rPr>
              <a:t>2</a:t>
            </a:r>
            <a:r>
              <a:rPr lang="en-US" sz="1200" dirty="0" smtClean="0">
                <a:solidFill>
                  <a:schemeClr val="bg1"/>
                </a:solidFill>
                <a:latin typeface="Arial" pitchFamily="34" charset="0"/>
                <a:ea typeface="Times New Roman" pitchFamily="18" charset="0"/>
                <a:cs typeface="Arial" pitchFamily="34" charset="0"/>
              </a:rPr>
              <a:t>H</a:t>
            </a:r>
            <a:r>
              <a:rPr lang="en-US" sz="1200" baseline="-30000" dirty="0" smtClean="0">
                <a:solidFill>
                  <a:schemeClr val="bg1"/>
                </a:solidFill>
                <a:latin typeface="Arial" pitchFamily="34" charset="0"/>
                <a:ea typeface="Times New Roman" pitchFamily="18" charset="0"/>
                <a:cs typeface="Arial" pitchFamily="34" charset="0"/>
              </a:rPr>
              <a:t>5</a:t>
            </a:r>
            <a:endParaRPr lang="en-US" sz="1200" dirty="0" smtClean="0">
              <a:solidFill>
                <a:schemeClr val="bg1"/>
              </a:solidFill>
              <a:latin typeface="Arial" pitchFamily="34" charset="0"/>
              <a:ea typeface="Times New Roman" pitchFamily="18" charset="0"/>
              <a:cs typeface="Arial" pitchFamily="34" charset="0"/>
            </a:endParaRPr>
          </a:p>
          <a:p>
            <a:pPr lvl="0" eaLnBrk="0" fontAlgn="base" hangingPunct="0">
              <a:spcBef>
                <a:spcPct val="0"/>
              </a:spcBef>
              <a:spcAft>
                <a:spcPct val="0"/>
              </a:spcAft>
            </a:pPr>
            <a:r>
              <a:rPr lang="en-US" sz="1200" dirty="0" smtClean="0">
                <a:solidFill>
                  <a:schemeClr val="bg1"/>
                </a:solidFill>
                <a:latin typeface="Arial" pitchFamily="34" charset="0"/>
                <a:ea typeface="Times New Roman" pitchFamily="18" charset="0"/>
                <a:cs typeface="Arial" pitchFamily="34" charset="0"/>
              </a:rPr>
              <a:t>Common name of this compound is </a:t>
            </a:r>
            <a:r>
              <a:rPr lang="en-US" sz="1200" dirty="0" err="1" smtClean="0">
                <a:solidFill>
                  <a:schemeClr val="bg1"/>
                </a:solidFill>
                <a:latin typeface="Arial" pitchFamily="34" charset="0"/>
                <a:ea typeface="Times New Roman" pitchFamily="18" charset="0"/>
                <a:cs typeface="Arial" pitchFamily="34" charset="0"/>
              </a:rPr>
              <a:t>dethyl</a:t>
            </a:r>
            <a:r>
              <a:rPr lang="en-US" sz="1200" dirty="0" smtClean="0">
                <a:solidFill>
                  <a:schemeClr val="bg1"/>
                </a:solidFill>
                <a:latin typeface="Arial" pitchFamily="34" charset="0"/>
                <a:ea typeface="Times New Roman" pitchFamily="18" charset="0"/>
                <a:cs typeface="Arial" pitchFamily="34" charset="0"/>
              </a:rPr>
              <a:t> </a:t>
            </a:r>
            <a:r>
              <a:rPr lang="en-US" sz="1200" dirty="0" err="1" smtClean="0">
                <a:solidFill>
                  <a:schemeClr val="bg1"/>
                </a:solidFill>
                <a:latin typeface="Arial" pitchFamily="34" charset="0"/>
                <a:ea typeface="Times New Roman" pitchFamily="18" charset="0"/>
                <a:cs typeface="Arial" pitchFamily="34" charset="0"/>
              </a:rPr>
              <a:t>ketone</a:t>
            </a:r>
            <a:r>
              <a:rPr lang="en-US" sz="1200" dirty="0" smtClean="0">
                <a:solidFill>
                  <a:schemeClr val="bg1"/>
                </a:solidFill>
                <a:latin typeface="Arial" pitchFamily="34" charset="0"/>
                <a:ea typeface="Times New Roman" pitchFamily="18" charset="0"/>
                <a:cs typeface="Arial" pitchFamily="34" charset="0"/>
              </a:rPr>
              <a:t>.</a:t>
            </a:r>
          </a:p>
          <a:p>
            <a:pPr lvl="0" eaLnBrk="0" fontAlgn="base" hangingPunct="0">
              <a:spcBef>
                <a:spcPct val="0"/>
              </a:spcBef>
              <a:spcAft>
                <a:spcPct val="0"/>
              </a:spcAft>
            </a:pPr>
            <a:r>
              <a:rPr lang="en-US" sz="1200" dirty="0" smtClean="0">
                <a:solidFill>
                  <a:schemeClr val="bg1"/>
                </a:solidFill>
                <a:latin typeface="Arial" pitchFamily="34" charset="0"/>
                <a:ea typeface="Times New Roman" pitchFamily="18" charset="0"/>
                <a:cs typeface="Arial" pitchFamily="34" charset="0"/>
              </a:rPr>
              <a:t> It has five carbon atoms and functional group is </a:t>
            </a:r>
            <a:r>
              <a:rPr lang="en-US" sz="1200" dirty="0" err="1" smtClean="0">
                <a:solidFill>
                  <a:schemeClr val="bg1"/>
                </a:solidFill>
                <a:latin typeface="Arial" pitchFamily="34" charset="0"/>
                <a:ea typeface="Times New Roman" pitchFamily="18" charset="0"/>
                <a:cs typeface="Arial" pitchFamily="34" charset="0"/>
              </a:rPr>
              <a:t>ketone</a:t>
            </a:r>
            <a:r>
              <a:rPr lang="en-US" sz="1200" dirty="0" smtClean="0">
                <a:solidFill>
                  <a:schemeClr val="bg1"/>
                </a:solidFill>
                <a:latin typeface="Arial" pitchFamily="34" charset="0"/>
                <a:ea typeface="Times New Roman" pitchFamily="18" charset="0"/>
                <a:cs typeface="Arial" pitchFamily="34" charset="0"/>
              </a:rPr>
              <a:t>, hence its IUPAC name is </a:t>
            </a:r>
            <a:r>
              <a:rPr lang="en-US" sz="1200" dirty="0" err="1" smtClean="0">
                <a:solidFill>
                  <a:schemeClr val="bg1"/>
                </a:solidFill>
                <a:latin typeface="Arial" pitchFamily="34" charset="0"/>
                <a:ea typeface="Times New Roman" pitchFamily="18" charset="0"/>
                <a:cs typeface="Arial" pitchFamily="34" charset="0"/>
              </a:rPr>
              <a:t>pentnone</a:t>
            </a:r>
            <a:r>
              <a:rPr lang="en-US" sz="1200" dirty="0" smtClean="0">
                <a:solidFill>
                  <a:schemeClr val="bg1"/>
                </a:solidFill>
                <a:latin typeface="Arial" pitchFamily="34" charset="0"/>
                <a:ea typeface="Times New Roman" pitchFamily="18" charset="0"/>
                <a:cs typeface="Arial" pitchFamily="34" charset="0"/>
              </a:rPr>
              <a:t>. </a:t>
            </a:r>
          </a:p>
          <a:p>
            <a:pPr lvl="0" eaLnBrk="0" fontAlgn="base" hangingPunct="0">
              <a:spcBef>
                <a:spcPct val="0"/>
              </a:spcBef>
              <a:spcAft>
                <a:spcPct val="0"/>
              </a:spcAft>
            </a:pPr>
            <a:r>
              <a:rPr lang="en-US" sz="1200" dirty="0" smtClean="0">
                <a:solidFill>
                  <a:schemeClr val="bg1"/>
                </a:solidFill>
                <a:latin typeface="Arial" pitchFamily="34" charset="0"/>
                <a:ea typeface="Times New Roman" pitchFamily="18" charset="0"/>
                <a:cs typeface="Arial" pitchFamily="34" charset="0"/>
              </a:rPr>
              <a:t>Following is the structural formula of </a:t>
            </a:r>
            <a:r>
              <a:rPr lang="en-US" sz="1200" dirty="0" err="1" smtClean="0">
                <a:solidFill>
                  <a:schemeClr val="bg1"/>
                </a:solidFill>
                <a:latin typeface="Arial" pitchFamily="34" charset="0"/>
                <a:ea typeface="Times New Roman" pitchFamily="18" charset="0"/>
                <a:cs typeface="Arial" pitchFamily="34" charset="0"/>
              </a:rPr>
              <a:t>pentanone</a:t>
            </a:r>
            <a:r>
              <a:rPr lang="en-US" sz="1200" dirty="0" smtClean="0">
                <a:solidFill>
                  <a:schemeClr val="bg1"/>
                </a:solidFill>
                <a:latin typeface="Arial" pitchFamily="34" charset="0"/>
                <a:ea typeface="Times New Roman" pitchFamily="18" charset="0"/>
                <a:cs typeface="Arial" pitchFamily="34" charset="0"/>
              </a:rPr>
              <a:t>:</a:t>
            </a:r>
          </a:p>
          <a:p>
            <a:pPr lvl="0" eaLnBrk="0" fontAlgn="base" hangingPunct="0">
              <a:spcBef>
                <a:spcPct val="0"/>
              </a:spcBef>
              <a:spcAft>
                <a:spcPct val="0"/>
              </a:spcAft>
            </a:pPr>
            <a:endParaRPr lang="en-US" sz="1200" dirty="0" smtClean="0">
              <a:solidFill>
                <a:schemeClr val="bg1"/>
              </a:solidFill>
              <a:latin typeface="Arial" pitchFamily="34" charset="0"/>
              <a:cs typeface="Arial" pitchFamily="34" charset="0"/>
            </a:endParaRPr>
          </a:p>
        </p:txBody>
      </p:sp>
      <p:sp>
        <p:nvSpPr>
          <p:cNvPr id="49" name="TextBox 48"/>
          <p:cNvSpPr txBox="1"/>
          <p:nvPr/>
        </p:nvSpPr>
        <p:spPr>
          <a:xfrm>
            <a:off x="1496960" y="408591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50" name="Straight Connector 49"/>
          <p:cNvCxnSpPr/>
          <p:nvPr/>
        </p:nvCxnSpPr>
        <p:spPr>
          <a:xfrm rot="5400000" flipH="1" flipV="1">
            <a:off x="1589574" y="407712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51" name="Straight Connector 50"/>
          <p:cNvCxnSpPr/>
          <p:nvPr/>
        </p:nvCxnSpPr>
        <p:spPr>
          <a:xfrm rot="5400000" flipH="1" flipV="1">
            <a:off x="1583786" y="445812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52" name="TextBox 51"/>
          <p:cNvSpPr txBox="1"/>
          <p:nvPr/>
        </p:nvSpPr>
        <p:spPr>
          <a:xfrm>
            <a:off x="1496960" y="372825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53" name="TextBox 52"/>
          <p:cNvSpPr txBox="1"/>
          <p:nvPr/>
        </p:nvSpPr>
        <p:spPr>
          <a:xfrm>
            <a:off x="1487128" y="44122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54" name="Straight Connector 53"/>
          <p:cNvCxnSpPr/>
          <p:nvPr/>
        </p:nvCxnSpPr>
        <p:spPr>
          <a:xfrm>
            <a:off x="1391264" y="426165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55" name="TextBox 54"/>
          <p:cNvSpPr txBox="1"/>
          <p:nvPr/>
        </p:nvSpPr>
        <p:spPr>
          <a:xfrm>
            <a:off x="1143000" y="408221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56" name="TextBox 55"/>
          <p:cNvSpPr txBox="1"/>
          <p:nvPr/>
        </p:nvSpPr>
        <p:spPr>
          <a:xfrm>
            <a:off x="1905000" y="408591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57" name="Straight Connector 56"/>
          <p:cNvCxnSpPr/>
          <p:nvPr/>
        </p:nvCxnSpPr>
        <p:spPr>
          <a:xfrm rot="5400000" flipH="1" flipV="1">
            <a:off x="1997614" y="407712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cxnSp>
        <p:nvCxnSpPr>
          <p:cNvPr id="58" name="Straight Connector 57"/>
          <p:cNvCxnSpPr/>
          <p:nvPr/>
        </p:nvCxnSpPr>
        <p:spPr>
          <a:xfrm rot="5400000" flipH="1" flipV="1">
            <a:off x="1991826" y="445812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59" name="TextBox 58"/>
          <p:cNvSpPr txBox="1"/>
          <p:nvPr/>
        </p:nvSpPr>
        <p:spPr>
          <a:xfrm>
            <a:off x="1905000" y="3728254"/>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
        <p:nvSpPr>
          <p:cNvPr id="60" name="TextBox 59"/>
          <p:cNvSpPr txBox="1"/>
          <p:nvPr/>
        </p:nvSpPr>
        <p:spPr>
          <a:xfrm>
            <a:off x="1895168" y="44122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61" name="Straight Connector 60"/>
          <p:cNvCxnSpPr/>
          <p:nvPr/>
        </p:nvCxnSpPr>
        <p:spPr>
          <a:xfrm>
            <a:off x="1799304" y="4261654"/>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62" name="TextBox 61"/>
          <p:cNvSpPr txBox="1"/>
          <p:nvPr/>
        </p:nvSpPr>
        <p:spPr>
          <a:xfrm>
            <a:off x="2286000" y="4072414"/>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sp>
        <p:nvSpPr>
          <p:cNvPr id="63" name="TextBox 62"/>
          <p:cNvSpPr txBox="1"/>
          <p:nvPr/>
        </p:nvSpPr>
        <p:spPr>
          <a:xfrm>
            <a:off x="2286000" y="3714750"/>
            <a:ext cx="228600" cy="369332"/>
          </a:xfrm>
          <a:prstGeom prst="rect">
            <a:avLst/>
          </a:prstGeom>
          <a:noFill/>
        </p:spPr>
        <p:txBody>
          <a:bodyPr wrap="square" rtlCol="0">
            <a:spAutoFit/>
          </a:bodyPr>
          <a:lstStyle/>
          <a:p>
            <a:r>
              <a:rPr lang="en-US" b="1" dirty="0" smtClean="0">
                <a:solidFill>
                  <a:schemeClr val="bg1"/>
                </a:solidFill>
              </a:rPr>
              <a:t>O</a:t>
            </a:r>
            <a:endParaRPr lang="en-US" b="1" dirty="0">
              <a:solidFill>
                <a:schemeClr val="bg1"/>
              </a:solidFill>
            </a:endParaRPr>
          </a:p>
        </p:txBody>
      </p:sp>
      <p:cxnSp>
        <p:nvCxnSpPr>
          <p:cNvPr id="64" name="Straight Connector 63"/>
          <p:cNvCxnSpPr/>
          <p:nvPr/>
        </p:nvCxnSpPr>
        <p:spPr>
          <a:xfrm rot="5400000" flipH="1" flipV="1">
            <a:off x="2362994" y="4058084"/>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65" name="Straight Connector 64"/>
          <p:cNvCxnSpPr/>
          <p:nvPr/>
        </p:nvCxnSpPr>
        <p:spPr>
          <a:xfrm rot="5400000" flipH="1" flipV="1">
            <a:off x="2417942" y="4058084"/>
            <a:ext cx="152400" cy="1588"/>
          </a:xfrm>
          <a:prstGeom prst="line">
            <a:avLst/>
          </a:prstGeom>
          <a:ln>
            <a:solidFill>
              <a:schemeClr val="bg1"/>
            </a:solidFill>
          </a:ln>
        </p:spPr>
        <p:style>
          <a:lnRef idx="1">
            <a:schemeClr val="dk1"/>
          </a:lnRef>
          <a:fillRef idx="0">
            <a:schemeClr val="dk1"/>
          </a:fillRef>
          <a:effectRef idx="0">
            <a:schemeClr val="dk1"/>
          </a:effectRef>
          <a:fontRef idx="minor">
            <a:schemeClr val="tx1"/>
          </a:fontRef>
        </p:style>
      </p:cxnSp>
      <p:cxnSp>
        <p:nvCxnSpPr>
          <p:cNvPr id="66" name="Straight Connector 65"/>
          <p:cNvCxnSpPr/>
          <p:nvPr/>
        </p:nvCxnSpPr>
        <p:spPr>
          <a:xfrm>
            <a:off x="2600632" y="424815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67" name="TextBox 66"/>
          <p:cNvSpPr txBox="1"/>
          <p:nvPr/>
        </p:nvSpPr>
        <p:spPr>
          <a:xfrm>
            <a:off x="2686664" y="4076086"/>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68" name="Straight Connector 67"/>
          <p:cNvCxnSpPr/>
          <p:nvPr/>
        </p:nvCxnSpPr>
        <p:spPr>
          <a:xfrm rot="5400000" flipH="1" flipV="1">
            <a:off x="2769446" y="4063624"/>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69" name="TextBox 68"/>
          <p:cNvSpPr txBox="1"/>
          <p:nvPr/>
        </p:nvSpPr>
        <p:spPr>
          <a:xfrm>
            <a:off x="2676832" y="3714750"/>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70" name="Straight Connector 69"/>
          <p:cNvCxnSpPr/>
          <p:nvPr/>
        </p:nvCxnSpPr>
        <p:spPr>
          <a:xfrm rot="5400000" flipH="1" flipV="1">
            <a:off x="2783322" y="447595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71" name="TextBox 70"/>
          <p:cNvSpPr txBox="1"/>
          <p:nvPr/>
        </p:nvSpPr>
        <p:spPr>
          <a:xfrm>
            <a:off x="2676832" y="4478586"/>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72" name="Straight Connector 71"/>
          <p:cNvCxnSpPr/>
          <p:nvPr/>
        </p:nvCxnSpPr>
        <p:spPr>
          <a:xfrm>
            <a:off x="2180304" y="425798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cxnSp>
        <p:nvCxnSpPr>
          <p:cNvPr id="73" name="Straight Connector 72"/>
          <p:cNvCxnSpPr/>
          <p:nvPr/>
        </p:nvCxnSpPr>
        <p:spPr>
          <a:xfrm>
            <a:off x="2971800" y="4257982"/>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74" name="TextBox 73"/>
          <p:cNvSpPr txBox="1"/>
          <p:nvPr/>
        </p:nvSpPr>
        <p:spPr>
          <a:xfrm>
            <a:off x="3057832" y="4085918"/>
            <a:ext cx="228600" cy="369332"/>
          </a:xfrm>
          <a:prstGeom prst="rect">
            <a:avLst/>
          </a:prstGeom>
          <a:noFill/>
        </p:spPr>
        <p:txBody>
          <a:bodyPr wrap="square" rtlCol="0">
            <a:spAutoFit/>
          </a:bodyPr>
          <a:lstStyle/>
          <a:p>
            <a:r>
              <a:rPr lang="en-US" b="1" dirty="0" smtClean="0">
                <a:solidFill>
                  <a:schemeClr val="bg1"/>
                </a:solidFill>
              </a:rPr>
              <a:t>C</a:t>
            </a:r>
            <a:endParaRPr lang="en-US" b="1" dirty="0">
              <a:solidFill>
                <a:schemeClr val="bg1"/>
              </a:solidFill>
            </a:endParaRPr>
          </a:p>
        </p:txBody>
      </p:sp>
      <p:cxnSp>
        <p:nvCxnSpPr>
          <p:cNvPr id="75" name="Straight Connector 74"/>
          <p:cNvCxnSpPr/>
          <p:nvPr/>
        </p:nvCxnSpPr>
        <p:spPr>
          <a:xfrm rot="5400000" flipH="1" flipV="1">
            <a:off x="3140614" y="4073456"/>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76" name="TextBox 75"/>
          <p:cNvSpPr txBox="1"/>
          <p:nvPr/>
        </p:nvSpPr>
        <p:spPr>
          <a:xfrm>
            <a:off x="3048000" y="3724582"/>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77" name="Straight Connector 76"/>
          <p:cNvCxnSpPr/>
          <p:nvPr/>
        </p:nvCxnSpPr>
        <p:spPr>
          <a:xfrm rot="5400000" flipH="1" flipV="1">
            <a:off x="3154490" y="4485788"/>
            <a:ext cx="152400" cy="1588"/>
          </a:xfrm>
          <a:prstGeom prst="line">
            <a:avLst/>
          </a:prstGeom>
          <a:ln>
            <a:solidFill>
              <a:schemeClr val="bg1"/>
            </a:solidFill>
          </a:ln>
        </p:spPr>
        <p:style>
          <a:lnRef idx="3">
            <a:schemeClr val="dk1"/>
          </a:lnRef>
          <a:fillRef idx="0">
            <a:schemeClr val="dk1"/>
          </a:fillRef>
          <a:effectRef idx="2">
            <a:schemeClr val="dk1"/>
          </a:effectRef>
          <a:fontRef idx="minor">
            <a:schemeClr val="tx1"/>
          </a:fontRef>
        </p:style>
      </p:cxnSp>
      <p:sp>
        <p:nvSpPr>
          <p:cNvPr id="78" name="TextBox 77"/>
          <p:cNvSpPr txBox="1"/>
          <p:nvPr/>
        </p:nvSpPr>
        <p:spPr>
          <a:xfrm>
            <a:off x="3048000" y="448841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cxnSp>
        <p:nvCxnSpPr>
          <p:cNvPr id="79" name="Straight Connector 78"/>
          <p:cNvCxnSpPr/>
          <p:nvPr/>
        </p:nvCxnSpPr>
        <p:spPr>
          <a:xfrm>
            <a:off x="3352800" y="4248150"/>
            <a:ext cx="152400" cy="1588"/>
          </a:xfrm>
          <a:prstGeom prst="line">
            <a:avLst/>
          </a:prstGeom>
          <a:ln>
            <a:solidFill>
              <a:schemeClr val="bg1"/>
            </a:solidFill>
          </a:ln>
        </p:spPr>
        <p:style>
          <a:lnRef idx="2">
            <a:schemeClr val="dk1"/>
          </a:lnRef>
          <a:fillRef idx="0">
            <a:schemeClr val="dk1"/>
          </a:fillRef>
          <a:effectRef idx="1">
            <a:schemeClr val="dk1"/>
          </a:effectRef>
          <a:fontRef idx="minor">
            <a:schemeClr val="tx1"/>
          </a:fontRef>
        </p:style>
      </p:cxnSp>
      <p:sp>
        <p:nvSpPr>
          <p:cNvPr id="80" name="TextBox 79"/>
          <p:cNvSpPr txBox="1"/>
          <p:nvPr/>
        </p:nvSpPr>
        <p:spPr>
          <a:xfrm>
            <a:off x="3429000" y="4058878"/>
            <a:ext cx="228600" cy="369332"/>
          </a:xfrm>
          <a:prstGeom prst="rect">
            <a:avLst/>
          </a:prstGeom>
          <a:noFill/>
        </p:spPr>
        <p:txBody>
          <a:bodyPr wrap="square" rtlCol="0">
            <a:spAutoFit/>
          </a:bodyPr>
          <a:lstStyle/>
          <a:p>
            <a:r>
              <a:rPr lang="en-US" b="1" dirty="0" smtClean="0">
                <a:solidFill>
                  <a:schemeClr val="bg1"/>
                </a:solidFill>
              </a:rPr>
              <a:t>H</a:t>
            </a:r>
            <a:endParaRPr lang="en-US" b="1" dirty="0">
              <a:solidFill>
                <a:schemeClr val="bg1"/>
              </a:solidFill>
            </a:endParaRPr>
          </a:p>
        </p:txBody>
      </p:sp>
    </p:spTree>
  </p:cSld>
  <p:clrMapOvr>
    <a:masterClrMapping/>
  </p:clrMapOvr>
  <p:transition spd="slow">
    <p:cut/>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2" name="Rectangle 1"/>
          <p:cNvSpPr/>
          <p:nvPr/>
        </p:nvSpPr>
        <p:spPr>
          <a:xfrm>
            <a:off x="2362200" y="666750"/>
            <a:ext cx="6248400" cy="3139321"/>
          </a:xfrm>
          <a:prstGeom prst="rect">
            <a:avLst/>
          </a:prstGeom>
        </p:spPr>
        <p:txBody>
          <a:bodyPr wrap="square">
            <a:spAutoFit/>
          </a:bodyPr>
          <a:lstStyle/>
          <a:p>
            <a:r>
              <a:rPr lang="en-US" sz="2800" b="1" dirty="0" smtClean="0">
                <a:solidFill>
                  <a:schemeClr val="bg1"/>
                </a:solidFill>
              </a:rPr>
              <a:t>Homologous Series:</a:t>
            </a:r>
          </a:p>
          <a:p>
            <a:endParaRPr lang="en-US" sz="1400" b="1" dirty="0" smtClean="0">
              <a:solidFill>
                <a:schemeClr val="bg1"/>
              </a:solidFill>
            </a:endParaRPr>
          </a:p>
          <a:p>
            <a:pPr marL="171450" indent="-171450">
              <a:buFont typeface="Wingdings" pitchFamily="2" charset="2"/>
              <a:buChar char="Ø"/>
            </a:pPr>
            <a:r>
              <a:rPr lang="en-US" sz="1200" dirty="0" smtClean="0">
                <a:solidFill>
                  <a:schemeClr val="bg1"/>
                </a:solidFill>
              </a:rPr>
              <a:t>Series of compounds with same general formula and functional group is known as homologous series. </a:t>
            </a:r>
          </a:p>
          <a:p>
            <a:pPr marL="171450" indent="-171450">
              <a:buFont typeface="Wingdings" pitchFamily="2" charset="2"/>
              <a:buChar char="Ø"/>
            </a:pPr>
            <a:endParaRPr lang="en-US" sz="1200" dirty="0" smtClean="0">
              <a:solidFill>
                <a:schemeClr val="bg1"/>
              </a:solidFill>
            </a:endParaRPr>
          </a:p>
          <a:p>
            <a:pPr marL="171450" indent="-171450">
              <a:buFont typeface="Wingdings" pitchFamily="2" charset="2"/>
              <a:buChar char="Ø"/>
            </a:pPr>
            <a:r>
              <a:rPr lang="en-US" sz="1200" dirty="0" smtClean="0">
                <a:solidFill>
                  <a:schemeClr val="bg1"/>
                </a:solidFill>
              </a:rPr>
              <a:t>Compounds belonging to the same homologous series show similar properties. </a:t>
            </a:r>
          </a:p>
          <a:p>
            <a:pPr marL="171450" indent="-171450">
              <a:buFont typeface="Wingdings" pitchFamily="2" charset="2"/>
              <a:buChar char="Ø"/>
            </a:pPr>
            <a:endParaRPr lang="en-US" sz="1200" dirty="0" smtClean="0">
              <a:solidFill>
                <a:schemeClr val="bg1"/>
              </a:solidFill>
            </a:endParaRPr>
          </a:p>
          <a:p>
            <a:pPr marL="171450" indent="-171450">
              <a:buFont typeface="Wingdings" pitchFamily="2" charset="2"/>
              <a:buChar char="Ø"/>
            </a:pPr>
            <a:r>
              <a:rPr lang="en-US" sz="1200" dirty="0" smtClean="0">
                <a:solidFill>
                  <a:schemeClr val="bg1"/>
                </a:solidFill>
              </a:rPr>
              <a:t>Compounds of homologous series differ by CH</a:t>
            </a:r>
            <a:r>
              <a:rPr lang="en-US" sz="1200" baseline="-25000" dirty="0" smtClean="0">
                <a:solidFill>
                  <a:schemeClr val="bg1"/>
                </a:solidFill>
              </a:rPr>
              <a:t>2</a:t>
            </a:r>
            <a:r>
              <a:rPr lang="en-US" sz="1200" dirty="0" smtClean="0">
                <a:solidFill>
                  <a:schemeClr val="bg1"/>
                </a:solidFill>
              </a:rPr>
              <a:t> from their consecutive members. </a:t>
            </a:r>
          </a:p>
          <a:p>
            <a:pPr marL="171450" indent="-171450">
              <a:buFont typeface="Wingdings" pitchFamily="2" charset="2"/>
              <a:buChar char="Ø"/>
            </a:pPr>
            <a:endParaRPr lang="en-US" sz="1200" dirty="0" smtClean="0">
              <a:solidFill>
                <a:schemeClr val="bg1"/>
              </a:solidFill>
            </a:endParaRPr>
          </a:p>
          <a:p>
            <a:pPr marL="171450" indent="-171450">
              <a:buFont typeface="Wingdings" pitchFamily="2" charset="2"/>
              <a:buChar char="Ø"/>
            </a:pPr>
            <a:r>
              <a:rPr lang="en-US" sz="1200" dirty="0" smtClean="0">
                <a:solidFill>
                  <a:schemeClr val="bg1"/>
                </a:solidFill>
              </a:rPr>
              <a:t>Each subsequent compound in a homologous series differs by 14 au. </a:t>
            </a:r>
          </a:p>
          <a:p>
            <a:pPr marL="171450" indent="-171450">
              <a:buFont typeface="Wingdings" pitchFamily="2" charset="2"/>
              <a:buChar char="Ø"/>
            </a:pPr>
            <a:endParaRPr lang="en-US" sz="1200" dirty="0" smtClean="0">
              <a:solidFill>
                <a:schemeClr val="bg1"/>
              </a:solidFill>
            </a:endParaRPr>
          </a:p>
          <a:p>
            <a:pPr marL="171450" indent="-171450">
              <a:buFont typeface="Wingdings" pitchFamily="2" charset="2"/>
              <a:buChar char="Ø"/>
            </a:pPr>
            <a:r>
              <a:rPr lang="en-US" sz="1200" dirty="0" smtClean="0">
                <a:solidFill>
                  <a:schemeClr val="bg1"/>
                </a:solidFill>
              </a:rPr>
              <a:t>Example: </a:t>
            </a:r>
            <a:r>
              <a:rPr lang="en-US" sz="1200" dirty="0" err="1" smtClean="0">
                <a:solidFill>
                  <a:schemeClr val="bg1"/>
                </a:solidFill>
              </a:rPr>
              <a:t>Alkanes</a:t>
            </a:r>
            <a:r>
              <a:rPr lang="en-US" sz="1200" dirty="0" smtClean="0">
                <a:solidFill>
                  <a:schemeClr val="bg1"/>
                </a:solidFill>
              </a:rPr>
              <a:t>; such as, Methane, Ethane, Propane, Butane, etc. belong to same homologous series.</a:t>
            </a:r>
          </a:p>
          <a:p>
            <a:endParaRPr lang="en-US" sz="1200" dirty="0" smtClean="0">
              <a:solidFill>
                <a:schemeClr val="bg1"/>
              </a:solidFill>
            </a:endParaRPr>
          </a:p>
          <a:p>
            <a:pPr algn="ctr"/>
            <a:endParaRPr lang="en-US" sz="1200" dirty="0">
              <a:solidFill>
                <a:schemeClr val="bg1"/>
              </a:solidFill>
            </a:endParaRPr>
          </a:p>
        </p:txBody>
      </p:sp>
    </p:spTree>
  </p:cSld>
  <p:clrMapOvr>
    <a:masterClrMapping/>
  </p:clrMapOvr>
  <p:transition spd="slow">
    <p:cut/>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2" name="Rectangle 1"/>
          <p:cNvSpPr/>
          <p:nvPr/>
        </p:nvSpPr>
        <p:spPr>
          <a:xfrm>
            <a:off x="2133600" y="742950"/>
            <a:ext cx="5943600" cy="2062103"/>
          </a:xfrm>
          <a:prstGeom prst="rect">
            <a:avLst/>
          </a:prstGeom>
        </p:spPr>
        <p:txBody>
          <a:bodyPr wrap="square">
            <a:spAutoFit/>
          </a:bodyPr>
          <a:lstStyle/>
          <a:p>
            <a:pPr lvl="0" fontAlgn="base">
              <a:spcBef>
                <a:spcPct val="0"/>
              </a:spcBef>
              <a:spcAft>
                <a:spcPct val="0"/>
              </a:spcAft>
            </a:pPr>
            <a:r>
              <a:rPr lang="en-US" sz="1600" b="1" dirty="0" smtClean="0">
                <a:solidFill>
                  <a:schemeClr val="bg1"/>
                </a:solidFill>
                <a:latin typeface="Arial" pitchFamily="34" charset="0"/>
                <a:ea typeface="Times New Roman" pitchFamily="18" charset="0"/>
                <a:cs typeface="Arial" pitchFamily="34" charset="0"/>
              </a:rPr>
              <a:t>Chemical Properties of Carbon Compounds</a:t>
            </a:r>
          </a:p>
          <a:p>
            <a:pPr lvl="0" fontAlgn="base">
              <a:spcBef>
                <a:spcPct val="0"/>
              </a:spcBef>
              <a:spcAft>
                <a:spcPct val="0"/>
              </a:spcAft>
            </a:pPr>
            <a:endParaRPr lang="en-US" sz="16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400" b="1" dirty="0" smtClean="0">
                <a:solidFill>
                  <a:srgbClr val="FF0000"/>
                </a:solidFill>
                <a:latin typeface="Arial" pitchFamily="34" charset="0"/>
                <a:ea typeface="Times New Roman" pitchFamily="18" charset="0"/>
                <a:cs typeface="Arial" pitchFamily="34" charset="0"/>
              </a:rPr>
              <a:t>Combustion Reaction:</a:t>
            </a:r>
            <a:r>
              <a:rPr lang="en-US" sz="1400" dirty="0" smtClean="0">
                <a:solidFill>
                  <a:schemeClr val="bg1"/>
                </a:solidFill>
                <a:latin typeface="Calibri"/>
                <a:ea typeface="Times New Roman" pitchFamily="18" charset="0"/>
                <a:cs typeface="Arial" pitchFamily="34" charset="0"/>
              </a:rPr>
              <a:t> </a:t>
            </a:r>
            <a:r>
              <a:rPr lang="en-US" sz="1400" dirty="0" smtClean="0">
                <a:solidFill>
                  <a:schemeClr val="bg1"/>
                </a:solidFill>
                <a:latin typeface="Arial" pitchFamily="34" charset="0"/>
                <a:ea typeface="Times New Roman" pitchFamily="18" charset="0"/>
                <a:cs typeface="Arial" pitchFamily="34" charset="0"/>
              </a:rPr>
              <a:t>Carbon and carbon compounds gives carbon dioxide, vapor, heat and light on burning in air. </a:t>
            </a:r>
          </a:p>
          <a:p>
            <a:pPr lvl="0" eaLnBrk="0" fontAlgn="base" hangingPunct="0">
              <a:spcBef>
                <a:spcPct val="0"/>
              </a:spcBef>
              <a:spcAft>
                <a:spcPct val="0"/>
              </a:spcAft>
            </a:pPr>
            <a:endParaRPr lang="en-US" sz="14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400" i="1" dirty="0" smtClean="0">
                <a:solidFill>
                  <a:schemeClr val="bg1"/>
                </a:solidFill>
                <a:latin typeface="Calibri" pitchFamily="34" charset="0"/>
                <a:ea typeface="Times New Roman" pitchFamily="18" charset="0"/>
                <a:cs typeface="Times New Roman" pitchFamily="18" charset="0"/>
              </a:rPr>
              <a:t>C + O</a:t>
            </a:r>
            <a:r>
              <a:rPr lang="en-US" sz="1400" i="1" baseline="-30000" dirty="0" smtClean="0">
                <a:solidFill>
                  <a:schemeClr val="bg1"/>
                </a:solidFill>
                <a:latin typeface="Calibri" pitchFamily="34" charset="0"/>
                <a:ea typeface="Times New Roman" pitchFamily="18" charset="0"/>
                <a:cs typeface="Times New Roman" pitchFamily="18" charset="0"/>
              </a:rPr>
              <a:t>2</a:t>
            </a:r>
            <a:r>
              <a:rPr lang="en-US" sz="1400" i="1" dirty="0" smtClean="0">
                <a:solidFill>
                  <a:schemeClr val="bg1"/>
                </a:solidFill>
                <a:latin typeface="Calibri" pitchFamily="34" charset="0"/>
                <a:ea typeface="Times New Roman" pitchFamily="18" charset="0"/>
                <a:cs typeface="Times New Roman" pitchFamily="18" charset="0"/>
              </a:rPr>
              <a:t> </a:t>
            </a:r>
            <a:r>
              <a:rPr lang="en-US" sz="1400" i="1" dirty="0" smtClean="0">
                <a:solidFill>
                  <a:schemeClr val="bg1"/>
                </a:solidFill>
                <a:latin typeface="Calibri" pitchFamily="34" charset="0"/>
                <a:ea typeface="Times New Roman" pitchFamily="18" charset="0"/>
                <a:cs typeface="Cambria Math" pitchFamily="18" charset="0"/>
              </a:rPr>
              <a:t>⇨</a:t>
            </a:r>
            <a:r>
              <a:rPr lang="en-US" sz="1400" i="1" dirty="0" smtClean="0">
                <a:solidFill>
                  <a:schemeClr val="bg1"/>
                </a:solidFill>
                <a:latin typeface="Calibri" pitchFamily="34" charset="0"/>
                <a:ea typeface="Times New Roman" pitchFamily="18" charset="0"/>
                <a:cs typeface="Times New Roman" pitchFamily="18" charset="0"/>
              </a:rPr>
              <a:t> CO</a:t>
            </a:r>
            <a:r>
              <a:rPr lang="en-US" sz="1400" i="1" baseline="-30000" dirty="0" smtClean="0">
                <a:solidFill>
                  <a:schemeClr val="bg1"/>
                </a:solidFill>
                <a:latin typeface="Calibri" pitchFamily="34" charset="0"/>
                <a:ea typeface="Times New Roman" pitchFamily="18" charset="0"/>
                <a:cs typeface="Times New Roman" pitchFamily="18" charset="0"/>
              </a:rPr>
              <a:t>2</a:t>
            </a:r>
            <a:r>
              <a:rPr lang="en-US" sz="1400" i="1" dirty="0" smtClean="0">
                <a:solidFill>
                  <a:schemeClr val="bg1"/>
                </a:solidFill>
                <a:latin typeface="Calibri" pitchFamily="34" charset="0"/>
                <a:ea typeface="Times New Roman" pitchFamily="18" charset="0"/>
                <a:cs typeface="Times New Roman" pitchFamily="18" charset="0"/>
              </a:rPr>
              <a:t> + Heat + Light</a:t>
            </a:r>
            <a:endParaRPr lang="en-US" sz="14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400" i="1" dirty="0" smtClean="0">
                <a:solidFill>
                  <a:schemeClr val="bg1"/>
                </a:solidFill>
                <a:latin typeface="Calibri" pitchFamily="34" charset="0"/>
                <a:ea typeface="Times New Roman" pitchFamily="18" charset="0"/>
                <a:cs typeface="Times New Roman" pitchFamily="18" charset="0"/>
              </a:rPr>
              <a:t>CH</a:t>
            </a:r>
            <a:r>
              <a:rPr lang="en-US" sz="1400" i="1" baseline="-30000" dirty="0" smtClean="0">
                <a:solidFill>
                  <a:schemeClr val="bg1"/>
                </a:solidFill>
                <a:latin typeface="Calibri" pitchFamily="34" charset="0"/>
                <a:ea typeface="Times New Roman" pitchFamily="18" charset="0"/>
                <a:cs typeface="Times New Roman" pitchFamily="18" charset="0"/>
              </a:rPr>
              <a:t>4</a:t>
            </a:r>
            <a:r>
              <a:rPr lang="en-US" sz="1400" i="1" dirty="0" smtClean="0">
                <a:solidFill>
                  <a:schemeClr val="bg1"/>
                </a:solidFill>
                <a:latin typeface="Calibri" pitchFamily="34" charset="0"/>
                <a:ea typeface="Times New Roman" pitchFamily="18" charset="0"/>
                <a:cs typeface="Times New Roman" pitchFamily="18" charset="0"/>
              </a:rPr>
              <a:t> + 2O</a:t>
            </a:r>
            <a:r>
              <a:rPr lang="en-US" sz="1400" i="1" baseline="-30000" dirty="0" smtClean="0">
                <a:solidFill>
                  <a:schemeClr val="bg1"/>
                </a:solidFill>
                <a:latin typeface="Calibri" pitchFamily="34" charset="0"/>
                <a:ea typeface="Times New Roman" pitchFamily="18" charset="0"/>
                <a:cs typeface="Times New Roman" pitchFamily="18" charset="0"/>
              </a:rPr>
              <a:t>2</a:t>
            </a:r>
            <a:r>
              <a:rPr lang="en-US" sz="1400" i="1" dirty="0" smtClean="0">
                <a:solidFill>
                  <a:schemeClr val="bg1"/>
                </a:solidFill>
                <a:latin typeface="Calibri" pitchFamily="34" charset="0"/>
                <a:ea typeface="Times New Roman" pitchFamily="18" charset="0"/>
                <a:cs typeface="Times New Roman" pitchFamily="18" charset="0"/>
              </a:rPr>
              <a:t> </a:t>
            </a:r>
            <a:r>
              <a:rPr lang="en-US" sz="1400" i="1" dirty="0" smtClean="0">
                <a:solidFill>
                  <a:schemeClr val="bg1"/>
                </a:solidFill>
                <a:latin typeface="Calibri" pitchFamily="34" charset="0"/>
                <a:ea typeface="Times New Roman" pitchFamily="18" charset="0"/>
                <a:cs typeface="Cambria Math" pitchFamily="18" charset="0"/>
              </a:rPr>
              <a:t>⇨</a:t>
            </a:r>
            <a:r>
              <a:rPr lang="en-US" sz="1400" i="1" dirty="0" smtClean="0">
                <a:solidFill>
                  <a:schemeClr val="bg1"/>
                </a:solidFill>
                <a:latin typeface="Calibri" pitchFamily="34" charset="0"/>
                <a:ea typeface="Times New Roman" pitchFamily="18" charset="0"/>
                <a:cs typeface="Times New Roman" pitchFamily="18" charset="0"/>
              </a:rPr>
              <a:t> CO</a:t>
            </a:r>
            <a:r>
              <a:rPr lang="en-US" sz="1400" i="1" baseline="-30000" dirty="0" smtClean="0">
                <a:solidFill>
                  <a:schemeClr val="bg1"/>
                </a:solidFill>
                <a:latin typeface="Calibri" pitchFamily="34" charset="0"/>
                <a:ea typeface="Times New Roman" pitchFamily="18" charset="0"/>
                <a:cs typeface="Times New Roman" pitchFamily="18" charset="0"/>
              </a:rPr>
              <a:t>2</a:t>
            </a:r>
            <a:r>
              <a:rPr lang="en-US" sz="1400" i="1" dirty="0" smtClean="0">
                <a:solidFill>
                  <a:schemeClr val="bg1"/>
                </a:solidFill>
                <a:latin typeface="Calibri" pitchFamily="34" charset="0"/>
                <a:ea typeface="Times New Roman" pitchFamily="18" charset="0"/>
                <a:cs typeface="Times New Roman" pitchFamily="18" charset="0"/>
              </a:rPr>
              <a:t> + 2H</a:t>
            </a:r>
            <a:r>
              <a:rPr lang="en-US" sz="1400" i="1" baseline="-30000" dirty="0" smtClean="0">
                <a:solidFill>
                  <a:schemeClr val="bg1"/>
                </a:solidFill>
                <a:latin typeface="Calibri" pitchFamily="34" charset="0"/>
                <a:ea typeface="Times New Roman" pitchFamily="18" charset="0"/>
                <a:cs typeface="Times New Roman" pitchFamily="18" charset="0"/>
              </a:rPr>
              <a:t>2</a:t>
            </a:r>
            <a:r>
              <a:rPr lang="en-US" sz="1400" i="1" dirty="0" smtClean="0">
                <a:solidFill>
                  <a:schemeClr val="bg1"/>
                </a:solidFill>
                <a:latin typeface="Calibri" pitchFamily="34" charset="0"/>
                <a:ea typeface="Times New Roman" pitchFamily="18" charset="0"/>
                <a:cs typeface="Times New Roman" pitchFamily="18" charset="0"/>
              </a:rPr>
              <a:t>O + Heat + Light</a:t>
            </a:r>
            <a:endParaRPr lang="en-US" sz="14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400" i="1" dirty="0" smtClean="0">
                <a:solidFill>
                  <a:schemeClr val="bg1"/>
                </a:solidFill>
                <a:latin typeface="Calibri" pitchFamily="34" charset="0"/>
                <a:ea typeface="Times New Roman" pitchFamily="18" charset="0"/>
                <a:cs typeface="Times New Roman" pitchFamily="18" charset="0"/>
              </a:rPr>
              <a:t>CH</a:t>
            </a:r>
            <a:r>
              <a:rPr lang="en-US" sz="1400" i="1" baseline="-30000" dirty="0" smtClean="0">
                <a:solidFill>
                  <a:schemeClr val="bg1"/>
                </a:solidFill>
                <a:latin typeface="Calibri" pitchFamily="34" charset="0"/>
                <a:ea typeface="Times New Roman" pitchFamily="18" charset="0"/>
                <a:cs typeface="Times New Roman" pitchFamily="18" charset="0"/>
              </a:rPr>
              <a:t>3</a:t>
            </a:r>
            <a:r>
              <a:rPr lang="en-US" sz="1400" i="1" dirty="0" smtClean="0">
                <a:solidFill>
                  <a:schemeClr val="bg1"/>
                </a:solidFill>
                <a:latin typeface="Calibri" pitchFamily="34" charset="0"/>
                <a:ea typeface="Times New Roman" pitchFamily="18" charset="0"/>
                <a:cs typeface="Times New Roman" pitchFamily="18" charset="0"/>
              </a:rPr>
              <a:t>C</a:t>
            </a:r>
            <a:r>
              <a:rPr lang="en-US" sz="1400" i="1" baseline="-30000" dirty="0" smtClean="0">
                <a:solidFill>
                  <a:schemeClr val="bg1"/>
                </a:solidFill>
                <a:latin typeface="Calibri" pitchFamily="34" charset="0"/>
                <a:ea typeface="Times New Roman" pitchFamily="18" charset="0"/>
                <a:cs typeface="Times New Roman" pitchFamily="18" charset="0"/>
              </a:rPr>
              <a:t>2</a:t>
            </a:r>
            <a:r>
              <a:rPr lang="en-US" sz="1400" i="1" dirty="0" smtClean="0">
                <a:solidFill>
                  <a:schemeClr val="bg1"/>
                </a:solidFill>
                <a:latin typeface="Calibri" pitchFamily="34" charset="0"/>
                <a:ea typeface="Times New Roman" pitchFamily="18" charset="0"/>
                <a:cs typeface="Times New Roman" pitchFamily="18" charset="0"/>
              </a:rPr>
              <a:t>OH + O</a:t>
            </a:r>
            <a:r>
              <a:rPr lang="en-US" sz="1400" i="1" baseline="-30000" dirty="0" smtClean="0">
                <a:solidFill>
                  <a:schemeClr val="bg1"/>
                </a:solidFill>
                <a:latin typeface="Calibri" pitchFamily="34" charset="0"/>
                <a:ea typeface="Times New Roman" pitchFamily="18" charset="0"/>
                <a:cs typeface="Times New Roman" pitchFamily="18" charset="0"/>
              </a:rPr>
              <a:t>2</a:t>
            </a:r>
            <a:r>
              <a:rPr lang="en-US" sz="1400" i="1" dirty="0" smtClean="0">
                <a:solidFill>
                  <a:schemeClr val="bg1"/>
                </a:solidFill>
                <a:latin typeface="Calibri" pitchFamily="34" charset="0"/>
                <a:ea typeface="Times New Roman" pitchFamily="18" charset="0"/>
                <a:cs typeface="Times New Roman" pitchFamily="18" charset="0"/>
              </a:rPr>
              <a:t> </a:t>
            </a:r>
            <a:r>
              <a:rPr lang="en-US" sz="1400" i="1" dirty="0" smtClean="0">
                <a:solidFill>
                  <a:schemeClr val="bg1"/>
                </a:solidFill>
                <a:latin typeface="Calibri" pitchFamily="34" charset="0"/>
                <a:ea typeface="Times New Roman" pitchFamily="18" charset="0"/>
                <a:cs typeface="Cambria Math" pitchFamily="18" charset="0"/>
              </a:rPr>
              <a:t>⇨</a:t>
            </a:r>
            <a:r>
              <a:rPr lang="en-US" sz="1400" i="1" dirty="0" smtClean="0">
                <a:solidFill>
                  <a:schemeClr val="bg1"/>
                </a:solidFill>
                <a:latin typeface="Calibri" pitchFamily="34" charset="0"/>
                <a:ea typeface="Times New Roman" pitchFamily="18" charset="0"/>
                <a:cs typeface="Times New Roman" pitchFamily="18" charset="0"/>
              </a:rPr>
              <a:t> CO</a:t>
            </a:r>
            <a:r>
              <a:rPr lang="en-US" sz="1400" i="1" baseline="-30000" dirty="0" smtClean="0">
                <a:solidFill>
                  <a:schemeClr val="bg1"/>
                </a:solidFill>
                <a:latin typeface="Calibri" pitchFamily="34" charset="0"/>
                <a:ea typeface="Times New Roman" pitchFamily="18" charset="0"/>
                <a:cs typeface="Times New Roman" pitchFamily="18" charset="0"/>
              </a:rPr>
              <a:t>2</a:t>
            </a:r>
            <a:r>
              <a:rPr lang="en-US" sz="1400" i="1" dirty="0" smtClean="0">
                <a:solidFill>
                  <a:schemeClr val="bg1"/>
                </a:solidFill>
                <a:latin typeface="Calibri" pitchFamily="34" charset="0"/>
                <a:ea typeface="Times New Roman" pitchFamily="18" charset="0"/>
                <a:cs typeface="Times New Roman" pitchFamily="18" charset="0"/>
              </a:rPr>
              <a:t> + H</a:t>
            </a:r>
            <a:r>
              <a:rPr lang="en-US" sz="1400" i="1" baseline="-30000" dirty="0" smtClean="0">
                <a:solidFill>
                  <a:schemeClr val="bg1"/>
                </a:solidFill>
                <a:latin typeface="Calibri" pitchFamily="34" charset="0"/>
                <a:ea typeface="Times New Roman" pitchFamily="18" charset="0"/>
                <a:cs typeface="Times New Roman" pitchFamily="18" charset="0"/>
              </a:rPr>
              <a:t>2</a:t>
            </a:r>
            <a:r>
              <a:rPr lang="en-US" sz="1400" i="1" dirty="0" smtClean="0">
                <a:solidFill>
                  <a:schemeClr val="bg1"/>
                </a:solidFill>
                <a:latin typeface="Calibri" pitchFamily="34" charset="0"/>
                <a:ea typeface="Times New Roman" pitchFamily="18" charset="0"/>
                <a:cs typeface="Times New Roman" pitchFamily="18" charset="0"/>
              </a:rPr>
              <a:t>O + Heat + Light</a:t>
            </a:r>
            <a:endParaRPr lang="en-US" sz="1400" dirty="0" smtClean="0">
              <a:solidFill>
                <a:schemeClr val="bg1"/>
              </a:solidFill>
              <a:latin typeface="Arial" pitchFamily="34" charset="0"/>
              <a:cs typeface="Arial" pitchFamily="34" charset="0"/>
            </a:endParaRPr>
          </a:p>
          <a:p>
            <a:pPr lvl="0" eaLnBrk="0" fontAlgn="base" hangingPunct="0">
              <a:spcBef>
                <a:spcPct val="0"/>
              </a:spcBef>
              <a:spcAft>
                <a:spcPct val="0"/>
              </a:spcAft>
            </a:pPr>
            <a:endParaRPr lang="en-US" sz="1200" dirty="0" smtClean="0">
              <a:solidFill>
                <a:schemeClr val="bg1"/>
              </a:solidFill>
              <a:latin typeface="Arial" pitchFamily="34" charset="0"/>
              <a:cs typeface="Arial" pitchFamily="34" charset="0"/>
            </a:endParaRPr>
          </a:p>
        </p:txBody>
      </p:sp>
      <p:sp>
        <p:nvSpPr>
          <p:cNvPr id="3" name="Rectangle 2"/>
          <p:cNvSpPr/>
          <p:nvPr/>
        </p:nvSpPr>
        <p:spPr>
          <a:xfrm>
            <a:off x="2209800" y="2876550"/>
            <a:ext cx="4572000" cy="1384995"/>
          </a:xfrm>
          <a:prstGeom prst="rect">
            <a:avLst/>
          </a:prstGeom>
        </p:spPr>
        <p:txBody>
          <a:bodyPr>
            <a:spAutoFit/>
          </a:bodyPr>
          <a:lstStyle/>
          <a:p>
            <a:pPr lvl="0" fontAlgn="base">
              <a:spcBef>
                <a:spcPct val="0"/>
              </a:spcBef>
              <a:spcAft>
                <a:spcPct val="0"/>
              </a:spcAft>
            </a:pPr>
            <a:r>
              <a:rPr lang="en-US" sz="1400" dirty="0" smtClean="0">
                <a:solidFill>
                  <a:srgbClr val="FF0000"/>
                </a:solidFill>
                <a:latin typeface="Arial" pitchFamily="34" charset="0"/>
                <a:ea typeface="Times New Roman" pitchFamily="18" charset="0"/>
                <a:cs typeface="Arial" pitchFamily="34" charset="0"/>
              </a:rPr>
              <a:t>Oxidation:</a:t>
            </a:r>
            <a:endParaRPr lang="en-US" sz="1400" dirty="0" smtClean="0">
              <a:solidFill>
                <a:srgbClr val="FF0000"/>
              </a:solidFill>
              <a:latin typeface="Arial" pitchFamily="34" charset="0"/>
              <a:cs typeface="Arial" pitchFamily="34" charset="0"/>
            </a:endParaRP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In combustion reaction, carbon compounds are oxidized in the presence of oxygen. </a:t>
            </a:r>
          </a:p>
          <a:p>
            <a:pPr lvl="0" eaLnBrk="0" fontAlgn="base" hangingPunct="0">
              <a:spcBef>
                <a:spcPct val="0"/>
              </a:spcBef>
              <a:spcAft>
                <a:spcPct val="0"/>
              </a:spcAft>
            </a:pPr>
            <a:r>
              <a:rPr lang="en-US" sz="1400" dirty="0" smtClean="0">
                <a:solidFill>
                  <a:schemeClr val="bg1"/>
                </a:solidFill>
                <a:latin typeface="Arial" pitchFamily="34" charset="0"/>
                <a:ea typeface="Times New Roman" pitchFamily="18" charset="0"/>
                <a:cs typeface="Arial" pitchFamily="34" charset="0"/>
              </a:rPr>
              <a:t>The following example is different because alkaline KMnO4 is the oxidizing agent in this reaction.</a:t>
            </a:r>
            <a:endParaRPr lang="en-US" sz="14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400" i="1" dirty="0" smtClean="0">
                <a:solidFill>
                  <a:schemeClr val="bg1"/>
                </a:solidFill>
                <a:latin typeface="Calibri" pitchFamily="34" charset="0"/>
                <a:ea typeface="Times New Roman" pitchFamily="18" charset="0"/>
                <a:cs typeface="Times New Roman" pitchFamily="18" charset="0"/>
              </a:rPr>
              <a:t>CH</a:t>
            </a:r>
            <a:r>
              <a:rPr lang="en-US" sz="1400" i="1" baseline="-30000" dirty="0" smtClean="0">
                <a:solidFill>
                  <a:schemeClr val="bg1"/>
                </a:solidFill>
                <a:latin typeface="Calibri" pitchFamily="34" charset="0"/>
                <a:ea typeface="Times New Roman" pitchFamily="18" charset="0"/>
                <a:cs typeface="Times New Roman" pitchFamily="18" charset="0"/>
              </a:rPr>
              <a:t>3</a:t>
            </a:r>
            <a:r>
              <a:rPr lang="en-US" sz="1400" i="1" dirty="0" smtClean="0">
                <a:solidFill>
                  <a:schemeClr val="bg1"/>
                </a:solidFill>
                <a:latin typeface="Calibri" pitchFamily="34" charset="0"/>
                <a:ea typeface="Times New Roman" pitchFamily="18" charset="0"/>
                <a:cs typeface="Times New Roman" pitchFamily="18" charset="0"/>
              </a:rPr>
              <a:t>CH</a:t>
            </a:r>
            <a:r>
              <a:rPr lang="en-US" sz="1400" i="1" baseline="-30000" dirty="0" smtClean="0">
                <a:solidFill>
                  <a:schemeClr val="bg1"/>
                </a:solidFill>
                <a:latin typeface="Calibri" pitchFamily="34" charset="0"/>
                <a:ea typeface="Times New Roman" pitchFamily="18" charset="0"/>
                <a:cs typeface="Times New Roman" pitchFamily="18" charset="0"/>
              </a:rPr>
              <a:t>2</a:t>
            </a:r>
            <a:r>
              <a:rPr lang="en-US" sz="1400" i="1" dirty="0" smtClean="0">
                <a:solidFill>
                  <a:schemeClr val="bg1"/>
                </a:solidFill>
                <a:latin typeface="Calibri" pitchFamily="34" charset="0"/>
                <a:ea typeface="Times New Roman" pitchFamily="18" charset="0"/>
                <a:cs typeface="Times New Roman" pitchFamily="18" charset="0"/>
              </a:rPr>
              <a:t>OH + (Alkaline KMnO</a:t>
            </a:r>
            <a:r>
              <a:rPr lang="en-US" sz="1400" i="1" baseline="-30000" dirty="0" smtClean="0">
                <a:solidFill>
                  <a:schemeClr val="bg1"/>
                </a:solidFill>
                <a:latin typeface="Calibri" pitchFamily="34" charset="0"/>
                <a:ea typeface="Times New Roman" pitchFamily="18" charset="0"/>
                <a:cs typeface="Times New Roman" pitchFamily="18" charset="0"/>
              </a:rPr>
              <a:t>4</a:t>
            </a:r>
            <a:r>
              <a:rPr lang="en-US" sz="1400" i="1" dirty="0" smtClean="0">
                <a:solidFill>
                  <a:schemeClr val="bg1"/>
                </a:solidFill>
                <a:latin typeface="Calibri" pitchFamily="34" charset="0"/>
                <a:ea typeface="Times New Roman" pitchFamily="18" charset="0"/>
                <a:cs typeface="Times New Roman" pitchFamily="18" charset="0"/>
              </a:rPr>
              <a:t>/Acidified K</a:t>
            </a:r>
            <a:r>
              <a:rPr lang="en-US" sz="1400" i="1" baseline="-30000" dirty="0" smtClean="0">
                <a:solidFill>
                  <a:schemeClr val="bg1"/>
                </a:solidFill>
                <a:latin typeface="Calibri" pitchFamily="34" charset="0"/>
                <a:ea typeface="Times New Roman" pitchFamily="18" charset="0"/>
                <a:cs typeface="Times New Roman" pitchFamily="18" charset="0"/>
              </a:rPr>
              <a:t>2</a:t>
            </a:r>
            <a:r>
              <a:rPr lang="en-US" sz="1400" i="1" dirty="0" smtClean="0">
                <a:solidFill>
                  <a:schemeClr val="bg1"/>
                </a:solidFill>
                <a:latin typeface="Calibri" pitchFamily="34" charset="0"/>
                <a:ea typeface="Times New Roman" pitchFamily="18" charset="0"/>
                <a:cs typeface="Times New Roman" pitchFamily="18" charset="0"/>
              </a:rPr>
              <a:t>Cr</a:t>
            </a:r>
            <a:r>
              <a:rPr lang="en-US" sz="1400" i="1" baseline="-30000" dirty="0" smtClean="0">
                <a:solidFill>
                  <a:schemeClr val="bg1"/>
                </a:solidFill>
                <a:latin typeface="Calibri" pitchFamily="34" charset="0"/>
                <a:ea typeface="Times New Roman" pitchFamily="18" charset="0"/>
                <a:cs typeface="Times New Roman" pitchFamily="18" charset="0"/>
              </a:rPr>
              <a:t>2</a:t>
            </a:r>
            <a:r>
              <a:rPr lang="en-US" sz="1400" i="1" dirty="0" smtClean="0">
                <a:solidFill>
                  <a:schemeClr val="bg1"/>
                </a:solidFill>
                <a:latin typeface="Calibri" pitchFamily="34" charset="0"/>
                <a:ea typeface="Times New Roman" pitchFamily="18" charset="0"/>
                <a:cs typeface="Times New Roman" pitchFamily="18" charset="0"/>
              </a:rPr>
              <a:t>O</a:t>
            </a:r>
            <a:r>
              <a:rPr lang="en-US" sz="1400" i="1" baseline="-30000" dirty="0" smtClean="0">
                <a:solidFill>
                  <a:schemeClr val="bg1"/>
                </a:solidFill>
                <a:latin typeface="Calibri" pitchFamily="34" charset="0"/>
                <a:ea typeface="Times New Roman" pitchFamily="18" charset="0"/>
                <a:cs typeface="Times New Roman" pitchFamily="18" charset="0"/>
              </a:rPr>
              <a:t>7</a:t>
            </a:r>
            <a:r>
              <a:rPr lang="en-US" sz="1400" i="1" dirty="0" smtClean="0">
                <a:solidFill>
                  <a:schemeClr val="bg1"/>
                </a:solidFill>
                <a:latin typeface="Calibri" pitchFamily="34" charset="0"/>
                <a:ea typeface="Times New Roman" pitchFamily="18" charset="0"/>
                <a:cs typeface="Times New Roman" pitchFamily="18" charset="0"/>
              </a:rPr>
              <a:t>) </a:t>
            </a:r>
            <a:r>
              <a:rPr lang="en-US" sz="1400" i="1" dirty="0" smtClean="0">
                <a:solidFill>
                  <a:schemeClr val="bg1"/>
                </a:solidFill>
                <a:latin typeface="Calibri" pitchFamily="34" charset="0"/>
                <a:ea typeface="Times New Roman" pitchFamily="18" charset="0"/>
                <a:cs typeface="Cambria Math" pitchFamily="18" charset="0"/>
              </a:rPr>
              <a:t>⇨</a:t>
            </a:r>
            <a:r>
              <a:rPr lang="en-US" sz="1400" i="1" dirty="0" smtClean="0">
                <a:solidFill>
                  <a:schemeClr val="bg1"/>
                </a:solidFill>
                <a:latin typeface="Calibri" pitchFamily="34" charset="0"/>
                <a:ea typeface="Times New Roman" pitchFamily="18" charset="0"/>
                <a:cs typeface="Times New Roman" pitchFamily="18" charset="0"/>
              </a:rPr>
              <a:t> CH</a:t>
            </a:r>
            <a:r>
              <a:rPr lang="en-US" sz="1400" i="1" baseline="-30000" dirty="0" smtClean="0">
                <a:solidFill>
                  <a:schemeClr val="bg1"/>
                </a:solidFill>
                <a:latin typeface="Calibri" pitchFamily="34" charset="0"/>
                <a:ea typeface="Times New Roman" pitchFamily="18" charset="0"/>
                <a:cs typeface="Times New Roman" pitchFamily="18" charset="0"/>
              </a:rPr>
              <a:t>3</a:t>
            </a:r>
            <a:r>
              <a:rPr lang="en-US" sz="1400" i="1" dirty="0" smtClean="0">
                <a:solidFill>
                  <a:schemeClr val="bg1"/>
                </a:solidFill>
                <a:latin typeface="Calibri" pitchFamily="34" charset="0"/>
                <a:ea typeface="Times New Roman" pitchFamily="18" charset="0"/>
                <a:cs typeface="Times New Roman" pitchFamily="18" charset="0"/>
              </a:rPr>
              <a:t>COOH</a:t>
            </a:r>
            <a:endParaRPr lang="en-US" sz="1400" dirty="0" smtClean="0">
              <a:solidFill>
                <a:schemeClr val="bg1"/>
              </a:solidFill>
              <a:latin typeface="Arial" pitchFamily="34" charset="0"/>
              <a:cs typeface="Arial" pitchFamily="34" charset="0"/>
            </a:endParaRPr>
          </a:p>
        </p:txBody>
      </p:sp>
    </p:spTree>
  </p:cSld>
  <p:clrMapOvr>
    <a:masterClrMapping/>
  </p:clrMapOvr>
  <p:transition spd="slow">
    <p:cut/>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2" name="Rectangle 1"/>
          <p:cNvSpPr/>
          <p:nvPr/>
        </p:nvSpPr>
        <p:spPr>
          <a:xfrm>
            <a:off x="2209800" y="285750"/>
            <a:ext cx="6019800" cy="1477328"/>
          </a:xfrm>
          <a:prstGeom prst="rect">
            <a:avLst/>
          </a:prstGeom>
        </p:spPr>
        <p:txBody>
          <a:bodyPr wrap="square">
            <a:spAutoFit/>
          </a:bodyPr>
          <a:lstStyle/>
          <a:p>
            <a:pPr lvl="0" fontAlgn="base">
              <a:spcBef>
                <a:spcPct val="0"/>
              </a:spcBef>
              <a:spcAft>
                <a:spcPct val="0"/>
              </a:spcAft>
            </a:pPr>
            <a:r>
              <a:rPr lang="en-US" dirty="0" smtClean="0">
                <a:solidFill>
                  <a:srgbClr val="00B0F0"/>
                </a:solidFill>
                <a:latin typeface="Arial" pitchFamily="34" charset="0"/>
                <a:ea typeface="Times New Roman" pitchFamily="18" charset="0"/>
                <a:cs typeface="Arial" pitchFamily="34" charset="0"/>
              </a:rPr>
              <a:t>Addition Reaction:</a:t>
            </a:r>
          </a:p>
          <a:p>
            <a:pPr lvl="0" fontAlgn="base">
              <a:spcBef>
                <a:spcPct val="0"/>
              </a:spcBef>
              <a:spcAft>
                <a:spcPct val="0"/>
              </a:spcAft>
            </a:pPr>
            <a:endParaRPr lang="en-US" sz="1200" dirty="0" smtClean="0">
              <a:solidFill>
                <a:srgbClr val="00B0F0"/>
              </a:solidFill>
              <a:latin typeface="Arial" pitchFamily="34" charset="0"/>
              <a:cs typeface="Arial" pitchFamily="34" charset="0"/>
            </a:endParaRPr>
          </a:p>
          <a:p>
            <a:pPr lvl="0" eaLnBrk="0" fontAlgn="base" hangingPunct="0">
              <a:spcBef>
                <a:spcPct val="0"/>
              </a:spcBef>
              <a:spcAft>
                <a:spcPct val="0"/>
              </a:spcAft>
            </a:pPr>
            <a:r>
              <a:rPr lang="en-US" sz="1200" dirty="0" err="1" smtClean="0">
                <a:solidFill>
                  <a:schemeClr val="bg1"/>
                </a:solidFill>
                <a:latin typeface="Arial" pitchFamily="34" charset="0"/>
                <a:ea typeface="Times New Roman" pitchFamily="18" charset="0"/>
                <a:cs typeface="Arial" pitchFamily="34" charset="0"/>
              </a:rPr>
              <a:t>Ethene</a:t>
            </a:r>
            <a:r>
              <a:rPr lang="en-US" sz="1200" dirty="0" smtClean="0">
                <a:solidFill>
                  <a:schemeClr val="bg1"/>
                </a:solidFill>
                <a:latin typeface="Arial" pitchFamily="34" charset="0"/>
                <a:ea typeface="Times New Roman" pitchFamily="18" charset="0"/>
                <a:cs typeface="Arial" pitchFamily="34" charset="0"/>
              </a:rPr>
              <a:t> is converted into ethane when heated with the catalyst nickel.</a:t>
            </a:r>
          </a:p>
          <a:p>
            <a:pPr lvl="0" eaLnBrk="0" fontAlgn="base" hangingPunct="0">
              <a:spcBef>
                <a:spcPct val="0"/>
              </a:spcBef>
              <a:spcAft>
                <a:spcPct val="0"/>
              </a:spcAft>
            </a:pPr>
            <a:endParaRPr lang="en-US" sz="12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200" i="1" dirty="0" smtClean="0">
                <a:solidFill>
                  <a:schemeClr val="bg1"/>
                </a:solidFill>
                <a:latin typeface="Calibri" pitchFamily="34" charset="0"/>
                <a:ea typeface="Times New Roman" pitchFamily="18" charset="0"/>
                <a:cs typeface="Times New Roman" pitchFamily="18" charset="0"/>
              </a:rPr>
              <a:t>CH</a:t>
            </a:r>
            <a:r>
              <a:rPr lang="en-US" sz="1200" i="1" baseline="-30000" dirty="0" smtClean="0">
                <a:solidFill>
                  <a:schemeClr val="bg1"/>
                </a:solidFill>
                <a:latin typeface="Calibri" pitchFamily="34" charset="0"/>
                <a:ea typeface="Times New Roman" pitchFamily="18" charset="0"/>
                <a:cs typeface="Times New Roman" pitchFamily="18" charset="0"/>
              </a:rPr>
              <a:t>2</a:t>
            </a:r>
            <a:r>
              <a:rPr lang="en-US" sz="1200" i="1" dirty="0" smtClean="0">
                <a:solidFill>
                  <a:schemeClr val="bg1"/>
                </a:solidFill>
                <a:latin typeface="Calibri" pitchFamily="34" charset="0"/>
                <a:ea typeface="Times New Roman" pitchFamily="18" charset="0"/>
                <a:cs typeface="Times New Roman" pitchFamily="18" charset="0"/>
              </a:rPr>
              <a:t>=CH</a:t>
            </a:r>
            <a:r>
              <a:rPr lang="en-US" sz="1200" i="1" baseline="-30000" dirty="0" smtClean="0">
                <a:solidFill>
                  <a:schemeClr val="bg1"/>
                </a:solidFill>
                <a:latin typeface="Calibri" pitchFamily="34" charset="0"/>
                <a:ea typeface="Times New Roman" pitchFamily="18" charset="0"/>
                <a:cs typeface="Times New Roman" pitchFamily="18" charset="0"/>
              </a:rPr>
              <a:t>2</a:t>
            </a:r>
            <a:r>
              <a:rPr lang="en-US" sz="1200" i="1" dirty="0" smtClean="0">
                <a:solidFill>
                  <a:schemeClr val="bg1"/>
                </a:solidFill>
                <a:latin typeface="Calibri" pitchFamily="34" charset="0"/>
                <a:ea typeface="Times New Roman" pitchFamily="18" charset="0"/>
                <a:cs typeface="Times New Roman" pitchFamily="18" charset="0"/>
              </a:rPr>
              <a:t> + H</a:t>
            </a:r>
            <a:r>
              <a:rPr lang="en-US" sz="1200" i="1" baseline="-30000" dirty="0" smtClean="0">
                <a:solidFill>
                  <a:schemeClr val="bg1"/>
                </a:solidFill>
                <a:latin typeface="Calibri" pitchFamily="34" charset="0"/>
                <a:ea typeface="Times New Roman" pitchFamily="18" charset="0"/>
                <a:cs typeface="Times New Roman" pitchFamily="18" charset="0"/>
              </a:rPr>
              <a:t>2</a:t>
            </a:r>
            <a:r>
              <a:rPr lang="en-US" sz="1200" i="1" dirty="0" smtClean="0">
                <a:solidFill>
                  <a:schemeClr val="bg1"/>
                </a:solidFill>
                <a:latin typeface="Calibri" pitchFamily="34" charset="0"/>
                <a:ea typeface="Times New Roman" pitchFamily="18" charset="0"/>
                <a:cs typeface="Times New Roman" pitchFamily="18" charset="0"/>
              </a:rPr>
              <a:t> + (Nickel catalyst) </a:t>
            </a:r>
            <a:r>
              <a:rPr lang="en-US" sz="1200" i="1" dirty="0" smtClean="0">
                <a:solidFill>
                  <a:schemeClr val="bg1"/>
                </a:solidFill>
                <a:latin typeface="Calibri" pitchFamily="34" charset="0"/>
                <a:ea typeface="Times New Roman" pitchFamily="18" charset="0"/>
                <a:cs typeface="Cambria Math" pitchFamily="18" charset="0"/>
              </a:rPr>
              <a:t>⇨</a:t>
            </a:r>
            <a:r>
              <a:rPr lang="en-US" sz="1200" i="1" dirty="0" smtClean="0">
                <a:solidFill>
                  <a:schemeClr val="bg1"/>
                </a:solidFill>
                <a:latin typeface="Calibri" pitchFamily="34" charset="0"/>
                <a:ea typeface="Times New Roman" pitchFamily="18" charset="0"/>
                <a:cs typeface="Times New Roman" pitchFamily="18" charset="0"/>
              </a:rPr>
              <a:t> CH</a:t>
            </a:r>
            <a:r>
              <a:rPr lang="en-US" sz="1200" i="1" baseline="-30000" dirty="0" smtClean="0">
                <a:solidFill>
                  <a:schemeClr val="bg1"/>
                </a:solidFill>
                <a:latin typeface="Calibri" pitchFamily="34" charset="0"/>
                <a:ea typeface="Times New Roman" pitchFamily="18" charset="0"/>
                <a:cs typeface="Times New Roman" pitchFamily="18" charset="0"/>
              </a:rPr>
              <a:t>3</a:t>
            </a:r>
            <a:r>
              <a:rPr lang="en-US" sz="1200" i="1" dirty="0" smtClean="0">
                <a:solidFill>
                  <a:schemeClr val="bg1"/>
                </a:solidFill>
                <a:latin typeface="Calibri" pitchFamily="34" charset="0"/>
                <a:ea typeface="Times New Roman" pitchFamily="18" charset="0"/>
                <a:cs typeface="Times New Roman" pitchFamily="18" charset="0"/>
              </a:rPr>
              <a:t>−CH</a:t>
            </a:r>
            <a:r>
              <a:rPr lang="en-US" sz="1200" i="1" baseline="-30000" dirty="0" smtClean="0">
                <a:solidFill>
                  <a:schemeClr val="bg1"/>
                </a:solidFill>
                <a:latin typeface="Calibri" pitchFamily="34" charset="0"/>
                <a:ea typeface="Times New Roman" pitchFamily="18" charset="0"/>
                <a:cs typeface="Times New Roman" pitchFamily="18" charset="0"/>
              </a:rPr>
              <a:t>3</a:t>
            </a:r>
          </a:p>
          <a:p>
            <a:pPr lvl="0" eaLnBrk="0" fontAlgn="base" hangingPunct="0">
              <a:spcBef>
                <a:spcPct val="0"/>
              </a:spcBef>
              <a:spcAft>
                <a:spcPct val="0"/>
              </a:spcAft>
            </a:pPr>
            <a:endParaRPr lang="en-US" sz="12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200" dirty="0" smtClean="0">
                <a:solidFill>
                  <a:schemeClr val="bg1"/>
                </a:solidFill>
                <a:latin typeface="Arial" pitchFamily="34" charset="0"/>
                <a:ea typeface="Times New Roman" pitchFamily="18" charset="0"/>
                <a:cs typeface="Arial" pitchFamily="34" charset="0"/>
              </a:rPr>
              <a:t>When </a:t>
            </a:r>
            <a:r>
              <a:rPr lang="en-US" sz="1200" dirty="0" err="1" smtClean="0">
                <a:solidFill>
                  <a:schemeClr val="bg1"/>
                </a:solidFill>
                <a:latin typeface="Arial" pitchFamily="34" charset="0"/>
                <a:ea typeface="Times New Roman" pitchFamily="18" charset="0"/>
                <a:cs typeface="Arial" pitchFamily="34" charset="0"/>
              </a:rPr>
              <a:t>Ethene</a:t>
            </a:r>
            <a:r>
              <a:rPr lang="en-US" sz="1200" dirty="0" smtClean="0">
                <a:solidFill>
                  <a:schemeClr val="bg1"/>
                </a:solidFill>
                <a:latin typeface="Arial" pitchFamily="34" charset="0"/>
                <a:ea typeface="Times New Roman" pitchFamily="18" charset="0"/>
                <a:cs typeface="Arial" pitchFamily="34" charset="0"/>
              </a:rPr>
              <a:t> undergoes addition reaction with chlorine, it gives </a:t>
            </a:r>
            <a:r>
              <a:rPr lang="en-US" sz="1200" dirty="0" err="1" smtClean="0">
                <a:solidFill>
                  <a:schemeClr val="bg1"/>
                </a:solidFill>
                <a:latin typeface="Arial" pitchFamily="34" charset="0"/>
                <a:ea typeface="Times New Roman" pitchFamily="18" charset="0"/>
                <a:cs typeface="Arial" pitchFamily="34" charset="0"/>
              </a:rPr>
              <a:t>dichloroethane</a:t>
            </a:r>
            <a:r>
              <a:rPr lang="en-US" sz="1200" dirty="0" smtClean="0">
                <a:solidFill>
                  <a:schemeClr val="bg1"/>
                </a:solidFill>
                <a:latin typeface="Arial" pitchFamily="34" charset="0"/>
                <a:ea typeface="Times New Roman" pitchFamily="18" charset="0"/>
                <a:cs typeface="Arial" pitchFamily="34" charset="0"/>
              </a:rPr>
              <a:t>.</a:t>
            </a:r>
            <a:endParaRPr lang="en-US" sz="1200" dirty="0" smtClean="0">
              <a:solidFill>
                <a:schemeClr val="bg1"/>
              </a:solidFill>
              <a:latin typeface="Arial" pitchFamily="34" charset="0"/>
              <a:cs typeface="Arial" pitchFamily="34" charset="0"/>
            </a:endParaRPr>
          </a:p>
        </p:txBody>
      </p:sp>
      <p:pic>
        <p:nvPicPr>
          <p:cNvPr id="3" name="Picture 164" descr="addition reaction ethene and chlorine"/>
          <p:cNvPicPr>
            <a:picLocks noChangeAspect="1" noChangeArrowheads="1"/>
          </p:cNvPicPr>
          <p:nvPr/>
        </p:nvPicPr>
        <p:blipFill>
          <a:blip r:embed="rId3"/>
          <a:srcRect/>
          <a:stretch>
            <a:fillRect/>
          </a:stretch>
        </p:blipFill>
        <p:spPr bwMode="auto">
          <a:xfrm>
            <a:off x="2286000" y="1733550"/>
            <a:ext cx="4485154" cy="1143000"/>
          </a:xfrm>
          <a:prstGeom prst="rect">
            <a:avLst/>
          </a:prstGeom>
          <a:noFill/>
        </p:spPr>
      </p:pic>
      <p:sp>
        <p:nvSpPr>
          <p:cNvPr id="4" name="Rectangle 3"/>
          <p:cNvSpPr/>
          <p:nvPr/>
        </p:nvSpPr>
        <p:spPr>
          <a:xfrm>
            <a:off x="838200" y="3028950"/>
            <a:ext cx="7620000" cy="2339102"/>
          </a:xfrm>
          <a:prstGeom prst="rect">
            <a:avLst/>
          </a:prstGeom>
        </p:spPr>
        <p:txBody>
          <a:bodyPr wrap="square">
            <a:spAutoFit/>
          </a:bodyPr>
          <a:lstStyle/>
          <a:p>
            <a:pPr lvl="0" fontAlgn="base">
              <a:spcBef>
                <a:spcPct val="0"/>
              </a:spcBef>
              <a:spcAft>
                <a:spcPct val="0"/>
              </a:spcAft>
            </a:pPr>
            <a:r>
              <a:rPr lang="en-US" sz="1400" dirty="0" smtClean="0">
                <a:solidFill>
                  <a:srgbClr val="00B0F0"/>
                </a:solidFill>
                <a:latin typeface="Arial" pitchFamily="34" charset="0"/>
                <a:ea typeface="Times New Roman" pitchFamily="18" charset="0"/>
                <a:cs typeface="Arial" pitchFamily="34" charset="0"/>
              </a:rPr>
              <a:t>Substitution Reaction:</a:t>
            </a:r>
            <a:endParaRPr lang="en-US" sz="1400" dirty="0" smtClean="0">
              <a:solidFill>
                <a:srgbClr val="00B0F0"/>
              </a:solidFill>
              <a:latin typeface="Arial" pitchFamily="34" charset="0"/>
              <a:cs typeface="Arial" pitchFamily="34" charset="0"/>
            </a:endParaRPr>
          </a:p>
          <a:p>
            <a:pPr lvl="0" eaLnBrk="0" fontAlgn="base" hangingPunct="0">
              <a:spcBef>
                <a:spcPct val="0"/>
              </a:spcBef>
              <a:spcAft>
                <a:spcPct val="0"/>
              </a:spcAft>
            </a:pPr>
            <a:r>
              <a:rPr lang="en-US" sz="1200" dirty="0" smtClean="0">
                <a:solidFill>
                  <a:schemeClr val="bg1"/>
                </a:solidFill>
                <a:latin typeface="Arial" pitchFamily="34" charset="0"/>
                <a:ea typeface="Times New Roman" pitchFamily="18" charset="0"/>
                <a:cs typeface="Arial" pitchFamily="34" charset="0"/>
              </a:rPr>
              <a:t>Replacement of a functional group or any atom by another atom or functional group is known as substitution reaction.</a:t>
            </a:r>
          </a:p>
          <a:p>
            <a:pPr lvl="0" eaLnBrk="0" fontAlgn="base" hangingPunct="0">
              <a:spcBef>
                <a:spcPct val="0"/>
              </a:spcBef>
              <a:spcAft>
                <a:spcPct val="0"/>
              </a:spcAft>
            </a:pPr>
            <a:endParaRPr lang="en-US" sz="12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200" dirty="0" smtClean="0">
                <a:solidFill>
                  <a:schemeClr val="bg1"/>
                </a:solidFill>
                <a:latin typeface="Arial" pitchFamily="34" charset="0"/>
                <a:ea typeface="Times New Roman" pitchFamily="18" charset="0"/>
                <a:cs typeface="Arial" pitchFamily="34" charset="0"/>
              </a:rPr>
              <a:t>When methane reacts with chlorine gas in the presence of sunlight, it gives chloromethane and hydrogen chloride.</a:t>
            </a:r>
          </a:p>
          <a:p>
            <a:pPr lvl="0" eaLnBrk="0" fontAlgn="base" hangingPunct="0">
              <a:spcBef>
                <a:spcPct val="0"/>
              </a:spcBef>
              <a:spcAft>
                <a:spcPct val="0"/>
              </a:spcAft>
            </a:pPr>
            <a:endParaRPr lang="en-US" sz="12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200" i="1" dirty="0" smtClean="0">
                <a:solidFill>
                  <a:schemeClr val="bg1"/>
                </a:solidFill>
                <a:latin typeface="Calibri" pitchFamily="34" charset="0"/>
                <a:ea typeface="Times New Roman" pitchFamily="18" charset="0"/>
                <a:cs typeface="Times New Roman" pitchFamily="18" charset="0"/>
              </a:rPr>
              <a:t>CH</a:t>
            </a:r>
            <a:r>
              <a:rPr lang="en-US" sz="1200" i="1" baseline="-30000" dirty="0" smtClean="0">
                <a:solidFill>
                  <a:schemeClr val="bg1"/>
                </a:solidFill>
                <a:latin typeface="Calibri" pitchFamily="34" charset="0"/>
                <a:ea typeface="Times New Roman" pitchFamily="18" charset="0"/>
                <a:cs typeface="Times New Roman" pitchFamily="18" charset="0"/>
              </a:rPr>
              <a:t>4</a:t>
            </a:r>
            <a:r>
              <a:rPr lang="en-US" sz="1200" i="1" dirty="0" smtClean="0">
                <a:solidFill>
                  <a:schemeClr val="bg1"/>
                </a:solidFill>
                <a:latin typeface="Calibri" pitchFamily="34" charset="0"/>
                <a:ea typeface="Times New Roman" pitchFamily="18" charset="0"/>
                <a:cs typeface="Times New Roman" pitchFamily="18" charset="0"/>
              </a:rPr>
              <a:t> + Cl</a:t>
            </a:r>
            <a:r>
              <a:rPr lang="en-US" sz="1200" i="1" baseline="-30000" dirty="0" smtClean="0">
                <a:solidFill>
                  <a:schemeClr val="bg1"/>
                </a:solidFill>
                <a:latin typeface="Calibri" pitchFamily="34" charset="0"/>
                <a:ea typeface="Times New Roman" pitchFamily="18" charset="0"/>
                <a:cs typeface="Times New Roman" pitchFamily="18" charset="0"/>
              </a:rPr>
              <a:t>2</a:t>
            </a:r>
            <a:r>
              <a:rPr lang="en-US" sz="1200" i="1" dirty="0" smtClean="0">
                <a:solidFill>
                  <a:schemeClr val="bg1"/>
                </a:solidFill>
                <a:latin typeface="Calibri" pitchFamily="34" charset="0"/>
                <a:ea typeface="Times New Roman" pitchFamily="18" charset="0"/>
                <a:cs typeface="Times New Roman" pitchFamily="18" charset="0"/>
              </a:rPr>
              <a:t> + Sunlight </a:t>
            </a:r>
            <a:r>
              <a:rPr lang="en-US" sz="1200" i="1" dirty="0" smtClean="0">
                <a:solidFill>
                  <a:schemeClr val="bg1"/>
                </a:solidFill>
                <a:latin typeface="Calibri" pitchFamily="34" charset="0"/>
                <a:ea typeface="Times New Roman" pitchFamily="18" charset="0"/>
                <a:cs typeface="Cambria Math" pitchFamily="18" charset="0"/>
              </a:rPr>
              <a:t>⇨</a:t>
            </a:r>
            <a:r>
              <a:rPr lang="en-US" sz="1200" i="1" dirty="0" smtClean="0">
                <a:solidFill>
                  <a:schemeClr val="bg1"/>
                </a:solidFill>
                <a:latin typeface="Calibri" pitchFamily="34" charset="0"/>
                <a:ea typeface="Times New Roman" pitchFamily="18" charset="0"/>
                <a:cs typeface="Times New Roman" pitchFamily="18" charset="0"/>
              </a:rPr>
              <a:t> CH</a:t>
            </a:r>
            <a:r>
              <a:rPr lang="en-US" sz="1200" i="1" baseline="-30000" dirty="0" smtClean="0">
                <a:solidFill>
                  <a:schemeClr val="bg1"/>
                </a:solidFill>
                <a:latin typeface="Calibri" pitchFamily="34" charset="0"/>
                <a:ea typeface="Times New Roman" pitchFamily="18" charset="0"/>
                <a:cs typeface="Times New Roman" pitchFamily="18" charset="0"/>
              </a:rPr>
              <a:t>3</a:t>
            </a:r>
            <a:r>
              <a:rPr lang="en-US" sz="1200" i="1" dirty="0" smtClean="0">
                <a:solidFill>
                  <a:schemeClr val="bg1"/>
                </a:solidFill>
                <a:latin typeface="Calibri" pitchFamily="34" charset="0"/>
                <a:ea typeface="Times New Roman" pitchFamily="18" charset="0"/>
                <a:cs typeface="Times New Roman" pitchFamily="18" charset="0"/>
              </a:rPr>
              <a:t>Cl + </a:t>
            </a:r>
            <a:r>
              <a:rPr lang="en-US" sz="1200" i="1" dirty="0" err="1" smtClean="0">
                <a:solidFill>
                  <a:schemeClr val="bg1"/>
                </a:solidFill>
                <a:latin typeface="Calibri" pitchFamily="34" charset="0"/>
                <a:ea typeface="Times New Roman" pitchFamily="18" charset="0"/>
                <a:cs typeface="Times New Roman" pitchFamily="18" charset="0"/>
              </a:rPr>
              <a:t>HCl</a:t>
            </a:r>
            <a:endParaRPr lang="en-US" sz="1200" i="1" dirty="0" smtClean="0">
              <a:solidFill>
                <a:schemeClr val="bg1"/>
              </a:solidFill>
              <a:latin typeface="Calibri" pitchFamily="34" charset="0"/>
              <a:ea typeface="Times New Roman" pitchFamily="18" charset="0"/>
              <a:cs typeface="Times New Roman" pitchFamily="18" charset="0"/>
            </a:endParaRPr>
          </a:p>
          <a:p>
            <a:pPr lvl="0" eaLnBrk="0" fontAlgn="base" hangingPunct="0">
              <a:spcBef>
                <a:spcPct val="0"/>
              </a:spcBef>
              <a:spcAft>
                <a:spcPct val="0"/>
              </a:spcAft>
            </a:pPr>
            <a:endParaRPr lang="en-US" sz="12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200" dirty="0" smtClean="0">
                <a:solidFill>
                  <a:schemeClr val="bg1"/>
                </a:solidFill>
                <a:latin typeface="Arial" pitchFamily="34" charset="0"/>
                <a:ea typeface="Times New Roman" pitchFamily="18" charset="0"/>
                <a:cs typeface="Arial" pitchFamily="34" charset="0"/>
              </a:rPr>
              <a:t>Similarly, ethane gives </a:t>
            </a:r>
            <a:r>
              <a:rPr lang="en-US" sz="1200" dirty="0" err="1" smtClean="0">
                <a:solidFill>
                  <a:schemeClr val="bg1"/>
                </a:solidFill>
                <a:latin typeface="Arial" pitchFamily="34" charset="0"/>
                <a:ea typeface="Times New Roman" pitchFamily="18" charset="0"/>
                <a:cs typeface="Arial" pitchFamily="34" charset="0"/>
              </a:rPr>
              <a:t>chloroethane</a:t>
            </a:r>
            <a:r>
              <a:rPr lang="en-US" sz="1200" dirty="0" smtClean="0">
                <a:solidFill>
                  <a:schemeClr val="bg1"/>
                </a:solidFill>
                <a:latin typeface="Arial" pitchFamily="34" charset="0"/>
                <a:ea typeface="Times New Roman" pitchFamily="18" charset="0"/>
                <a:cs typeface="Arial" pitchFamily="34" charset="0"/>
              </a:rPr>
              <a:t> when it reacts with chlorine in the presence of sunlight.</a:t>
            </a:r>
          </a:p>
          <a:p>
            <a:pPr lvl="0" eaLnBrk="0" fontAlgn="base" hangingPunct="0">
              <a:spcBef>
                <a:spcPct val="0"/>
              </a:spcBef>
              <a:spcAft>
                <a:spcPct val="0"/>
              </a:spcAft>
            </a:pPr>
            <a:endParaRPr lang="en-US" sz="12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200" i="1" dirty="0" smtClean="0">
                <a:solidFill>
                  <a:schemeClr val="bg1"/>
                </a:solidFill>
                <a:latin typeface="Calibri" pitchFamily="34" charset="0"/>
                <a:ea typeface="Times New Roman" pitchFamily="18" charset="0"/>
                <a:cs typeface="Times New Roman" pitchFamily="18" charset="0"/>
              </a:rPr>
              <a:t>C</a:t>
            </a:r>
            <a:r>
              <a:rPr lang="en-US" sz="1200" i="1" baseline="-30000" dirty="0" smtClean="0">
                <a:solidFill>
                  <a:schemeClr val="bg1"/>
                </a:solidFill>
                <a:latin typeface="Calibri" pitchFamily="34" charset="0"/>
                <a:ea typeface="Times New Roman" pitchFamily="18" charset="0"/>
                <a:cs typeface="Times New Roman" pitchFamily="18" charset="0"/>
              </a:rPr>
              <a:t>2</a:t>
            </a:r>
            <a:r>
              <a:rPr lang="en-US" sz="1200" i="1" dirty="0" smtClean="0">
                <a:solidFill>
                  <a:schemeClr val="bg1"/>
                </a:solidFill>
                <a:latin typeface="Calibri" pitchFamily="34" charset="0"/>
                <a:ea typeface="Times New Roman" pitchFamily="18" charset="0"/>
                <a:cs typeface="Times New Roman" pitchFamily="18" charset="0"/>
              </a:rPr>
              <a:t>H</a:t>
            </a:r>
            <a:r>
              <a:rPr lang="en-US" sz="1200" i="1" baseline="-30000" dirty="0" smtClean="0">
                <a:solidFill>
                  <a:schemeClr val="bg1"/>
                </a:solidFill>
                <a:latin typeface="Calibri" pitchFamily="34" charset="0"/>
                <a:ea typeface="Times New Roman" pitchFamily="18" charset="0"/>
                <a:cs typeface="Times New Roman" pitchFamily="18" charset="0"/>
              </a:rPr>
              <a:t>6</a:t>
            </a:r>
            <a:r>
              <a:rPr lang="en-US" sz="1200" i="1" dirty="0" smtClean="0">
                <a:solidFill>
                  <a:schemeClr val="bg1"/>
                </a:solidFill>
                <a:latin typeface="Calibri" pitchFamily="34" charset="0"/>
                <a:ea typeface="Times New Roman" pitchFamily="18" charset="0"/>
                <a:cs typeface="Times New Roman" pitchFamily="18" charset="0"/>
              </a:rPr>
              <a:t> + Cl</a:t>
            </a:r>
            <a:r>
              <a:rPr lang="en-US" sz="1200" i="1" baseline="-30000" dirty="0" smtClean="0">
                <a:solidFill>
                  <a:schemeClr val="bg1"/>
                </a:solidFill>
                <a:latin typeface="Calibri" pitchFamily="34" charset="0"/>
                <a:ea typeface="Times New Roman" pitchFamily="18" charset="0"/>
                <a:cs typeface="Times New Roman" pitchFamily="18" charset="0"/>
              </a:rPr>
              <a:t>2</a:t>
            </a:r>
            <a:r>
              <a:rPr lang="en-US" sz="1200" i="1" dirty="0" smtClean="0">
                <a:solidFill>
                  <a:schemeClr val="bg1"/>
                </a:solidFill>
                <a:latin typeface="Calibri" pitchFamily="34" charset="0"/>
                <a:ea typeface="Times New Roman" pitchFamily="18" charset="0"/>
                <a:cs typeface="Times New Roman" pitchFamily="18" charset="0"/>
              </a:rPr>
              <a:t> + Sunlight </a:t>
            </a:r>
            <a:r>
              <a:rPr lang="en-US" sz="1200" i="1" dirty="0" smtClean="0">
                <a:solidFill>
                  <a:schemeClr val="bg1"/>
                </a:solidFill>
                <a:latin typeface="Calibri" pitchFamily="34" charset="0"/>
                <a:ea typeface="Times New Roman" pitchFamily="18" charset="0"/>
                <a:cs typeface="Cambria Math" pitchFamily="18" charset="0"/>
              </a:rPr>
              <a:t>⇨</a:t>
            </a:r>
            <a:r>
              <a:rPr lang="en-US" sz="1200" i="1" dirty="0" smtClean="0">
                <a:solidFill>
                  <a:schemeClr val="bg1"/>
                </a:solidFill>
                <a:latin typeface="Calibri" pitchFamily="34" charset="0"/>
                <a:ea typeface="Times New Roman" pitchFamily="18" charset="0"/>
                <a:cs typeface="Times New Roman" pitchFamily="18" charset="0"/>
              </a:rPr>
              <a:t> C</a:t>
            </a:r>
            <a:r>
              <a:rPr lang="en-US" sz="1200" i="1" baseline="-30000" dirty="0" smtClean="0">
                <a:solidFill>
                  <a:schemeClr val="bg1"/>
                </a:solidFill>
                <a:latin typeface="Calibri" pitchFamily="34" charset="0"/>
                <a:ea typeface="Times New Roman" pitchFamily="18" charset="0"/>
                <a:cs typeface="Times New Roman" pitchFamily="18" charset="0"/>
              </a:rPr>
              <a:t>2</a:t>
            </a:r>
            <a:r>
              <a:rPr lang="en-US" sz="1200" i="1" dirty="0" smtClean="0">
                <a:solidFill>
                  <a:schemeClr val="bg1"/>
                </a:solidFill>
                <a:latin typeface="Calibri" pitchFamily="34" charset="0"/>
                <a:ea typeface="Times New Roman" pitchFamily="18" charset="0"/>
                <a:cs typeface="Times New Roman" pitchFamily="18" charset="0"/>
              </a:rPr>
              <a:t>H</a:t>
            </a:r>
            <a:r>
              <a:rPr lang="en-US" sz="1200" i="1" baseline="-30000" dirty="0" smtClean="0">
                <a:solidFill>
                  <a:schemeClr val="bg1"/>
                </a:solidFill>
                <a:latin typeface="Calibri" pitchFamily="34" charset="0"/>
                <a:ea typeface="Times New Roman" pitchFamily="18" charset="0"/>
                <a:cs typeface="Times New Roman" pitchFamily="18" charset="0"/>
              </a:rPr>
              <a:t>5</a:t>
            </a:r>
            <a:r>
              <a:rPr lang="en-US" sz="1200" i="1" dirty="0" smtClean="0">
                <a:solidFill>
                  <a:schemeClr val="bg1"/>
                </a:solidFill>
                <a:latin typeface="Calibri" pitchFamily="34" charset="0"/>
                <a:ea typeface="Times New Roman" pitchFamily="18" charset="0"/>
                <a:cs typeface="Times New Roman" pitchFamily="18" charset="0"/>
              </a:rPr>
              <a:t>Cl + </a:t>
            </a:r>
            <a:r>
              <a:rPr lang="en-US" sz="1200" i="1" dirty="0" err="1" smtClean="0">
                <a:solidFill>
                  <a:schemeClr val="bg1"/>
                </a:solidFill>
                <a:latin typeface="Calibri" pitchFamily="34" charset="0"/>
                <a:ea typeface="Times New Roman" pitchFamily="18" charset="0"/>
                <a:cs typeface="Times New Roman" pitchFamily="18" charset="0"/>
              </a:rPr>
              <a:t>HCl</a:t>
            </a:r>
            <a:endParaRPr lang="en-US" sz="1200" dirty="0" smtClean="0">
              <a:solidFill>
                <a:schemeClr val="bg1"/>
              </a:solidFill>
              <a:latin typeface="Arial" pitchFamily="34" charset="0"/>
              <a:cs typeface="Arial" pitchFamily="34" charset="0"/>
            </a:endParaRPr>
          </a:p>
        </p:txBody>
      </p:sp>
    </p:spTree>
  </p:cSld>
  <p:clrMapOvr>
    <a:masterClrMapping/>
  </p:clrMapOvr>
  <p:transition spd="slow">
    <p:cut/>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2" name="Rectangle 1"/>
          <p:cNvSpPr/>
          <p:nvPr/>
        </p:nvSpPr>
        <p:spPr>
          <a:xfrm>
            <a:off x="2362200" y="666750"/>
            <a:ext cx="5715000" cy="4093428"/>
          </a:xfrm>
          <a:prstGeom prst="rect">
            <a:avLst/>
          </a:prstGeom>
        </p:spPr>
        <p:txBody>
          <a:bodyPr wrap="square">
            <a:spAutoFit/>
          </a:bodyPr>
          <a:lstStyle/>
          <a:p>
            <a:pPr lvl="0" fontAlgn="base">
              <a:spcBef>
                <a:spcPct val="0"/>
              </a:spcBef>
              <a:spcAft>
                <a:spcPct val="0"/>
              </a:spcAft>
            </a:pPr>
            <a:r>
              <a:rPr lang="en-US" b="1" dirty="0" smtClean="0">
                <a:solidFill>
                  <a:srgbClr val="FF0000"/>
                </a:solidFill>
                <a:latin typeface="Arial" pitchFamily="34" charset="0"/>
                <a:ea typeface="Times New Roman" pitchFamily="18" charset="0"/>
                <a:cs typeface="Arial" pitchFamily="34" charset="0"/>
              </a:rPr>
              <a:t>Some Important Organic Compounds</a:t>
            </a:r>
          </a:p>
          <a:p>
            <a:pPr lvl="0" fontAlgn="base">
              <a:spcBef>
                <a:spcPct val="0"/>
              </a:spcBef>
              <a:spcAft>
                <a:spcPct val="0"/>
              </a:spcAft>
            </a:pPr>
            <a:endParaRPr lang="en-US" sz="12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200" b="1" dirty="0" smtClean="0">
                <a:solidFill>
                  <a:schemeClr val="bg1"/>
                </a:solidFill>
                <a:latin typeface="Arial" pitchFamily="34" charset="0"/>
                <a:ea typeface="Times New Roman" pitchFamily="18" charset="0"/>
                <a:cs typeface="Arial" pitchFamily="34" charset="0"/>
              </a:rPr>
              <a:t>Ethanol (C</a:t>
            </a:r>
            <a:r>
              <a:rPr lang="en-US" sz="1200" b="1" baseline="-30000" dirty="0" smtClean="0">
                <a:solidFill>
                  <a:schemeClr val="bg1"/>
                </a:solidFill>
                <a:latin typeface="Arial" pitchFamily="34" charset="0"/>
                <a:ea typeface="Times New Roman" pitchFamily="18" charset="0"/>
                <a:cs typeface="Arial" pitchFamily="34" charset="0"/>
              </a:rPr>
              <a:t>2</a:t>
            </a:r>
            <a:r>
              <a:rPr lang="en-US" sz="1200" b="1" dirty="0" smtClean="0">
                <a:solidFill>
                  <a:schemeClr val="bg1"/>
                </a:solidFill>
                <a:latin typeface="Arial" pitchFamily="34" charset="0"/>
                <a:ea typeface="Times New Roman" pitchFamily="18" charset="0"/>
                <a:cs typeface="Arial" pitchFamily="34" charset="0"/>
              </a:rPr>
              <a:t>H</a:t>
            </a:r>
            <a:r>
              <a:rPr lang="en-US" sz="1200" b="1" baseline="-30000" dirty="0" smtClean="0">
                <a:solidFill>
                  <a:schemeClr val="bg1"/>
                </a:solidFill>
                <a:latin typeface="Arial" pitchFamily="34" charset="0"/>
                <a:ea typeface="Times New Roman" pitchFamily="18" charset="0"/>
                <a:cs typeface="Arial" pitchFamily="34" charset="0"/>
              </a:rPr>
              <a:t>5</a:t>
            </a:r>
            <a:r>
              <a:rPr lang="en-US" sz="1200" b="1" dirty="0" smtClean="0">
                <a:solidFill>
                  <a:schemeClr val="bg1"/>
                </a:solidFill>
                <a:latin typeface="Arial" pitchFamily="34" charset="0"/>
                <a:ea typeface="Times New Roman" pitchFamily="18" charset="0"/>
                <a:cs typeface="Arial" pitchFamily="34" charset="0"/>
              </a:rPr>
              <a:t>OH)</a:t>
            </a:r>
          </a:p>
          <a:p>
            <a:pPr lvl="0" eaLnBrk="0" fontAlgn="base" hangingPunct="0">
              <a:spcBef>
                <a:spcPct val="0"/>
              </a:spcBef>
              <a:spcAft>
                <a:spcPct val="0"/>
              </a:spcAft>
            </a:pPr>
            <a:endParaRPr lang="en-US" sz="1200" dirty="0" smtClean="0">
              <a:solidFill>
                <a:schemeClr val="bg1"/>
              </a:solidFill>
              <a:latin typeface="Arial" pitchFamily="34" charset="0"/>
              <a:cs typeface="Arial" pitchFamily="34" charset="0"/>
            </a:endParaRPr>
          </a:p>
          <a:p>
            <a:pPr lvl="0" eaLnBrk="0" fontAlgn="base" hangingPunct="0">
              <a:spcBef>
                <a:spcPct val="0"/>
              </a:spcBef>
              <a:spcAft>
                <a:spcPct val="0"/>
              </a:spcAft>
              <a:buFontTx/>
              <a:buChar char="•"/>
            </a:pPr>
            <a:r>
              <a:rPr lang="en-US" sz="1200" dirty="0" smtClean="0">
                <a:solidFill>
                  <a:schemeClr val="bg1"/>
                </a:solidFill>
                <a:latin typeface="Arial" pitchFamily="34" charset="0"/>
                <a:ea typeface="Times New Roman" pitchFamily="18" charset="0"/>
                <a:cs typeface="Arial" pitchFamily="34" charset="0"/>
              </a:rPr>
              <a:t>Ethanol is commonly known as alcohol and spirit.</a:t>
            </a:r>
          </a:p>
          <a:p>
            <a:pPr lvl="0" eaLnBrk="0" fontAlgn="base" hangingPunct="0">
              <a:spcBef>
                <a:spcPct val="0"/>
              </a:spcBef>
              <a:spcAft>
                <a:spcPct val="0"/>
              </a:spcAft>
              <a:buFontTx/>
              <a:buChar char="•"/>
            </a:pPr>
            <a:endParaRPr lang="en-US" sz="1200" dirty="0" smtClean="0">
              <a:solidFill>
                <a:schemeClr val="bg1"/>
              </a:solidFill>
              <a:latin typeface="Calibri" pitchFamily="34" charset="0"/>
              <a:ea typeface="Times New Roman" pitchFamily="18" charset="0"/>
              <a:cs typeface="Times New Roman" pitchFamily="18" charset="0"/>
            </a:endParaRPr>
          </a:p>
          <a:p>
            <a:pPr lvl="0" eaLnBrk="0" fontAlgn="base" hangingPunct="0">
              <a:spcBef>
                <a:spcPct val="0"/>
              </a:spcBef>
              <a:spcAft>
                <a:spcPct val="0"/>
              </a:spcAft>
              <a:buFontTx/>
              <a:buChar char="•"/>
            </a:pPr>
            <a:r>
              <a:rPr lang="en-US" sz="1200" dirty="0" smtClean="0">
                <a:solidFill>
                  <a:schemeClr val="bg1"/>
                </a:solidFill>
                <a:latin typeface="Arial" pitchFamily="34" charset="0"/>
                <a:ea typeface="Times New Roman" pitchFamily="18" charset="0"/>
                <a:cs typeface="Arial" pitchFamily="34" charset="0"/>
              </a:rPr>
              <a:t>General name of ethanol is ethyl alcohol.</a:t>
            </a:r>
          </a:p>
          <a:p>
            <a:pPr lvl="0" eaLnBrk="0" fontAlgn="base" hangingPunct="0">
              <a:spcBef>
                <a:spcPct val="0"/>
              </a:spcBef>
              <a:spcAft>
                <a:spcPct val="0"/>
              </a:spcAft>
              <a:buFontTx/>
              <a:buChar char="•"/>
            </a:pPr>
            <a:endParaRPr lang="en-US" sz="1200" dirty="0" smtClean="0">
              <a:solidFill>
                <a:schemeClr val="bg1"/>
              </a:solidFill>
              <a:latin typeface="Calibri" pitchFamily="34" charset="0"/>
              <a:ea typeface="Times New Roman" pitchFamily="18" charset="0"/>
              <a:cs typeface="Times New Roman" pitchFamily="18" charset="0"/>
            </a:endParaRPr>
          </a:p>
          <a:p>
            <a:pPr lvl="0" eaLnBrk="0" fontAlgn="base" hangingPunct="0">
              <a:spcBef>
                <a:spcPct val="0"/>
              </a:spcBef>
              <a:spcAft>
                <a:spcPct val="0"/>
              </a:spcAft>
              <a:buFontTx/>
              <a:buChar char="•"/>
            </a:pPr>
            <a:r>
              <a:rPr lang="en-US" sz="1200" dirty="0" smtClean="0">
                <a:solidFill>
                  <a:schemeClr val="bg1"/>
                </a:solidFill>
                <a:latin typeface="Arial" pitchFamily="34" charset="0"/>
                <a:ea typeface="Times New Roman" pitchFamily="18" charset="0"/>
                <a:cs typeface="Arial" pitchFamily="34" charset="0"/>
              </a:rPr>
              <a:t>Ethanol is the main constituent of all alcoholic drinks</a:t>
            </a:r>
          </a:p>
          <a:p>
            <a:pPr lvl="0" eaLnBrk="0" fontAlgn="base" hangingPunct="0">
              <a:spcBef>
                <a:spcPct val="0"/>
              </a:spcBef>
              <a:spcAft>
                <a:spcPct val="0"/>
              </a:spcAft>
              <a:buFontTx/>
              <a:buChar char="•"/>
            </a:pPr>
            <a:endParaRPr lang="en-US" sz="1200" dirty="0" smtClean="0">
              <a:solidFill>
                <a:schemeClr val="bg1"/>
              </a:solidFill>
              <a:latin typeface="Calibri" pitchFamily="34" charset="0"/>
              <a:ea typeface="Times New Roman" pitchFamily="18" charset="0"/>
              <a:cs typeface="Times New Roman" pitchFamily="18" charset="0"/>
            </a:endParaRPr>
          </a:p>
          <a:p>
            <a:pPr lvl="0" eaLnBrk="0" fontAlgn="base" hangingPunct="0">
              <a:spcBef>
                <a:spcPct val="0"/>
              </a:spcBef>
              <a:spcAft>
                <a:spcPct val="0"/>
              </a:spcAft>
              <a:buFontTx/>
              <a:buChar char="•"/>
            </a:pPr>
            <a:r>
              <a:rPr lang="en-US" sz="1200" dirty="0" smtClean="0">
                <a:solidFill>
                  <a:schemeClr val="bg1"/>
                </a:solidFill>
                <a:latin typeface="Arial" pitchFamily="34" charset="0"/>
                <a:ea typeface="Times New Roman" pitchFamily="18" charset="0"/>
                <a:cs typeface="Arial" pitchFamily="34" charset="0"/>
              </a:rPr>
              <a:t>Ethanol is soluble in water</a:t>
            </a:r>
          </a:p>
          <a:p>
            <a:pPr lvl="0" eaLnBrk="0" fontAlgn="base" hangingPunct="0">
              <a:spcBef>
                <a:spcPct val="0"/>
              </a:spcBef>
              <a:spcAft>
                <a:spcPct val="0"/>
              </a:spcAft>
              <a:buFontTx/>
              <a:buChar char="•"/>
            </a:pPr>
            <a:endParaRPr lang="en-US" sz="1200" dirty="0" smtClean="0">
              <a:solidFill>
                <a:schemeClr val="bg1"/>
              </a:solidFill>
              <a:latin typeface="Calibri" pitchFamily="34" charset="0"/>
              <a:ea typeface="Times New Roman" pitchFamily="18" charset="0"/>
              <a:cs typeface="Times New Roman" pitchFamily="18" charset="0"/>
            </a:endParaRPr>
          </a:p>
          <a:p>
            <a:pPr lvl="0" eaLnBrk="0" fontAlgn="base" hangingPunct="0">
              <a:spcBef>
                <a:spcPct val="0"/>
              </a:spcBef>
              <a:spcAft>
                <a:spcPct val="0"/>
              </a:spcAft>
              <a:buFontTx/>
              <a:buChar char="•"/>
            </a:pPr>
            <a:r>
              <a:rPr lang="en-US" sz="1200" dirty="0" smtClean="0">
                <a:solidFill>
                  <a:schemeClr val="bg1"/>
                </a:solidFill>
                <a:latin typeface="Arial" pitchFamily="34" charset="0"/>
                <a:ea typeface="Times New Roman" pitchFamily="18" charset="0"/>
                <a:cs typeface="Arial" pitchFamily="34" charset="0"/>
              </a:rPr>
              <a:t>Ethanol is a very good solvent</a:t>
            </a:r>
          </a:p>
          <a:p>
            <a:pPr lvl="0" eaLnBrk="0" fontAlgn="base" hangingPunct="0">
              <a:spcBef>
                <a:spcPct val="0"/>
              </a:spcBef>
              <a:spcAft>
                <a:spcPct val="0"/>
              </a:spcAft>
              <a:buFontTx/>
              <a:buChar char="•"/>
            </a:pPr>
            <a:endParaRPr lang="en-US" sz="1200" dirty="0" smtClean="0">
              <a:solidFill>
                <a:schemeClr val="bg1"/>
              </a:solidFill>
              <a:latin typeface="Calibri" pitchFamily="34" charset="0"/>
              <a:ea typeface="Times New Roman" pitchFamily="18" charset="0"/>
              <a:cs typeface="Times New Roman" pitchFamily="18" charset="0"/>
            </a:endParaRPr>
          </a:p>
          <a:p>
            <a:pPr lvl="0" eaLnBrk="0" fontAlgn="base" hangingPunct="0">
              <a:spcBef>
                <a:spcPct val="0"/>
              </a:spcBef>
              <a:spcAft>
                <a:spcPct val="0"/>
              </a:spcAft>
              <a:buFontTx/>
              <a:buChar char="•"/>
            </a:pPr>
            <a:r>
              <a:rPr lang="en-US" sz="1200" dirty="0" smtClean="0">
                <a:solidFill>
                  <a:schemeClr val="bg1"/>
                </a:solidFill>
                <a:latin typeface="Arial" pitchFamily="34" charset="0"/>
                <a:ea typeface="Times New Roman" pitchFamily="18" charset="0"/>
                <a:cs typeface="Arial" pitchFamily="34" charset="0"/>
              </a:rPr>
              <a:t>Ethanol is used in manufacturing of medicines, such as tincture iodine, cough syrup, etc.</a:t>
            </a:r>
          </a:p>
          <a:p>
            <a:pPr lvl="0" eaLnBrk="0" fontAlgn="base" hangingPunct="0">
              <a:spcBef>
                <a:spcPct val="0"/>
              </a:spcBef>
              <a:spcAft>
                <a:spcPct val="0"/>
              </a:spcAft>
              <a:buFontTx/>
              <a:buChar char="•"/>
            </a:pPr>
            <a:endParaRPr lang="en-US" sz="1200" dirty="0" smtClean="0">
              <a:solidFill>
                <a:schemeClr val="bg1"/>
              </a:solidFill>
              <a:latin typeface="Calibri" pitchFamily="34" charset="0"/>
              <a:ea typeface="Times New Roman" pitchFamily="18" charset="0"/>
              <a:cs typeface="Times New Roman" pitchFamily="18" charset="0"/>
            </a:endParaRPr>
          </a:p>
          <a:p>
            <a:pPr lvl="0" eaLnBrk="0" fontAlgn="base" hangingPunct="0">
              <a:spcBef>
                <a:spcPct val="0"/>
              </a:spcBef>
              <a:spcAft>
                <a:spcPct val="0"/>
              </a:spcAft>
              <a:buFontTx/>
              <a:buChar char="•"/>
            </a:pPr>
            <a:r>
              <a:rPr lang="en-US" sz="1200" dirty="0" smtClean="0">
                <a:solidFill>
                  <a:schemeClr val="bg1"/>
                </a:solidFill>
                <a:latin typeface="Arial" pitchFamily="34" charset="0"/>
                <a:ea typeface="Times New Roman" pitchFamily="18" charset="0"/>
                <a:cs typeface="Arial" pitchFamily="34" charset="0"/>
              </a:rPr>
              <a:t>Taking even small quantity of pure ethanol may prove lethal</a:t>
            </a:r>
          </a:p>
          <a:p>
            <a:pPr lvl="0" eaLnBrk="0" fontAlgn="base" hangingPunct="0">
              <a:spcBef>
                <a:spcPct val="0"/>
              </a:spcBef>
              <a:spcAft>
                <a:spcPct val="0"/>
              </a:spcAft>
              <a:buFontTx/>
              <a:buChar char="•"/>
            </a:pPr>
            <a:endParaRPr lang="en-US" sz="1200" dirty="0" smtClean="0">
              <a:solidFill>
                <a:schemeClr val="bg1"/>
              </a:solidFill>
              <a:latin typeface="Calibri" pitchFamily="34" charset="0"/>
              <a:ea typeface="Times New Roman" pitchFamily="18" charset="0"/>
              <a:cs typeface="Times New Roman" pitchFamily="18" charset="0"/>
            </a:endParaRPr>
          </a:p>
          <a:p>
            <a:pPr lvl="0" eaLnBrk="0" fontAlgn="base" hangingPunct="0">
              <a:spcBef>
                <a:spcPct val="0"/>
              </a:spcBef>
              <a:spcAft>
                <a:spcPct val="0"/>
              </a:spcAft>
              <a:buFontTx/>
              <a:buChar char="•"/>
            </a:pPr>
            <a:r>
              <a:rPr lang="en-US" sz="1200" dirty="0" smtClean="0">
                <a:solidFill>
                  <a:schemeClr val="bg1"/>
                </a:solidFill>
                <a:latin typeface="Arial" pitchFamily="34" charset="0"/>
                <a:ea typeface="Times New Roman" pitchFamily="18" charset="0"/>
                <a:cs typeface="Arial" pitchFamily="34" charset="0"/>
              </a:rPr>
              <a:t>Taking dilute ethyl alcohol can cause drunkenness</a:t>
            </a:r>
            <a:endParaRPr lang="en-US" sz="1200" dirty="0" smtClean="0">
              <a:solidFill>
                <a:schemeClr val="bg1"/>
              </a:solidFill>
              <a:latin typeface="Arial" pitchFamily="34" charset="0"/>
              <a:cs typeface="Arial" pitchFamily="34" charset="0"/>
            </a:endParaRPr>
          </a:p>
          <a:p>
            <a:pPr lvl="0" eaLnBrk="0" fontAlgn="base" hangingPunct="0">
              <a:spcBef>
                <a:spcPct val="0"/>
              </a:spcBef>
              <a:spcAft>
                <a:spcPct val="0"/>
              </a:spcAft>
            </a:pPr>
            <a:endParaRPr lang="en-US" sz="1200" dirty="0" smtClean="0">
              <a:solidFill>
                <a:schemeClr val="bg1"/>
              </a:solidFill>
              <a:latin typeface="Arial" pitchFamily="34" charset="0"/>
              <a:cs typeface="Arial" pitchFamily="34" charset="0"/>
            </a:endParaRPr>
          </a:p>
        </p:txBody>
      </p:sp>
    </p:spTree>
  </p:cSld>
  <p:clrMapOvr>
    <a:masterClrMapping/>
  </p:clrMapOvr>
  <p:transition spd="slow">
    <p:cut/>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2" name="Rectangle 1"/>
          <p:cNvSpPr/>
          <p:nvPr/>
        </p:nvSpPr>
        <p:spPr>
          <a:xfrm>
            <a:off x="2209800" y="863590"/>
            <a:ext cx="5867400" cy="3724096"/>
          </a:xfrm>
          <a:prstGeom prst="rect">
            <a:avLst/>
          </a:prstGeom>
        </p:spPr>
        <p:txBody>
          <a:bodyPr wrap="square">
            <a:spAutoFit/>
          </a:bodyPr>
          <a:lstStyle/>
          <a:p>
            <a:pPr lvl="0" fontAlgn="base">
              <a:spcBef>
                <a:spcPct val="0"/>
              </a:spcBef>
              <a:spcAft>
                <a:spcPct val="0"/>
              </a:spcAft>
            </a:pPr>
            <a:r>
              <a:rPr lang="en-US" sz="2000" b="1" dirty="0" smtClean="0">
                <a:solidFill>
                  <a:srgbClr val="FF0000"/>
                </a:solidFill>
                <a:latin typeface="Arial" pitchFamily="34" charset="0"/>
                <a:ea typeface="Times New Roman" pitchFamily="18" charset="0"/>
                <a:cs typeface="Arial" pitchFamily="34" charset="0"/>
              </a:rPr>
              <a:t>1.Reaction of ethanol with sodium metal:</a:t>
            </a:r>
          </a:p>
          <a:p>
            <a:pPr lvl="0" fontAlgn="base">
              <a:spcBef>
                <a:spcPct val="0"/>
              </a:spcBef>
              <a:spcAft>
                <a:spcPct val="0"/>
              </a:spcAft>
            </a:pPr>
            <a:endParaRPr lang="en-US" sz="12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200" dirty="0" smtClean="0">
                <a:solidFill>
                  <a:schemeClr val="bg1"/>
                </a:solidFill>
                <a:latin typeface="Arial" pitchFamily="34" charset="0"/>
                <a:ea typeface="Times New Roman" pitchFamily="18" charset="0"/>
                <a:cs typeface="Arial" pitchFamily="34" charset="0"/>
              </a:rPr>
              <a:t>It gives sodium </a:t>
            </a:r>
            <a:r>
              <a:rPr lang="en-US" sz="1200" dirty="0" err="1" smtClean="0">
                <a:solidFill>
                  <a:schemeClr val="bg1"/>
                </a:solidFill>
                <a:latin typeface="Arial" pitchFamily="34" charset="0"/>
                <a:ea typeface="Times New Roman" pitchFamily="18" charset="0"/>
                <a:cs typeface="Arial" pitchFamily="34" charset="0"/>
              </a:rPr>
              <a:t>ethoxide</a:t>
            </a:r>
            <a:r>
              <a:rPr lang="en-US" sz="1200" dirty="0" smtClean="0">
                <a:solidFill>
                  <a:schemeClr val="bg1"/>
                </a:solidFill>
                <a:latin typeface="Arial" pitchFamily="34" charset="0"/>
                <a:ea typeface="Times New Roman" pitchFamily="18" charset="0"/>
                <a:cs typeface="Arial" pitchFamily="34" charset="0"/>
              </a:rPr>
              <a:t> and hydrogen gas.</a:t>
            </a:r>
          </a:p>
          <a:p>
            <a:pPr lvl="0" eaLnBrk="0" fontAlgn="base" hangingPunct="0">
              <a:spcBef>
                <a:spcPct val="0"/>
              </a:spcBef>
              <a:spcAft>
                <a:spcPct val="0"/>
              </a:spcAft>
            </a:pPr>
            <a:endParaRPr lang="en-US" sz="12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200" i="1" dirty="0" smtClean="0">
                <a:solidFill>
                  <a:schemeClr val="bg1"/>
                </a:solidFill>
                <a:latin typeface="Calibri" pitchFamily="34" charset="0"/>
                <a:ea typeface="Times New Roman" pitchFamily="18" charset="0"/>
                <a:cs typeface="Times New Roman" pitchFamily="18" charset="0"/>
              </a:rPr>
              <a:t>2CH</a:t>
            </a:r>
            <a:r>
              <a:rPr lang="en-US" sz="1200" i="1" baseline="-30000" dirty="0" smtClean="0">
                <a:solidFill>
                  <a:schemeClr val="bg1"/>
                </a:solidFill>
                <a:latin typeface="Calibri" pitchFamily="34" charset="0"/>
                <a:ea typeface="Times New Roman" pitchFamily="18" charset="0"/>
                <a:cs typeface="Times New Roman" pitchFamily="18" charset="0"/>
              </a:rPr>
              <a:t>3</a:t>
            </a:r>
            <a:r>
              <a:rPr lang="en-US" sz="1200" i="1" dirty="0" smtClean="0">
                <a:solidFill>
                  <a:schemeClr val="bg1"/>
                </a:solidFill>
                <a:latin typeface="Calibri" pitchFamily="34" charset="0"/>
                <a:ea typeface="Times New Roman" pitchFamily="18" charset="0"/>
                <a:cs typeface="Times New Roman" pitchFamily="18" charset="0"/>
              </a:rPr>
              <a:t>CH</a:t>
            </a:r>
            <a:r>
              <a:rPr lang="en-US" sz="1200" i="1" baseline="-30000" dirty="0" smtClean="0">
                <a:solidFill>
                  <a:schemeClr val="bg1"/>
                </a:solidFill>
                <a:latin typeface="Calibri" pitchFamily="34" charset="0"/>
                <a:ea typeface="Times New Roman" pitchFamily="18" charset="0"/>
                <a:cs typeface="Times New Roman" pitchFamily="18" charset="0"/>
              </a:rPr>
              <a:t>2</a:t>
            </a:r>
            <a:r>
              <a:rPr lang="en-US" sz="1200" i="1" dirty="0" smtClean="0">
                <a:solidFill>
                  <a:schemeClr val="bg1"/>
                </a:solidFill>
                <a:latin typeface="Calibri" pitchFamily="34" charset="0"/>
                <a:ea typeface="Times New Roman" pitchFamily="18" charset="0"/>
                <a:cs typeface="Times New Roman" pitchFamily="18" charset="0"/>
              </a:rPr>
              <a:t>OH + 2Na </a:t>
            </a:r>
            <a:r>
              <a:rPr lang="en-US" sz="1200" i="1" dirty="0" smtClean="0">
                <a:solidFill>
                  <a:schemeClr val="bg1"/>
                </a:solidFill>
                <a:latin typeface="Calibri" pitchFamily="34" charset="0"/>
                <a:ea typeface="Times New Roman" pitchFamily="18" charset="0"/>
                <a:cs typeface="Cambria Math" pitchFamily="18" charset="0"/>
              </a:rPr>
              <a:t>⇨</a:t>
            </a:r>
            <a:r>
              <a:rPr lang="en-US" sz="1200" i="1" dirty="0" smtClean="0">
                <a:solidFill>
                  <a:schemeClr val="bg1"/>
                </a:solidFill>
                <a:latin typeface="Calibri" pitchFamily="34" charset="0"/>
                <a:ea typeface="Times New Roman" pitchFamily="18" charset="0"/>
                <a:cs typeface="Times New Roman" pitchFamily="18" charset="0"/>
              </a:rPr>
              <a:t> 2CH</a:t>
            </a:r>
            <a:r>
              <a:rPr lang="en-US" sz="1200" i="1" baseline="-30000" dirty="0" smtClean="0">
                <a:solidFill>
                  <a:schemeClr val="bg1"/>
                </a:solidFill>
                <a:latin typeface="Calibri" pitchFamily="34" charset="0"/>
                <a:ea typeface="Times New Roman" pitchFamily="18" charset="0"/>
                <a:cs typeface="Times New Roman" pitchFamily="18" charset="0"/>
              </a:rPr>
              <a:t>3</a:t>
            </a:r>
            <a:r>
              <a:rPr lang="en-US" sz="1200" i="1" dirty="0" smtClean="0">
                <a:solidFill>
                  <a:schemeClr val="bg1"/>
                </a:solidFill>
                <a:latin typeface="Calibri" pitchFamily="34" charset="0"/>
                <a:ea typeface="Times New Roman" pitchFamily="18" charset="0"/>
                <a:cs typeface="Times New Roman" pitchFamily="18" charset="0"/>
              </a:rPr>
              <a:t>CH</a:t>
            </a:r>
            <a:r>
              <a:rPr lang="en-US" sz="1200" i="1" baseline="-30000" dirty="0" smtClean="0">
                <a:solidFill>
                  <a:schemeClr val="bg1"/>
                </a:solidFill>
                <a:latin typeface="Calibri" pitchFamily="34" charset="0"/>
                <a:ea typeface="Times New Roman" pitchFamily="18" charset="0"/>
                <a:cs typeface="Times New Roman" pitchFamily="18" charset="0"/>
              </a:rPr>
              <a:t>2</a:t>
            </a:r>
            <a:r>
              <a:rPr lang="en-US" sz="1200" i="1" dirty="0" smtClean="0">
                <a:solidFill>
                  <a:schemeClr val="bg1"/>
                </a:solidFill>
                <a:latin typeface="Calibri" pitchFamily="34" charset="0"/>
                <a:ea typeface="Times New Roman" pitchFamily="18" charset="0"/>
                <a:cs typeface="Times New Roman" pitchFamily="18" charset="0"/>
              </a:rPr>
              <a:t>ONa + H</a:t>
            </a:r>
            <a:r>
              <a:rPr lang="en-US" sz="1200" i="1" baseline="-30000" dirty="0" smtClean="0">
                <a:solidFill>
                  <a:schemeClr val="bg1"/>
                </a:solidFill>
                <a:latin typeface="Calibri" pitchFamily="34" charset="0"/>
                <a:ea typeface="Times New Roman" pitchFamily="18" charset="0"/>
                <a:cs typeface="Times New Roman" pitchFamily="18" charset="0"/>
              </a:rPr>
              <a:t>2</a:t>
            </a:r>
          </a:p>
          <a:p>
            <a:pPr lvl="0" eaLnBrk="0" fontAlgn="base" hangingPunct="0">
              <a:spcBef>
                <a:spcPct val="0"/>
              </a:spcBef>
              <a:spcAft>
                <a:spcPct val="0"/>
              </a:spcAft>
            </a:pPr>
            <a:endParaRPr lang="en-US" sz="12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2000" b="1" dirty="0" smtClean="0">
                <a:solidFill>
                  <a:srgbClr val="FF0000"/>
                </a:solidFill>
                <a:latin typeface="Arial" pitchFamily="34" charset="0"/>
                <a:ea typeface="Times New Roman" pitchFamily="18" charset="0"/>
                <a:cs typeface="Arial" pitchFamily="34" charset="0"/>
              </a:rPr>
              <a:t>2.Oxidation of ethanol:</a:t>
            </a:r>
            <a:r>
              <a:rPr lang="en-US" sz="2000" b="1" dirty="0" smtClean="0">
                <a:solidFill>
                  <a:srgbClr val="FF0000"/>
                </a:solidFill>
                <a:latin typeface="Calibri"/>
                <a:ea typeface="Times New Roman" pitchFamily="18" charset="0"/>
                <a:cs typeface="Arial" pitchFamily="34" charset="0"/>
              </a:rPr>
              <a:t> </a:t>
            </a:r>
          </a:p>
          <a:p>
            <a:pPr lvl="0" eaLnBrk="0" fontAlgn="base" hangingPunct="0">
              <a:spcBef>
                <a:spcPct val="0"/>
              </a:spcBef>
              <a:spcAft>
                <a:spcPct val="0"/>
              </a:spcAft>
            </a:pPr>
            <a:endParaRPr lang="en-US" sz="1200" dirty="0" smtClean="0">
              <a:solidFill>
                <a:schemeClr val="bg1"/>
              </a:solidFill>
              <a:latin typeface="Calibri"/>
              <a:ea typeface="Times New Roman" pitchFamily="18" charset="0"/>
              <a:cs typeface="Arial" pitchFamily="34" charset="0"/>
            </a:endParaRPr>
          </a:p>
          <a:p>
            <a:pPr lvl="0" eaLnBrk="0" fontAlgn="base" hangingPunct="0">
              <a:spcBef>
                <a:spcPct val="0"/>
              </a:spcBef>
              <a:spcAft>
                <a:spcPct val="0"/>
              </a:spcAft>
            </a:pPr>
            <a:r>
              <a:rPr lang="en-US" sz="1200" dirty="0" smtClean="0">
                <a:solidFill>
                  <a:schemeClr val="bg1"/>
                </a:solidFill>
                <a:latin typeface="Arial" pitchFamily="34" charset="0"/>
                <a:ea typeface="Times New Roman" pitchFamily="18" charset="0"/>
                <a:cs typeface="Arial" pitchFamily="34" charset="0"/>
              </a:rPr>
              <a:t>Ethanol gives </a:t>
            </a:r>
            <a:r>
              <a:rPr lang="en-US" sz="1200" dirty="0" err="1" smtClean="0">
                <a:solidFill>
                  <a:schemeClr val="bg1"/>
                </a:solidFill>
                <a:latin typeface="Arial" pitchFamily="34" charset="0"/>
                <a:ea typeface="Times New Roman" pitchFamily="18" charset="0"/>
                <a:cs typeface="Arial" pitchFamily="34" charset="0"/>
              </a:rPr>
              <a:t>ethanoic</a:t>
            </a:r>
            <a:r>
              <a:rPr lang="en-US" sz="1200" dirty="0" smtClean="0">
                <a:solidFill>
                  <a:schemeClr val="bg1"/>
                </a:solidFill>
                <a:latin typeface="Arial" pitchFamily="34" charset="0"/>
                <a:ea typeface="Times New Roman" pitchFamily="18" charset="0"/>
                <a:cs typeface="Arial" pitchFamily="34" charset="0"/>
              </a:rPr>
              <a:t> acid on oxidation.</a:t>
            </a:r>
          </a:p>
          <a:p>
            <a:pPr lvl="0" eaLnBrk="0" fontAlgn="base" hangingPunct="0">
              <a:spcBef>
                <a:spcPct val="0"/>
              </a:spcBef>
              <a:spcAft>
                <a:spcPct val="0"/>
              </a:spcAft>
            </a:pPr>
            <a:endParaRPr lang="en-US" sz="12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200" i="1" dirty="0" smtClean="0">
                <a:solidFill>
                  <a:schemeClr val="bg1"/>
                </a:solidFill>
                <a:latin typeface="Calibri" pitchFamily="34" charset="0"/>
                <a:ea typeface="Times New Roman" pitchFamily="18" charset="0"/>
                <a:cs typeface="Times New Roman" pitchFamily="18" charset="0"/>
              </a:rPr>
              <a:t>CH</a:t>
            </a:r>
            <a:r>
              <a:rPr lang="en-US" sz="1200" i="1" baseline="-30000" dirty="0" smtClean="0">
                <a:solidFill>
                  <a:schemeClr val="bg1"/>
                </a:solidFill>
                <a:latin typeface="Calibri" pitchFamily="34" charset="0"/>
                <a:ea typeface="Times New Roman" pitchFamily="18" charset="0"/>
                <a:cs typeface="Times New Roman" pitchFamily="18" charset="0"/>
              </a:rPr>
              <a:t>3</a:t>
            </a:r>
            <a:r>
              <a:rPr lang="en-US" sz="1200" i="1" dirty="0" smtClean="0">
                <a:solidFill>
                  <a:schemeClr val="bg1"/>
                </a:solidFill>
                <a:latin typeface="Calibri" pitchFamily="34" charset="0"/>
                <a:ea typeface="Times New Roman" pitchFamily="18" charset="0"/>
                <a:cs typeface="Times New Roman" pitchFamily="18" charset="0"/>
              </a:rPr>
              <a:t>CH</a:t>
            </a:r>
            <a:r>
              <a:rPr lang="en-US" sz="1200" i="1" baseline="-30000" dirty="0" smtClean="0">
                <a:solidFill>
                  <a:schemeClr val="bg1"/>
                </a:solidFill>
                <a:latin typeface="Calibri" pitchFamily="34" charset="0"/>
                <a:ea typeface="Times New Roman" pitchFamily="18" charset="0"/>
                <a:cs typeface="Times New Roman" pitchFamily="18" charset="0"/>
              </a:rPr>
              <a:t>2</a:t>
            </a:r>
            <a:r>
              <a:rPr lang="en-US" sz="1200" i="1" dirty="0" smtClean="0">
                <a:solidFill>
                  <a:schemeClr val="bg1"/>
                </a:solidFill>
                <a:latin typeface="Calibri" pitchFamily="34" charset="0"/>
                <a:ea typeface="Times New Roman" pitchFamily="18" charset="0"/>
                <a:cs typeface="Times New Roman" pitchFamily="18" charset="0"/>
              </a:rPr>
              <a:t>OH + (Alkaline KMnO</a:t>
            </a:r>
            <a:r>
              <a:rPr lang="en-US" sz="1200" i="1" baseline="-30000" dirty="0" smtClean="0">
                <a:solidFill>
                  <a:schemeClr val="bg1"/>
                </a:solidFill>
                <a:latin typeface="Calibri" pitchFamily="34" charset="0"/>
                <a:ea typeface="Times New Roman" pitchFamily="18" charset="0"/>
                <a:cs typeface="Times New Roman" pitchFamily="18" charset="0"/>
              </a:rPr>
              <a:t>4</a:t>
            </a:r>
            <a:r>
              <a:rPr lang="en-US" sz="1200" i="1" dirty="0" smtClean="0">
                <a:solidFill>
                  <a:schemeClr val="bg1"/>
                </a:solidFill>
                <a:latin typeface="Calibri" pitchFamily="34" charset="0"/>
                <a:ea typeface="Times New Roman" pitchFamily="18" charset="0"/>
                <a:cs typeface="Times New Roman" pitchFamily="18" charset="0"/>
              </a:rPr>
              <a:t>/Acidified K</a:t>
            </a:r>
            <a:r>
              <a:rPr lang="en-US" sz="1200" i="1" baseline="-30000" dirty="0" smtClean="0">
                <a:solidFill>
                  <a:schemeClr val="bg1"/>
                </a:solidFill>
                <a:latin typeface="Calibri" pitchFamily="34" charset="0"/>
                <a:ea typeface="Times New Roman" pitchFamily="18" charset="0"/>
                <a:cs typeface="Times New Roman" pitchFamily="18" charset="0"/>
              </a:rPr>
              <a:t>2</a:t>
            </a:r>
            <a:r>
              <a:rPr lang="en-US" sz="1200" i="1" dirty="0" smtClean="0">
                <a:solidFill>
                  <a:schemeClr val="bg1"/>
                </a:solidFill>
                <a:latin typeface="Calibri" pitchFamily="34" charset="0"/>
                <a:ea typeface="Times New Roman" pitchFamily="18" charset="0"/>
                <a:cs typeface="Times New Roman" pitchFamily="18" charset="0"/>
              </a:rPr>
              <a:t>Cr</a:t>
            </a:r>
            <a:r>
              <a:rPr lang="en-US" sz="1200" i="1" baseline="-30000" dirty="0" smtClean="0">
                <a:solidFill>
                  <a:schemeClr val="bg1"/>
                </a:solidFill>
                <a:latin typeface="Calibri" pitchFamily="34" charset="0"/>
                <a:ea typeface="Times New Roman" pitchFamily="18" charset="0"/>
                <a:cs typeface="Times New Roman" pitchFamily="18" charset="0"/>
              </a:rPr>
              <a:t>2</a:t>
            </a:r>
            <a:r>
              <a:rPr lang="en-US" sz="1200" i="1" dirty="0" smtClean="0">
                <a:solidFill>
                  <a:schemeClr val="bg1"/>
                </a:solidFill>
                <a:latin typeface="Calibri" pitchFamily="34" charset="0"/>
                <a:ea typeface="Times New Roman" pitchFamily="18" charset="0"/>
                <a:cs typeface="Times New Roman" pitchFamily="18" charset="0"/>
              </a:rPr>
              <a:t>O</a:t>
            </a:r>
            <a:r>
              <a:rPr lang="en-US" sz="1200" i="1" baseline="-30000" dirty="0" smtClean="0">
                <a:solidFill>
                  <a:schemeClr val="bg1"/>
                </a:solidFill>
                <a:latin typeface="Calibri" pitchFamily="34" charset="0"/>
                <a:ea typeface="Times New Roman" pitchFamily="18" charset="0"/>
                <a:cs typeface="Times New Roman" pitchFamily="18" charset="0"/>
              </a:rPr>
              <a:t>7</a:t>
            </a:r>
            <a:r>
              <a:rPr lang="en-US" sz="1200" i="1" dirty="0" smtClean="0">
                <a:solidFill>
                  <a:schemeClr val="bg1"/>
                </a:solidFill>
                <a:latin typeface="Calibri" pitchFamily="34" charset="0"/>
                <a:ea typeface="Times New Roman" pitchFamily="18" charset="0"/>
                <a:cs typeface="Times New Roman" pitchFamily="18" charset="0"/>
              </a:rPr>
              <a:t>) </a:t>
            </a:r>
            <a:r>
              <a:rPr lang="en-US" sz="1200" i="1" dirty="0" smtClean="0">
                <a:solidFill>
                  <a:schemeClr val="bg1"/>
                </a:solidFill>
                <a:latin typeface="Calibri" pitchFamily="34" charset="0"/>
                <a:ea typeface="Times New Roman" pitchFamily="18" charset="0"/>
                <a:cs typeface="Cambria Math" pitchFamily="18" charset="0"/>
              </a:rPr>
              <a:t>⇨</a:t>
            </a:r>
            <a:r>
              <a:rPr lang="en-US" sz="1200" i="1" dirty="0" smtClean="0">
                <a:solidFill>
                  <a:schemeClr val="bg1"/>
                </a:solidFill>
                <a:latin typeface="Calibri" pitchFamily="34" charset="0"/>
                <a:ea typeface="Times New Roman" pitchFamily="18" charset="0"/>
                <a:cs typeface="Times New Roman" pitchFamily="18" charset="0"/>
              </a:rPr>
              <a:t> CH</a:t>
            </a:r>
            <a:r>
              <a:rPr lang="en-US" sz="1200" i="1" baseline="-30000" dirty="0" smtClean="0">
                <a:solidFill>
                  <a:schemeClr val="bg1"/>
                </a:solidFill>
                <a:latin typeface="Calibri" pitchFamily="34" charset="0"/>
                <a:ea typeface="Times New Roman" pitchFamily="18" charset="0"/>
                <a:cs typeface="Times New Roman" pitchFamily="18" charset="0"/>
              </a:rPr>
              <a:t>3</a:t>
            </a:r>
            <a:r>
              <a:rPr lang="en-US" sz="1200" i="1" dirty="0" smtClean="0">
                <a:solidFill>
                  <a:schemeClr val="bg1"/>
                </a:solidFill>
                <a:latin typeface="Calibri" pitchFamily="34" charset="0"/>
                <a:ea typeface="Times New Roman" pitchFamily="18" charset="0"/>
                <a:cs typeface="Times New Roman" pitchFamily="18" charset="0"/>
              </a:rPr>
              <a:t>COOH</a:t>
            </a:r>
          </a:p>
          <a:p>
            <a:pPr lvl="0" eaLnBrk="0" fontAlgn="base" hangingPunct="0">
              <a:spcBef>
                <a:spcPct val="0"/>
              </a:spcBef>
              <a:spcAft>
                <a:spcPct val="0"/>
              </a:spcAft>
            </a:pPr>
            <a:endParaRPr lang="en-US" sz="2000" b="1"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2000" b="1" dirty="0" smtClean="0">
                <a:solidFill>
                  <a:srgbClr val="FF0000"/>
                </a:solidFill>
                <a:latin typeface="Arial" pitchFamily="34" charset="0"/>
                <a:ea typeface="Times New Roman" pitchFamily="18" charset="0"/>
                <a:cs typeface="Arial" pitchFamily="34" charset="0"/>
              </a:rPr>
              <a:t>3.Dehydration of ethanol:</a:t>
            </a:r>
            <a:r>
              <a:rPr lang="en-US" sz="2000" b="1" dirty="0" smtClean="0">
                <a:solidFill>
                  <a:srgbClr val="FF0000"/>
                </a:solidFill>
                <a:latin typeface="Calibri"/>
                <a:ea typeface="Times New Roman" pitchFamily="18" charset="0"/>
                <a:cs typeface="Arial" pitchFamily="34" charset="0"/>
              </a:rPr>
              <a:t> </a:t>
            </a:r>
          </a:p>
          <a:p>
            <a:pPr lvl="0" eaLnBrk="0" fontAlgn="base" hangingPunct="0">
              <a:spcBef>
                <a:spcPct val="0"/>
              </a:spcBef>
              <a:spcAft>
                <a:spcPct val="0"/>
              </a:spcAft>
            </a:pPr>
            <a:endParaRPr lang="en-US" sz="1200" dirty="0" smtClean="0">
              <a:solidFill>
                <a:schemeClr val="bg1"/>
              </a:solidFill>
              <a:latin typeface="Calibri"/>
              <a:ea typeface="Times New Roman" pitchFamily="18" charset="0"/>
              <a:cs typeface="Arial" pitchFamily="34" charset="0"/>
            </a:endParaRPr>
          </a:p>
          <a:p>
            <a:pPr lvl="0" eaLnBrk="0" fontAlgn="base" hangingPunct="0">
              <a:spcBef>
                <a:spcPct val="0"/>
              </a:spcBef>
              <a:spcAft>
                <a:spcPct val="0"/>
              </a:spcAft>
            </a:pPr>
            <a:r>
              <a:rPr lang="en-US" sz="1200" dirty="0" smtClean="0">
                <a:solidFill>
                  <a:schemeClr val="bg1"/>
                </a:solidFill>
                <a:latin typeface="Arial" pitchFamily="34" charset="0"/>
                <a:ea typeface="Times New Roman" pitchFamily="18" charset="0"/>
                <a:cs typeface="Arial" pitchFamily="34" charset="0"/>
              </a:rPr>
              <a:t>Ethanol gives </a:t>
            </a:r>
            <a:r>
              <a:rPr lang="en-US" sz="1200" dirty="0" err="1" smtClean="0">
                <a:solidFill>
                  <a:schemeClr val="bg1"/>
                </a:solidFill>
                <a:latin typeface="Arial" pitchFamily="34" charset="0"/>
                <a:ea typeface="Times New Roman" pitchFamily="18" charset="0"/>
                <a:cs typeface="Arial" pitchFamily="34" charset="0"/>
              </a:rPr>
              <a:t>ethene</a:t>
            </a:r>
            <a:r>
              <a:rPr lang="en-US" sz="1200" dirty="0" smtClean="0">
                <a:solidFill>
                  <a:schemeClr val="bg1"/>
                </a:solidFill>
                <a:latin typeface="Arial" pitchFamily="34" charset="0"/>
                <a:ea typeface="Times New Roman" pitchFamily="18" charset="0"/>
                <a:cs typeface="Arial" pitchFamily="34" charset="0"/>
              </a:rPr>
              <a:t> and water when it is heated with concentrated </a:t>
            </a:r>
            <a:r>
              <a:rPr lang="en-US" sz="1200" dirty="0" err="1" smtClean="0">
                <a:solidFill>
                  <a:schemeClr val="bg1"/>
                </a:solidFill>
                <a:latin typeface="Arial" pitchFamily="34" charset="0"/>
                <a:ea typeface="Times New Roman" pitchFamily="18" charset="0"/>
                <a:cs typeface="Arial" pitchFamily="34" charset="0"/>
              </a:rPr>
              <a:t>sulphuric</a:t>
            </a:r>
            <a:r>
              <a:rPr lang="en-US" sz="1200" dirty="0" smtClean="0">
                <a:solidFill>
                  <a:schemeClr val="bg1"/>
                </a:solidFill>
                <a:latin typeface="Arial" pitchFamily="34" charset="0"/>
                <a:ea typeface="Times New Roman" pitchFamily="18" charset="0"/>
                <a:cs typeface="Arial" pitchFamily="34" charset="0"/>
              </a:rPr>
              <a:t> acid.</a:t>
            </a:r>
          </a:p>
          <a:p>
            <a:pPr lvl="0" eaLnBrk="0" fontAlgn="base" hangingPunct="0">
              <a:spcBef>
                <a:spcPct val="0"/>
              </a:spcBef>
              <a:spcAft>
                <a:spcPct val="0"/>
              </a:spcAft>
            </a:pPr>
            <a:endParaRPr lang="en-US" sz="12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200" i="1" dirty="0" smtClean="0">
                <a:solidFill>
                  <a:schemeClr val="bg1"/>
                </a:solidFill>
                <a:latin typeface="Calibri" pitchFamily="34" charset="0"/>
                <a:ea typeface="Times New Roman" pitchFamily="18" charset="0"/>
                <a:cs typeface="Times New Roman" pitchFamily="18" charset="0"/>
              </a:rPr>
              <a:t>CH</a:t>
            </a:r>
            <a:r>
              <a:rPr lang="en-US" sz="1200" i="1" baseline="-30000" dirty="0" smtClean="0">
                <a:solidFill>
                  <a:schemeClr val="bg1"/>
                </a:solidFill>
                <a:latin typeface="Calibri" pitchFamily="34" charset="0"/>
                <a:ea typeface="Times New Roman" pitchFamily="18" charset="0"/>
                <a:cs typeface="Times New Roman" pitchFamily="18" charset="0"/>
              </a:rPr>
              <a:t>3</a:t>
            </a:r>
            <a:r>
              <a:rPr lang="en-US" sz="1200" i="1" dirty="0" smtClean="0">
                <a:solidFill>
                  <a:schemeClr val="bg1"/>
                </a:solidFill>
                <a:latin typeface="Calibri" pitchFamily="34" charset="0"/>
                <a:ea typeface="Times New Roman" pitchFamily="18" charset="0"/>
                <a:cs typeface="Times New Roman" pitchFamily="18" charset="0"/>
              </a:rPr>
              <a:t>CH</a:t>
            </a:r>
            <a:r>
              <a:rPr lang="en-US" sz="1200" i="1" baseline="-30000" dirty="0" smtClean="0">
                <a:solidFill>
                  <a:schemeClr val="bg1"/>
                </a:solidFill>
                <a:latin typeface="Calibri" pitchFamily="34" charset="0"/>
                <a:ea typeface="Times New Roman" pitchFamily="18" charset="0"/>
                <a:cs typeface="Times New Roman" pitchFamily="18" charset="0"/>
              </a:rPr>
              <a:t>2</a:t>
            </a:r>
            <a:r>
              <a:rPr lang="en-US" sz="1200" i="1" dirty="0" smtClean="0">
                <a:solidFill>
                  <a:schemeClr val="bg1"/>
                </a:solidFill>
                <a:latin typeface="Calibri" pitchFamily="34" charset="0"/>
                <a:ea typeface="Times New Roman" pitchFamily="18" charset="0"/>
                <a:cs typeface="Times New Roman" pitchFamily="18" charset="0"/>
              </a:rPr>
              <a:t>OH + Conc. H</a:t>
            </a:r>
            <a:r>
              <a:rPr lang="en-US" sz="1200" i="1" baseline="-30000" dirty="0" smtClean="0">
                <a:solidFill>
                  <a:schemeClr val="bg1"/>
                </a:solidFill>
                <a:latin typeface="Calibri" pitchFamily="34" charset="0"/>
                <a:ea typeface="Times New Roman" pitchFamily="18" charset="0"/>
                <a:cs typeface="Times New Roman" pitchFamily="18" charset="0"/>
              </a:rPr>
              <a:t>2</a:t>
            </a:r>
            <a:r>
              <a:rPr lang="en-US" sz="1200" i="1" dirty="0" smtClean="0">
                <a:solidFill>
                  <a:schemeClr val="bg1"/>
                </a:solidFill>
                <a:latin typeface="Calibri" pitchFamily="34" charset="0"/>
                <a:ea typeface="Times New Roman" pitchFamily="18" charset="0"/>
                <a:cs typeface="Times New Roman" pitchFamily="18" charset="0"/>
              </a:rPr>
              <a:t>SO</a:t>
            </a:r>
            <a:r>
              <a:rPr lang="en-US" sz="1200" i="1" baseline="-30000" dirty="0" smtClean="0">
                <a:solidFill>
                  <a:schemeClr val="bg1"/>
                </a:solidFill>
                <a:latin typeface="Calibri" pitchFamily="34" charset="0"/>
                <a:ea typeface="Times New Roman" pitchFamily="18" charset="0"/>
                <a:cs typeface="Times New Roman" pitchFamily="18" charset="0"/>
              </a:rPr>
              <a:t>4</a:t>
            </a:r>
            <a:r>
              <a:rPr lang="en-US" sz="1200" i="1" dirty="0" smtClean="0">
                <a:solidFill>
                  <a:schemeClr val="bg1"/>
                </a:solidFill>
                <a:latin typeface="Calibri" pitchFamily="34" charset="0"/>
                <a:ea typeface="Times New Roman" pitchFamily="18" charset="0"/>
                <a:cs typeface="Times New Roman" pitchFamily="18" charset="0"/>
              </a:rPr>
              <a:t> </a:t>
            </a:r>
            <a:r>
              <a:rPr lang="en-US" sz="1200" i="1" dirty="0" smtClean="0">
                <a:solidFill>
                  <a:schemeClr val="bg1"/>
                </a:solidFill>
                <a:latin typeface="Calibri" pitchFamily="34" charset="0"/>
                <a:ea typeface="Times New Roman" pitchFamily="18" charset="0"/>
                <a:cs typeface="Cambria Math" pitchFamily="18" charset="0"/>
              </a:rPr>
              <a:t>⇨</a:t>
            </a:r>
            <a:r>
              <a:rPr lang="en-US" sz="1200" i="1" dirty="0" smtClean="0">
                <a:solidFill>
                  <a:schemeClr val="bg1"/>
                </a:solidFill>
                <a:latin typeface="Calibri" pitchFamily="34" charset="0"/>
                <a:ea typeface="Times New Roman" pitchFamily="18" charset="0"/>
                <a:cs typeface="Times New Roman" pitchFamily="18" charset="0"/>
              </a:rPr>
              <a:t> CH</a:t>
            </a:r>
            <a:r>
              <a:rPr lang="en-US" sz="1200" i="1" baseline="-30000" dirty="0" smtClean="0">
                <a:solidFill>
                  <a:schemeClr val="bg1"/>
                </a:solidFill>
                <a:latin typeface="Calibri" pitchFamily="34" charset="0"/>
                <a:ea typeface="Times New Roman" pitchFamily="18" charset="0"/>
                <a:cs typeface="Times New Roman" pitchFamily="18" charset="0"/>
              </a:rPr>
              <a:t>2</a:t>
            </a:r>
            <a:r>
              <a:rPr lang="en-US" sz="1200" i="1" dirty="0" smtClean="0">
                <a:solidFill>
                  <a:schemeClr val="bg1"/>
                </a:solidFill>
                <a:latin typeface="Calibri" pitchFamily="34" charset="0"/>
                <a:ea typeface="Times New Roman" pitchFamily="18" charset="0"/>
                <a:cs typeface="Times New Roman" pitchFamily="18" charset="0"/>
              </a:rPr>
              <a:t>=CH</a:t>
            </a:r>
            <a:r>
              <a:rPr lang="en-US" sz="1200" i="1" baseline="-30000" dirty="0" smtClean="0">
                <a:solidFill>
                  <a:schemeClr val="bg1"/>
                </a:solidFill>
                <a:latin typeface="Calibri" pitchFamily="34" charset="0"/>
                <a:ea typeface="Times New Roman" pitchFamily="18" charset="0"/>
                <a:cs typeface="Times New Roman" pitchFamily="18" charset="0"/>
              </a:rPr>
              <a:t>2</a:t>
            </a:r>
            <a:r>
              <a:rPr lang="en-US" sz="1200" i="1" dirty="0" smtClean="0">
                <a:solidFill>
                  <a:schemeClr val="bg1"/>
                </a:solidFill>
                <a:latin typeface="Calibri" pitchFamily="34" charset="0"/>
                <a:ea typeface="Times New Roman" pitchFamily="18" charset="0"/>
                <a:cs typeface="Times New Roman" pitchFamily="18" charset="0"/>
              </a:rPr>
              <a:t> + H</a:t>
            </a:r>
            <a:r>
              <a:rPr lang="en-US" sz="1200" i="1" baseline="-30000" dirty="0" smtClean="0">
                <a:solidFill>
                  <a:schemeClr val="bg1"/>
                </a:solidFill>
                <a:latin typeface="Calibri" pitchFamily="34" charset="0"/>
                <a:ea typeface="Times New Roman" pitchFamily="18" charset="0"/>
                <a:cs typeface="Times New Roman" pitchFamily="18" charset="0"/>
              </a:rPr>
              <a:t>2</a:t>
            </a:r>
            <a:r>
              <a:rPr lang="en-US" sz="1200" i="1" dirty="0" smtClean="0">
                <a:solidFill>
                  <a:schemeClr val="bg1"/>
                </a:solidFill>
                <a:latin typeface="Calibri" pitchFamily="34" charset="0"/>
                <a:ea typeface="Times New Roman" pitchFamily="18" charset="0"/>
                <a:cs typeface="Times New Roman" pitchFamily="18" charset="0"/>
              </a:rPr>
              <a:t>O</a:t>
            </a:r>
            <a:endParaRPr lang="en-US" sz="1200" dirty="0" smtClean="0">
              <a:solidFill>
                <a:schemeClr val="bg1"/>
              </a:solidFill>
              <a:latin typeface="Arial" pitchFamily="34" charset="0"/>
              <a:cs typeface="Arial" pitchFamily="34" charset="0"/>
            </a:endParaRPr>
          </a:p>
        </p:txBody>
      </p:sp>
    </p:spTree>
  </p:cSld>
  <p:clrMapOvr>
    <a:masterClrMapping/>
  </p:clrMapOvr>
  <p:transition spd="slow">
    <p:cut/>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2" name="Rectangle 1"/>
          <p:cNvSpPr/>
          <p:nvPr/>
        </p:nvSpPr>
        <p:spPr>
          <a:xfrm>
            <a:off x="2362200" y="57150"/>
            <a:ext cx="4572000" cy="646331"/>
          </a:xfrm>
          <a:prstGeom prst="rect">
            <a:avLst/>
          </a:prstGeom>
        </p:spPr>
        <p:txBody>
          <a:bodyPr>
            <a:spAutoFit/>
          </a:bodyPr>
          <a:lstStyle/>
          <a:p>
            <a:pPr lvl="0" fontAlgn="base">
              <a:spcBef>
                <a:spcPct val="0"/>
              </a:spcBef>
              <a:spcAft>
                <a:spcPct val="0"/>
              </a:spcAft>
            </a:pPr>
            <a:r>
              <a:rPr lang="en-US" sz="1200" b="1" dirty="0" err="1" smtClean="0">
                <a:solidFill>
                  <a:schemeClr val="bg1"/>
                </a:solidFill>
                <a:latin typeface="Arial" pitchFamily="34" charset="0"/>
                <a:ea typeface="Times New Roman" pitchFamily="18" charset="0"/>
                <a:cs typeface="Arial" pitchFamily="34" charset="0"/>
              </a:rPr>
              <a:t>Ethanoic</a:t>
            </a:r>
            <a:r>
              <a:rPr lang="en-US" sz="1200" b="1" dirty="0" smtClean="0">
                <a:solidFill>
                  <a:schemeClr val="bg1"/>
                </a:solidFill>
                <a:latin typeface="Arial" pitchFamily="34" charset="0"/>
                <a:ea typeface="Times New Roman" pitchFamily="18" charset="0"/>
                <a:cs typeface="Arial" pitchFamily="34" charset="0"/>
              </a:rPr>
              <a:t> Acid (CH</a:t>
            </a:r>
            <a:r>
              <a:rPr lang="en-US" sz="1200" b="1" baseline="-30000" dirty="0" smtClean="0">
                <a:solidFill>
                  <a:schemeClr val="bg1"/>
                </a:solidFill>
                <a:latin typeface="Arial" pitchFamily="34" charset="0"/>
                <a:ea typeface="Times New Roman" pitchFamily="18" charset="0"/>
                <a:cs typeface="Arial" pitchFamily="34" charset="0"/>
              </a:rPr>
              <a:t>3</a:t>
            </a:r>
            <a:r>
              <a:rPr lang="en-US" sz="1200" b="1" dirty="0" smtClean="0">
                <a:solidFill>
                  <a:schemeClr val="bg1"/>
                </a:solidFill>
                <a:latin typeface="Arial" pitchFamily="34" charset="0"/>
                <a:ea typeface="Times New Roman" pitchFamily="18" charset="0"/>
                <a:cs typeface="Arial" pitchFamily="34" charset="0"/>
              </a:rPr>
              <a:t>COOH)</a:t>
            </a:r>
            <a:endParaRPr lang="en-US" sz="12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200" dirty="0" smtClean="0">
                <a:solidFill>
                  <a:schemeClr val="bg1"/>
                </a:solidFill>
                <a:latin typeface="Arial" pitchFamily="34" charset="0"/>
                <a:ea typeface="Times New Roman" pitchFamily="18" charset="0"/>
                <a:cs typeface="Arial" pitchFamily="34" charset="0"/>
              </a:rPr>
              <a:t>Structural formula of </a:t>
            </a:r>
            <a:r>
              <a:rPr lang="en-US" sz="1200" dirty="0" err="1" smtClean="0">
                <a:solidFill>
                  <a:schemeClr val="bg1"/>
                </a:solidFill>
                <a:latin typeface="Arial" pitchFamily="34" charset="0"/>
                <a:ea typeface="Times New Roman" pitchFamily="18" charset="0"/>
                <a:cs typeface="Arial" pitchFamily="34" charset="0"/>
              </a:rPr>
              <a:t>ethanoic</a:t>
            </a:r>
            <a:r>
              <a:rPr lang="en-US" sz="1200" dirty="0" smtClean="0">
                <a:solidFill>
                  <a:schemeClr val="bg1"/>
                </a:solidFill>
                <a:latin typeface="Arial" pitchFamily="34" charset="0"/>
                <a:ea typeface="Times New Roman" pitchFamily="18" charset="0"/>
                <a:cs typeface="Arial" pitchFamily="34" charset="0"/>
              </a:rPr>
              <a:t> acid is as follows:</a:t>
            </a:r>
            <a:endParaRPr lang="en-US" sz="1200" dirty="0" smtClean="0">
              <a:solidFill>
                <a:schemeClr val="bg1"/>
              </a:solidFill>
              <a:latin typeface="Arial" pitchFamily="34" charset="0"/>
              <a:cs typeface="Arial" pitchFamily="34" charset="0"/>
            </a:endParaRPr>
          </a:p>
          <a:p>
            <a:pPr lvl="0" eaLnBrk="0" fontAlgn="base" hangingPunct="0">
              <a:spcBef>
                <a:spcPct val="0"/>
              </a:spcBef>
              <a:spcAft>
                <a:spcPct val="0"/>
              </a:spcAft>
            </a:pPr>
            <a:endParaRPr lang="en-US" sz="1200" dirty="0" smtClean="0">
              <a:solidFill>
                <a:schemeClr val="bg1"/>
              </a:solidFill>
              <a:latin typeface="Arial" pitchFamily="34" charset="0"/>
              <a:cs typeface="Arial" pitchFamily="34" charset="0"/>
            </a:endParaRPr>
          </a:p>
        </p:txBody>
      </p:sp>
      <p:pic>
        <p:nvPicPr>
          <p:cNvPr id="3" name="Picture 165" descr="structural formula ethanoic acid"/>
          <p:cNvPicPr>
            <a:picLocks noChangeAspect="1" noChangeArrowheads="1"/>
          </p:cNvPicPr>
          <p:nvPr/>
        </p:nvPicPr>
        <p:blipFill>
          <a:blip r:embed="rId3"/>
          <a:srcRect/>
          <a:stretch>
            <a:fillRect/>
          </a:stretch>
        </p:blipFill>
        <p:spPr bwMode="auto">
          <a:xfrm>
            <a:off x="3864602" y="855035"/>
            <a:ext cx="1133475" cy="685800"/>
          </a:xfrm>
          <a:prstGeom prst="rect">
            <a:avLst/>
          </a:prstGeom>
          <a:noFill/>
        </p:spPr>
      </p:pic>
      <p:sp>
        <p:nvSpPr>
          <p:cNvPr id="4" name="Rectangle 3"/>
          <p:cNvSpPr/>
          <p:nvPr/>
        </p:nvSpPr>
        <p:spPr>
          <a:xfrm>
            <a:off x="1600200" y="1733550"/>
            <a:ext cx="6248400" cy="1384995"/>
          </a:xfrm>
          <a:prstGeom prst="rect">
            <a:avLst/>
          </a:prstGeom>
        </p:spPr>
        <p:txBody>
          <a:bodyPr wrap="square">
            <a:spAutoFit/>
          </a:bodyPr>
          <a:lstStyle/>
          <a:p>
            <a:pPr marL="171450" lvl="0" indent="-171450" fontAlgn="base">
              <a:spcBef>
                <a:spcPct val="0"/>
              </a:spcBef>
              <a:spcAft>
                <a:spcPct val="0"/>
              </a:spcAft>
              <a:buFont typeface="Wingdings" pitchFamily="2" charset="2"/>
              <a:buChar char="Ø"/>
            </a:pPr>
            <a:r>
              <a:rPr lang="en-US" sz="1400" dirty="0" smtClean="0">
                <a:solidFill>
                  <a:schemeClr val="bg1"/>
                </a:solidFill>
                <a:latin typeface="Arial" pitchFamily="34" charset="0"/>
                <a:ea typeface="Times New Roman" pitchFamily="18" charset="0"/>
                <a:cs typeface="Arial" pitchFamily="34" charset="0"/>
              </a:rPr>
              <a:t>General name of </a:t>
            </a:r>
            <a:r>
              <a:rPr lang="en-US" sz="1400" dirty="0" err="1" smtClean="0">
                <a:solidFill>
                  <a:schemeClr val="bg1"/>
                </a:solidFill>
                <a:latin typeface="Arial" pitchFamily="34" charset="0"/>
                <a:ea typeface="Times New Roman" pitchFamily="18" charset="0"/>
                <a:cs typeface="Arial" pitchFamily="34" charset="0"/>
              </a:rPr>
              <a:t>ethanoic</a:t>
            </a:r>
            <a:r>
              <a:rPr lang="en-US" sz="1400" dirty="0" smtClean="0">
                <a:solidFill>
                  <a:schemeClr val="bg1"/>
                </a:solidFill>
                <a:latin typeface="Arial" pitchFamily="34" charset="0"/>
                <a:ea typeface="Times New Roman" pitchFamily="18" charset="0"/>
                <a:cs typeface="Arial" pitchFamily="34" charset="0"/>
              </a:rPr>
              <a:t> acid is acetic acid.</a:t>
            </a:r>
            <a:endParaRPr lang="en-US" sz="1400" dirty="0" smtClean="0">
              <a:solidFill>
                <a:schemeClr val="bg1"/>
              </a:solidFill>
              <a:latin typeface="Calibri" pitchFamily="34" charset="0"/>
              <a:ea typeface="Times New Roman" pitchFamily="18" charset="0"/>
              <a:cs typeface="Times New Roman" pitchFamily="18" charset="0"/>
            </a:endParaRPr>
          </a:p>
          <a:p>
            <a:pPr marL="171450" lvl="0" indent="-171450" eaLnBrk="0" fontAlgn="base" hangingPunct="0">
              <a:spcBef>
                <a:spcPct val="0"/>
              </a:spcBef>
              <a:spcAft>
                <a:spcPct val="0"/>
              </a:spcAft>
              <a:buFont typeface="Wingdings" pitchFamily="2" charset="2"/>
              <a:buChar char="Ø"/>
            </a:pPr>
            <a:r>
              <a:rPr lang="en-US" sz="1400" dirty="0" err="1" smtClean="0">
                <a:solidFill>
                  <a:schemeClr val="bg1"/>
                </a:solidFill>
                <a:latin typeface="Arial" pitchFamily="34" charset="0"/>
                <a:ea typeface="Times New Roman" pitchFamily="18" charset="0"/>
                <a:cs typeface="Arial" pitchFamily="34" charset="0"/>
              </a:rPr>
              <a:t>Ethanoic</a:t>
            </a:r>
            <a:r>
              <a:rPr lang="en-US" sz="1400" dirty="0" smtClean="0">
                <a:solidFill>
                  <a:schemeClr val="bg1"/>
                </a:solidFill>
                <a:latin typeface="Arial" pitchFamily="34" charset="0"/>
                <a:ea typeface="Times New Roman" pitchFamily="18" charset="0"/>
                <a:cs typeface="Arial" pitchFamily="34" charset="0"/>
              </a:rPr>
              <a:t> acid freezes in winter and hence it is also known as glacial acetic acid.</a:t>
            </a:r>
            <a:endParaRPr lang="en-US" sz="1400" dirty="0" smtClean="0">
              <a:solidFill>
                <a:schemeClr val="bg1"/>
              </a:solidFill>
              <a:latin typeface="Calibri" pitchFamily="34" charset="0"/>
              <a:ea typeface="Times New Roman" pitchFamily="18" charset="0"/>
              <a:cs typeface="Times New Roman" pitchFamily="18" charset="0"/>
            </a:endParaRPr>
          </a:p>
          <a:p>
            <a:pPr marL="171450" lvl="0" indent="-171450" eaLnBrk="0" fontAlgn="base" hangingPunct="0">
              <a:spcBef>
                <a:spcPct val="0"/>
              </a:spcBef>
              <a:spcAft>
                <a:spcPct val="0"/>
              </a:spcAft>
              <a:buFont typeface="Wingdings" pitchFamily="2" charset="2"/>
              <a:buChar char="Ø"/>
            </a:pPr>
            <a:r>
              <a:rPr lang="en-US" sz="1400" dirty="0" err="1" smtClean="0">
                <a:solidFill>
                  <a:schemeClr val="bg1"/>
                </a:solidFill>
                <a:latin typeface="Arial" pitchFamily="34" charset="0"/>
                <a:ea typeface="Times New Roman" pitchFamily="18" charset="0"/>
                <a:cs typeface="Arial" pitchFamily="34" charset="0"/>
              </a:rPr>
              <a:t>Ethanoic</a:t>
            </a:r>
            <a:r>
              <a:rPr lang="en-US" sz="1400" dirty="0" smtClean="0">
                <a:solidFill>
                  <a:schemeClr val="bg1"/>
                </a:solidFill>
                <a:latin typeface="Arial" pitchFamily="34" charset="0"/>
                <a:ea typeface="Times New Roman" pitchFamily="18" charset="0"/>
                <a:cs typeface="Arial" pitchFamily="34" charset="0"/>
              </a:rPr>
              <a:t> acid is a colorless liquid.</a:t>
            </a:r>
            <a:endParaRPr lang="en-US" sz="1400" dirty="0" smtClean="0">
              <a:solidFill>
                <a:schemeClr val="bg1"/>
              </a:solidFill>
              <a:latin typeface="Calibri" pitchFamily="34" charset="0"/>
              <a:ea typeface="Times New Roman" pitchFamily="18" charset="0"/>
              <a:cs typeface="Times New Roman" pitchFamily="18" charset="0"/>
            </a:endParaRPr>
          </a:p>
          <a:p>
            <a:pPr marL="171450" lvl="0" indent="-171450" eaLnBrk="0" fontAlgn="base" hangingPunct="0">
              <a:spcBef>
                <a:spcPct val="0"/>
              </a:spcBef>
              <a:spcAft>
                <a:spcPct val="0"/>
              </a:spcAft>
              <a:buFont typeface="Wingdings" pitchFamily="2" charset="2"/>
              <a:buChar char="Ø"/>
            </a:pPr>
            <a:r>
              <a:rPr lang="en-US" sz="1400" dirty="0" smtClean="0">
                <a:solidFill>
                  <a:schemeClr val="bg1"/>
                </a:solidFill>
                <a:latin typeface="Arial" pitchFamily="34" charset="0"/>
                <a:ea typeface="Times New Roman" pitchFamily="18" charset="0"/>
                <a:cs typeface="Arial" pitchFamily="34" charset="0"/>
              </a:rPr>
              <a:t>5% to 8% solution of acetic acid in water is known as vinegar.</a:t>
            </a:r>
          </a:p>
          <a:p>
            <a:pPr marL="171450" lvl="0" indent="-171450" eaLnBrk="0" fontAlgn="base" hangingPunct="0">
              <a:spcBef>
                <a:spcPct val="0"/>
              </a:spcBef>
              <a:spcAft>
                <a:spcPct val="0"/>
              </a:spcAft>
              <a:buFont typeface="Wingdings" pitchFamily="2" charset="2"/>
              <a:buChar char="Ø"/>
            </a:pPr>
            <a:endParaRPr lang="en-US" sz="1400" dirty="0" smtClean="0">
              <a:solidFill>
                <a:schemeClr val="bg1"/>
              </a:solidFill>
              <a:latin typeface="Calibri" pitchFamily="34" charset="0"/>
              <a:ea typeface="Times New Roman" pitchFamily="18" charset="0"/>
              <a:cs typeface="Times New Roman" pitchFamily="18" charset="0"/>
            </a:endParaRPr>
          </a:p>
        </p:txBody>
      </p:sp>
      <p:sp>
        <p:nvSpPr>
          <p:cNvPr id="5" name="Rectangle 4"/>
          <p:cNvSpPr/>
          <p:nvPr/>
        </p:nvSpPr>
        <p:spPr>
          <a:xfrm>
            <a:off x="1752600" y="3182600"/>
            <a:ext cx="6248400" cy="1446550"/>
          </a:xfrm>
          <a:prstGeom prst="rect">
            <a:avLst/>
          </a:prstGeom>
        </p:spPr>
        <p:txBody>
          <a:bodyPr wrap="square">
            <a:spAutoFit/>
          </a:bodyPr>
          <a:lstStyle/>
          <a:p>
            <a:pPr lvl="0" fontAlgn="base">
              <a:spcBef>
                <a:spcPct val="0"/>
              </a:spcBef>
              <a:spcAft>
                <a:spcPct val="0"/>
              </a:spcAft>
            </a:pPr>
            <a:r>
              <a:rPr lang="en-US" sz="1400" b="1" dirty="0" smtClean="0">
                <a:solidFill>
                  <a:srgbClr val="FF0000"/>
                </a:solidFill>
                <a:latin typeface="Arial" pitchFamily="34" charset="0"/>
                <a:ea typeface="Times New Roman" pitchFamily="18" charset="0"/>
                <a:cs typeface="Arial" pitchFamily="34" charset="0"/>
              </a:rPr>
              <a:t>Reaction of </a:t>
            </a:r>
            <a:r>
              <a:rPr lang="en-US" sz="1400" b="1" dirty="0" err="1" smtClean="0">
                <a:solidFill>
                  <a:srgbClr val="FF0000"/>
                </a:solidFill>
                <a:latin typeface="Arial" pitchFamily="34" charset="0"/>
                <a:ea typeface="Times New Roman" pitchFamily="18" charset="0"/>
                <a:cs typeface="Arial" pitchFamily="34" charset="0"/>
              </a:rPr>
              <a:t>ethanoic</a:t>
            </a:r>
            <a:r>
              <a:rPr lang="en-US" sz="1400" b="1" dirty="0" smtClean="0">
                <a:solidFill>
                  <a:srgbClr val="FF0000"/>
                </a:solidFill>
                <a:latin typeface="Arial" pitchFamily="34" charset="0"/>
                <a:ea typeface="Times New Roman" pitchFamily="18" charset="0"/>
                <a:cs typeface="Arial" pitchFamily="34" charset="0"/>
              </a:rPr>
              <a:t> acid with base:</a:t>
            </a:r>
            <a:r>
              <a:rPr lang="en-US" sz="1400" b="1" dirty="0" smtClean="0">
                <a:solidFill>
                  <a:srgbClr val="FF0000"/>
                </a:solidFill>
                <a:latin typeface="Calibri"/>
                <a:ea typeface="Times New Roman" pitchFamily="18" charset="0"/>
                <a:cs typeface="Arial" pitchFamily="34" charset="0"/>
              </a:rPr>
              <a:t> </a:t>
            </a:r>
          </a:p>
          <a:p>
            <a:pPr lvl="0" fontAlgn="base">
              <a:spcBef>
                <a:spcPct val="0"/>
              </a:spcBef>
              <a:spcAft>
                <a:spcPct val="0"/>
              </a:spcAft>
            </a:pPr>
            <a:r>
              <a:rPr lang="en-US" sz="1200" dirty="0" err="1" smtClean="0">
                <a:solidFill>
                  <a:schemeClr val="bg1"/>
                </a:solidFill>
                <a:latin typeface="Arial" pitchFamily="34" charset="0"/>
                <a:ea typeface="Times New Roman" pitchFamily="18" charset="0"/>
                <a:cs typeface="Arial" pitchFamily="34" charset="0"/>
              </a:rPr>
              <a:t>Ethanoic</a:t>
            </a:r>
            <a:r>
              <a:rPr lang="en-US" sz="1200" dirty="0" smtClean="0">
                <a:solidFill>
                  <a:schemeClr val="bg1"/>
                </a:solidFill>
                <a:latin typeface="Arial" pitchFamily="34" charset="0"/>
                <a:ea typeface="Times New Roman" pitchFamily="18" charset="0"/>
                <a:cs typeface="Arial" pitchFamily="34" charset="0"/>
              </a:rPr>
              <a:t> acid gives sodium acetate when it reacts with sodium hydroxide.</a:t>
            </a:r>
            <a:endParaRPr lang="en-US" sz="12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200" i="1" dirty="0" smtClean="0">
                <a:solidFill>
                  <a:schemeClr val="bg1"/>
                </a:solidFill>
                <a:latin typeface="Calibri" pitchFamily="34" charset="0"/>
                <a:ea typeface="Times New Roman" pitchFamily="18" charset="0"/>
                <a:cs typeface="Times New Roman" pitchFamily="18" charset="0"/>
              </a:rPr>
              <a:t>CH</a:t>
            </a:r>
            <a:r>
              <a:rPr lang="en-US" sz="1200" i="1" baseline="-30000" dirty="0" smtClean="0">
                <a:solidFill>
                  <a:schemeClr val="bg1"/>
                </a:solidFill>
                <a:latin typeface="Calibri" pitchFamily="34" charset="0"/>
                <a:ea typeface="Times New Roman" pitchFamily="18" charset="0"/>
                <a:cs typeface="Times New Roman" pitchFamily="18" charset="0"/>
              </a:rPr>
              <a:t>3</a:t>
            </a:r>
            <a:r>
              <a:rPr lang="en-US" sz="1200" i="1" dirty="0" smtClean="0">
                <a:solidFill>
                  <a:schemeClr val="bg1"/>
                </a:solidFill>
                <a:latin typeface="Calibri" pitchFamily="34" charset="0"/>
                <a:ea typeface="Times New Roman" pitchFamily="18" charset="0"/>
                <a:cs typeface="Times New Roman" pitchFamily="18" charset="0"/>
              </a:rPr>
              <a:t>COOH + </a:t>
            </a:r>
            <a:r>
              <a:rPr lang="en-US" sz="1200" i="1" dirty="0" err="1" smtClean="0">
                <a:solidFill>
                  <a:schemeClr val="bg1"/>
                </a:solidFill>
                <a:latin typeface="Calibri" pitchFamily="34" charset="0"/>
                <a:ea typeface="Times New Roman" pitchFamily="18" charset="0"/>
                <a:cs typeface="Times New Roman" pitchFamily="18" charset="0"/>
              </a:rPr>
              <a:t>NaOH</a:t>
            </a:r>
            <a:r>
              <a:rPr lang="en-US" sz="1200" i="1" dirty="0" smtClean="0">
                <a:solidFill>
                  <a:schemeClr val="bg1"/>
                </a:solidFill>
                <a:latin typeface="Calibri" pitchFamily="34" charset="0"/>
                <a:ea typeface="Times New Roman" pitchFamily="18" charset="0"/>
                <a:cs typeface="Times New Roman" pitchFamily="18" charset="0"/>
              </a:rPr>
              <a:t> </a:t>
            </a:r>
            <a:r>
              <a:rPr lang="en-US" sz="1200" i="1" dirty="0" smtClean="0">
                <a:solidFill>
                  <a:schemeClr val="bg1"/>
                </a:solidFill>
                <a:latin typeface="Calibri" pitchFamily="34" charset="0"/>
                <a:ea typeface="Times New Roman" pitchFamily="18" charset="0"/>
                <a:cs typeface="Cambria Math" pitchFamily="18" charset="0"/>
              </a:rPr>
              <a:t>⇨</a:t>
            </a:r>
            <a:r>
              <a:rPr lang="en-US" sz="1200" i="1" dirty="0" smtClean="0">
                <a:solidFill>
                  <a:schemeClr val="bg1"/>
                </a:solidFill>
                <a:latin typeface="Calibri" pitchFamily="34" charset="0"/>
                <a:ea typeface="Times New Roman" pitchFamily="18" charset="0"/>
                <a:cs typeface="Times New Roman" pitchFamily="18" charset="0"/>
              </a:rPr>
              <a:t> CH</a:t>
            </a:r>
            <a:r>
              <a:rPr lang="en-US" sz="1200" i="1" baseline="-30000" dirty="0" smtClean="0">
                <a:solidFill>
                  <a:schemeClr val="bg1"/>
                </a:solidFill>
                <a:latin typeface="Calibri" pitchFamily="34" charset="0"/>
                <a:ea typeface="Times New Roman" pitchFamily="18" charset="0"/>
                <a:cs typeface="Times New Roman" pitchFamily="18" charset="0"/>
              </a:rPr>
              <a:t>3</a:t>
            </a:r>
            <a:r>
              <a:rPr lang="en-US" sz="1200" i="1" dirty="0" smtClean="0">
                <a:solidFill>
                  <a:schemeClr val="bg1"/>
                </a:solidFill>
                <a:latin typeface="Calibri" pitchFamily="34" charset="0"/>
                <a:ea typeface="Times New Roman" pitchFamily="18" charset="0"/>
                <a:cs typeface="Times New Roman" pitchFamily="18" charset="0"/>
              </a:rPr>
              <a:t>COONa + H</a:t>
            </a:r>
            <a:r>
              <a:rPr lang="en-US" sz="1200" i="1" baseline="-30000" dirty="0" smtClean="0">
                <a:solidFill>
                  <a:schemeClr val="bg1"/>
                </a:solidFill>
                <a:latin typeface="Calibri" pitchFamily="34" charset="0"/>
                <a:ea typeface="Times New Roman" pitchFamily="18" charset="0"/>
                <a:cs typeface="Times New Roman" pitchFamily="18" charset="0"/>
              </a:rPr>
              <a:t>2</a:t>
            </a:r>
            <a:r>
              <a:rPr lang="en-US" sz="1200" i="1" dirty="0" smtClean="0">
                <a:solidFill>
                  <a:schemeClr val="bg1"/>
                </a:solidFill>
                <a:latin typeface="Calibri" pitchFamily="34" charset="0"/>
                <a:ea typeface="Times New Roman" pitchFamily="18" charset="0"/>
                <a:cs typeface="Times New Roman" pitchFamily="18" charset="0"/>
              </a:rPr>
              <a:t>O</a:t>
            </a:r>
            <a:endParaRPr lang="en-US" sz="12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400" b="1" dirty="0" err="1" smtClean="0">
                <a:solidFill>
                  <a:srgbClr val="FF0000"/>
                </a:solidFill>
                <a:latin typeface="Arial" pitchFamily="34" charset="0"/>
                <a:ea typeface="Times New Roman" pitchFamily="18" charset="0"/>
                <a:cs typeface="Arial" pitchFamily="34" charset="0"/>
              </a:rPr>
              <a:t>Esterificaiton</a:t>
            </a:r>
            <a:r>
              <a:rPr lang="en-US" sz="1400" b="1" dirty="0" smtClean="0">
                <a:solidFill>
                  <a:srgbClr val="FF0000"/>
                </a:solidFill>
                <a:latin typeface="Arial" pitchFamily="34" charset="0"/>
                <a:ea typeface="Times New Roman" pitchFamily="18" charset="0"/>
                <a:cs typeface="Arial" pitchFamily="34" charset="0"/>
              </a:rPr>
              <a:t> of </a:t>
            </a:r>
            <a:r>
              <a:rPr lang="en-US" sz="1400" b="1" dirty="0" err="1" smtClean="0">
                <a:solidFill>
                  <a:srgbClr val="FF0000"/>
                </a:solidFill>
                <a:latin typeface="Arial" pitchFamily="34" charset="0"/>
                <a:ea typeface="Times New Roman" pitchFamily="18" charset="0"/>
                <a:cs typeface="Arial" pitchFamily="34" charset="0"/>
              </a:rPr>
              <a:t>ethanoic</a:t>
            </a:r>
            <a:r>
              <a:rPr lang="en-US" sz="1400" b="1" dirty="0" smtClean="0">
                <a:solidFill>
                  <a:srgbClr val="FF0000"/>
                </a:solidFill>
                <a:latin typeface="Arial" pitchFamily="34" charset="0"/>
                <a:ea typeface="Times New Roman" pitchFamily="18" charset="0"/>
                <a:cs typeface="Arial" pitchFamily="34" charset="0"/>
              </a:rPr>
              <a:t> acid:</a:t>
            </a:r>
            <a:r>
              <a:rPr lang="en-US" sz="1400" b="1" dirty="0" smtClean="0">
                <a:solidFill>
                  <a:srgbClr val="FF0000"/>
                </a:solidFill>
                <a:latin typeface="Calibri"/>
                <a:ea typeface="Times New Roman" pitchFamily="18" charset="0"/>
                <a:cs typeface="Arial" pitchFamily="34" charset="0"/>
              </a:rPr>
              <a:t> </a:t>
            </a:r>
          </a:p>
          <a:p>
            <a:pPr lvl="0" eaLnBrk="0" fontAlgn="base" hangingPunct="0">
              <a:spcBef>
                <a:spcPct val="0"/>
              </a:spcBef>
              <a:spcAft>
                <a:spcPct val="0"/>
              </a:spcAft>
            </a:pPr>
            <a:r>
              <a:rPr lang="en-US" sz="1200" dirty="0" err="1" smtClean="0">
                <a:solidFill>
                  <a:schemeClr val="bg1"/>
                </a:solidFill>
                <a:latin typeface="Arial" pitchFamily="34" charset="0"/>
                <a:ea typeface="Times New Roman" pitchFamily="18" charset="0"/>
                <a:cs typeface="Arial" pitchFamily="34" charset="0"/>
              </a:rPr>
              <a:t>Ethanoic</a:t>
            </a:r>
            <a:r>
              <a:rPr lang="en-US" sz="1200" dirty="0" smtClean="0">
                <a:solidFill>
                  <a:schemeClr val="bg1"/>
                </a:solidFill>
                <a:latin typeface="Arial" pitchFamily="34" charset="0"/>
                <a:ea typeface="Times New Roman" pitchFamily="18" charset="0"/>
                <a:cs typeface="Arial" pitchFamily="34" charset="0"/>
              </a:rPr>
              <a:t> acid gives ethyl acetate when it reacts with ethanol in presence of conc. </a:t>
            </a:r>
            <a:r>
              <a:rPr lang="en-US" sz="1200" dirty="0" err="1" smtClean="0">
                <a:solidFill>
                  <a:schemeClr val="bg1"/>
                </a:solidFill>
                <a:latin typeface="Arial" pitchFamily="34" charset="0"/>
                <a:ea typeface="Times New Roman" pitchFamily="18" charset="0"/>
                <a:cs typeface="Arial" pitchFamily="34" charset="0"/>
              </a:rPr>
              <a:t>sulphuric</a:t>
            </a:r>
            <a:r>
              <a:rPr lang="en-US" sz="1200" dirty="0" smtClean="0">
                <a:solidFill>
                  <a:schemeClr val="bg1"/>
                </a:solidFill>
                <a:latin typeface="Arial" pitchFamily="34" charset="0"/>
                <a:ea typeface="Times New Roman" pitchFamily="18" charset="0"/>
                <a:cs typeface="Arial" pitchFamily="34" charset="0"/>
              </a:rPr>
              <a:t> acid. This reaction is called </a:t>
            </a:r>
            <a:r>
              <a:rPr lang="en-US" sz="1200" dirty="0" err="1" smtClean="0">
                <a:solidFill>
                  <a:schemeClr val="bg1"/>
                </a:solidFill>
                <a:latin typeface="Arial" pitchFamily="34" charset="0"/>
                <a:ea typeface="Times New Roman" pitchFamily="18" charset="0"/>
                <a:cs typeface="Arial" pitchFamily="34" charset="0"/>
              </a:rPr>
              <a:t>esterification</a:t>
            </a:r>
            <a:r>
              <a:rPr lang="en-US" sz="1200" dirty="0" smtClean="0">
                <a:solidFill>
                  <a:schemeClr val="bg1"/>
                </a:solidFill>
                <a:latin typeface="Arial" pitchFamily="34" charset="0"/>
                <a:ea typeface="Times New Roman" pitchFamily="18" charset="0"/>
                <a:cs typeface="Arial" pitchFamily="34" charset="0"/>
              </a:rPr>
              <a:t> reaction.</a:t>
            </a:r>
            <a:endParaRPr lang="en-US" sz="12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200" i="1" dirty="0" smtClean="0">
                <a:solidFill>
                  <a:schemeClr val="bg1"/>
                </a:solidFill>
                <a:latin typeface="Calibri" pitchFamily="34" charset="0"/>
                <a:ea typeface="Times New Roman" pitchFamily="18" charset="0"/>
                <a:cs typeface="Times New Roman" pitchFamily="18" charset="0"/>
              </a:rPr>
              <a:t>CH</a:t>
            </a:r>
            <a:r>
              <a:rPr lang="en-US" sz="1200" i="1" baseline="-30000" dirty="0" smtClean="0">
                <a:solidFill>
                  <a:schemeClr val="bg1"/>
                </a:solidFill>
                <a:latin typeface="Calibri" pitchFamily="34" charset="0"/>
                <a:ea typeface="Times New Roman" pitchFamily="18" charset="0"/>
                <a:cs typeface="Times New Roman" pitchFamily="18" charset="0"/>
              </a:rPr>
              <a:t>3</a:t>
            </a:r>
            <a:r>
              <a:rPr lang="en-US" sz="1200" i="1" dirty="0" smtClean="0">
                <a:solidFill>
                  <a:schemeClr val="bg1"/>
                </a:solidFill>
                <a:latin typeface="Calibri" pitchFamily="34" charset="0"/>
                <a:ea typeface="Times New Roman" pitchFamily="18" charset="0"/>
                <a:cs typeface="Times New Roman" pitchFamily="18" charset="0"/>
              </a:rPr>
              <a:t>COOH + C</a:t>
            </a:r>
            <a:r>
              <a:rPr lang="en-US" sz="1200" i="1" baseline="-30000" dirty="0" smtClean="0">
                <a:solidFill>
                  <a:schemeClr val="bg1"/>
                </a:solidFill>
                <a:latin typeface="Calibri" pitchFamily="34" charset="0"/>
                <a:ea typeface="Times New Roman" pitchFamily="18" charset="0"/>
                <a:cs typeface="Times New Roman" pitchFamily="18" charset="0"/>
              </a:rPr>
              <a:t>2</a:t>
            </a:r>
            <a:r>
              <a:rPr lang="en-US" sz="1200" i="1" dirty="0" smtClean="0">
                <a:solidFill>
                  <a:schemeClr val="bg1"/>
                </a:solidFill>
                <a:latin typeface="Calibri" pitchFamily="34" charset="0"/>
                <a:ea typeface="Times New Roman" pitchFamily="18" charset="0"/>
                <a:cs typeface="Times New Roman" pitchFamily="18" charset="0"/>
              </a:rPr>
              <a:t>H</a:t>
            </a:r>
            <a:r>
              <a:rPr lang="en-US" sz="1200" i="1" baseline="-30000" dirty="0" smtClean="0">
                <a:solidFill>
                  <a:schemeClr val="bg1"/>
                </a:solidFill>
                <a:latin typeface="Calibri" pitchFamily="34" charset="0"/>
                <a:ea typeface="Times New Roman" pitchFamily="18" charset="0"/>
                <a:cs typeface="Times New Roman" pitchFamily="18" charset="0"/>
              </a:rPr>
              <a:t>5</a:t>
            </a:r>
            <a:r>
              <a:rPr lang="en-US" sz="1200" i="1" dirty="0" smtClean="0">
                <a:solidFill>
                  <a:schemeClr val="bg1"/>
                </a:solidFill>
                <a:latin typeface="Calibri" pitchFamily="34" charset="0"/>
                <a:ea typeface="Times New Roman" pitchFamily="18" charset="0"/>
                <a:cs typeface="Times New Roman" pitchFamily="18" charset="0"/>
              </a:rPr>
              <a:t>OH </a:t>
            </a:r>
            <a:r>
              <a:rPr lang="en-US" sz="1200" i="1" dirty="0" smtClean="0">
                <a:solidFill>
                  <a:schemeClr val="bg1"/>
                </a:solidFill>
                <a:latin typeface="Calibri" pitchFamily="34" charset="0"/>
                <a:ea typeface="Times New Roman" pitchFamily="18" charset="0"/>
                <a:cs typeface="Cambria Math" pitchFamily="18" charset="0"/>
              </a:rPr>
              <a:t>⇨</a:t>
            </a:r>
            <a:r>
              <a:rPr lang="en-US" sz="1200" i="1" dirty="0" smtClean="0">
                <a:solidFill>
                  <a:schemeClr val="bg1"/>
                </a:solidFill>
                <a:latin typeface="Calibri" pitchFamily="34" charset="0"/>
                <a:ea typeface="Times New Roman" pitchFamily="18" charset="0"/>
                <a:cs typeface="Times New Roman" pitchFamily="18" charset="0"/>
              </a:rPr>
              <a:t> CH</a:t>
            </a:r>
            <a:r>
              <a:rPr lang="en-US" sz="1200" i="1" baseline="-30000" dirty="0" smtClean="0">
                <a:solidFill>
                  <a:schemeClr val="bg1"/>
                </a:solidFill>
                <a:latin typeface="Calibri" pitchFamily="34" charset="0"/>
                <a:ea typeface="Times New Roman" pitchFamily="18" charset="0"/>
                <a:cs typeface="Times New Roman" pitchFamily="18" charset="0"/>
              </a:rPr>
              <a:t>3</a:t>
            </a:r>
            <a:r>
              <a:rPr lang="en-US" sz="1200" i="1" dirty="0" smtClean="0">
                <a:solidFill>
                  <a:schemeClr val="bg1"/>
                </a:solidFill>
                <a:latin typeface="Calibri" pitchFamily="34" charset="0"/>
                <a:ea typeface="Times New Roman" pitchFamily="18" charset="0"/>
                <a:cs typeface="Times New Roman" pitchFamily="18" charset="0"/>
              </a:rPr>
              <a:t>COOC</a:t>
            </a:r>
            <a:r>
              <a:rPr lang="en-US" sz="1200" i="1" baseline="-30000" dirty="0" smtClean="0">
                <a:solidFill>
                  <a:schemeClr val="bg1"/>
                </a:solidFill>
                <a:latin typeface="Calibri" pitchFamily="34" charset="0"/>
                <a:ea typeface="Times New Roman" pitchFamily="18" charset="0"/>
                <a:cs typeface="Times New Roman" pitchFamily="18" charset="0"/>
              </a:rPr>
              <a:t>2</a:t>
            </a:r>
            <a:r>
              <a:rPr lang="en-US" sz="1200" i="1" dirty="0" smtClean="0">
                <a:solidFill>
                  <a:schemeClr val="bg1"/>
                </a:solidFill>
                <a:latin typeface="Calibri" pitchFamily="34" charset="0"/>
                <a:ea typeface="Times New Roman" pitchFamily="18" charset="0"/>
                <a:cs typeface="Times New Roman" pitchFamily="18" charset="0"/>
              </a:rPr>
              <a:t>H</a:t>
            </a:r>
            <a:r>
              <a:rPr lang="en-US" sz="1200" i="1" baseline="-30000" dirty="0" smtClean="0">
                <a:solidFill>
                  <a:schemeClr val="bg1"/>
                </a:solidFill>
                <a:latin typeface="Calibri" pitchFamily="34" charset="0"/>
                <a:ea typeface="Times New Roman" pitchFamily="18" charset="0"/>
                <a:cs typeface="Times New Roman" pitchFamily="18" charset="0"/>
              </a:rPr>
              <a:t>5</a:t>
            </a:r>
            <a:r>
              <a:rPr lang="en-US" sz="1200" i="1" dirty="0" smtClean="0">
                <a:solidFill>
                  <a:schemeClr val="bg1"/>
                </a:solidFill>
                <a:latin typeface="Calibri" pitchFamily="34" charset="0"/>
                <a:ea typeface="Times New Roman" pitchFamily="18" charset="0"/>
                <a:cs typeface="Times New Roman" pitchFamily="18" charset="0"/>
              </a:rPr>
              <a:t> + H</a:t>
            </a:r>
            <a:r>
              <a:rPr lang="en-US" sz="1200" i="1" baseline="-30000" dirty="0" smtClean="0">
                <a:solidFill>
                  <a:schemeClr val="bg1"/>
                </a:solidFill>
                <a:latin typeface="Calibri" pitchFamily="34" charset="0"/>
                <a:ea typeface="Times New Roman" pitchFamily="18" charset="0"/>
                <a:cs typeface="Times New Roman" pitchFamily="18" charset="0"/>
              </a:rPr>
              <a:t>2</a:t>
            </a:r>
            <a:r>
              <a:rPr lang="en-US" sz="1200" i="1" dirty="0" smtClean="0">
                <a:solidFill>
                  <a:schemeClr val="bg1"/>
                </a:solidFill>
                <a:latin typeface="Calibri" pitchFamily="34" charset="0"/>
                <a:ea typeface="Times New Roman" pitchFamily="18" charset="0"/>
                <a:cs typeface="Times New Roman" pitchFamily="18" charset="0"/>
              </a:rPr>
              <a:t>O</a:t>
            </a:r>
            <a:endParaRPr lang="en-US" sz="1200" dirty="0" smtClean="0">
              <a:solidFill>
                <a:schemeClr val="bg1"/>
              </a:solidFill>
              <a:latin typeface="Arial" pitchFamily="34" charset="0"/>
              <a:cs typeface="Arial" pitchFamily="34" charset="0"/>
            </a:endParaRPr>
          </a:p>
        </p:txBody>
      </p:sp>
    </p:spTree>
  </p:cSld>
  <p:clrMapOvr>
    <a:masterClrMapping/>
  </p:clrMapOvr>
  <p:transition spd="slow">
    <p:cut/>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2" name="Rectangle 1"/>
          <p:cNvSpPr/>
          <p:nvPr/>
        </p:nvSpPr>
        <p:spPr>
          <a:xfrm>
            <a:off x="1828800" y="514350"/>
            <a:ext cx="7543800" cy="4493538"/>
          </a:xfrm>
          <a:prstGeom prst="rect">
            <a:avLst/>
          </a:prstGeom>
        </p:spPr>
        <p:txBody>
          <a:bodyPr wrap="square">
            <a:spAutoFit/>
          </a:bodyPr>
          <a:lstStyle/>
          <a:p>
            <a:pPr lvl="0" fontAlgn="base">
              <a:spcBef>
                <a:spcPct val="0"/>
              </a:spcBef>
              <a:spcAft>
                <a:spcPct val="0"/>
              </a:spcAft>
            </a:pPr>
            <a:r>
              <a:rPr lang="en-US" sz="1300" dirty="0" smtClean="0">
                <a:solidFill>
                  <a:schemeClr val="bg1"/>
                </a:solidFill>
                <a:latin typeface="Arial" pitchFamily="34" charset="0"/>
                <a:ea typeface="Times New Roman" pitchFamily="18" charset="0"/>
                <a:cs typeface="Arial" pitchFamily="34" charset="0"/>
              </a:rPr>
              <a:t>The IUPAC name of Ethyl acetate is Ethyl </a:t>
            </a:r>
            <a:r>
              <a:rPr lang="en-US" sz="1300" dirty="0" err="1" smtClean="0">
                <a:solidFill>
                  <a:schemeClr val="bg1"/>
                </a:solidFill>
                <a:latin typeface="Arial" pitchFamily="34" charset="0"/>
                <a:ea typeface="Times New Roman" pitchFamily="18" charset="0"/>
                <a:cs typeface="Arial" pitchFamily="34" charset="0"/>
              </a:rPr>
              <a:t>Ethanoate</a:t>
            </a:r>
            <a:r>
              <a:rPr lang="en-US" sz="1300" dirty="0" smtClean="0">
                <a:solidFill>
                  <a:schemeClr val="bg1"/>
                </a:solidFill>
                <a:latin typeface="Arial" pitchFamily="34" charset="0"/>
                <a:ea typeface="Times New Roman" pitchFamily="18" charset="0"/>
                <a:cs typeface="Arial" pitchFamily="34" charset="0"/>
              </a:rPr>
              <a:t>. </a:t>
            </a:r>
          </a:p>
          <a:p>
            <a:pPr lvl="0" fontAlgn="base">
              <a:spcBef>
                <a:spcPct val="0"/>
              </a:spcBef>
              <a:spcAft>
                <a:spcPct val="0"/>
              </a:spcAft>
            </a:pPr>
            <a:r>
              <a:rPr lang="en-US" sz="1300" dirty="0" smtClean="0">
                <a:solidFill>
                  <a:schemeClr val="bg1"/>
                </a:solidFill>
                <a:latin typeface="Arial" pitchFamily="34" charset="0"/>
                <a:ea typeface="Times New Roman" pitchFamily="18" charset="0"/>
                <a:cs typeface="Arial" pitchFamily="34" charset="0"/>
              </a:rPr>
              <a:t>Ethyl acetate is also known as ester. Ester is a sweet smelling compound. </a:t>
            </a:r>
          </a:p>
          <a:p>
            <a:pPr lvl="0" fontAlgn="base">
              <a:spcBef>
                <a:spcPct val="0"/>
              </a:spcBef>
              <a:spcAft>
                <a:spcPct val="0"/>
              </a:spcAft>
            </a:pPr>
            <a:r>
              <a:rPr lang="en-US" sz="1300" dirty="0" smtClean="0">
                <a:solidFill>
                  <a:schemeClr val="bg1"/>
                </a:solidFill>
                <a:latin typeface="Arial" pitchFamily="34" charset="0"/>
                <a:ea typeface="Times New Roman" pitchFamily="18" charset="0"/>
                <a:cs typeface="Arial" pitchFamily="34" charset="0"/>
              </a:rPr>
              <a:t>It is used in making perfumes and as a </a:t>
            </a:r>
            <a:r>
              <a:rPr lang="en-US" sz="1300" dirty="0" err="1" smtClean="0">
                <a:solidFill>
                  <a:schemeClr val="bg1"/>
                </a:solidFill>
                <a:latin typeface="Arial" pitchFamily="34" charset="0"/>
                <a:ea typeface="Times New Roman" pitchFamily="18" charset="0"/>
                <a:cs typeface="Arial" pitchFamily="34" charset="0"/>
              </a:rPr>
              <a:t>flavouring</a:t>
            </a:r>
            <a:r>
              <a:rPr lang="en-US" sz="1300" dirty="0" smtClean="0">
                <a:solidFill>
                  <a:schemeClr val="bg1"/>
                </a:solidFill>
                <a:latin typeface="Arial" pitchFamily="34" charset="0"/>
                <a:ea typeface="Times New Roman" pitchFamily="18" charset="0"/>
                <a:cs typeface="Arial" pitchFamily="34" charset="0"/>
              </a:rPr>
              <a:t> agent. </a:t>
            </a:r>
          </a:p>
          <a:p>
            <a:pPr lvl="0" fontAlgn="base">
              <a:spcBef>
                <a:spcPct val="0"/>
              </a:spcBef>
              <a:spcAft>
                <a:spcPct val="0"/>
              </a:spcAft>
            </a:pPr>
            <a:r>
              <a:rPr lang="en-US" sz="1300" dirty="0" smtClean="0">
                <a:solidFill>
                  <a:schemeClr val="bg1"/>
                </a:solidFill>
                <a:latin typeface="Arial" pitchFamily="34" charset="0"/>
                <a:ea typeface="Times New Roman" pitchFamily="18" charset="0"/>
                <a:cs typeface="Arial" pitchFamily="34" charset="0"/>
              </a:rPr>
              <a:t>When ethyl </a:t>
            </a:r>
            <a:r>
              <a:rPr lang="en-US" sz="1300" dirty="0" err="1" smtClean="0">
                <a:solidFill>
                  <a:schemeClr val="bg1"/>
                </a:solidFill>
                <a:latin typeface="Arial" pitchFamily="34" charset="0"/>
                <a:ea typeface="Times New Roman" pitchFamily="18" charset="0"/>
                <a:cs typeface="Arial" pitchFamily="34" charset="0"/>
              </a:rPr>
              <a:t>ethanoate</a:t>
            </a:r>
            <a:r>
              <a:rPr lang="en-US" sz="1300" dirty="0" smtClean="0">
                <a:solidFill>
                  <a:schemeClr val="bg1"/>
                </a:solidFill>
                <a:latin typeface="Arial" pitchFamily="34" charset="0"/>
                <a:ea typeface="Times New Roman" pitchFamily="18" charset="0"/>
                <a:cs typeface="Arial" pitchFamily="34" charset="0"/>
              </a:rPr>
              <a:t> reacts with a base or acid, it gives back ethanol and </a:t>
            </a:r>
            <a:r>
              <a:rPr lang="en-US" sz="1300" dirty="0" err="1" smtClean="0">
                <a:solidFill>
                  <a:schemeClr val="bg1"/>
                </a:solidFill>
                <a:latin typeface="Arial" pitchFamily="34" charset="0"/>
                <a:ea typeface="Times New Roman" pitchFamily="18" charset="0"/>
                <a:cs typeface="Arial" pitchFamily="34" charset="0"/>
              </a:rPr>
              <a:t>ethanoic</a:t>
            </a:r>
            <a:r>
              <a:rPr lang="en-US" sz="1300" dirty="0" smtClean="0">
                <a:solidFill>
                  <a:schemeClr val="bg1"/>
                </a:solidFill>
                <a:latin typeface="Arial" pitchFamily="34" charset="0"/>
                <a:ea typeface="Times New Roman" pitchFamily="18" charset="0"/>
                <a:cs typeface="Arial" pitchFamily="34" charset="0"/>
              </a:rPr>
              <a:t> acid.</a:t>
            </a:r>
            <a:endParaRPr lang="en-US" sz="13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300" i="1" dirty="0" smtClean="0">
                <a:solidFill>
                  <a:schemeClr val="bg1"/>
                </a:solidFill>
                <a:latin typeface="Calibri" pitchFamily="34" charset="0"/>
                <a:ea typeface="Times New Roman" pitchFamily="18" charset="0"/>
                <a:cs typeface="Times New Roman" pitchFamily="18" charset="0"/>
              </a:rPr>
              <a:t>CH</a:t>
            </a:r>
            <a:r>
              <a:rPr lang="en-US" sz="1300" i="1" baseline="-30000" dirty="0" smtClean="0">
                <a:solidFill>
                  <a:schemeClr val="bg1"/>
                </a:solidFill>
                <a:latin typeface="Calibri" pitchFamily="34" charset="0"/>
                <a:ea typeface="Times New Roman" pitchFamily="18" charset="0"/>
                <a:cs typeface="Times New Roman" pitchFamily="18" charset="0"/>
              </a:rPr>
              <a:t>3</a:t>
            </a:r>
            <a:r>
              <a:rPr lang="en-US" sz="1300" i="1" dirty="0" smtClean="0">
                <a:solidFill>
                  <a:schemeClr val="bg1"/>
                </a:solidFill>
                <a:latin typeface="Calibri" pitchFamily="34" charset="0"/>
                <a:ea typeface="Times New Roman" pitchFamily="18" charset="0"/>
                <a:cs typeface="Times New Roman" pitchFamily="18" charset="0"/>
              </a:rPr>
              <a:t>COOC</a:t>
            </a:r>
            <a:r>
              <a:rPr lang="en-US" sz="1300" i="1" baseline="-30000" dirty="0" smtClean="0">
                <a:solidFill>
                  <a:schemeClr val="bg1"/>
                </a:solidFill>
                <a:latin typeface="Calibri" pitchFamily="34" charset="0"/>
                <a:ea typeface="Times New Roman" pitchFamily="18" charset="0"/>
                <a:cs typeface="Times New Roman" pitchFamily="18" charset="0"/>
              </a:rPr>
              <a:t>2</a:t>
            </a:r>
            <a:r>
              <a:rPr lang="en-US" sz="1300" i="1" dirty="0" smtClean="0">
                <a:solidFill>
                  <a:schemeClr val="bg1"/>
                </a:solidFill>
                <a:latin typeface="Calibri" pitchFamily="34" charset="0"/>
                <a:ea typeface="Times New Roman" pitchFamily="18" charset="0"/>
                <a:cs typeface="Times New Roman" pitchFamily="18" charset="0"/>
              </a:rPr>
              <a:t>H</a:t>
            </a:r>
            <a:r>
              <a:rPr lang="en-US" sz="1300" i="1" baseline="-30000" dirty="0" smtClean="0">
                <a:solidFill>
                  <a:schemeClr val="bg1"/>
                </a:solidFill>
                <a:latin typeface="Calibri" pitchFamily="34" charset="0"/>
                <a:ea typeface="Times New Roman" pitchFamily="18" charset="0"/>
                <a:cs typeface="Times New Roman" pitchFamily="18" charset="0"/>
              </a:rPr>
              <a:t>5</a:t>
            </a:r>
            <a:r>
              <a:rPr lang="en-US" sz="1300" i="1" dirty="0" smtClean="0">
                <a:solidFill>
                  <a:schemeClr val="bg1"/>
                </a:solidFill>
                <a:latin typeface="Calibri" pitchFamily="34" charset="0"/>
                <a:ea typeface="Times New Roman" pitchFamily="18" charset="0"/>
                <a:cs typeface="Times New Roman" pitchFamily="18" charset="0"/>
              </a:rPr>
              <a:t> + </a:t>
            </a:r>
            <a:r>
              <a:rPr lang="en-US" sz="1300" i="1" dirty="0" err="1" smtClean="0">
                <a:solidFill>
                  <a:schemeClr val="bg1"/>
                </a:solidFill>
                <a:latin typeface="Calibri" pitchFamily="34" charset="0"/>
                <a:ea typeface="Times New Roman" pitchFamily="18" charset="0"/>
                <a:cs typeface="Times New Roman" pitchFamily="18" charset="0"/>
              </a:rPr>
              <a:t>NaOH</a:t>
            </a:r>
            <a:r>
              <a:rPr lang="en-US" sz="1300" i="1" dirty="0" smtClean="0">
                <a:solidFill>
                  <a:schemeClr val="bg1"/>
                </a:solidFill>
                <a:latin typeface="Calibri" pitchFamily="34" charset="0"/>
                <a:ea typeface="Times New Roman" pitchFamily="18" charset="0"/>
                <a:cs typeface="Times New Roman" pitchFamily="18" charset="0"/>
              </a:rPr>
              <a:t> </a:t>
            </a:r>
            <a:r>
              <a:rPr lang="en-US" sz="1300" i="1" dirty="0" smtClean="0">
                <a:solidFill>
                  <a:schemeClr val="bg1"/>
                </a:solidFill>
                <a:latin typeface="Calibri" pitchFamily="34" charset="0"/>
                <a:ea typeface="Times New Roman" pitchFamily="18" charset="0"/>
                <a:cs typeface="Cambria Math" pitchFamily="18" charset="0"/>
              </a:rPr>
              <a:t>⇨</a:t>
            </a:r>
            <a:r>
              <a:rPr lang="en-US" sz="1300" i="1" dirty="0" smtClean="0">
                <a:solidFill>
                  <a:schemeClr val="bg1"/>
                </a:solidFill>
                <a:latin typeface="Calibri" pitchFamily="34" charset="0"/>
                <a:ea typeface="Times New Roman" pitchFamily="18" charset="0"/>
                <a:cs typeface="Times New Roman" pitchFamily="18" charset="0"/>
              </a:rPr>
              <a:t> CH</a:t>
            </a:r>
            <a:r>
              <a:rPr lang="en-US" sz="1300" i="1" baseline="-30000" dirty="0" smtClean="0">
                <a:solidFill>
                  <a:schemeClr val="bg1"/>
                </a:solidFill>
                <a:latin typeface="Calibri" pitchFamily="34" charset="0"/>
                <a:ea typeface="Times New Roman" pitchFamily="18" charset="0"/>
                <a:cs typeface="Times New Roman" pitchFamily="18" charset="0"/>
              </a:rPr>
              <a:t>3</a:t>
            </a:r>
            <a:r>
              <a:rPr lang="en-US" sz="1300" i="1" dirty="0" smtClean="0">
                <a:solidFill>
                  <a:schemeClr val="bg1"/>
                </a:solidFill>
                <a:latin typeface="Calibri" pitchFamily="34" charset="0"/>
                <a:ea typeface="Times New Roman" pitchFamily="18" charset="0"/>
                <a:cs typeface="Times New Roman" pitchFamily="18" charset="0"/>
              </a:rPr>
              <a:t>COOH + C</a:t>
            </a:r>
            <a:r>
              <a:rPr lang="en-US" sz="1300" i="1" baseline="-30000" dirty="0" smtClean="0">
                <a:solidFill>
                  <a:schemeClr val="bg1"/>
                </a:solidFill>
                <a:latin typeface="Calibri" pitchFamily="34" charset="0"/>
                <a:ea typeface="Times New Roman" pitchFamily="18" charset="0"/>
                <a:cs typeface="Times New Roman" pitchFamily="18" charset="0"/>
              </a:rPr>
              <a:t>2</a:t>
            </a:r>
            <a:r>
              <a:rPr lang="en-US" sz="1300" i="1" dirty="0" smtClean="0">
                <a:solidFill>
                  <a:schemeClr val="bg1"/>
                </a:solidFill>
                <a:latin typeface="Calibri" pitchFamily="34" charset="0"/>
                <a:ea typeface="Times New Roman" pitchFamily="18" charset="0"/>
                <a:cs typeface="Times New Roman" pitchFamily="18" charset="0"/>
              </a:rPr>
              <a:t>H</a:t>
            </a:r>
            <a:r>
              <a:rPr lang="en-US" sz="1300" i="1" baseline="-30000" dirty="0" smtClean="0">
                <a:solidFill>
                  <a:schemeClr val="bg1"/>
                </a:solidFill>
                <a:latin typeface="Calibri" pitchFamily="34" charset="0"/>
                <a:ea typeface="Times New Roman" pitchFamily="18" charset="0"/>
                <a:cs typeface="Times New Roman" pitchFamily="18" charset="0"/>
              </a:rPr>
              <a:t>5</a:t>
            </a:r>
            <a:r>
              <a:rPr lang="en-US" sz="1300" i="1" dirty="0" smtClean="0">
                <a:solidFill>
                  <a:schemeClr val="bg1"/>
                </a:solidFill>
                <a:latin typeface="Calibri" pitchFamily="34" charset="0"/>
                <a:ea typeface="Times New Roman" pitchFamily="18" charset="0"/>
                <a:cs typeface="Times New Roman" pitchFamily="18" charset="0"/>
              </a:rPr>
              <a:t>OH</a:t>
            </a:r>
            <a:endParaRPr lang="en-US" sz="13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300" dirty="0" smtClean="0">
                <a:solidFill>
                  <a:schemeClr val="bg1"/>
                </a:solidFill>
                <a:latin typeface="Arial" pitchFamily="34" charset="0"/>
                <a:ea typeface="Times New Roman" pitchFamily="18" charset="0"/>
                <a:cs typeface="Arial" pitchFamily="34" charset="0"/>
              </a:rPr>
              <a:t>This reaction is called </a:t>
            </a:r>
            <a:r>
              <a:rPr lang="en-US" sz="1300" dirty="0" err="1" smtClean="0">
                <a:solidFill>
                  <a:schemeClr val="bg1"/>
                </a:solidFill>
                <a:latin typeface="Arial" pitchFamily="34" charset="0"/>
                <a:ea typeface="Times New Roman" pitchFamily="18" charset="0"/>
                <a:cs typeface="Arial" pitchFamily="34" charset="0"/>
              </a:rPr>
              <a:t>saponification</a:t>
            </a:r>
            <a:r>
              <a:rPr lang="en-US" sz="1300" dirty="0" smtClean="0">
                <a:solidFill>
                  <a:schemeClr val="bg1"/>
                </a:solidFill>
                <a:latin typeface="Arial" pitchFamily="34" charset="0"/>
                <a:ea typeface="Times New Roman" pitchFamily="18" charset="0"/>
                <a:cs typeface="Arial" pitchFamily="34" charset="0"/>
              </a:rPr>
              <a:t>, </a:t>
            </a:r>
          </a:p>
          <a:p>
            <a:pPr lvl="0" eaLnBrk="0" fontAlgn="base" hangingPunct="0">
              <a:spcBef>
                <a:spcPct val="0"/>
              </a:spcBef>
              <a:spcAft>
                <a:spcPct val="0"/>
              </a:spcAft>
            </a:pPr>
            <a:r>
              <a:rPr lang="en-US" sz="1300" dirty="0" smtClean="0">
                <a:solidFill>
                  <a:schemeClr val="bg1"/>
                </a:solidFill>
                <a:latin typeface="Arial" pitchFamily="34" charset="0"/>
                <a:ea typeface="Times New Roman" pitchFamily="18" charset="0"/>
                <a:cs typeface="Arial" pitchFamily="34" charset="0"/>
              </a:rPr>
              <a:t>since it is used in making of soap.</a:t>
            </a:r>
            <a:endParaRPr lang="en-US" sz="13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300" dirty="0" smtClean="0">
                <a:solidFill>
                  <a:schemeClr val="bg1"/>
                </a:solidFill>
                <a:latin typeface="Arial" pitchFamily="34" charset="0"/>
                <a:ea typeface="Times New Roman" pitchFamily="18" charset="0"/>
                <a:cs typeface="Arial" pitchFamily="34" charset="0"/>
              </a:rPr>
              <a:t>Hydrolysis of ester (Ethyl </a:t>
            </a:r>
            <a:r>
              <a:rPr lang="en-US" sz="1300" dirty="0" err="1" smtClean="0">
                <a:solidFill>
                  <a:schemeClr val="bg1"/>
                </a:solidFill>
                <a:latin typeface="Arial" pitchFamily="34" charset="0"/>
                <a:ea typeface="Times New Roman" pitchFamily="18" charset="0"/>
                <a:cs typeface="Arial" pitchFamily="34" charset="0"/>
              </a:rPr>
              <a:t>ethanoate</a:t>
            </a:r>
            <a:r>
              <a:rPr lang="en-US" sz="1300" dirty="0" smtClean="0">
                <a:solidFill>
                  <a:schemeClr val="bg1"/>
                </a:solidFill>
                <a:latin typeface="Arial" pitchFamily="34" charset="0"/>
                <a:ea typeface="Times New Roman" pitchFamily="18" charset="0"/>
                <a:cs typeface="Arial" pitchFamily="34" charset="0"/>
              </a:rPr>
              <a:t>):</a:t>
            </a:r>
            <a:r>
              <a:rPr lang="en-US" sz="1300" dirty="0" smtClean="0">
                <a:solidFill>
                  <a:schemeClr val="bg1"/>
                </a:solidFill>
                <a:latin typeface="Calibri"/>
                <a:ea typeface="Times New Roman" pitchFamily="18" charset="0"/>
                <a:cs typeface="Arial" pitchFamily="34" charset="0"/>
              </a:rPr>
              <a:t> </a:t>
            </a:r>
          </a:p>
          <a:p>
            <a:pPr lvl="0" eaLnBrk="0" fontAlgn="base" hangingPunct="0">
              <a:spcBef>
                <a:spcPct val="0"/>
              </a:spcBef>
              <a:spcAft>
                <a:spcPct val="0"/>
              </a:spcAft>
            </a:pPr>
            <a:endParaRPr lang="en-US" sz="1300" dirty="0" smtClean="0">
              <a:solidFill>
                <a:schemeClr val="bg1"/>
              </a:solidFill>
              <a:latin typeface="Calibri"/>
              <a:ea typeface="Times New Roman" pitchFamily="18" charset="0"/>
              <a:cs typeface="Arial" pitchFamily="34" charset="0"/>
            </a:endParaRPr>
          </a:p>
          <a:p>
            <a:pPr lvl="0" eaLnBrk="0" fontAlgn="base" hangingPunct="0">
              <a:spcBef>
                <a:spcPct val="0"/>
              </a:spcBef>
              <a:spcAft>
                <a:spcPct val="0"/>
              </a:spcAft>
            </a:pPr>
            <a:r>
              <a:rPr lang="en-US" sz="1300" dirty="0" smtClean="0">
                <a:solidFill>
                  <a:schemeClr val="bg1"/>
                </a:solidFill>
                <a:latin typeface="Arial" pitchFamily="34" charset="0"/>
                <a:ea typeface="Times New Roman" pitchFamily="18" charset="0"/>
                <a:cs typeface="Arial" pitchFamily="34" charset="0"/>
              </a:rPr>
              <a:t>Ethyl </a:t>
            </a:r>
            <a:r>
              <a:rPr lang="en-US" sz="1300" dirty="0" err="1" smtClean="0">
                <a:solidFill>
                  <a:schemeClr val="bg1"/>
                </a:solidFill>
                <a:latin typeface="Arial" pitchFamily="34" charset="0"/>
                <a:ea typeface="Times New Roman" pitchFamily="18" charset="0"/>
                <a:cs typeface="Arial" pitchFamily="34" charset="0"/>
              </a:rPr>
              <a:t>ethanoate</a:t>
            </a:r>
            <a:r>
              <a:rPr lang="en-US" sz="1300" dirty="0" smtClean="0">
                <a:solidFill>
                  <a:schemeClr val="bg1"/>
                </a:solidFill>
                <a:latin typeface="Arial" pitchFamily="34" charset="0"/>
                <a:ea typeface="Times New Roman" pitchFamily="18" charset="0"/>
                <a:cs typeface="Arial" pitchFamily="34" charset="0"/>
              </a:rPr>
              <a:t> gives parent alcohol and sodium </a:t>
            </a:r>
            <a:r>
              <a:rPr lang="en-US" sz="1300" dirty="0" err="1" smtClean="0">
                <a:solidFill>
                  <a:schemeClr val="bg1"/>
                </a:solidFill>
                <a:latin typeface="Arial" pitchFamily="34" charset="0"/>
                <a:ea typeface="Times New Roman" pitchFamily="18" charset="0"/>
                <a:cs typeface="Arial" pitchFamily="34" charset="0"/>
              </a:rPr>
              <a:t>ethanoate</a:t>
            </a:r>
            <a:r>
              <a:rPr lang="en-US" sz="1300" dirty="0" smtClean="0">
                <a:solidFill>
                  <a:schemeClr val="bg1"/>
                </a:solidFill>
                <a:latin typeface="Arial" pitchFamily="34" charset="0"/>
                <a:ea typeface="Times New Roman" pitchFamily="18" charset="0"/>
                <a:cs typeface="Arial" pitchFamily="34" charset="0"/>
              </a:rPr>
              <a:t> when heated with sodium hydroxide solution.</a:t>
            </a:r>
            <a:endParaRPr lang="en-US" sz="13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300" i="1" dirty="0" smtClean="0">
                <a:solidFill>
                  <a:schemeClr val="bg1"/>
                </a:solidFill>
                <a:latin typeface="Calibri" pitchFamily="34" charset="0"/>
                <a:ea typeface="Times New Roman" pitchFamily="18" charset="0"/>
                <a:cs typeface="Times New Roman" pitchFamily="18" charset="0"/>
              </a:rPr>
              <a:t>CH</a:t>
            </a:r>
            <a:r>
              <a:rPr lang="en-US" sz="1300" i="1" baseline="-30000" dirty="0" smtClean="0">
                <a:solidFill>
                  <a:schemeClr val="bg1"/>
                </a:solidFill>
                <a:latin typeface="Calibri" pitchFamily="34" charset="0"/>
                <a:ea typeface="Times New Roman" pitchFamily="18" charset="0"/>
                <a:cs typeface="Times New Roman" pitchFamily="18" charset="0"/>
              </a:rPr>
              <a:t>3</a:t>
            </a:r>
            <a:r>
              <a:rPr lang="en-US" sz="1300" i="1" dirty="0" smtClean="0">
                <a:solidFill>
                  <a:schemeClr val="bg1"/>
                </a:solidFill>
                <a:latin typeface="Calibri" pitchFamily="34" charset="0"/>
                <a:ea typeface="Times New Roman" pitchFamily="18" charset="0"/>
                <a:cs typeface="Times New Roman" pitchFamily="18" charset="0"/>
              </a:rPr>
              <a:t>COOC</a:t>
            </a:r>
            <a:r>
              <a:rPr lang="en-US" sz="1300" i="1" baseline="-30000" dirty="0" smtClean="0">
                <a:solidFill>
                  <a:schemeClr val="bg1"/>
                </a:solidFill>
                <a:latin typeface="Calibri" pitchFamily="34" charset="0"/>
                <a:ea typeface="Times New Roman" pitchFamily="18" charset="0"/>
                <a:cs typeface="Times New Roman" pitchFamily="18" charset="0"/>
              </a:rPr>
              <a:t>2</a:t>
            </a:r>
            <a:r>
              <a:rPr lang="en-US" sz="1300" i="1" dirty="0" smtClean="0">
                <a:solidFill>
                  <a:schemeClr val="bg1"/>
                </a:solidFill>
                <a:latin typeface="Calibri" pitchFamily="34" charset="0"/>
                <a:ea typeface="Times New Roman" pitchFamily="18" charset="0"/>
                <a:cs typeface="Times New Roman" pitchFamily="18" charset="0"/>
              </a:rPr>
              <a:t>H</a:t>
            </a:r>
            <a:r>
              <a:rPr lang="en-US" sz="1300" i="1" baseline="-30000" dirty="0" smtClean="0">
                <a:solidFill>
                  <a:schemeClr val="bg1"/>
                </a:solidFill>
                <a:latin typeface="Calibri" pitchFamily="34" charset="0"/>
                <a:ea typeface="Times New Roman" pitchFamily="18" charset="0"/>
                <a:cs typeface="Times New Roman" pitchFamily="18" charset="0"/>
              </a:rPr>
              <a:t>5</a:t>
            </a:r>
            <a:r>
              <a:rPr lang="en-US" sz="1300" i="1" dirty="0" smtClean="0">
                <a:solidFill>
                  <a:schemeClr val="bg1"/>
                </a:solidFill>
                <a:latin typeface="Calibri" pitchFamily="34" charset="0"/>
                <a:ea typeface="Times New Roman" pitchFamily="18" charset="0"/>
                <a:cs typeface="Times New Roman" pitchFamily="18" charset="0"/>
              </a:rPr>
              <a:t> + </a:t>
            </a:r>
            <a:r>
              <a:rPr lang="en-US" sz="1300" i="1" dirty="0" err="1" smtClean="0">
                <a:solidFill>
                  <a:schemeClr val="bg1"/>
                </a:solidFill>
                <a:latin typeface="Calibri" pitchFamily="34" charset="0"/>
                <a:ea typeface="Times New Roman" pitchFamily="18" charset="0"/>
                <a:cs typeface="Times New Roman" pitchFamily="18" charset="0"/>
              </a:rPr>
              <a:t>NaOH</a:t>
            </a:r>
            <a:r>
              <a:rPr lang="en-US" sz="1300" i="1" dirty="0" smtClean="0">
                <a:solidFill>
                  <a:schemeClr val="bg1"/>
                </a:solidFill>
                <a:latin typeface="Calibri" pitchFamily="34" charset="0"/>
                <a:ea typeface="Times New Roman" pitchFamily="18" charset="0"/>
                <a:cs typeface="Times New Roman" pitchFamily="18" charset="0"/>
              </a:rPr>
              <a:t> </a:t>
            </a:r>
            <a:r>
              <a:rPr lang="en-US" sz="1300" i="1" dirty="0" smtClean="0">
                <a:solidFill>
                  <a:schemeClr val="bg1"/>
                </a:solidFill>
                <a:latin typeface="Calibri" pitchFamily="34" charset="0"/>
                <a:ea typeface="Times New Roman" pitchFamily="18" charset="0"/>
                <a:cs typeface="Cambria Math" pitchFamily="18" charset="0"/>
              </a:rPr>
              <a:t>⇨</a:t>
            </a:r>
            <a:r>
              <a:rPr lang="en-US" sz="1300" i="1" dirty="0" smtClean="0">
                <a:solidFill>
                  <a:schemeClr val="bg1"/>
                </a:solidFill>
                <a:latin typeface="Calibri" pitchFamily="34" charset="0"/>
                <a:ea typeface="Times New Roman" pitchFamily="18" charset="0"/>
                <a:cs typeface="Times New Roman" pitchFamily="18" charset="0"/>
              </a:rPr>
              <a:t> CH</a:t>
            </a:r>
            <a:r>
              <a:rPr lang="en-US" sz="1300" i="1" baseline="-30000" dirty="0" smtClean="0">
                <a:solidFill>
                  <a:schemeClr val="bg1"/>
                </a:solidFill>
                <a:latin typeface="Calibri" pitchFamily="34" charset="0"/>
                <a:ea typeface="Times New Roman" pitchFamily="18" charset="0"/>
                <a:cs typeface="Times New Roman" pitchFamily="18" charset="0"/>
              </a:rPr>
              <a:t>3</a:t>
            </a:r>
            <a:r>
              <a:rPr lang="en-US" sz="1300" i="1" dirty="0" smtClean="0">
                <a:solidFill>
                  <a:schemeClr val="bg1"/>
                </a:solidFill>
                <a:latin typeface="Calibri" pitchFamily="34" charset="0"/>
                <a:ea typeface="Times New Roman" pitchFamily="18" charset="0"/>
                <a:cs typeface="Times New Roman" pitchFamily="18" charset="0"/>
              </a:rPr>
              <a:t>COONa + C</a:t>
            </a:r>
            <a:r>
              <a:rPr lang="en-US" sz="1300" i="1" baseline="-30000" dirty="0" smtClean="0">
                <a:solidFill>
                  <a:schemeClr val="bg1"/>
                </a:solidFill>
                <a:latin typeface="Calibri" pitchFamily="34" charset="0"/>
                <a:ea typeface="Times New Roman" pitchFamily="18" charset="0"/>
                <a:cs typeface="Times New Roman" pitchFamily="18" charset="0"/>
              </a:rPr>
              <a:t>2</a:t>
            </a:r>
            <a:r>
              <a:rPr lang="en-US" sz="1300" i="1" dirty="0" smtClean="0">
                <a:solidFill>
                  <a:schemeClr val="bg1"/>
                </a:solidFill>
                <a:latin typeface="Calibri" pitchFamily="34" charset="0"/>
                <a:ea typeface="Times New Roman" pitchFamily="18" charset="0"/>
                <a:cs typeface="Times New Roman" pitchFamily="18" charset="0"/>
              </a:rPr>
              <a:t>H</a:t>
            </a:r>
            <a:r>
              <a:rPr lang="en-US" sz="1300" i="1" baseline="-30000" dirty="0" smtClean="0">
                <a:solidFill>
                  <a:schemeClr val="bg1"/>
                </a:solidFill>
                <a:latin typeface="Calibri" pitchFamily="34" charset="0"/>
                <a:ea typeface="Times New Roman" pitchFamily="18" charset="0"/>
                <a:cs typeface="Times New Roman" pitchFamily="18" charset="0"/>
              </a:rPr>
              <a:t>5</a:t>
            </a:r>
            <a:r>
              <a:rPr lang="en-US" sz="1300" i="1" dirty="0" smtClean="0">
                <a:solidFill>
                  <a:schemeClr val="bg1"/>
                </a:solidFill>
                <a:latin typeface="Calibri" pitchFamily="34" charset="0"/>
                <a:ea typeface="Times New Roman" pitchFamily="18" charset="0"/>
                <a:cs typeface="Times New Roman" pitchFamily="18" charset="0"/>
              </a:rPr>
              <a:t>OH</a:t>
            </a:r>
            <a:endParaRPr lang="en-US" sz="13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300" b="1" dirty="0" err="1" smtClean="0">
                <a:solidFill>
                  <a:schemeClr val="bg1"/>
                </a:solidFill>
                <a:latin typeface="Arial" pitchFamily="34" charset="0"/>
                <a:ea typeface="Times New Roman" pitchFamily="18" charset="0"/>
                <a:cs typeface="Arial" pitchFamily="34" charset="0"/>
              </a:rPr>
              <a:t>Saponification</a:t>
            </a:r>
            <a:r>
              <a:rPr lang="en-US" sz="1300" b="1" dirty="0" smtClean="0">
                <a:solidFill>
                  <a:schemeClr val="bg1"/>
                </a:solidFill>
                <a:latin typeface="Arial" pitchFamily="34" charset="0"/>
                <a:ea typeface="Times New Roman" pitchFamily="18" charset="0"/>
                <a:cs typeface="Arial" pitchFamily="34" charset="0"/>
              </a:rPr>
              <a:t>:</a:t>
            </a:r>
          </a:p>
          <a:p>
            <a:pPr lvl="0" eaLnBrk="0" fontAlgn="base" hangingPunct="0">
              <a:spcBef>
                <a:spcPct val="0"/>
              </a:spcBef>
              <a:spcAft>
                <a:spcPct val="0"/>
              </a:spcAft>
            </a:pPr>
            <a:r>
              <a:rPr lang="en-US" sz="1300" dirty="0" smtClean="0">
                <a:solidFill>
                  <a:schemeClr val="bg1"/>
                </a:solidFill>
                <a:latin typeface="Calibri"/>
                <a:ea typeface="Times New Roman" pitchFamily="18" charset="0"/>
                <a:cs typeface="Arial" pitchFamily="34" charset="0"/>
              </a:rPr>
              <a:t> </a:t>
            </a:r>
            <a:r>
              <a:rPr lang="en-US" sz="1300" dirty="0" smtClean="0">
                <a:solidFill>
                  <a:schemeClr val="bg1"/>
                </a:solidFill>
                <a:latin typeface="Arial" pitchFamily="34" charset="0"/>
                <a:ea typeface="Times New Roman" pitchFamily="18" charset="0"/>
                <a:cs typeface="Arial" pitchFamily="34" charset="0"/>
              </a:rPr>
              <a:t>Ester of higher fatty acids gives sodium salt of higher fatty acid; when heated with glycerol and sodium hydroxide. Sodium salts of higher fatty acid are known as soaps. This reaction is called </a:t>
            </a:r>
            <a:r>
              <a:rPr lang="en-US" sz="1300" dirty="0" err="1" smtClean="0">
                <a:solidFill>
                  <a:schemeClr val="bg1"/>
                </a:solidFill>
                <a:latin typeface="Arial" pitchFamily="34" charset="0"/>
                <a:ea typeface="Times New Roman" pitchFamily="18" charset="0"/>
                <a:cs typeface="Arial" pitchFamily="34" charset="0"/>
              </a:rPr>
              <a:t>saponification</a:t>
            </a:r>
            <a:r>
              <a:rPr lang="en-US" sz="1300" dirty="0" smtClean="0">
                <a:solidFill>
                  <a:schemeClr val="bg1"/>
                </a:solidFill>
                <a:latin typeface="Arial" pitchFamily="34" charset="0"/>
                <a:ea typeface="Times New Roman" pitchFamily="18" charset="0"/>
                <a:cs typeface="Arial" pitchFamily="34" charset="0"/>
              </a:rPr>
              <a:t> (soap making).</a:t>
            </a:r>
          </a:p>
          <a:p>
            <a:pPr lvl="0" eaLnBrk="0" fontAlgn="base" hangingPunct="0">
              <a:spcBef>
                <a:spcPct val="0"/>
              </a:spcBef>
              <a:spcAft>
                <a:spcPct val="0"/>
              </a:spcAft>
            </a:pPr>
            <a:endParaRPr lang="en-US" sz="13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300" dirty="0" smtClean="0">
                <a:solidFill>
                  <a:schemeClr val="bg1"/>
                </a:solidFill>
                <a:latin typeface="Arial" pitchFamily="34" charset="0"/>
                <a:ea typeface="Times New Roman" pitchFamily="18" charset="0"/>
                <a:cs typeface="Arial" pitchFamily="34" charset="0"/>
              </a:rPr>
              <a:t>Reaction of </a:t>
            </a:r>
            <a:r>
              <a:rPr lang="en-US" sz="1300" dirty="0" err="1" smtClean="0">
                <a:solidFill>
                  <a:schemeClr val="bg1"/>
                </a:solidFill>
                <a:latin typeface="Arial" pitchFamily="34" charset="0"/>
                <a:ea typeface="Times New Roman" pitchFamily="18" charset="0"/>
                <a:cs typeface="Arial" pitchFamily="34" charset="0"/>
              </a:rPr>
              <a:t>ethanoic</a:t>
            </a:r>
            <a:r>
              <a:rPr lang="en-US" sz="1300" dirty="0" smtClean="0">
                <a:solidFill>
                  <a:schemeClr val="bg1"/>
                </a:solidFill>
                <a:latin typeface="Arial" pitchFamily="34" charset="0"/>
                <a:ea typeface="Times New Roman" pitchFamily="18" charset="0"/>
                <a:cs typeface="Arial" pitchFamily="34" charset="0"/>
              </a:rPr>
              <a:t> acid with sodium carbonate and sodium bicarbonate:</a:t>
            </a:r>
            <a:endParaRPr lang="en-US" sz="13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300" dirty="0" err="1" smtClean="0">
                <a:solidFill>
                  <a:schemeClr val="bg1"/>
                </a:solidFill>
                <a:latin typeface="Arial" pitchFamily="34" charset="0"/>
                <a:ea typeface="Times New Roman" pitchFamily="18" charset="0"/>
                <a:cs typeface="Arial" pitchFamily="34" charset="0"/>
              </a:rPr>
              <a:t>Ethanoic</a:t>
            </a:r>
            <a:r>
              <a:rPr lang="en-US" sz="1300" dirty="0" smtClean="0">
                <a:solidFill>
                  <a:schemeClr val="bg1"/>
                </a:solidFill>
                <a:latin typeface="Arial" pitchFamily="34" charset="0"/>
                <a:ea typeface="Times New Roman" pitchFamily="18" charset="0"/>
                <a:cs typeface="Arial" pitchFamily="34" charset="0"/>
              </a:rPr>
              <a:t> acid gives sodium acetate, water and carbon dioxide when reacts with sodium carbonate or sodium bicarbonate (sodium hydrogen carbonate).</a:t>
            </a:r>
            <a:endParaRPr lang="en-US" sz="13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300" i="1" dirty="0" smtClean="0">
                <a:solidFill>
                  <a:schemeClr val="bg1"/>
                </a:solidFill>
                <a:latin typeface="Calibri" pitchFamily="34" charset="0"/>
                <a:ea typeface="Times New Roman" pitchFamily="18" charset="0"/>
                <a:cs typeface="Times New Roman" pitchFamily="18" charset="0"/>
              </a:rPr>
              <a:t>2CH</a:t>
            </a:r>
            <a:r>
              <a:rPr lang="en-US" sz="1300" i="1" baseline="-30000" dirty="0" smtClean="0">
                <a:solidFill>
                  <a:schemeClr val="bg1"/>
                </a:solidFill>
                <a:latin typeface="Calibri" pitchFamily="34" charset="0"/>
                <a:ea typeface="Times New Roman" pitchFamily="18" charset="0"/>
                <a:cs typeface="Times New Roman" pitchFamily="18" charset="0"/>
              </a:rPr>
              <a:t>3</a:t>
            </a:r>
            <a:r>
              <a:rPr lang="en-US" sz="1300" i="1" dirty="0" smtClean="0">
                <a:solidFill>
                  <a:schemeClr val="bg1"/>
                </a:solidFill>
                <a:latin typeface="Calibri" pitchFamily="34" charset="0"/>
                <a:ea typeface="Times New Roman" pitchFamily="18" charset="0"/>
                <a:cs typeface="Times New Roman" pitchFamily="18" charset="0"/>
              </a:rPr>
              <a:t>COOH + Na</a:t>
            </a:r>
            <a:r>
              <a:rPr lang="en-US" sz="1300" i="1" baseline="-30000" dirty="0" smtClean="0">
                <a:solidFill>
                  <a:schemeClr val="bg1"/>
                </a:solidFill>
                <a:latin typeface="Calibri" pitchFamily="34" charset="0"/>
                <a:ea typeface="Times New Roman" pitchFamily="18" charset="0"/>
                <a:cs typeface="Times New Roman" pitchFamily="18" charset="0"/>
              </a:rPr>
              <a:t>2</a:t>
            </a:r>
            <a:r>
              <a:rPr lang="en-US" sz="1300" i="1" dirty="0" smtClean="0">
                <a:solidFill>
                  <a:schemeClr val="bg1"/>
                </a:solidFill>
                <a:latin typeface="Calibri" pitchFamily="34" charset="0"/>
                <a:ea typeface="Times New Roman" pitchFamily="18" charset="0"/>
                <a:cs typeface="Times New Roman" pitchFamily="18" charset="0"/>
              </a:rPr>
              <a:t>CO</a:t>
            </a:r>
            <a:r>
              <a:rPr lang="en-US" sz="1300" i="1" baseline="-30000" dirty="0" smtClean="0">
                <a:solidFill>
                  <a:schemeClr val="bg1"/>
                </a:solidFill>
                <a:latin typeface="Calibri" pitchFamily="34" charset="0"/>
                <a:ea typeface="Times New Roman" pitchFamily="18" charset="0"/>
                <a:cs typeface="Times New Roman" pitchFamily="18" charset="0"/>
              </a:rPr>
              <a:t>3</a:t>
            </a:r>
            <a:r>
              <a:rPr lang="en-US" sz="1300" i="1" dirty="0" smtClean="0">
                <a:solidFill>
                  <a:schemeClr val="bg1"/>
                </a:solidFill>
                <a:latin typeface="Calibri" pitchFamily="34" charset="0"/>
                <a:ea typeface="Times New Roman" pitchFamily="18" charset="0"/>
                <a:cs typeface="Times New Roman" pitchFamily="18" charset="0"/>
              </a:rPr>
              <a:t> </a:t>
            </a:r>
            <a:r>
              <a:rPr lang="en-US" sz="1300" i="1" dirty="0" smtClean="0">
                <a:solidFill>
                  <a:schemeClr val="bg1"/>
                </a:solidFill>
                <a:latin typeface="Calibri" pitchFamily="34" charset="0"/>
                <a:ea typeface="Times New Roman" pitchFamily="18" charset="0"/>
                <a:cs typeface="Cambria Math" pitchFamily="18" charset="0"/>
              </a:rPr>
              <a:t>⇨</a:t>
            </a:r>
            <a:r>
              <a:rPr lang="en-US" sz="1300" i="1" dirty="0" smtClean="0">
                <a:solidFill>
                  <a:schemeClr val="bg1"/>
                </a:solidFill>
                <a:latin typeface="Calibri" pitchFamily="34" charset="0"/>
                <a:ea typeface="Times New Roman" pitchFamily="18" charset="0"/>
                <a:cs typeface="Times New Roman" pitchFamily="18" charset="0"/>
              </a:rPr>
              <a:t> 2CH</a:t>
            </a:r>
            <a:r>
              <a:rPr lang="en-US" sz="1300" i="1" baseline="-30000" dirty="0" smtClean="0">
                <a:solidFill>
                  <a:schemeClr val="bg1"/>
                </a:solidFill>
                <a:latin typeface="Calibri" pitchFamily="34" charset="0"/>
                <a:ea typeface="Times New Roman" pitchFamily="18" charset="0"/>
                <a:cs typeface="Times New Roman" pitchFamily="18" charset="0"/>
              </a:rPr>
              <a:t>3</a:t>
            </a:r>
            <a:r>
              <a:rPr lang="en-US" sz="1300" i="1" dirty="0" smtClean="0">
                <a:solidFill>
                  <a:schemeClr val="bg1"/>
                </a:solidFill>
                <a:latin typeface="Calibri" pitchFamily="34" charset="0"/>
                <a:ea typeface="Times New Roman" pitchFamily="18" charset="0"/>
                <a:cs typeface="Times New Roman" pitchFamily="18" charset="0"/>
              </a:rPr>
              <a:t>COONa + CO</a:t>
            </a:r>
            <a:r>
              <a:rPr lang="en-US" sz="1300" i="1" baseline="-30000" dirty="0" smtClean="0">
                <a:solidFill>
                  <a:schemeClr val="bg1"/>
                </a:solidFill>
                <a:latin typeface="Calibri" pitchFamily="34" charset="0"/>
                <a:ea typeface="Times New Roman" pitchFamily="18" charset="0"/>
                <a:cs typeface="Times New Roman" pitchFamily="18" charset="0"/>
              </a:rPr>
              <a:t>2</a:t>
            </a:r>
            <a:r>
              <a:rPr lang="en-US" sz="1300" i="1" dirty="0" smtClean="0">
                <a:solidFill>
                  <a:schemeClr val="bg1"/>
                </a:solidFill>
                <a:latin typeface="Calibri" pitchFamily="34" charset="0"/>
                <a:ea typeface="Times New Roman" pitchFamily="18" charset="0"/>
                <a:cs typeface="Times New Roman" pitchFamily="18" charset="0"/>
              </a:rPr>
              <a:t> + H</a:t>
            </a:r>
            <a:r>
              <a:rPr lang="en-US" sz="1300" i="1" baseline="-30000" dirty="0" smtClean="0">
                <a:solidFill>
                  <a:schemeClr val="bg1"/>
                </a:solidFill>
                <a:latin typeface="Calibri" pitchFamily="34" charset="0"/>
                <a:ea typeface="Times New Roman" pitchFamily="18" charset="0"/>
                <a:cs typeface="Times New Roman" pitchFamily="18" charset="0"/>
              </a:rPr>
              <a:t>2</a:t>
            </a:r>
            <a:r>
              <a:rPr lang="en-US" sz="1300" i="1" dirty="0" smtClean="0">
                <a:solidFill>
                  <a:schemeClr val="bg1"/>
                </a:solidFill>
                <a:latin typeface="Calibri" pitchFamily="34" charset="0"/>
                <a:ea typeface="Times New Roman" pitchFamily="18" charset="0"/>
                <a:cs typeface="Times New Roman" pitchFamily="18" charset="0"/>
              </a:rPr>
              <a:t>O</a:t>
            </a:r>
            <a:endParaRPr lang="en-US" sz="1300" dirty="0" smtClean="0">
              <a:solidFill>
                <a:schemeClr val="bg1"/>
              </a:solidFill>
              <a:latin typeface="Arial" pitchFamily="34" charset="0"/>
              <a:cs typeface="Arial" pitchFamily="34" charset="0"/>
            </a:endParaRPr>
          </a:p>
          <a:p>
            <a:pPr lvl="0" eaLnBrk="0" fontAlgn="base" hangingPunct="0">
              <a:spcBef>
                <a:spcPct val="0"/>
              </a:spcBef>
              <a:spcAft>
                <a:spcPct val="0"/>
              </a:spcAft>
            </a:pPr>
            <a:r>
              <a:rPr lang="en-US" sz="1300" i="1" dirty="0" smtClean="0">
                <a:solidFill>
                  <a:schemeClr val="bg1"/>
                </a:solidFill>
                <a:latin typeface="Calibri" pitchFamily="34" charset="0"/>
                <a:ea typeface="Times New Roman" pitchFamily="18" charset="0"/>
                <a:cs typeface="Times New Roman" pitchFamily="18" charset="0"/>
              </a:rPr>
              <a:t>CH</a:t>
            </a:r>
            <a:r>
              <a:rPr lang="en-US" sz="1300" i="1" baseline="-30000" dirty="0" smtClean="0">
                <a:solidFill>
                  <a:schemeClr val="bg1"/>
                </a:solidFill>
                <a:latin typeface="Calibri" pitchFamily="34" charset="0"/>
                <a:ea typeface="Times New Roman" pitchFamily="18" charset="0"/>
                <a:cs typeface="Times New Roman" pitchFamily="18" charset="0"/>
              </a:rPr>
              <a:t>3</a:t>
            </a:r>
            <a:r>
              <a:rPr lang="en-US" sz="1300" i="1" dirty="0" smtClean="0">
                <a:solidFill>
                  <a:schemeClr val="bg1"/>
                </a:solidFill>
                <a:latin typeface="Calibri" pitchFamily="34" charset="0"/>
                <a:ea typeface="Times New Roman" pitchFamily="18" charset="0"/>
                <a:cs typeface="Times New Roman" pitchFamily="18" charset="0"/>
              </a:rPr>
              <a:t>COOH + NaHCO</a:t>
            </a:r>
            <a:r>
              <a:rPr lang="en-US" sz="1300" i="1" baseline="-30000" dirty="0" smtClean="0">
                <a:solidFill>
                  <a:schemeClr val="bg1"/>
                </a:solidFill>
                <a:latin typeface="Calibri" pitchFamily="34" charset="0"/>
                <a:ea typeface="Times New Roman" pitchFamily="18" charset="0"/>
                <a:cs typeface="Times New Roman" pitchFamily="18" charset="0"/>
              </a:rPr>
              <a:t>3</a:t>
            </a:r>
            <a:r>
              <a:rPr lang="en-US" sz="1300" i="1" dirty="0" smtClean="0">
                <a:solidFill>
                  <a:schemeClr val="bg1"/>
                </a:solidFill>
                <a:latin typeface="Calibri" pitchFamily="34" charset="0"/>
                <a:ea typeface="Times New Roman" pitchFamily="18" charset="0"/>
                <a:cs typeface="Times New Roman" pitchFamily="18" charset="0"/>
              </a:rPr>
              <a:t> </a:t>
            </a:r>
            <a:r>
              <a:rPr lang="en-US" sz="1300" i="1" dirty="0" smtClean="0">
                <a:solidFill>
                  <a:schemeClr val="bg1"/>
                </a:solidFill>
                <a:latin typeface="Calibri" pitchFamily="34" charset="0"/>
                <a:ea typeface="Times New Roman" pitchFamily="18" charset="0"/>
                <a:cs typeface="Cambria Math" pitchFamily="18" charset="0"/>
              </a:rPr>
              <a:t>⇨</a:t>
            </a:r>
            <a:r>
              <a:rPr lang="en-US" sz="1300" i="1" dirty="0" smtClean="0">
                <a:solidFill>
                  <a:schemeClr val="bg1"/>
                </a:solidFill>
                <a:latin typeface="Calibri" pitchFamily="34" charset="0"/>
                <a:ea typeface="Times New Roman" pitchFamily="18" charset="0"/>
                <a:cs typeface="Times New Roman" pitchFamily="18" charset="0"/>
              </a:rPr>
              <a:t> CH</a:t>
            </a:r>
            <a:r>
              <a:rPr lang="en-US" sz="1300" i="1" baseline="-30000" dirty="0" smtClean="0">
                <a:solidFill>
                  <a:schemeClr val="bg1"/>
                </a:solidFill>
                <a:latin typeface="Calibri" pitchFamily="34" charset="0"/>
                <a:ea typeface="Times New Roman" pitchFamily="18" charset="0"/>
                <a:cs typeface="Times New Roman" pitchFamily="18" charset="0"/>
              </a:rPr>
              <a:t>3</a:t>
            </a:r>
            <a:r>
              <a:rPr lang="en-US" sz="1300" i="1" dirty="0" smtClean="0">
                <a:solidFill>
                  <a:schemeClr val="bg1"/>
                </a:solidFill>
                <a:latin typeface="Calibri" pitchFamily="34" charset="0"/>
                <a:ea typeface="Times New Roman" pitchFamily="18" charset="0"/>
                <a:cs typeface="Times New Roman" pitchFamily="18" charset="0"/>
              </a:rPr>
              <a:t>COONa + CO</a:t>
            </a:r>
            <a:r>
              <a:rPr lang="en-US" sz="1300" i="1" baseline="-30000" dirty="0" smtClean="0">
                <a:solidFill>
                  <a:schemeClr val="bg1"/>
                </a:solidFill>
                <a:latin typeface="Calibri" pitchFamily="34" charset="0"/>
                <a:ea typeface="Times New Roman" pitchFamily="18" charset="0"/>
                <a:cs typeface="Times New Roman" pitchFamily="18" charset="0"/>
              </a:rPr>
              <a:t>2</a:t>
            </a:r>
            <a:r>
              <a:rPr lang="en-US" sz="1300" i="1" dirty="0" smtClean="0">
                <a:solidFill>
                  <a:schemeClr val="bg1"/>
                </a:solidFill>
                <a:latin typeface="Calibri" pitchFamily="34" charset="0"/>
                <a:ea typeface="Times New Roman" pitchFamily="18" charset="0"/>
                <a:cs typeface="Times New Roman" pitchFamily="18" charset="0"/>
              </a:rPr>
              <a:t> + H</a:t>
            </a:r>
            <a:r>
              <a:rPr lang="en-US" sz="1300" i="1" baseline="-30000" dirty="0" smtClean="0">
                <a:solidFill>
                  <a:schemeClr val="bg1"/>
                </a:solidFill>
                <a:latin typeface="Calibri" pitchFamily="34" charset="0"/>
                <a:ea typeface="Times New Roman" pitchFamily="18" charset="0"/>
                <a:cs typeface="Times New Roman" pitchFamily="18" charset="0"/>
              </a:rPr>
              <a:t>2</a:t>
            </a:r>
            <a:r>
              <a:rPr lang="en-US" sz="1300" i="1" dirty="0" smtClean="0">
                <a:solidFill>
                  <a:schemeClr val="bg1"/>
                </a:solidFill>
                <a:latin typeface="Calibri" pitchFamily="34" charset="0"/>
                <a:ea typeface="Times New Roman" pitchFamily="18" charset="0"/>
                <a:cs typeface="Times New Roman" pitchFamily="18" charset="0"/>
              </a:rPr>
              <a:t>O</a:t>
            </a:r>
            <a:endParaRPr lang="en-US" sz="1300" dirty="0" smtClean="0">
              <a:solidFill>
                <a:schemeClr val="bg1"/>
              </a:solidFill>
              <a:latin typeface="Arial" pitchFamily="34" charset="0"/>
              <a:cs typeface="Arial" pitchFamily="34" charset="0"/>
            </a:endParaRPr>
          </a:p>
        </p:txBody>
      </p:sp>
    </p:spTree>
  </p:cSld>
  <p:clrMapOvr>
    <a:masterClrMapping/>
  </p:clrMapOvr>
  <p:transition spd="slow">
    <p:cut/>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2" name="Rectangle 1"/>
          <p:cNvSpPr/>
          <p:nvPr/>
        </p:nvSpPr>
        <p:spPr>
          <a:xfrm>
            <a:off x="2286000" y="361950"/>
            <a:ext cx="6019800" cy="4124206"/>
          </a:xfrm>
          <a:prstGeom prst="rect">
            <a:avLst/>
          </a:prstGeom>
        </p:spPr>
        <p:txBody>
          <a:bodyPr wrap="square">
            <a:spAutoFit/>
          </a:bodyPr>
          <a:lstStyle/>
          <a:p>
            <a:r>
              <a:rPr lang="en-US" sz="1600" b="1" dirty="0" smtClean="0">
                <a:solidFill>
                  <a:srgbClr val="00B050"/>
                </a:solidFill>
              </a:rPr>
              <a:t>Soaps and Detergents:</a:t>
            </a:r>
            <a:endParaRPr lang="en-US" sz="1600" dirty="0" smtClean="0">
              <a:solidFill>
                <a:srgbClr val="00B050"/>
              </a:solidFill>
            </a:endParaRPr>
          </a:p>
          <a:p>
            <a:r>
              <a:rPr lang="en-US" sz="1400" b="1" dirty="0" smtClean="0">
                <a:solidFill>
                  <a:srgbClr val="FF0000"/>
                </a:solidFill>
              </a:rPr>
              <a:t>Soap:</a:t>
            </a:r>
            <a:r>
              <a:rPr lang="en-US" sz="1400" dirty="0" smtClean="0">
                <a:solidFill>
                  <a:srgbClr val="FF0000"/>
                </a:solidFill>
              </a:rPr>
              <a:t> </a:t>
            </a:r>
          </a:p>
          <a:p>
            <a:r>
              <a:rPr lang="en-US" sz="1200" dirty="0" smtClean="0">
                <a:solidFill>
                  <a:schemeClr val="bg1"/>
                </a:solidFill>
              </a:rPr>
              <a:t>Ester of higher fatty acids is called soap. It is manufactured by the reaction of </a:t>
            </a:r>
            <a:r>
              <a:rPr lang="en-US" sz="1200" dirty="0" err="1" smtClean="0">
                <a:solidFill>
                  <a:schemeClr val="bg1"/>
                </a:solidFill>
              </a:rPr>
              <a:t>easter</a:t>
            </a:r>
            <a:r>
              <a:rPr lang="en-US" sz="1200" dirty="0" smtClean="0">
                <a:solidFill>
                  <a:schemeClr val="bg1"/>
                </a:solidFill>
              </a:rPr>
              <a:t> of higher fatty acid with sodium hydroxide. The sodium salt so formed has cleansing property.</a:t>
            </a:r>
          </a:p>
          <a:p>
            <a:endParaRPr lang="en-US" sz="1200" dirty="0" smtClean="0">
              <a:solidFill>
                <a:schemeClr val="bg1"/>
              </a:solidFill>
            </a:endParaRPr>
          </a:p>
          <a:p>
            <a:r>
              <a:rPr lang="en-US" sz="1400" b="1" dirty="0" smtClean="0">
                <a:solidFill>
                  <a:srgbClr val="FF0000"/>
                </a:solidFill>
              </a:rPr>
              <a:t>Detergent:</a:t>
            </a:r>
            <a:r>
              <a:rPr lang="en-US" sz="1400" dirty="0" smtClean="0">
                <a:solidFill>
                  <a:srgbClr val="FF0000"/>
                </a:solidFill>
              </a:rPr>
              <a:t> </a:t>
            </a:r>
          </a:p>
          <a:p>
            <a:r>
              <a:rPr lang="en-US" sz="1200" dirty="0" smtClean="0">
                <a:solidFill>
                  <a:schemeClr val="bg1"/>
                </a:solidFill>
              </a:rPr>
              <a:t>Soap cannot form lather in hard water. To overcome this problem, detergents were introduced. Detergent is also known as </a:t>
            </a:r>
            <a:r>
              <a:rPr lang="en-US" sz="1200" dirty="0" err="1" smtClean="0">
                <a:solidFill>
                  <a:schemeClr val="bg1"/>
                </a:solidFill>
              </a:rPr>
              <a:t>soapless</a:t>
            </a:r>
            <a:r>
              <a:rPr lang="en-US" sz="1200" dirty="0" smtClean="0">
                <a:solidFill>
                  <a:schemeClr val="bg1"/>
                </a:solidFill>
              </a:rPr>
              <a:t> soap. Detergent is sodium salt of benzene </a:t>
            </a:r>
            <a:r>
              <a:rPr lang="en-US" sz="1200" dirty="0" err="1" smtClean="0">
                <a:solidFill>
                  <a:schemeClr val="bg1"/>
                </a:solidFill>
              </a:rPr>
              <a:t>sulphonic</a:t>
            </a:r>
            <a:r>
              <a:rPr lang="en-US" sz="1200" dirty="0" smtClean="0">
                <a:solidFill>
                  <a:schemeClr val="bg1"/>
                </a:solidFill>
              </a:rPr>
              <a:t> acid or sodium salt of long chain alkyl hydrogen </a:t>
            </a:r>
            <a:r>
              <a:rPr lang="en-US" sz="1200" dirty="0" err="1" smtClean="0">
                <a:solidFill>
                  <a:schemeClr val="bg1"/>
                </a:solidFill>
              </a:rPr>
              <a:t>sulphate</a:t>
            </a:r>
            <a:r>
              <a:rPr lang="en-US" sz="1200" dirty="0" smtClean="0">
                <a:solidFill>
                  <a:schemeClr val="bg1"/>
                </a:solidFill>
              </a:rPr>
              <a:t>.</a:t>
            </a:r>
          </a:p>
          <a:p>
            <a:endParaRPr lang="en-US" sz="1200" dirty="0" smtClean="0">
              <a:solidFill>
                <a:schemeClr val="bg1"/>
              </a:solidFill>
            </a:endParaRPr>
          </a:p>
          <a:p>
            <a:r>
              <a:rPr lang="en-US" sz="1400" b="1" dirty="0" smtClean="0">
                <a:solidFill>
                  <a:srgbClr val="FF0000"/>
                </a:solidFill>
              </a:rPr>
              <a:t>Cleansing action of soap:</a:t>
            </a:r>
            <a:endParaRPr lang="en-US" sz="1200" dirty="0" smtClean="0">
              <a:solidFill>
                <a:schemeClr val="bg1"/>
              </a:solidFill>
            </a:endParaRPr>
          </a:p>
          <a:p>
            <a:r>
              <a:rPr lang="en-US" sz="1200" dirty="0" smtClean="0">
                <a:solidFill>
                  <a:schemeClr val="bg1"/>
                </a:solidFill>
              </a:rPr>
              <a:t>Soap molecule has two ends. One end is hydrophilic and another end is hydrophobic. In other words, one end is </a:t>
            </a:r>
            <a:r>
              <a:rPr lang="en-US" sz="1200" dirty="0" err="1" smtClean="0">
                <a:solidFill>
                  <a:schemeClr val="bg1"/>
                </a:solidFill>
              </a:rPr>
              <a:t>lipophobic</a:t>
            </a:r>
            <a:r>
              <a:rPr lang="en-US" sz="1200" dirty="0" smtClean="0">
                <a:solidFill>
                  <a:schemeClr val="bg1"/>
                </a:solidFill>
              </a:rPr>
              <a:t> (hydrophilic) and another end is </a:t>
            </a:r>
            <a:r>
              <a:rPr lang="en-US" sz="1200" dirty="0" err="1" smtClean="0">
                <a:solidFill>
                  <a:schemeClr val="bg1"/>
                </a:solidFill>
              </a:rPr>
              <a:t>lipophilic</a:t>
            </a:r>
            <a:r>
              <a:rPr lang="en-US" sz="1200" dirty="0" smtClean="0">
                <a:solidFill>
                  <a:schemeClr val="bg1"/>
                </a:solidFill>
              </a:rPr>
              <a:t> (hydrophobic). When soap is dissolved in water and clothes are put in the soapy solution, soap molecules converge in a typical fashion to make a structure; called micelle. The hydrophobic ends of different molecules surround a particle of grease and make the micelle; which is a spherical structure. In this, the hydrophilic end is outside the sphere and hydrophobic end is towards the centre of the sphere. That is how, soap molecules wash away dirt and grease by making micelles around them.</a:t>
            </a:r>
          </a:p>
          <a:p>
            <a:pPr algn="ctr"/>
            <a:endParaRPr lang="en-US" sz="1200" dirty="0">
              <a:solidFill>
                <a:schemeClr val="bg1"/>
              </a:solidFill>
            </a:endParaRPr>
          </a:p>
        </p:txBody>
      </p:sp>
    </p:spTree>
  </p:cSld>
  <p:clrMapOvr>
    <a:masterClrMapping/>
  </p:clrMapOvr>
  <p:transition spd="slow">
    <p:cut/>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Shape 1412"/>
        <p:cNvGrpSpPr/>
        <p:nvPr/>
      </p:nvGrpSpPr>
      <p:grpSpPr>
        <a:xfrm>
          <a:off x="0" y="0"/>
          <a:ext cx="0" cy="0"/>
          <a:chOff x="0" y="0"/>
          <a:chExt cx="0" cy="0"/>
        </a:xfrm>
      </p:grpSpPr>
      <p:sp>
        <p:nvSpPr>
          <p:cNvPr id="2" name="Rectangle 1"/>
          <p:cNvSpPr/>
          <p:nvPr/>
        </p:nvSpPr>
        <p:spPr>
          <a:xfrm>
            <a:off x="2133600" y="1226225"/>
            <a:ext cx="6400800" cy="2031325"/>
          </a:xfrm>
          <a:prstGeom prst="rect">
            <a:avLst/>
          </a:prstGeom>
        </p:spPr>
        <p:txBody>
          <a:bodyPr wrap="square">
            <a:spAutoFit/>
          </a:bodyPr>
          <a:lstStyle/>
          <a:p>
            <a:r>
              <a:rPr lang="en-US" b="1" dirty="0" smtClean="0">
                <a:solidFill>
                  <a:srgbClr val="FF0000"/>
                </a:solidFill>
              </a:rPr>
              <a:t>Soap and Hard Water:</a:t>
            </a:r>
            <a:r>
              <a:rPr lang="en-US" dirty="0" smtClean="0">
                <a:solidFill>
                  <a:srgbClr val="FF0000"/>
                </a:solidFill>
              </a:rPr>
              <a:t> </a:t>
            </a:r>
          </a:p>
          <a:p>
            <a:r>
              <a:rPr lang="en-US" sz="1200" dirty="0" smtClean="0">
                <a:solidFill>
                  <a:schemeClr val="bg1"/>
                </a:solidFill>
              </a:rPr>
              <a:t>Hard water often contains salts of calcium and magnesium. Soap molecules react with the salts of calcium and magnesium and form a precipitate. This precipitate begins floating as an off-white layer over water. This layer is called scum. Soaps lose their cleansing property in hard water because of formation of scum. Detergents are used; instead of soaps; in hard water to overcome the problem. Detergents are usually ammonium or </a:t>
            </a:r>
            <a:r>
              <a:rPr lang="en-US" sz="1200" dirty="0" err="1" smtClean="0">
                <a:solidFill>
                  <a:schemeClr val="bg1"/>
                </a:solidFill>
              </a:rPr>
              <a:t>sulphonate</a:t>
            </a:r>
            <a:r>
              <a:rPr lang="en-US" sz="1200" dirty="0" smtClean="0">
                <a:solidFill>
                  <a:schemeClr val="bg1"/>
                </a:solidFill>
              </a:rPr>
              <a:t> salts of carboxylic acids. The charged ends of these compounds do not form precipitate with calcium or magnesium salts in hard water. Hence, detergents retain their cleansing property in hard water.</a:t>
            </a:r>
          </a:p>
          <a:p>
            <a:pPr algn="ctr"/>
            <a:endParaRPr lang="en-US" sz="1200" dirty="0">
              <a:solidFill>
                <a:schemeClr val="bg1"/>
              </a:solidFill>
            </a:endParaRPr>
          </a:p>
        </p:txBody>
      </p:sp>
    </p:spTree>
  </p:cSld>
  <p:clrMapOvr>
    <a:masterClrMapping/>
  </p:clrMapOvr>
  <p:transition spd="slow">
    <p:cut/>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Shape 1428"/>
        <p:cNvGrpSpPr/>
        <p:nvPr/>
      </p:nvGrpSpPr>
      <p:grpSpPr>
        <a:xfrm>
          <a:off x="0" y="0"/>
          <a:ext cx="0" cy="0"/>
          <a:chOff x="0" y="0"/>
          <a:chExt cx="0" cy="0"/>
        </a:xfrm>
      </p:grpSpPr>
      <p:sp>
        <p:nvSpPr>
          <p:cNvPr id="1429" name="Shape 1429"/>
          <p:cNvSpPr txBox="1">
            <a:spLocks noGrp="1"/>
          </p:cNvSpPr>
          <p:nvPr>
            <p:ph type="ctrTitle"/>
          </p:nvPr>
        </p:nvSpPr>
        <p:spPr>
          <a:xfrm>
            <a:off x="2743200" y="1735750"/>
            <a:ext cx="5638800" cy="1159799"/>
          </a:xfrm>
          <a:prstGeom prst="rect">
            <a:avLst/>
          </a:prstGeom>
        </p:spPr>
        <p:txBody>
          <a:bodyPr lIns="91425" tIns="91425" rIns="91425" bIns="91425" anchor="b" anchorCtr="0">
            <a:noAutofit/>
          </a:bodyPr>
          <a:lstStyle/>
          <a:p>
            <a:pPr lvl="0" rtl="0">
              <a:spcBef>
                <a:spcPts val="0"/>
              </a:spcBef>
              <a:buNone/>
            </a:pPr>
            <a:r>
              <a:rPr lang="en" dirty="0"/>
              <a:t>Transition headline</a:t>
            </a:r>
          </a:p>
        </p:txBody>
      </p:sp>
      <p:sp>
        <p:nvSpPr>
          <p:cNvPr id="1430" name="Shape 1430"/>
          <p:cNvSpPr txBox="1">
            <a:spLocks noGrp="1"/>
          </p:cNvSpPr>
          <p:nvPr>
            <p:ph type="subTitle" idx="1"/>
          </p:nvPr>
        </p:nvSpPr>
        <p:spPr>
          <a:xfrm>
            <a:off x="2743200" y="2821004"/>
            <a:ext cx="5696099" cy="784799"/>
          </a:xfrm>
          <a:prstGeom prst="rect">
            <a:avLst/>
          </a:prstGeom>
        </p:spPr>
        <p:txBody>
          <a:bodyPr lIns="91425" tIns="91425" rIns="91425" bIns="91425" anchor="t" anchorCtr="0">
            <a:noAutofit/>
          </a:bodyPr>
          <a:lstStyle/>
          <a:p>
            <a:pPr lvl="0" rtl="0">
              <a:spcBef>
                <a:spcPts val="0"/>
              </a:spcBef>
              <a:buNone/>
            </a:pPr>
            <a:r>
              <a:rPr lang="en"/>
              <a:t>Let’s start with the first set of slides</a:t>
            </a:r>
          </a:p>
        </p:txBody>
      </p:sp>
      <p:sp>
        <p:nvSpPr>
          <p:cNvPr id="1431" name="Shape 1431"/>
          <p:cNvSpPr txBox="1"/>
          <p:nvPr/>
        </p:nvSpPr>
        <p:spPr>
          <a:xfrm>
            <a:off x="409575" y="1676400"/>
            <a:ext cx="2067000" cy="1771800"/>
          </a:xfrm>
          <a:prstGeom prst="rect">
            <a:avLst/>
          </a:prstGeom>
          <a:noFill/>
          <a:ln>
            <a:noFill/>
          </a:ln>
        </p:spPr>
        <p:txBody>
          <a:bodyPr lIns="91425" tIns="91425" rIns="91425" bIns="91425" anchor="ctr" anchorCtr="0">
            <a:noAutofit/>
          </a:bodyPr>
          <a:lstStyle/>
          <a:p>
            <a:pPr lvl="0" algn="ctr">
              <a:spcBef>
                <a:spcPts val="0"/>
              </a:spcBef>
              <a:buNone/>
            </a:pPr>
            <a:r>
              <a:rPr lang="en" sz="4800" b="1">
                <a:solidFill>
                  <a:srgbClr val="FFFFFF"/>
                </a:solidFill>
                <a:latin typeface="Nixie One"/>
                <a:ea typeface="Nixie One"/>
                <a:cs typeface="Nixie One"/>
                <a:sym typeface="Nixie One"/>
              </a:rPr>
              <a:t>1</a:t>
            </a:r>
          </a:p>
        </p:txBody>
      </p:sp>
    </p:spTree>
  </p:cSld>
  <p:clrMapOvr>
    <a:masterClrMapping/>
  </p:clrMapOvr>
  <p:transition spd="slow">
    <p:cut/>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Shape 1421"/>
        <p:cNvGrpSpPr/>
        <p:nvPr/>
      </p:nvGrpSpPr>
      <p:grpSpPr>
        <a:xfrm>
          <a:off x="0" y="0"/>
          <a:ext cx="0" cy="0"/>
          <a:chOff x="0" y="0"/>
          <a:chExt cx="0" cy="0"/>
        </a:xfrm>
      </p:grpSpPr>
      <p:sp>
        <p:nvSpPr>
          <p:cNvPr id="1422" name="Shape 1422"/>
          <p:cNvSpPr txBox="1">
            <a:spLocks noGrp="1"/>
          </p:cNvSpPr>
          <p:nvPr>
            <p:ph type="ctrTitle" idx="4294967295"/>
          </p:nvPr>
        </p:nvSpPr>
        <p:spPr>
          <a:xfrm>
            <a:off x="3152775" y="1354750"/>
            <a:ext cx="4562099" cy="1159799"/>
          </a:xfrm>
          <a:prstGeom prst="rect">
            <a:avLst/>
          </a:prstGeom>
        </p:spPr>
        <p:txBody>
          <a:bodyPr lIns="91425" tIns="91425" rIns="91425" bIns="91425" anchor="b" anchorCtr="0">
            <a:noAutofit/>
          </a:bodyPr>
          <a:lstStyle/>
          <a:p>
            <a:pPr lvl="0">
              <a:spcBef>
                <a:spcPts val="0"/>
              </a:spcBef>
              <a:buNone/>
            </a:pPr>
            <a:r>
              <a:rPr lang="en" sz="12000" dirty="0"/>
              <a:t>Hello!</a:t>
            </a:r>
          </a:p>
        </p:txBody>
      </p:sp>
      <p:sp>
        <p:nvSpPr>
          <p:cNvPr id="1423" name="Shape 1423"/>
          <p:cNvSpPr txBox="1">
            <a:spLocks noGrp="1"/>
          </p:cNvSpPr>
          <p:nvPr>
            <p:ph type="body" idx="4294967295"/>
          </p:nvPr>
        </p:nvSpPr>
        <p:spPr>
          <a:xfrm>
            <a:off x="3286467" y="2400250"/>
            <a:ext cx="4562099" cy="2461500"/>
          </a:xfrm>
          <a:prstGeom prst="rect">
            <a:avLst/>
          </a:prstGeom>
        </p:spPr>
        <p:txBody>
          <a:bodyPr lIns="91425" tIns="91425" rIns="91425" bIns="91425" anchor="t" anchorCtr="0">
            <a:noAutofit/>
          </a:bodyPr>
          <a:lstStyle/>
          <a:p>
            <a:pPr lvl="0" rtl="0">
              <a:spcBef>
                <a:spcPts val="0"/>
              </a:spcBef>
              <a:buNone/>
            </a:pPr>
            <a:r>
              <a:rPr lang="en" sz="3600" b="1" dirty="0"/>
              <a:t>I am Jayden Smith</a:t>
            </a:r>
          </a:p>
          <a:p>
            <a:pPr lvl="0" rtl="0">
              <a:spcBef>
                <a:spcPts val="0"/>
              </a:spcBef>
              <a:buNone/>
            </a:pPr>
            <a:r>
              <a:rPr lang="en" dirty="0"/>
              <a:t>I am here because I love to give presentations. </a:t>
            </a:r>
          </a:p>
          <a:p>
            <a:pPr lvl="0">
              <a:spcBef>
                <a:spcPts val="0"/>
              </a:spcBef>
              <a:buNone/>
            </a:pPr>
            <a:r>
              <a:rPr lang="en" dirty="0"/>
              <a:t>You can find me at @username</a:t>
            </a:r>
          </a:p>
        </p:txBody>
      </p:sp>
      <p:pic>
        <p:nvPicPr>
          <p:cNvPr id="1424" name="Shape 1424"/>
          <p:cNvPicPr preferRelativeResize="0"/>
          <p:nvPr/>
        </p:nvPicPr>
        <p:blipFill rotWithShape="1">
          <a:blip r:embed="rId3">
            <a:alphaModFix/>
          </a:blip>
          <a:srcRect l="9917" t="14915" r="9909" b="12960"/>
          <a:stretch/>
        </p:blipFill>
        <p:spPr>
          <a:xfrm>
            <a:off x="951000" y="677875"/>
            <a:ext cx="1883099" cy="1693799"/>
          </a:xfrm>
          <a:prstGeom prst="hexagon">
            <a:avLst>
              <a:gd name="adj" fmla="val 28393"/>
              <a:gd name="vf" fmla="val 115470"/>
            </a:avLst>
          </a:prstGeom>
          <a:noFill/>
          <a:ln>
            <a:noFill/>
          </a:ln>
        </p:spPr>
      </p:pic>
    </p:spTree>
  </p:cSld>
  <p:clrMapOvr>
    <a:masterClrMapping/>
  </p:clrMapOvr>
  <p:transition spd="slow">
    <p:cut/>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Shape 1435"/>
        <p:cNvGrpSpPr/>
        <p:nvPr/>
      </p:nvGrpSpPr>
      <p:grpSpPr>
        <a:xfrm>
          <a:off x="0" y="0"/>
          <a:ext cx="0" cy="0"/>
          <a:chOff x="0" y="0"/>
          <a:chExt cx="0" cy="0"/>
        </a:xfrm>
      </p:grpSpPr>
      <p:sp>
        <p:nvSpPr>
          <p:cNvPr id="1436" name="Shape 1436"/>
          <p:cNvSpPr txBox="1">
            <a:spLocks noGrp="1"/>
          </p:cNvSpPr>
          <p:nvPr>
            <p:ph type="body" idx="1"/>
          </p:nvPr>
        </p:nvSpPr>
        <p:spPr>
          <a:xfrm>
            <a:off x="2051200" y="2085600"/>
            <a:ext cx="6282299" cy="819899"/>
          </a:xfrm>
          <a:prstGeom prst="rect">
            <a:avLst/>
          </a:prstGeom>
        </p:spPr>
        <p:txBody>
          <a:bodyPr lIns="91425" tIns="91425" rIns="91425" bIns="91425" anchor="ctr" anchorCtr="0">
            <a:noAutofit/>
          </a:bodyPr>
          <a:lstStyle/>
          <a:p>
            <a:pPr lvl="0">
              <a:spcBef>
                <a:spcPts val="0"/>
              </a:spcBef>
              <a:buNone/>
            </a:pPr>
            <a:r>
              <a:rPr lang="en" dirty="0"/>
              <a:t>Quotations are commonly printed as a means of inspiration and to invoke philosophical thoughts from the reader.</a:t>
            </a:r>
          </a:p>
        </p:txBody>
      </p:sp>
    </p:spTree>
  </p:cSld>
  <p:clrMapOvr>
    <a:masterClrMapping/>
  </p:clrMapOvr>
  <p:transition spd="slow">
    <p:cut/>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Shape 1446"/>
        <p:cNvGrpSpPr/>
        <p:nvPr/>
      </p:nvGrpSpPr>
      <p:grpSpPr>
        <a:xfrm>
          <a:off x="0" y="0"/>
          <a:ext cx="0" cy="0"/>
          <a:chOff x="0" y="0"/>
          <a:chExt cx="0" cy="0"/>
        </a:xfrm>
      </p:grpSpPr>
      <p:sp>
        <p:nvSpPr>
          <p:cNvPr id="1447" name="Shape 1447"/>
          <p:cNvSpPr txBox="1">
            <a:spLocks noGrp="1"/>
          </p:cNvSpPr>
          <p:nvPr>
            <p:ph type="ctrTitle" idx="4294967295"/>
          </p:nvPr>
        </p:nvSpPr>
        <p:spPr>
          <a:xfrm>
            <a:off x="3829050" y="1474800"/>
            <a:ext cx="4991099" cy="1159799"/>
          </a:xfrm>
          <a:prstGeom prst="rect">
            <a:avLst/>
          </a:prstGeom>
        </p:spPr>
        <p:txBody>
          <a:bodyPr lIns="91425" tIns="91425" rIns="91425" bIns="91425" anchor="t" anchorCtr="0">
            <a:noAutofit/>
          </a:bodyPr>
          <a:lstStyle/>
          <a:p>
            <a:pPr lvl="0" rtl="0">
              <a:spcBef>
                <a:spcPts val="0"/>
              </a:spcBef>
              <a:buNone/>
            </a:pPr>
            <a:r>
              <a:rPr lang="en" sz="6000"/>
              <a:t>BIG concept</a:t>
            </a:r>
          </a:p>
        </p:txBody>
      </p:sp>
      <p:sp>
        <p:nvSpPr>
          <p:cNvPr id="1448" name="Shape 1448"/>
          <p:cNvSpPr txBox="1">
            <a:spLocks noGrp="1"/>
          </p:cNvSpPr>
          <p:nvPr>
            <p:ph type="subTitle" idx="4294967295"/>
          </p:nvPr>
        </p:nvSpPr>
        <p:spPr>
          <a:xfrm>
            <a:off x="3829050" y="2464804"/>
            <a:ext cx="4333799" cy="784799"/>
          </a:xfrm>
          <a:prstGeom prst="rect">
            <a:avLst/>
          </a:prstGeom>
        </p:spPr>
        <p:txBody>
          <a:bodyPr lIns="91425" tIns="91425" rIns="91425" bIns="91425" anchor="t" anchorCtr="0">
            <a:noAutofit/>
          </a:bodyPr>
          <a:lstStyle/>
          <a:p>
            <a:pPr lvl="0" rtl="0">
              <a:spcBef>
                <a:spcPts val="0"/>
              </a:spcBef>
              <a:buNone/>
            </a:pPr>
            <a:r>
              <a:rPr lang="en" sz="2400"/>
              <a:t>Bring the attention of your audience over a key concept using icons or illustrations</a:t>
            </a:r>
          </a:p>
        </p:txBody>
      </p:sp>
      <p:grpSp>
        <p:nvGrpSpPr>
          <p:cNvPr id="2" name="Shape 1449"/>
          <p:cNvGrpSpPr/>
          <p:nvPr/>
        </p:nvGrpSpPr>
        <p:grpSpPr>
          <a:xfrm flipH="1">
            <a:off x="659158" y="676999"/>
            <a:ext cx="3112543" cy="2696443"/>
            <a:chOff x="4088875" y="1431100"/>
            <a:chExt cx="3293000" cy="2852775"/>
          </a:xfrm>
        </p:grpSpPr>
        <p:sp>
          <p:nvSpPr>
            <p:cNvPr id="1450" name="Shape 1450"/>
            <p:cNvSpPr/>
            <p:nvPr/>
          </p:nvSpPr>
          <p:spPr>
            <a:xfrm>
              <a:off x="4831475" y="4136025"/>
              <a:ext cx="157950" cy="147850"/>
            </a:xfrm>
            <a:custGeom>
              <a:avLst/>
              <a:gdLst/>
              <a:ahLst/>
              <a:cxnLst/>
              <a:rect l="0" t="0" r="0" b="0"/>
              <a:pathLst>
                <a:path w="6318" h="5914" extrusionOk="0">
                  <a:moveTo>
                    <a:pt x="404" y="0"/>
                  </a:moveTo>
                  <a:lnTo>
                    <a:pt x="1" y="269"/>
                  </a:lnTo>
                  <a:lnTo>
                    <a:pt x="3227" y="5914"/>
                  </a:lnTo>
                  <a:lnTo>
                    <a:pt x="6318" y="5914"/>
                  </a:lnTo>
                  <a:lnTo>
                    <a:pt x="404" y="0"/>
                  </a:lnTo>
                  <a:close/>
                </a:path>
              </a:pathLst>
            </a:custGeom>
            <a:solidFill>
              <a:srgbClr val="00E2C7"/>
            </a:solidFill>
            <a:ln>
              <a:noFill/>
            </a:ln>
          </p:spPr>
          <p:txBody>
            <a:bodyPr lIns="91425" tIns="91425" rIns="91425" bIns="91425" anchor="ctr" anchorCtr="0">
              <a:noAutofit/>
            </a:bodyPr>
            <a:lstStyle/>
            <a:p>
              <a:pPr lvl="0">
                <a:spcBef>
                  <a:spcPts val="0"/>
                </a:spcBef>
                <a:buNone/>
              </a:pPr>
              <a:endParaRPr/>
            </a:p>
          </p:txBody>
        </p:sp>
        <p:sp>
          <p:nvSpPr>
            <p:cNvPr id="1451" name="Shape 1451"/>
            <p:cNvSpPr/>
            <p:nvPr/>
          </p:nvSpPr>
          <p:spPr>
            <a:xfrm>
              <a:off x="4697075" y="3907525"/>
              <a:ext cx="389800" cy="376350"/>
            </a:xfrm>
            <a:custGeom>
              <a:avLst/>
              <a:gdLst/>
              <a:ahLst/>
              <a:cxnLst/>
              <a:rect l="0" t="0" r="0" b="0"/>
              <a:pathLst>
                <a:path w="15592" h="15054" extrusionOk="0">
                  <a:moveTo>
                    <a:pt x="538" y="0"/>
                  </a:moveTo>
                  <a:lnTo>
                    <a:pt x="1" y="269"/>
                  </a:lnTo>
                  <a:lnTo>
                    <a:pt x="5377" y="9543"/>
                  </a:lnTo>
                  <a:lnTo>
                    <a:pt x="11022" y="15054"/>
                  </a:lnTo>
                  <a:lnTo>
                    <a:pt x="15592" y="15054"/>
                  </a:lnTo>
                  <a:lnTo>
                    <a:pt x="538" y="0"/>
                  </a:lnTo>
                  <a:close/>
                </a:path>
              </a:pathLst>
            </a:custGeom>
            <a:solidFill>
              <a:srgbClr val="01E0C8"/>
            </a:solidFill>
            <a:ln>
              <a:noFill/>
            </a:ln>
          </p:spPr>
          <p:txBody>
            <a:bodyPr lIns="91425" tIns="91425" rIns="91425" bIns="91425" anchor="ctr" anchorCtr="0">
              <a:noAutofit/>
            </a:bodyPr>
            <a:lstStyle/>
            <a:p>
              <a:pPr lvl="0">
                <a:spcBef>
                  <a:spcPts val="0"/>
                </a:spcBef>
                <a:buNone/>
              </a:pPr>
              <a:endParaRPr/>
            </a:p>
          </p:txBody>
        </p:sp>
        <p:sp>
          <p:nvSpPr>
            <p:cNvPr id="1452" name="Shape 1452"/>
            <p:cNvSpPr/>
            <p:nvPr/>
          </p:nvSpPr>
          <p:spPr>
            <a:xfrm>
              <a:off x="4566025" y="3675675"/>
              <a:ext cx="618300" cy="608200"/>
            </a:xfrm>
            <a:custGeom>
              <a:avLst/>
              <a:gdLst/>
              <a:ahLst/>
              <a:cxnLst/>
              <a:rect l="0" t="0" r="0" b="0"/>
              <a:pathLst>
                <a:path w="24732" h="24328" extrusionOk="0">
                  <a:moveTo>
                    <a:pt x="404" y="0"/>
                  </a:moveTo>
                  <a:lnTo>
                    <a:pt x="1" y="404"/>
                  </a:lnTo>
                  <a:lnTo>
                    <a:pt x="5377" y="9543"/>
                  </a:lnTo>
                  <a:lnTo>
                    <a:pt x="20027" y="24328"/>
                  </a:lnTo>
                  <a:lnTo>
                    <a:pt x="24732" y="24328"/>
                  </a:lnTo>
                  <a:lnTo>
                    <a:pt x="404" y="0"/>
                  </a:lnTo>
                  <a:close/>
                </a:path>
              </a:pathLst>
            </a:custGeom>
            <a:solidFill>
              <a:srgbClr val="02DFC8"/>
            </a:solidFill>
            <a:ln>
              <a:noFill/>
            </a:ln>
          </p:spPr>
          <p:txBody>
            <a:bodyPr lIns="91425" tIns="91425" rIns="91425" bIns="91425" anchor="ctr" anchorCtr="0">
              <a:noAutofit/>
            </a:bodyPr>
            <a:lstStyle/>
            <a:p>
              <a:pPr lvl="0">
                <a:spcBef>
                  <a:spcPts val="0"/>
                </a:spcBef>
                <a:buNone/>
              </a:pPr>
              <a:endParaRPr/>
            </a:p>
          </p:txBody>
        </p:sp>
        <p:sp>
          <p:nvSpPr>
            <p:cNvPr id="1453" name="Shape 1453"/>
            <p:cNvSpPr/>
            <p:nvPr/>
          </p:nvSpPr>
          <p:spPr>
            <a:xfrm>
              <a:off x="4434975" y="3447175"/>
              <a:ext cx="846800" cy="836700"/>
            </a:xfrm>
            <a:custGeom>
              <a:avLst/>
              <a:gdLst/>
              <a:ahLst/>
              <a:cxnLst/>
              <a:rect l="0" t="0" r="0" b="0"/>
              <a:pathLst>
                <a:path w="33872" h="33468" extrusionOk="0">
                  <a:moveTo>
                    <a:pt x="404" y="1"/>
                  </a:moveTo>
                  <a:lnTo>
                    <a:pt x="1" y="270"/>
                  </a:lnTo>
                  <a:lnTo>
                    <a:pt x="5243" y="9544"/>
                  </a:lnTo>
                  <a:lnTo>
                    <a:pt x="29167" y="33468"/>
                  </a:lnTo>
                  <a:lnTo>
                    <a:pt x="33871" y="33468"/>
                  </a:lnTo>
                  <a:lnTo>
                    <a:pt x="404" y="1"/>
                  </a:lnTo>
                  <a:close/>
                </a:path>
              </a:pathLst>
            </a:custGeom>
            <a:solidFill>
              <a:srgbClr val="03DDC9"/>
            </a:solidFill>
            <a:ln>
              <a:noFill/>
            </a:ln>
          </p:spPr>
          <p:txBody>
            <a:bodyPr lIns="91425" tIns="91425" rIns="91425" bIns="91425" anchor="ctr" anchorCtr="0">
              <a:noAutofit/>
            </a:bodyPr>
            <a:lstStyle/>
            <a:p>
              <a:pPr lvl="0">
                <a:spcBef>
                  <a:spcPts val="0"/>
                </a:spcBef>
                <a:buNone/>
              </a:pPr>
              <a:endParaRPr/>
            </a:p>
          </p:txBody>
        </p:sp>
        <p:sp>
          <p:nvSpPr>
            <p:cNvPr id="1454" name="Shape 1454"/>
            <p:cNvSpPr/>
            <p:nvPr/>
          </p:nvSpPr>
          <p:spPr>
            <a:xfrm>
              <a:off x="4300575" y="3218700"/>
              <a:ext cx="1078650" cy="1065175"/>
            </a:xfrm>
            <a:custGeom>
              <a:avLst/>
              <a:gdLst/>
              <a:ahLst/>
              <a:cxnLst/>
              <a:rect l="0" t="0" r="0" b="0"/>
              <a:pathLst>
                <a:path w="43146" h="42607" extrusionOk="0">
                  <a:moveTo>
                    <a:pt x="404" y="0"/>
                  </a:moveTo>
                  <a:lnTo>
                    <a:pt x="0" y="269"/>
                  </a:lnTo>
                  <a:lnTo>
                    <a:pt x="5377" y="9543"/>
                  </a:lnTo>
                  <a:lnTo>
                    <a:pt x="38441" y="42607"/>
                  </a:lnTo>
                  <a:lnTo>
                    <a:pt x="43145" y="42607"/>
                  </a:lnTo>
                  <a:lnTo>
                    <a:pt x="404" y="0"/>
                  </a:lnTo>
                  <a:close/>
                </a:path>
              </a:pathLst>
            </a:custGeom>
            <a:solidFill>
              <a:srgbClr val="04DBC9"/>
            </a:solidFill>
            <a:ln>
              <a:noFill/>
            </a:ln>
          </p:spPr>
          <p:txBody>
            <a:bodyPr lIns="91425" tIns="91425" rIns="91425" bIns="91425" anchor="ctr" anchorCtr="0">
              <a:noAutofit/>
            </a:bodyPr>
            <a:lstStyle/>
            <a:p>
              <a:pPr lvl="0">
                <a:spcBef>
                  <a:spcPts val="0"/>
                </a:spcBef>
                <a:buNone/>
              </a:pPr>
              <a:endParaRPr/>
            </a:p>
          </p:txBody>
        </p:sp>
        <p:sp>
          <p:nvSpPr>
            <p:cNvPr id="1455" name="Shape 1455"/>
            <p:cNvSpPr/>
            <p:nvPr/>
          </p:nvSpPr>
          <p:spPr>
            <a:xfrm>
              <a:off x="4169525" y="2990200"/>
              <a:ext cx="1307150" cy="1293675"/>
            </a:xfrm>
            <a:custGeom>
              <a:avLst/>
              <a:gdLst/>
              <a:ahLst/>
              <a:cxnLst/>
              <a:rect l="0" t="0" r="0" b="0"/>
              <a:pathLst>
                <a:path w="52286" h="51747" extrusionOk="0">
                  <a:moveTo>
                    <a:pt x="404" y="1"/>
                  </a:moveTo>
                  <a:lnTo>
                    <a:pt x="1" y="269"/>
                  </a:lnTo>
                  <a:lnTo>
                    <a:pt x="5242" y="9409"/>
                  </a:lnTo>
                  <a:lnTo>
                    <a:pt x="47581" y="51747"/>
                  </a:lnTo>
                  <a:lnTo>
                    <a:pt x="52285" y="51747"/>
                  </a:lnTo>
                  <a:lnTo>
                    <a:pt x="404" y="1"/>
                  </a:lnTo>
                  <a:close/>
                </a:path>
              </a:pathLst>
            </a:custGeom>
            <a:solidFill>
              <a:srgbClr val="06D9CA"/>
            </a:solidFill>
            <a:ln>
              <a:noFill/>
            </a:ln>
          </p:spPr>
          <p:txBody>
            <a:bodyPr lIns="91425" tIns="91425" rIns="91425" bIns="91425" anchor="ctr" anchorCtr="0">
              <a:noAutofit/>
            </a:bodyPr>
            <a:lstStyle/>
            <a:p>
              <a:pPr lvl="0">
                <a:spcBef>
                  <a:spcPts val="0"/>
                </a:spcBef>
                <a:buNone/>
              </a:pPr>
              <a:endParaRPr/>
            </a:p>
          </p:txBody>
        </p:sp>
        <p:sp>
          <p:nvSpPr>
            <p:cNvPr id="1456" name="Shape 1456"/>
            <p:cNvSpPr/>
            <p:nvPr/>
          </p:nvSpPr>
          <p:spPr>
            <a:xfrm>
              <a:off x="4088875" y="2822200"/>
              <a:ext cx="1481875" cy="1461675"/>
            </a:xfrm>
            <a:custGeom>
              <a:avLst/>
              <a:gdLst/>
              <a:ahLst/>
              <a:cxnLst/>
              <a:rect l="0" t="0" r="0" b="0"/>
              <a:pathLst>
                <a:path w="59275" h="58467" extrusionOk="0">
                  <a:moveTo>
                    <a:pt x="807" y="0"/>
                  </a:moveTo>
                  <a:lnTo>
                    <a:pt x="1" y="1479"/>
                  </a:lnTo>
                  <a:lnTo>
                    <a:pt x="3227" y="6989"/>
                  </a:lnTo>
                  <a:lnTo>
                    <a:pt x="54705" y="58467"/>
                  </a:lnTo>
                  <a:lnTo>
                    <a:pt x="59274" y="58467"/>
                  </a:lnTo>
                  <a:lnTo>
                    <a:pt x="807" y="0"/>
                  </a:lnTo>
                  <a:close/>
                </a:path>
              </a:pathLst>
            </a:custGeom>
            <a:solidFill>
              <a:srgbClr val="07D8CB"/>
            </a:solidFill>
            <a:ln>
              <a:noFill/>
            </a:ln>
          </p:spPr>
          <p:txBody>
            <a:bodyPr lIns="91425" tIns="91425" rIns="91425" bIns="91425" anchor="ctr" anchorCtr="0">
              <a:noAutofit/>
            </a:bodyPr>
            <a:lstStyle/>
            <a:p>
              <a:pPr lvl="0">
                <a:spcBef>
                  <a:spcPts val="0"/>
                </a:spcBef>
                <a:buNone/>
              </a:pPr>
              <a:endParaRPr/>
            </a:p>
          </p:txBody>
        </p:sp>
        <p:sp>
          <p:nvSpPr>
            <p:cNvPr id="1457" name="Shape 1457"/>
            <p:cNvSpPr/>
            <p:nvPr/>
          </p:nvSpPr>
          <p:spPr>
            <a:xfrm>
              <a:off x="4102325" y="2761700"/>
              <a:ext cx="1565875" cy="1522175"/>
            </a:xfrm>
            <a:custGeom>
              <a:avLst/>
              <a:gdLst/>
              <a:ahLst/>
              <a:cxnLst/>
              <a:rect l="0" t="0" r="0" b="0"/>
              <a:pathLst>
                <a:path w="62635" h="60887" extrusionOk="0">
                  <a:moveTo>
                    <a:pt x="1748" y="1"/>
                  </a:moveTo>
                  <a:lnTo>
                    <a:pt x="0" y="2823"/>
                  </a:lnTo>
                  <a:lnTo>
                    <a:pt x="58064" y="60887"/>
                  </a:lnTo>
                  <a:lnTo>
                    <a:pt x="62634" y="60887"/>
                  </a:lnTo>
                  <a:lnTo>
                    <a:pt x="1748" y="1"/>
                  </a:lnTo>
                  <a:close/>
                </a:path>
              </a:pathLst>
            </a:custGeom>
            <a:solidFill>
              <a:srgbClr val="08D6CB"/>
            </a:solidFill>
            <a:ln>
              <a:noFill/>
            </a:ln>
          </p:spPr>
          <p:txBody>
            <a:bodyPr lIns="91425" tIns="91425" rIns="91425" bIns="91425" anchor="ctr" anchorCtr="0">
              <a:noAutofit/>
            </a:bodyPr>
            <a:lstStyle/>
            <a:p>
              <a:pPr lvl="0">
                <a:spcBef>
                  <a:spcPts val="0"/>
                </a:spcBef>
                <a:buNone/>
              </a:pPr>
              <a:endParaRPr/>
            </a:p>
          </p:txBody>
        </p:sp>
        <p:sp>
          <p:nvSpPr>
            <p:cNvPr id="1458" name="Shape 1458"/>
            <p:cNvSpPr/>
            <p:nvPr/>
          </p:nvSpPr>
          <p:spPr>
            <a:xfrm>
              <a:off x="4139275" y="2697875"/>
              <a:ext cx="1626375" cy="1586000"/>
            </a:xfrm>
            <a:custGeom>
              <a:avLst/>
              <a:gdLst/>
              <a:ahLst/>
              <a:cxnLst/>
              <a:rect l="0" t="0" r="0" b="0"/>
              <a:pathLst>
                <a:path w="65055" h="63440" extrusionOk="0">
                  <a:moveTo>
                    <a:pt x="1614" y="0"/>
                  </a:moveTo>
                  <a:lnTo>
                    <a:pt x="1" y="2957"/>
                  </a:lnTo>
                  <a:lnTo>
                    <a:pt x="60484" y="63440"/>
                  </a:lnTo>
                  <a:lnTo>
                    <a:pt x="65054" y="63440"/>
                  </a:lnTo>
                  <a:lnTo>
                    <a:pt x="1614" y="0"/>
                  </a:lnTo>
                  <a:close/>
                </a:path>
              </a:pathLst>
            </a:custGeom>
            <a:solidFill>
              <a:srgbClr val="09D4CC"/>
            </a:solidFill>
            <a:ln>
              <a:noFill/>
            </a:ln>
          </p:spPr>
          <p:txBody>
            <a:bodyPr lIns="91425" tIns="91425" rIns="91425" bIns="91425" anchor="ctr" anchorCtr="0">
              <a:noAutofit/>
            </a:bodyPr>
            <a:lstStyle/>
            <a:p>
              <a:pPr lvl="0">
                <a:spcBef>
                  <a:spcPts val="0"/>
                </a:spcBef>
                <a:buNone/>
              </a:pPr>
              <a:endParaRPr/>
            </a:p>
          </p:txBody>
        </p:sp>
        <p:sp>
          <p:nvSpPr>
            <p:cNvPr id="1459" name="Shape 1459"/>
            <p:cNvSpPr/>
            <p:nvPr/>
          </p:nvSpPr>
          <p:spPr>
            <a:xfrm>
              <a:off x="4172900" y="2637375"/>
              <a:ext cx="1690175" cy="1646500"/>
            </a:xfrm>
            <a:custGeom>
              <a:avLst/>
              <a:gdLst/>
              <a:ahLst/>
              <a:cxnLst/>
              <a:rect l="0" t="0" r="0" b="0"/>
              <a:pathLst>
                <a:path w="67607" h="65860" extrusionOk="0">
                  <a:moveTo>
                    <a:pt x="1747" y="1"/>
                  </a:moveTo>
                  <a:lnTo>
                    <a:pt x="0" y="2958"/>
                  </a:lnTo>
                  <a:lnTo>
                    <a:pt x="62903" y="65860"/>
                  </a:lnTo>
                  <a:lnTo>
                    <a:pt x="67607" y="65860"/>
                  </a:lnTo>
                  <a:lnTo>
                    <a:pt x="1747" y="1"/>
                  </a:lnTo>
                  <a:close/>
                </a:path>
              </a:pathLst>
            </a:custGeom>
            <a:solidFill>
              <a:srgbClr val="0AD3CC"/>
            </a:solidFill>
            <a:ln>
              <a:noFill/>
            </a:ln>
          </p:spPr>
          <p:txBody>
            <a:bodyPr lIns="91425" tIns="91425" rIns="91425" bIns="91425" anchor="ctr" anchorCtr="0">
              <a:noAutofit/>
            </a:bodyPr>
            <a:lstStyle/>
            <a:p>
              <a:pPr lvl="0">
                <a:spcBef>
                  <a:spcPts val="0"/>
                </a:spcBef>
                <a:buNone/>
              </a:pPr>
              <a:endParaRPr/>
            </a:p>
          </p:txBody>
        </p:sp>
        <p:sp>
          <p:nvSpPr>
            <p:cNvPr id="1460" name="Shape 1460"/>
            <p:cNvSpPr/>
            <p:nvPr/>
          </p:nvSpPr>
          <p:spPr>
            <a:xfrm>
              <a:off x="4209850" y="2576900"/>
              <a:ext cx="1750675" cy="1706975"/>
            </a:xfrm>
            <a:custGeom>
              <a:avLst/>
              <a:gdLst/>
              <a:ahLst/>
              <a:cxnLst/>
              <a:rect l="0" t="0" r="0" b="0"/>
              <a:pathLst>
                <a:path w="70027" h="68279" extrusionOk="0">
                  <a:moveTo>
                    <a:pt x="1613" y="1"/>
                  </a:moveTo>
                  <a:lnTo>
                    <a:pt x="0" y="2823"/>
                  </a:lnTo>
                  <a:lnTo>
                    <a:pt x="65322" y="68279"/>
                  </a:lnTo>
                  <a:lnTo>
                    <a:pt x="70027" y="68279"/>
                  </a:lnTo>
                  <a:lnTo>
                    <a:pt x="1613" y="1"/>
                  </a:lnTo>
                  <a:close/>
                </a:path>
              </a:pathLst>
            </a:custGeom>
            <a:solidFill>
              <a:srgbClr val="0BD1CD"/>
            </a:solidFill>
            <a:ln>
              <a:noFill/>
            </a:ln>
          </p:spPr>
          <p:txBody>
            <a:bodyPr lIns="91425" tIns="91425" rIns="91425" bIns="91425" anchor="ctr" anchorCtr="0">
              <a:noAutofit/>
            </a:bodyPr>
            <a:lstStyle/>
            <a:p>
              <a:pPr lvl="0">
                <a:spcBef>
                  <a:spcPts val="0"/>
                </a:spcBef>
                <a:buNone/>
              </a:pPr>
              <a:endParaRPr/>
            </a:p>
          </p:txBody>
        </p:sp>
        <p:sp>
          <p:nvSpPr>
            <p:cNvPr id="1461" name="Shape 1461"/>
            <p:cNvSpPr/>
            <p:nvPr/>
          </p:nvSpPr>
          <p:spPr>
            <a:xfrm>
              <a:off x="4243450" y="2513050"/>
              <a:ext cx="1814525" cy="1770825"/>
            </a:xfrm>
            <a:custGeom>
              <a:avLst/>
              <a:gdLst/>
              <a:ahLst/>
              <a:cxnLst/>
              <a:rect l="0" t="0" r="0" b="0"/>
              <a:pathLst>
                <a:path w="72581" h="70833" extrusionOk="0">
                  <a:moveTo>
                    <a:pt x="1748" y="1"/>
                  </a:moveTo>
                  <a:lnTo>
                    <a:pt x="1" y="2958"/>
                  </a:lnTo>
                  <a:lnTo>
                    <a:pt x="67876" y="70833"/>
                  </a:lnTo>
                  <a:lnTo>
                    <a:pt x="72581" y="70833"/>
                  </a:lnTo>
                  <a:lnTo>
                    <a:pt x="1748" y="1"/>
                  </a:lnTo>
                  <a:close/>
                </a:path>
              </a:pathLst>
            </a:custGeom>
            <a:solidFill>
              <a:srgbClr val="0CCFCD"/>
            </a:solidFill>
            <a:ln>
              <a:noFill/>
            </a:ln>
          </p:spPr>
          <p:txBody>
            <a:bodyPr lIns="91425" tIns="91425" rIns="91425" bIns="91425" anchor="ctr" anchorCtr="0">
              <a:noAutofit/>
            </a:bodyPr>
            <a:lstStyle/>
            <a:p>
              <a:pPr lvl="0">
                <a:spcBef>
                  <a:spcPts val="0"/>
                </a:spcBef>
                <a:buNone/>
              </a:pPr>
              <a:endParaRPr/>
            </a:p>
          </p:txBody>
        </p:sp>
        <p:sp>
          <p:nvSpPr>
            <p:cNvPr id="1462" name="Shape 1462"/>
            <p:cNvSpPr/>
            <p:nvPr/>
          </p:nvSpPr>
          <p:spPr>
            <a:xfrm>
              <a:off x="4280425" y="2452575"/>
              <a:ext cx="1875000" cy="1831300"/>
            </a:xfrm>
            <a:custGeom>
              <a:avLst/>
              <a:gdLst/>
              <a:ahLst/>
              <a:cxnLst/>
              <a:rect l="0" t="0" r="0" b="0"/>
              <a:pathLst>
                <a:path w="75000" h="73252" extrusionOk="0">
                  <a:moveTo>
                    <a:pt x="1613" y="1"/>
                  </a:moveTo>
                  <a:lnTo>
                    <a:pt x="0" y="2957"/>
                  </a:lnTo>
                  <a:lnTo>
                    <a:pt x="70295" y="73252"/>
                  </a:lnTo>
                  <a:lnTo>
                    <a:pt x="74999" y="73252"/>
                  </a:lnTo>
                  <a:lnTo>
                    <a:pt x="1613" y="1"/>
                  </a:lnTo>
                  <a:close/>
                </a:path>
              </a:pathLst>
            </a:custGeom>
            <a:solidFill>
              <a:srgbClr val="0DCDCE"/>
            </a:solidFill>
            <a:ln>
              <a:noFill/>
            </a:ln>
          </p:spPr>
          <p:txBody>
            <a:bodyPr lIns="91425" tIns="91425" rIns="91425" bIns="91425" anchor="ctr" anchorCtr="0">
              <a:noAutofit/>
            </a:bodyPr>
            <a:lstStyle/>
            <a:p>
              <a:pPr lvl="0">
                <a:spcBef>
                  <a:spcPts val="0"/>
                </a:spcBef>
                <a:buNone/>
              </a:pPr>
              <a:endParaRPr/>
            </a:p>
          </p:txBody>
        </p:sp>
        <p:sp>
          <p:nvSpPr>
            <p:cNvPr id="1463" name="Shape 1463"/>
            <p:cNvSpPr/>
            <p:nvPr/>
          </p:nvSpPr>
          <p:spPr>
            <a:xfrm>
              <a:off x="4314025" y="2392100"/>
              <a:ext cx="1935475" cy="1891775"/>
            </a:xfrm>
            <a:custGeom>
              <a:avLst/>
              <a:gdLst/>
              <a:ahLst/>
              <a:cxnLst/>
              <a:rect l="0" t="0" r="0" b="0"/>
              <a:pathLst>
                <a:path w="77419" h="75671" extrusionOk="0">
                  <a:moveTo>
                    <a:pt x="1747" y="0"/>
                  </a:moveTo>
                  <a:lnTo>
                    <a:pt x="0" y="2957"/>
                  </a:lnTo>
                  <a:lnTo>
                    <a:pt x="72849" y="75671"/>
                  </a:lnTo>
                  <a:lnTo>
                    <a:pt x="77419" y="75671"/>
                  </a:lnTo>
                  <a:lnTo>
                    <a:pt x="1747" y="0"/>
                  </a:lnTo>
                  <a:close/>
                </a:path>
              </a:pathLst>
            </a:custGeom>
            <a:solidFill>
              <a:srgbClr val="0ECCCF"/>
            </a:solidFill>
            <a:ln>
              <a:noFill/>
            </a:ln>
          </p:spPr>
          <p:txBody>
            <a:bodyPr lIns="91425" tIns="91425" rIns="91425" bIns="91425" anchor="ctr" anchorCtr="0">
              <a:noAutofit/>
            </a:bodyPr>
            <a:lstStyle/>
            <a:p>
              <a:pPr lvl="0">
                <a:spcBef>
                  <a:spcPts val="0"/>
                </a:spcBef>
                <a:buNone/>
              </a:pPr>
              <a:endParaRPr/>
            </a:p>
          </p:txBody>
        </p:sp>
        <p:sp>
          <p:nvSpPr>
            <p:cNvPr id="1464" name="Shape 1464"/>
            <p:cNvSpPr/>
            <p:nvPr/>
          </p:nvSpPr>
          <p:spPr>
            <a:xfrm>
              <a:off x="4350975" y="2328250"/>
              <a:ext cx="1995975" cy="1955625"/>
            </a:xfrm>
            <a:custGeom>
              <a:avLst/>
              <a:gdLst/>
              <a:ahLst/>
              <a:cxnLst/>
              <a:rect l="0" t="0" r="0" b="0"/>
              <a:pathLst>
                <a:path w="79839" h="78225" extrusionOk="0">
                  <a:moveTo>
                    <a:pt x="1748" y="1"/>
                  </a:moveTo>
                  <a:lnTo>
                    <a:pt x="1" y="2957"/>
                  </a:lnTo>
                  <a:lnTo>
                    <a:pt x="75269" y="78225"/>
                  </a:lnTo>
                  <a:lnTo>
                    <a:pt x="79839" y="78225"/>
                  </a:lnTo>
                  <a:lnTo>
                    <a:pt x="1748" y="1"/>
                  </a:lnTo>
                  <a:close/>
                </a:path>
              </a:pathLst>
            </a:custGeom>
            <a:solidFill>
              <a:srgbClr val="10CACF"/>
            </a:solidFill>
            <a:ln>
              <a:noFill/>
            </a:ln>
          </p:spPr>
          <p:txBody>
            <a:bodyPr lIns="91425" tIns="91425" rIns="91425" bIns="91425" anchor="ctr" anchorCtr="0">
              <a:noAutofit/>
            </a:bodyPr>
            <a:lstStyle/>
            <a:p>
              <a:pPr lvl="0">
                <a:spcBef>
                  <a:spcPts val="0"/>
                </a:spcBef>
                <a:buNone/>
              </a:pPr>
              <a:endParaRPr/>
            </a:p>
          </p:txBody>
        </p:sp>
        <p:sp>
          <p:nvSpPr>
            <p:cNvPr id="1465" name="Shape 1465"/>
            <p:cNvSpPr/>
            <p:nvPr/>
          </p:nvSpPr>
          <p:spPr>
            <a:xfrm>
              <a:off x="4384575" y="2267775"/>
              <a:ext cx="2059825" cy="2016100"/>
            </a:xfrm>
            <a:custGeom>
              <a:avLst/>
              <a:gdLst/>
              <a:ahLst/>
              <a:cxnLst/>
              <a:rect l="0" t="0" r="0" b="0"/>
              <a:pathLst>
                <a:path w="82393" h="80644" extrusionOk="0">
                  <a:moveTo>
                    <a:pt x="1748" y="0"/>
                  </a:moveTo>
                  <a:lnTo>
                    <a:pt x="1" y="2957"/>
                  </a:lnTo>
                  <a:lnTo>
                    <a:pt x="77823" y="80644"/>
                  </a:lnTo>
                  <a:lnTo>
                    <a:pt x="82392" y="80644"/>
                  </a:lnTo>
                  <a:lnTo>
                    <a:pt x="1748" y="0"/>
                  </a:lnTo>
                  <a:close/>
                </a:path>
              </a:pathLst>
            </a:custGeom>
            <a:solidFill>
              <a:srgbClr val="11C8D0"/>
            </a:solidFill>
            <a:ln>
              <a:noFill/>
            </a:ln>
          </p:spPr>
          <p:txBody>
            <a:bodyPr lIns="91425" tIns="91425" rIns="91425" bIns="91425" anchor="ctr" anchorCtr="0">
              <a:noAutofit/>
            </a:bodyPr>
            <a:lstStyle/>
            <a:p>
              <a:pPr lvl="0">
                <a:spcBef>
                  <a:spcPts val="0"/>
                </a:spcBef>
                <a:buNone/>
              </a:pPr>
              <a:endParaRPr/>
            </a:p>
          </p:txBody>
        </p:sp>
        <p:sp>
          <p:nvSpPr>
            <p:cNvPr id="1466" name="Shape 1466"/>
            <p:cNvSpPr/>
            <p:nvPr/>
          </p:nvSpPr>
          <p:spPr>
            <a:xfrm>
              <a:off x="4421550" y="2207275"/>
              <a:ext cx="2120300" cy="2076600"/>
            </a:xfrm>
            <a:custGeom>
              <a:avLst/>
              <a:gdLst/>
              <a:ahLst/>
              <a:cxnLst/>
              <a:rect l="0" t="0" r="0" b="0"/>
              <a:pathLst>
                <a:path w="84812" h="83064" extrusionOk="0">
                  <a:moveTo>
                    <a:pt x="1747" y="1"/>
                  </a:moveTo>
                  <a:lnTo>
                    <a:pt x="0" y="2958"/>
                  </a:lnTo>
                  <a:lnTo>
                    <a:pt x="80107" y="83064"/>
                  </a:lnTo>
                  <a:lnTo>
                    <a:pt x="84811" y="83064"/>
                  </a:lnTo>
                  <a:lnTo>
                    <a:pt x="1747" y="1"/>
                  </a:lnTo>
                  <a:close/>
                </a:path>
              </a:pathLst>
            </a:custGeom>
            <a:solidFill>
              <a:srgbClr val="12C7D0"/>
            </a:solidFill>
            <a:ln>
              <a:noFill/>
            </a:ln>
          </p:spPr>
          <p:txBody>
            <a:bodyPr lIns="91425" tIns="91425" rIns="91425" bIns="91425" anchor="ctr" anchorCtr="0">
              <a:noAutofit/>
            </a:bodyPr>
            <a:lstStyle/>
            <a:p>
              <a:pPr lvl="0">
                <a:spcBef>
                  <a:spcPts val="0"/>
                </a:spcBef>
                <a:buNone/>
              </a:pPr>
              <a:endParaRPr/>
            </a:p>
          </p:txBody>
        </p:sp>
        <p:sp>
          <p:nvSpPr>
            <p:cNvPr id="1467" name="Shape 1467"/>
            <p:cNvSpPr/>
            <p:nvPr/>
          </p:nvSpPr>
          <p:spPr>
            <a:xfrm>
              <a:off x="4458500" y="2146800"/>
              <a:ext cx="2130375" cy="2137075"/>
            </a:xfrm>
            <a:custGeom>
              <a:avLst/>
              <a:gdLst/>
              <a:ahLst/>
              <a:cxnLst/>
              <a:rect l="0" t="0" r="0" b="0"/>
              <a:pathLst>
                <a:path w="85215" h="85483" extrusionOk="0">
                  <a:moveTo>
                    <a:pt x="1614" y="1"/>
                  </a:moveTo>
                  <a:lnTo>
                    <a:pt x="1" y="2823"/>
                  </a:lnTo>
                  <a:lnTo>
                    <a:pt x="82527" y="85483"/>
                  </a:lnTo>
                  <a:lnTo>
                    <a:pt x="84005" y="85483"/>
                  </a:lnTo>
                  <a:lnTo>
                    <a:pt x="85215" y="83467"/>
                  </a:lnTo>
                  <a:lnTo>
                    <a:pt x="1614" y="1"/>
                  </a:lnTo>
                  <a:close/>
                </a:path>
              </a:pathLst>
            </a:custGeom>
            <a:solidFill>
              <a:srgbClr val="13C5D1"/>
            </a:solidFill>
            <a:ln>
              <a:noFill/>
            </a:ln>
          </p:spPr>
          <p:txBody>
            <a:bodyPr lIns="91425" tIns="91425" rIns="91425" bIns="91425" anchor="ctr" anchorCtr="0">
              <a:noAutofit/>
            </a:bodyPr>
            <a:lstStyle/>
            <a:p>
              <a:pPr lvl="0">
                <a:spcBef>
                  <a:spcPts val="0"/>
                </a:spcBef>
                <a:buNone/>
              </a:pPr>
              <a:endParaRPr/>
            </a:p>
          </p:txBody>
        </p:sp>
        <p:sp>
          <p:nvSpPr>
            <p:cNvPr id="1468" name="Shape 1468"/>
            <p:cNvSpPr/>
            <p:nvPr/>
          </p:nvSpPr>
          <p:spPr>
            <a:xfrm>
              <a:off x="4492100" y="2082950"/>
              <a:ext cx="2133750" cy="2163975"/>
            </a:xfrm>
            <a:custGeom>
              <a:avLst/>
              <a:gdLst/>
              <a:ahLst/>
              <a:cxnLst/>
              <a:rect l="0" t="0" r="0" b="0"/>
              <a:pathLst>
                <a:path w="85350" h="86559" extrusionOk="0">
                  <a:moveTo>
                    <a:pt x="1748" y="1"/>
                  </a:moveTo>
                  <a:lnTo>
                    <a:pt x="1" y="2958"/>
                  </a:lnTo>
                  <a:lnTo>
                    <a:pt x="83602" y="86559"/>
                  </a:lnTo>
                  <a:lnTo>
                    <a:pt x="85349" y="83602"/>
                  </a:lnTo>
                  <a:lnTo>
                    <a:pt x="1748" y="1"/>
                  </a:lnTo>
                  <a:close/>
                </a:path>
              </a:pathLst>
            </a:custGeom>
            <a:solidFill>
              <a:srgbClr val="14C3D2"/>
            </a:solidFill>
            <a:ln>
              <a:noFill/>
            </a:ln>
          </p:spPr>
          <p:txBody>
            <a:bodyPr lIns="91425" tIns="91425" rIns="91425" bIns="91425" anchor="ctr" anchorCtr="0">
              <a:noAutofit/>
            </a:bodyPr>
            <a:lstStyle/>
            <a:p>
              <a:pPr lvl="0">
                <a:spcBef>
                  <a:spcPts val="0"/>
                </a:spcBef>
                <a:buNone/>
              </a:pPr>
              <a:endParaRPr/>
            </a:p>
          </p:txBody>
        </p:sp>
        <p:sp>
          <p:nvSpPr>
            <p:cNvPr id="1469" name="Shape 1469"/>
            <p:cNvSpPr/>
            <p:nvPr/>
          </p:nvSpPr>
          <p:spPr>
            <a:xfrm>
              <a:off x="4529075" y="2022475"/>
              <a:ext cx="2130375" cy="2163975"/>
            </a:xfrm>
            <a:custGeom>
              <a:avLst/>
              <a:gdLst/>
              <a:ahLst/>
              <a:cxnLst/>
              <a:rect l="0" t="0" r="0" b="0"/>
              <a:pathLst>
                <a:path w="85215" h="86559" extrusionOk="0">
                  <a:moveTo>
                    <a:pt x="1613" y="1"/>
                  </a:moveTo>
                  <a:lnTo>
                    <a:pt x="0" y="2957"/>
                  </a:lnTo>
                  <a:lnTo>
                    <a:pt x="83467" y="86558"/>
                  </a:lnTo>
                  <a:lnTo>
                    <a:pt x="85214" y="83601"/>
                  </a:lnTo>
                  <a:lnTo>
                    <a:pt x="1613" y="1"/>
                  </a:lnTo>
                  <a:close/>
                </a:path>
              </a:pathLst>
            </a:custGeom>
            <a:solidFill>
              <a:srgbClr val="15C1D2"/>
            </a:solidFill>
            <a:ln>
              <a:noFill/>
            </a:ln>
          </p:spPr>
          <p:txBody>
            <a:bodyPr lIns="91425" tIns="91425" rIns="91425" bIns="91425" anchor="ctr" anchorCtr="0">
              <a:noAutofit/>
            </a:bodyPr>
            <a:lstStyle/>
            <a:p>
              <a:pPr lvl="0">
                <a:spcBef>
                  <a:spcPts val="0"/>
                </a:spcBef>
                <a:buNone/>
              </a:pPr>
              <a:endParaRPr/>
            </a:p>
          </p:txBody>
        </p:sp>
        <p:sp>
          <p:nvSpPr>
            <p:cNvPr id="1470" name="Shape 1470"/>
            <p:cNvSpPr/>
            <p:nvPr/>
          </p:nvSpPr>
          <p:spPr>
            <a:xfrm>
              <a:off x="4562675" y="1962000"/>
              <a:ext cx="2133725" cy="2160600"/>
            </a:xfrm>
            <a:custGeom>
              <a:avLst/>
              <a:gdLst/>
              <a:ahLst/>
              <a:cxnLst/>
              <a:rect l="0" t="0" r="0" b="0"/>
              <a:pathLst>
                <a:path w="85349" h="86424" extrusionOk="0">
                  <a:moveTo>
                    <a:pt x="1748" y="0"/>
                  </a:moveTo>
                  <a:lnTo>
                    <a:pt x="0" y="2957"/>
                  </a:lnTo>
                  <a:lnTo>
                    <a:pt x="83602" y="86424"/>
                  </a:lnTo>
                  <a:lnTo>
                    <a:pt x="85349" y="83467"/>
                  </a:lnTo>
                  <a:lnTo>
                    <a:pt x="1748" y="0"/>
                  </a:lnTo>
                  <a:close/>
                </a:path>
              </a:pathLst>
            </a:custGeom>
            <a:solidFill>
              <a:srgbClr val="16C0D3"/>
            </a:solidFill>
            <a:ln>
              <a:noFill/>
            </a:ln>
          </p:spPr>
          <p:txBody>
            <a:bodyPr lIns="91425" tIns="91425" rIns="91425" bIns="91425" anchor="ctr" anchorCtr="0">
              <a:noAutofit/>
            </a:bodyPr>
            <a:lstStyle/>
            <a:p>
              <a:pPr lvl="0">
                <a:spcBef>
                  <a:spcPts val="0"/>
                </a:spcBef>
                <a:buNone/>
              </a:pPr>
              <a:endParaRPr/>
            </a:p>
          </p:txBody>
        </p:sp>
        <p:sp>
          <p:nvSpPr>
            <p:cNvPr id="1471" name="Shape 1471"/>
            <p:cNvSpPr/>
            <p:nvPr/>
          </p:nvSpPr>
          <p:spPr>
            <a:xfrm>
              <a:off x="4599625" y="1898150"/>
              <a:ext cx="2130375" cy="2163975"/>
            </a:xfrm>
            <a:custGeom>
              <a:avLst/>
              <a:gdLst/>
              <a:ahLst/>
              <a:cxnLst/>
              <a:rect l="0" t="0" r="0" b="0"/>
              <a:pathLst>
                <a:path w="85215" h="86559" extrusionOk="0">
                  <a:moveTo>
                    <a:pt x="1614" y="0"/>
                  </a:moveTo>
                  <a:lnTo>
                    <a:pt x="1" y="2957"/>
                  </a:lnTo>
                  <a:lnTo>
                    <a:pt x="83602" y="86558"/>
                  </a:lnTo>
                  <a:lnTo>
                    <a:pt x="85215" y="83601"/>
                  </a:lnTo>
                  <a:lnTo>
                    <a:pt x="1614" y="0"/>
                  </a:lnTo>
                  <a:close/>
                </a:path>
              </a:pathLst>
            </a:custGeom>
            <a:solidFill>
              <a:srgbClr val="17BED3"/>
            </a:solidFill>
            <a:ln>
              <a:noFill/>
            </a:ln>
          </p:spPr>
          <p:txBody>
            <a:bodyPr lIns="91425" tIns="91425" rIns="91425" bIns="91425" anchor="ctr" anchorCtr="0">
              <a:noAutofit/>
            </a:bodyPr>
            <a:lstStyle/>
            <a:p>
              <a:pPr lvl="0">
                <a:spcBef>
                  <a:spcPts val="0"/>
                </a:spcBef>
                <a:buNone/>
              </a:pPr>
              <a:endParaRPr/>
            </a:p>
          </p:txBody>
        </p:sp>
        <p:sp>
          <p:nvSpPr>
            <p:cNvPr id="1472" name="Shape 1472"/>
            <p:cNvSpPr/>
            <p:nvPr/>
          </p:nvSpPr>
          <p:spPr>
            <a:xfrm>
              <a:off x="4633225" y="1837675"/>
              <a:ext cx="2133750" cy="2163950"/>
            </a:xfrm>
            <a:custGeom>
              <a:avLst/>
              <a:gdLst/>
              <a:ahLst/>
              <a:cxnLst/>
              <a:rect l="0" t="0" r="0" b="0"/>
              <a:pathLst>
                <a:path w="85350" h="86558" extrusionOk="0">
                  <a:moveTo>
                    <a:pt x="1748" y="0"/>
                  </a:moveTo>
                  <a:lnTo>
                    <a:pt x="1" y="2957"/>
                  </a:lnTo>
                  <a:lnTo>
                    <a:pt x="83602" y="86558"/>
                  </a:lnTo>
                  <a:lnTo>
                    <a:pt x="85349" y="83601"/>
                  </a:lnTo>
                  <a:lnTo>
                    <a:pt x="1748" y="0"/>
                  </a:lnTo>
                  <a:close/>
                </a:path>
              </a:pathLst>
            </a:custGeom>
            <a:solidFill>
              <a:srgbClr val="18BCD4"/>
            </a:solidFill>
            <a:ln>
              <a:noFill/>
            </a:ln>
          </p:spPr>
          <p:txBody>
            <a:bodyPr lIns="91425" tIns="91425" rIns="91425" bIns="91425" anchor="ctr" anchorCtr="0">
              <a:noAutofit/>
            </a:bodyPr>
            <a:lstStyle/>
            <a:p>
              <a:pPr lvl="0">
                <a:spcBef>
                  <a:spcPts val="0"/>
                </a:spcBef>
                <a:buNone/>
              </a:pPr>
              <a:endParaRPr/>
            </a:p>
          </p:txBody>
        </p:sp>
        <p:sp>
          <p:nvSpPr>
            <p:cNvPr id="1473" name="Shape 1473"/>
            <p:cNvSpPr/>
            <p:nvPr/>
          </p:nvSpPr>
          <p:spPr>
            <a:xfrm>
              <a:off x="4670200" y="1777175"/>
              <a:ext cx="2130375" cy="2160625"/>
            </a:xfrm>
            <a:custGeom>
              <a:avLst/>
              <a:gdLst/>
              <a:ahLst/>
              <a:cxnLst/>
              <a:rect l="0" t="0" r="0" b="0"/>
              <a:pathLst>
                <a:path w="85215" h="86425" extrusionOk="0">
                  <a:moveTo>
                    <a:pt x="1748" y="1"/>
                  </a:moveTo>
                  <a:lnTo>
                    <a:pt x="0" y="2958"/>
                  </a:lnTo>
                  <a:lnTo>
                    <a:pt x="83602" y="86424"/>
                  </a:lnTo>
                  <a:lnTo>
                    <a:pt x="85215" y="83467"/>
                  </a:lnTo>
                  <a:lnTo>
                    <a:pt x="1748" y="1"/>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sp>
          <p:nvSpPr>
            <p:cNvPr id="1474" name="Shape 1474"/>
            <p:cNvSpPr/>
            <p:nvPr/>
          </p:nvSpPr>
          <p:spPr>
            <a:xfrm>
              <a:off x="4707150" y="1713350"/>
              <a:ext cx="2130375" cy="2163950"/>
            </a:xfrm>
            <a:custGeom>
              <a:avLst/>
              <a:gdLst/>
              <a:ahLst/>
              <a:cxnLst/>
              <a:rect l="0" t="0" r="0" b="0"/>
              <a:pathLst>
                <a:path w="85215" h="86558" extrusionOk="0">
                  <a:moveTo>
                    <a:pt x="1614" y="0"/>
                  </a:moveTo>
                  <a:lnTo>
                    <a:pt x="1" y="2957"/>
                  </a:lnTo>
                  <a:lnTo>
                    <a:pt x="83468" y="86558"/>
                  </a:lnTo>
                  <a:lnTo>
                    <a:pt x="85215" y="83601"/>
                  </a:lnTo>
                  <a:lnTo>
                    <a:pt x="1614" y="0"/>
                  </a:lnTo>
                  <a:close/>
                </a:path>
              </a:pathLst>
            </a:custGeom>
            <a:solidFill>
              <a:srgbClr val="1BB9D5"/>
            </a:solidFill>
            <a:ln>
              <a:noFill/>
            </a:ln>
          </p:spPr>
          <p:txBody>
            <a:bodyPr lIns="91425" tIns="91425" rIns="91425" bIns="91425" anchor="ctr" anchorCtr="0">
              <a:noAutofit/>
            </a:bodyPr>
            <a:lstStyle/>
            <a:p>
              <a:pPr lvl="0">
                <a:spcBef>
                  <a:spcPts val="0"/>
                </a:spcBef>
                <a:buNone/>
              </a:pPr>
              <a:endParaRPr/>
            </a:p>
          </p:txBody>
        </p:sp>
        <p:sp>
          <p:nvSpPr>
            <p:cNvPr id="1475" name="Shape 1475"/>
            <p:cNvSpPr/>
            <p:nvPr/>
          </p:nvSpPr>
          <p:spPr>
            <a:xfrm>
              <a:off x="4740750" y="1652850"/>
              <a:ext cx="2130400" cy="2163975"/>
            </a:xfrm>
            <a:custGeom>
              <a:avLst/>
              <a:gdLst/>
              <a:ahLst/>
              <a:cxnLst/>
              <a:rect l="0" t="0" r="0" b="0"/>
              <a:pathLst>
                <a:path w="85216" h="86559" extrusionOk="0">
                  <a:moveTo>
                    <a:pt x="1748" y="1"/>
                  </a:moveTo>
                  <a:lnTo>
                    <a:pt x="1" y="2958"/>
                  </a:lnTo>
                  <a:lnTo>
                    <a:pt x="83602" y="86559"/>
                  </a:lnTo>
                  <a:lnTo>
                    <a:pt x="85215" y="83602"/>
                  </a:lnTo>
                  <a:lnTo>
                    <a:pt x="1748" y="1"/>
                  </a:lnTo>
                  <a:close/>
                </a:path>
              </a:pathLst>
            </a:custGeom>
            <a:solidFill>
              <a:srgbClr val="1CB7D6"/>
            </a:solidFill>
            <a:ln>
              <a:noFill/>
            </a:ln>
          </p:spPr>
          <p:txBody>
            <a:bodyPr lIns="91425" tIns="91425" rIns="91425" bIns="91425" anchor="ctr" anchorCtr="0">
              <a:noAutofit/>
            </a:bodyPr>
            <a:lstStyle/>
            <a:p>
              <a:pPr lvl="0">
                <a:spcBef>
                  <a:spcPts val="0"/>
                </a:spcBef>
                <a:buNone/>
              </a:pPr>
              <a:endParaRPr/>
            </a:p>
          </p:txBody>
        </p:sp>
        <p:sp>
          <p:nvSpPr>
            <p:cNvPr id="1476" name="Shape 1476"/>
            <p:cNvSpPr/>
            <p:nvPr/>
          </p:nvSpPr>
          <p:spPr>
            <a:xfrm>
              <a:off x="4777725" y="1592375"/>
              <a:ext cx="2130375" cy="2160600"/>
            </a:xfrm>
            <a:custGeom>
              <a:avLst/>
              <a:gdLst/>
              <a:ahLst/>
              <a:cxnLst/>
              <a:rect l="0" t="0" r="0" b="0"/>
              <a:pathLst>
                <a:path w="85215" h="86424" extrusionOk="0">
                  <a:moveTo>
                    <a:pt x="1613" y="1"/>
                  </a:moveTo>
                  <a:lnTo>
                    <a:pt x="0" y="2957"/>
                  </a:lnTo>
                  <a:lnTo>
                    <a:pt x="83467" y="86424"/>
                  </a:lnTo>
                  <a:lnTo>
                    <a:pt x="85215" y="83601"/>
                  </a:lnTo>
                  <a:lnTo>
                    <a:pt x="1613" y="1"/>
                  </a:lnTo>
                  <a:close/>
                </a:path>
              </a:pathLst>
            </a:custGeom>
            <a:solidFill>
              <a:srgbClr val="1DB5D6"/>
            </a:solidFill>
            <a:ln>
              <a:noFill/>
            </a:ln>
          </p:spPr>
          <p:txBody>
            <a:bodyPr lIns="91425" tIns="91425" rIns="91425" bIns="91425" anchor="ctr" anchorCtr="0">
              <a:noAutofit/>
            </a:bodyPr>
            <a:lstStyle/>
            <a:p>
              <a:pPr lvl="0">
                <a:spcBef>
                  <a:spcPts val="0"/>
                </a:spcBef>
                <a:buNone/>
              </a:pPr>
              <a:endParaRPr/>
            </a:p>
          </p:txBody>
        </p:sp>
        <p:sp>
          <p:nvSpPr>
            <p:cNvPr id="1477" name="Shape 1477"/>
            <p:cNvSpPr/>
            <p:nvPr/>
          </p:nvSpPr>
          <p:spPr>
            <a:xfrm>
              <a:off x="4811325" y="1531900"/>
              <a:ext cx="2133750" cy="2160600"/>
            </a:xfrm>
            <a:custGeom>
              <a:avLst/>
              <a:gdLst/>
              <a:ahLst/>
              <a:cxnLst/>
              <a:rect l="0" t="0" r="0" b="0"/>
              <a:pathLst>
                <a:path w="85350" h="86424" extrusionOk="0">
                  <a:moveTo>
                    <a:pt x="1748" y="0"/>
                  </a:moveTo>
                  <a:lnTo>
                    <a:pt x="0" y="2823"/>
                  </a:lnTo>
                  <a:lnTo>
                    <a:pt x="83602" y="86423"/>
                  </a:lnTo>
                  <a:lnTo>
                    <a:pt x="85349" y="83467"/>
                  </a:lnTo>
                  <a:lnTo>
                    <a:pt x="1748" y="0"/>
                  </a:lnTo>
                  <a:close/>
                </a:path>
              </a:pathLst>
            </a:custGeom>
            <a:solidFill>
              <a:srgbClr val="1EB4D7"/>
            </a:solidFill>
            <a:ln>
              <a:noFill/>
            </a:ln>
          </p:spPr>
          <p:txBody>
            <a:bodyPr lIns="91425" tIns="91425" rIns="91425" bIns="91425" anchor="ctr" anchorCtr="0">
              <a:noAutofit/>
            </a:bodyPr>
            <a:lstStyle/>
            <a:p>
              <a:pPr lvl="0">
                <a:spcBef>
                  <a:spcPts val="0"/>
                </a:spcBef>
                <a:buNone/>
              </a:pPr>
              <a:endParaRPr/>
            </a:p>
          </p:txBody>
        </p:sp>
        <p:sp>
          <p:nvSpPr>
            <p:cNvPr id="1478" name="Shape 1478"/>
            <p:cNvSpPr/>
            <p:nvPr/>
          </p:nvSpPr>
          <p:spPr>
            <a:xfrm>
              <a:off x="4848275" y="1468050"/>
              <a:ext cx="2130400" cy="2163975"/>
            </a:xfrm>
            <a:custGeom>
              <a:avLst/>
              <a:gdLst/>
              <a:ahLst/>
              <a:cxnLst/>
              <a:rect l="0" t="0" r="0" b="0"/>
              <a:pathLst>
                <a:path w="85216" h="86559" extrusionOk="0">
                  <a:moveTo>
                    <a:pt x="1614" y="0"/>
                  </a:moveTo>
                  <a:lnTo>
                    <a:pt x="1" y="2957"/>
                  </a:lnTo>
                  <a:lnTo>
                    <a:pt x="83602" y="86558"/>
                  </a:lnTo>
                  <a:lnTo>
                    <a:pt x="85215" y="83601"/>
                  </a:lnTo>
                  <a:lnTo>
                    <a:pt x="1614" y="0"/>
                  </a:lnTo>
                  <a:close/>
                </a:path>
              </a:pathLst>
            </a:custGeom>
            <a:solidFill>
              <a:srgbClr val="1FB2D7"/>
            </a:solidFill>
            <a:ln>
              <a:noFill/>
            </a:ln>
          </p:spPr>
          <p:txBody>
            <a:bodyPr lIns="91425" tIns="91425" rIns="91425" bIns="91425" anchor="ctr" anchorCtr="0">
              <a:noAutofit/>
            </a:bodyPr>
            <a:lstStyle/>
            <a:p>
              <a:pPr lvl="0">
                <a:spcBef>
                  <a:spcPts val="0"/>
                </a:spcBef>
                <a:buNone/>
              </a:pPr>
              <a:endParaRPr/>
            </a:p>
          </p:txBody>
        </p:sp>
        <p:sp>
          <p:nvSpPr>
            <p:cNvPr id="1479" name="Shape 1479"/>
            <p:cNvSpPr/>
            <p:nvPr/>
          </p:nvSpPr>
          <p:spPr>
            <a:xfrm>
              <a:off x="4881875" y="1431100"/>
              <a:ext cx="2133750" cy="2140425"/>
            </a:xfrm>
            <a:custGeom>
              <a:avLst/>
              <a:gdLst/>
              <a:ahLst/>
              <a:cxnLst/>
              <a:rect l="0" t="0" r="0" b="0"/>
              <a:pathLst>
                <a:path w="85350" h="85617" extrusionOk="0">
                  <a:moveTo>
                    <a:pt x="1211" y="0"/>
                  </a:moveTo>
                  <a:lnTo>
                    <a:pt x="1" y="2016"/>
                  </a:lnTo>
                  <a:lnTo>
                    <a:pt x="83602" y="85617"/>
                  </a:lnTo>
                  <a:lnTo>
                    <a:pt x="85350" y="82660"/>
                  </a:lnTo>
                  <a:lnTo>
                    <a:pt x="2689" y="0"/>
                  </a:lnTo>
                  <a:close/>
                </a:path>
              </a:pathLst>
            </a:custGeom>
            <a:solidFill>
              <a:srgbClr val="20B0D8"/>
            </a:solidFill>
            <a:ln>
              <a:noFill/>
            </a:ln>
          </p:spPr>
          <p:txBody>
            <a:bodyPr lIns="91425" tIns="91425" rIns="91425" bIns="91425" anchor="ctr" anchorCtr="0">
              <a:noAutofit/>
            </a:bodyPr>
            <a:lstStyle/>
            <a:p>
              <a:pPr lvl="0">
                <a:spcBef>
                  <a:spcPts val="0"/>
                </a:spcBef>
                <a:buNone/>
              </a:pPr>
              <a:endParaRPr/>
            </a:p>
          </p:txBody>
        </p:sp>
        <p:sp>
          <p:nvSpPr>
            <p:cNvPr id="1480" name="Shape 1480"/>
            <p:cNvSpPr/>
            <p:nvPr/>
          </p:nvSpPr>
          <p:spPr>
            <a:xfrm>
              <a:off x="4928925" y="1431100"/>
              <a:ext cx="2120300" cy="2076600"/>
            </a:xfrm>
            <a:custGeom>
              <a:avLst/>
              <a:gdLst/>
              <a:ahLst/>
              <a:cxnLst/>
              <a:rect l="0" t="0" r="0" b="0"/>
              <a:pathLst>
                <a:path w="84812" h="83064" extrusionOk="0">
                  <a:moveTo>
                    <a:pt x="1" y="0"/>
                  </a:moveTo>
                  <a:lnTo>
                    <a:pt x="83199" y="83063"/>
                  </a:lnTo>
                  <a:lnTo>
                    <a:pt x="84812" y="80106"/>
                  </a:lnTo>
                  <a:lnTo>
                    <a:pt x="4705" y="0"/>
                  </a:lnTo>
                  <a:close/>
                </a:path>
              </a:pathLst>
            </a:custGeom>
            <a:solidFill>
              <a:srgbClr val="21AED9"/>
            </a:solidFill>
            <a:ln>
              <a:noFill/>
            </a:ln>
          </p:spPr>
          <p:txBody>
            <a:bodyPr lIns="91425" tIns="91425" rIns="91425" bIns="91425" anchor="ctr" anchorCtr="0">
              <a:noAutofit/>
            </a:bodyPr>
            <a:lstStyle/>
            <a:p>
              <a:pPr lvl="0">
                <a:spcBef>
                  <a:spcPts val="0"/>
                </a:spcBef>
                <a:buNone/>
              </a:pPr>
              <a:endParaRPr/>
            </a:p>
          </p:txBody>
        </p:sp>
        <p:sp>
          <p:nvSpPr>
            <p:cNvPr id="1481" name="Shape 1481"/>
            <p:cNvSpPr/>
            <p:nvPr/>
          </p:nvSpPr>
          <p:spPr>
            <a:xfrm>
              <a:off x="5026375" y="1431100"/>
              <a:ext cx="2059825" cy="2016100"/>
            </a:xfrm>
            <a:custGeom>
              <a:avLst/>
              <a:gdLst/>
              <a:ahLst/>
              <a:cxnLst/>
              <a:rect l="0" t="0" r="0" b="0"/>
              <a:pathLst>
                <a:path w="82393" h="80644" extrusionOk="0">
                  <a:moveTo>
                    <a:pt x="0" y="0"/>
                  </a:moveTo>
                  <a:lnTo>
                    <a:pt x="80645" y="80644"/>
                  </a:lnTo>
                  <a:lnTo>
                    <a:pt x="82392" y="77687"/>
                  </a:lnTo>
                  <a:lnTo>
                    <a:pt x="4705" y="0"/>
                  </a:lnTo>
                  <a:close/>
                </a:path>
              </a:pathLst>
            </a:custGeom>
            <a:solidFill>
              <a:srgbClr val="22ADD9"/>
            </a:solidFill>
            <a:ln>
              <a:noFill/>
            </a:ln>
          </p:spPr>
          <p:txBody>
            <a:bodyPr lIns="91425" tIns="91425" rIns="91425" bIns="91425" anchor="ctr" anchorCtr="0">
              <a:noAutofit/>
            </a:bodyPr>
            <a:lstStyle/>
            <a:p>
              <a:pPr lvl="0">
                <a:spcBef>
                  <a:spcPts val="0"/>
                </a:spcBef>
                <a:buNone/>
              </a:pPr>
              <a:endParaRPr/>
            </a:p>
          </p:txBody>
        </p:sp>
        <p:sp>
          <p:nvSpPr>
            <p:cNvPr id="1482" name="Shape 1482"/>
            <p:cNvSpPr/>
            <p:nvPr/>
          </p:nvSpPr>
          <p:spPr>
            <a:xfrm>
              <a:off x="5123825" y="1431100"/>
              <a:ext cx="1995975" cy="1955625"/>
            </a:xfrm>
            <a:custGeom>
              <a:avLst/>
              <a:gdLst/>
              <a:ahLst/>
              <a:cxnLst/>
              <a:rect l="0" t="0" r="0" b="0"/>
              <a:pathLst>
                <a:path w="79839" h="78225" extrusionOk="0">
                  <a:moveTo>
                    <a:pt x="0" y="0"/>
                  </a:moveTo>
                  <a:lnTo>
                    <a:pt x="78225" y="78225"/>
                  </a:lnTo>
                  <a:lnTo>
                    <a:pt x="79838" y="75268"/>
                  </a:lnTo>
                  <a:lnTo>
                    <a:pt x="4705" y="0"/>
                  </a:lnTo>
                  <a:close/>
                </a:path>
              </a:pathLst>
            </a:custGeom>
            <a:solidFill>
              <a:srgbClr val="23ABDA"/>
            </a:solidFill>
            <a:ln>
              <a:noFill/>
            </a:ln>
          </p:spPr>
          <p:txBody>
            <a:bodyPr lIns="91425" tIns="91425" rIns="91425" bIns="91425" anchor="ctr" anchorCtr="0">
              <a:noAutofit/>
            </a:bodyPr>
            <a:lstStyle/>
            <a:p>
              <a:pPr lvl="0">
                <a:spcBef>
                  <a:spcPts val="0"/>
                </a:spcBef>
                <a:buNone/>
              </a:pPr>
              <a:endParaRPr/>
            </a:p>
          </p:txBody>
        </p:sp>
        <p:sp>
          <p:nvSpPr>
            <p:cNvPr id="1483" name="Shape 1483"/>
            <p:cNvSpPr/>
            <p:nvPr/>
          </p:nvSpPr>
          <p:spPr>
            <a:xfrm>
              <a:off x="5221275" y="1431100"/>
              <a:ext cx="1935475" cy="1891775"/>
            </a:xfrm>
            <a:custGeom>
              <a:avLst/>
              <a:gdLst/>
              <a:ahLst/>
              <a:cxnLst/>
              <a:rect l="0" t="0" r="0" b="0"/>
              <a:pathLst>
                <a:path w="77419" h="75671" extrusionOk="0">
                  <a:moveTo>
                    <a:pt x="0" y="0"/>
                  </a:moveTo>
                  <a:lnTo>
                    <a:pt x="75671" y="75671"/>
                  </a:lnTo>
                  <a:lnTo>
                    <a:pt x="77419" y="72714"/>
                  </a:lnTo>
                  <a:lnTo>
                    <a:pt x="4570" y="0"/>
                  </a:lnTo>
                  <a:close/>
                </a:path>
              </a:pathLst>
            </a:custGeom>
            <a:solidFill>
              <a:srgbClr val="25A9DA"/>
            </a:solidFill>
            <a:ln>
              <a:noFill/>
            </a:ln>
          </p:spPr>
          <p:txBody>
            <a:bodyPr lIns="91425" tIns="91425" rIns="91425" bIns="91425" anchor="ctr" anchorCtr="0">
              <a:noAutofit/>
            </a:bodyPr>
            <a:lstStyle/>
            <a:p>
              <a:pPr lvl="0">
                <a:spcBef>
                  <a:spcPts val="0"/>
                </a:spcBef>
                <a:buNone/>
              </a:pPr>
              <a:endParaRPr/>
            </a:p>
          </p:txBody>
        </p:sp>
        <p:sp>
          <p:nvSpPr>
            <p:cNvPr id="1484" name="Shape 1484"/>
            <p:cNvSpPr/>
            <p:nvPr/>
          </p:nvSpPr>
          <p:spPr>
            <a:xfrm>
              <a:off x="5318700" y="1431100"/>
              <a:ext cx="1875025" cy="1831300"/>
            </a:xfrm>
            <a:custGeom>
              <a:avLst/>
              <a:gdLst/>
              <a:ahLst/>
              <a:cxnLst/>
              <a:rect l="0" t="0" r="0" b="0"/>
              <a:pathLst>
                <a:path w="75001" h="73252" extrusionOk="0">
                  <a:moveTo>
                    <a:pt x="1" y="0"/>
                  </a:moveTo>
                  <a:lnTo>
                    <a:pt x="73253" y="73251"/>
                  </a:lnTo>
                  <a:lnTo>
                    <a:pt x="75000" y="70295"/>
                  </a:lnTo>
                  <a:lnTo>
                    <a:pt x="4571" y="0"/>
                  </a:lnTo>
                  <a:close/>
                </a:path>
              </a:pathLst>
            </a:custGeom>
            <a:solidFill>
              <a:srgbClr val="26A8DB"/>
            </a:solidFill>
            <a:ln>
              <a:noFill/>
            </a:ln>
          </p:spPr>
          <p:txBody>
            <a:bodyPr lIns="91425" tIns="91425" rIns="91425" bIns="91425" anchor="ctr" anchorCtr="0">
              <a:noAutofit/>
            </a:bodyPr>
            <a:lstStyle/>
            <a:p>
              <a:pPr lvl="0">
                <a:spcBef>
                  <a:spcPts val="0"/>
                </a:spcBef>
                <a:buNone/>
              </a:pPr>
              <a:endParaRPr/>
            </a:p>
          </p:txBody>
        </p:sp>
        <p:sp>
          <p:nvSpPr>
            <p:cNvPr id="1485" name="Shape 1485"/>
            <p:cNvSpPr/>
            <p:nvPr/>
          </p:nvSpPr>
          <p:spPr>
            <a:xfrm>
              <a:off x="5416150" y="1431100"/>
              <a:ext cx="1811175" cy="1770825"/>
            </a:xfrm>
            <a:custGeom>
              <a:avLst/>
              <a:gdLst/>
              <a:ahLst/>
              <a:cxnLst/>
              <a:rect l="0" t="0" r="0" b="0"/>
              <a:pathLst>
                <a:path w="72447" h="70833" extrusionOk="0">
                  <a:moveTo>
                    <a:pt x="1" y="0"/>
                  </a:moveTo>
                  <a:lnTo>
                    <a:pt x="70699" y="70832"/>
                  </a:lnTo>
                  <a:lnTo>
                    <a:pt x="72446" y="67875"/>
                  </a:lnTo>
                  <a:lnTo>
                    <a:pt x="4571" y="0"/>
                  </a:lnTo>
                  <a:close/>
                </a:path>
              </a:pathLst>
            </a:custGeom>
            <a:solidFill>
              <a:srgbClr val="27A6DC"/>
            </a:solidFill>
            <a:ln>
              <a:noFill/>
            </a:ln>
          </p:spPr>
          <p:txBody>
            <a:bodyPr lIns="91425" tIns="91425" rIns="91425" bIns="91425" anchor="ctr" anchorCtr="0">
              <a:noAutofit/>
            </a:bodyPr>
            <a:lstStyle/>
            <a:p>
              <a:pPr lvl="0">
                <a:spcBef>
                  <a:spcPts val="0"/>
                </a:spcBef>
                <a:buNone/>
              </a:pPr>
              <a:endParaRPr/>
            </a:p>
          </p:txBody>
        </p:sp>
        <p:sp>
          <p:nvSpPr>
            <p:cNvPr id="1486" name="Shape 1486"/>
            <p:cNvSpPr/>
            <p:nvPr/>
          </p:nvSpPr>
          <p:spPr>
            <a:xfrm>
              <a:off x="5510250" y="1431100"/>
              <a:ext cx="1754025" cy="1706975"/>
            </a:xfrm>
            <a:custGeom>
              <a:avLst/>
              <a:gdLst/>
              <a:ahLst/>
              <a:cxnLst/>
              <a:rect l="0" t="0" r="0" b="0"/>
              <a:pathLst>
                <a:path w="70161" h="68279" extrusionOk="0">
                  <a:moveTo>
                    <a:pt x="0" y="0"/>
                  </a:moveTo>
                  <a:lnTo>
                    <a:pt x="68413" y="68278"/>
                  </a:lnTo>
                  <a:lnTo>
                    <a:pt x="70161" y="65456"/>
                  </a:lnTo>
                  <a:lnTo>
                    <a:pt x="4704" y="0"/>
                  </a:lnTo>
                  <a:close/>
                </a:path>
              </a:pathLst>
            </a:custGeom>
            <a:solidFill>
              <a:srgbClr val="28A4DC"/>
            </a:solidFill>
            <a:ln>
              <a:noFill/>
            </a:ln>
          </p:spPr>
          <p:txBody>
            <a:bodyPr lIns="91425" tIns="91425" rIns="91425" bIns="91425" anchor="ctr" anchorCtr="0">
              <a:noAutofit/>
            </a:bodyPr>
            <a:lstStyle/>
            <a:p>
              <a:pPr lvl="0">
                <a:spcBef>
                  <a:spcPts val="0"/>
                </a:spcBef>
                <a:buNone/>
              </a:pPr>
              <a:endParaRPr/>
            </a:p>
          </p:txBody>
        </p:sp>
        <p:sp>
          <p:nvSpPr>
            <p:cNvPr id="1487" name="Shape 1487"/>
            <p:cNvSpPr/>
            <p:nvPr/>
          </p:nvSpPr>
          <p:spPr>
            <a:xfrm>
              <a:off x="5607675" y="1431100"/>
              <a:ext cx="1690200" cy="1646500"/>
            </a:xfrm>
            <a:custGeom>
              <a:avLst/>
              <a:gdLst/>
              <a:ahLst/>
              <a:cxnLst/>
              <a:rect l="0" t="0" r="0" b="0"/>
              <a:pathLst>
                <a:path w="67608" h="65860" extrusionOk="0">
                  <a:moveTo>
                    <a:pt x="1" y="0"/>
                  </a:moveTo>
                  <a:lnTo>
                    <a:pt x="65995" y="65859"/>
                  </a:lnTo>
                  <a:lnTo>
                    <a:pt x="67608" y="62902"/>
                  </a:lnTo>
                  <a:lnTo>
                    <a:pt x="4705" y="0"/>
                  </a:lnTo>
                  <a:close/>
                </a:path>
              </a:pathLst>
            </a:custGeom>
            <a:solidFill>
              <a:srgbClr val="29A2DD"/>
            </a:solidFill>
            <a:ln>
              <a:noFill/>
            </a:ln>
          </p:spPr>
          <p:txBody>
            <a:bodyPr lIns="91425" tIns="91425" rIns="91425" bIns="91425" anchor="ctr" anchorCtr="0">
              <a:noAutofit/>
            </a:bodyPr>
            <a:lstStyle/>
            <a:p>
              <a:pPr lvl="0">
                <a:spcBef>
                  <a:spcPts val="0"/>
                </a:spcBef>
                <a:buNone/>
              </a:pPr>
              <a:endParaRPr/>
            </a:p>
          </p:txBody>
        </p:sp>
        <p:sp>
          <p:nvSpPr>
            <p:cNvPr id="1488" name="Shape 1488"/>
            <p:cNvSpPr/>
            <p:nvPr/>
          </p:nvSpPr>
          <p:spPr>
            <a:xfrm>
              <a:off x="5705125" y="1431100"/>
              <a:ext cx="1629725" cy="1586000"/>
            </a:xfrm>
            <a:custGeom>
              <a:avLst/>
              <a:gdLst/>
              <a:ahLst/>
              <a:cxnLst/>
              <a:rect l="0" t="0" r="0" b="0"/>
              <a:pathLst>
                <a:path w="65189" h="63440" extrusionOk="0">
                  <a:moveTo>
                    <a:pt x="1" y="0"/>
                  </a:moveTo>
                  <a:lnTo>
                    <a:pt x="63441" y="63440"/>
                  </a:lnTo>
                  <a:lnTo>
                    <a:pt x="65188" y="60483"/>
                  </a:lnTo>
                  <a:lnTo>
                    <a:pt x="4705" y="0"/>
                  </a:lnTo>
                  <a:close/>
                </a:path>
              </a:pathLst>
            </a:custGeom>
            <a:solidFill>
              <a:srgbClr val="2AA1DD"/>
            </a:solidFill>
            <a:ln>
              <a:noFill/>
            </a:ln>
          </p:spPr>
          <p:txBody>
            <a:bodyPr lIns="91425" tIns="91425" rIns="91425" bIns="91425" anchor="ctr" anchorCtr="0">
              <a:noAutofit/>
            </a:bodyPr>
            <a:lstStyle/>
            <a:p>
              <a:pPr lvl="0">
                <a:spcBef>
                  <a:spcPts val="0"/>
                </a:spcBef>
                <a:buNone/>
              </a:pPr>
              <a:endParaRPr/>
            </a:p>
          </p:txBody>
        </p:sp>
        <p:sp>
          <p:nvSpPr>
            <p:cNvPr id="1489" name="Shape 1489"/>
            <p:cNvSpPr/>
            <p:nvPr/>
          </p:nvSpPr>
          <p:spPr>
            <a:xfrm>
              <a:off x="5802575" y="1431100"/>
              <a:ext cx="1565875" cy="1525525"/>
            </a:xfrm>
            <a:custGeom>
              <a:avLst/>
              <a:gdLst/>
              <a:ahLst/>
              <a:cxnLst/>
              <a:rect l="0" t="0" r="0" b="0"/>
              <a:pathLst>
                <a:path w="62635" h="61021" extrusionOk="0">
                  <a:moveTo>
                    <a:pt x="1" y="0"/>
                  </a:moveTo>
                  <a:lnTo>
                    <a:pt x="61021" y="61020"/>
                  </a:lnTo>
                  <a:lnTo>
                    <a:pt x="62634" y="58064"/>
                  </a:lnTo>
                  <a:lnTo>
                    <a:pt x="4705" y="0"/>
                  </a:lnTo>
                  <a:close/>
                </a:path>
              </a:pathLst>
            </a:custGeom>
            <a:solidFill>
              <a:srgbClr val="2B9FDE"/>
            </a:solidFill>
            <a:ln>
              <a:noFill/>
            </a:ln>
          </p:spPr>
          <p:txBody>
            <a:bodyPr lIns="91425" tIns="91425" rIns="91425" bIns="91425" anchor="ctr" anchorCtr="0">
              <a:noAutofit/>
            </a:bodyPr>
            <a:lstStyle/>
            <a:p>
              <a:pPr lvl="0">
                <a:spcBef>
                  <a:spcPts val="0"/>
                </a:spcBef>
                <a:buNone/>
              </a:pPr>
              <a:endParaRPr/>
            </a:p>
          </p:txBody>
        </p:sp>
        <p:sp>
          <p:nvSpPr>
            <p:cNvPr id="1490" name="Shape 1490"/>
            <p:cNvSpPr/>
            <p:nvPr/>
          </p:nvSpPr>
          <p:spPr>
            <a:xfrm>
              <a:off x="5900025" y="1431100"/>
              <a:ext cx="1481850" cy="1461675"/>
            </a:xfrm>
            <a:custGeom>
              <a:avLst/>
              <a:gdLst/>
              <a:ahLst/>
              <a:cxnLst/>
              <a:rect l="0" t="0" r="0" b="0"/>
              <a:pathLst>
                <a:path w="59274" h="58467" extrusionOk="0">
                  <a:moveTo>
                    <a:pt x="0" y="0"/>
                  </a:moveTo>
                  <a:lnTo>
                    <a:pt x="58468" y="58467"/>
                  </a:lnTo>
                  <a:lnTo>
                    <a:pt x="59274" y="57123"/>
                  </a:lnTo>
                  <a:lnTo>
                    <a:pt x="56048" y="51478"/>
                  </a:lnTo>
                  <a:lnTo>
                    <a:pt x="4570" y="0"/>
                  </a:lnTo>
                  <a:close/>
                </a:path>
              </a:pathLst>
            </a:custGeom>
            <a:solidFill>
              <a:srgbClr val="2C9DDE"/>
            </a:solidFill>
            <a:ln>
              <a:noFill/>
            </a:ln>
          </p:spPr>
          <p:txBody>
            <a:bodyPr lIns="91425" tIns="91425" rIns="91425" bIns="91425" anchor="ctr" anchorCtr="0">
              <a:noAutofit/>
            </a:bodyPr>
            <a:lstStyle/>
            <a:p>
              <a:pPr lvl="0">
                <a:spcBef>
                  <a:spcPts val="0"/>
                </a:spcBef>
                <a:buNone/>
              </a:pPr>
              <a:endParaRPr/>
            </a:p>
          </p:txBody>
        </p:sp>
        <p:sp>
          <p:nvSpPr>
            <p:cNvPr id="1491" name="Shape 1491"/>
            <p:cNvSpPr/>
            <p:nvPr/>
          </p:nvSpPr>
          <p:spPr>
            <a:xfrm>
              <a:off x="5997475" y="1431100"/>
              <a:ext cx="1307125" cy="1297025"/>
            </a:xfrm>
            <a:custGeom>
              <a:avLst/>
              <a:gdLst/>
              <a:ahLst/>
              <a:cxnLst/>
              <a:rect l="0" t="0" r="0" b="0"/>
              <a:pathLst>
                <a:path w="52285" h="51881" extrusionOk="0">
                  <a:moveTo>
                    <a:pt x="0" y="0"/>
                  </a:moveTo>
                  <a:lnTo>
                    <a:pt x="51747" y="51881"/>
                  </a:lnTo>
                  <a:lnTo>
                    <a:pt x="52285" y="51478"/>
                  </a:lnTo>
                  <a:lnTo>
                    <a:pt x="46908" y="42338"/>
                  </a:lnTo>
                  <a:lnTo>
                    <a:pt x="4570" y="0"/>
                  </a:lnTo>
                  <a:close/>
                </a:path>
              </a:pathLst>
            </a:custGeom>
            <a:solidFill>
              <a:srgbClr val="2D9CDF"/>
            </a:solidFill>
            <a:ln>
              <a:noFill/>
            </a:ln>
          </p:spPr>
          <p:txBody>
            <a:bodyPr lIns="91425" tIns="91425" rIns="91425" bIns="91425" anchor="ctr" anchorCtr="0">
              <a:noAutofit/>
            </a:bodyPr>
            <a:lstStyle/>
            <a:p>
              <a:pPr lvl="0">
                <a:spcBef>
                  <a:spcPts val="0"/>
                </a:spcBef>
                <a:buNone/>
              </a:pPr>
              <a:endParaRPr/>
            </a:p>
          </p:txBody>
        </p:sp>
        <p:sp>
          <p:nvSpPr>
            <p:cNvPr id="1492" name="Shape 1492"/>
            <p:cNvSpPr/>
            <p:nvPr/>
          </p:nvSpPr>
          <p:spPr>
            <a:xfrm>
              <a:off x="6094900" y="1431100"/>
              <a:ext cx="1075300" cy="1065175"/>
            </a:xfrm>
            <a:custGeom>
              <a:avLst/>
              <a:gdLst/>
              <a:ahLst/>
              <a:cxnLst/>
              <a:rect l="0" t="0" r="0" b="0"/>
              <a:pathLst>
                <a:path w="43012" h="42607" extrusionOk="0">
                  <a:moveTo>
                    <a:pt x="1" y="0"/>
                  </a:moveTo>
                  <a:lnTo>
                    <a:pt x="42608" y="42607"/>
                  </a:lnTo>
                  <a:lnTo>
                    <a:pt x="43011" y="42338"/>
                  </a:lnTo>
                  <a:lnTo>
                    <a:pt x="37769" y="33064"/>
                  </a:lnTo>
                  <a:lnTo>
                    <a:pt x="4571" y="0"/>
                  </a:lnTo>
                  <a:close/>
                </a:path>
              </a:pathLst>
            </a:custGeom>
            <a:solidFill>
              <a:srgbClr val="2F9AE0"/>
            </a:solidFill>
            <a:ln>
              <a:noFill/>
            </a:ln>
          </p:spPr>
          <p:txBody>
            <a:bodyPr lIns="91425" tIns="91425" rIns="91425" bIns="91425" anchor="ctr" anchorCtr="0">
              <a:noAutofit/>
            </a:bodyPr>
            <a:lstStyle/>
            <a:p>
              <a:pPr lvl="0">
                <a:spcBef>
                  <a:spcPts val="0"/>
                </a:spcBef>
                <a:buNone/>
              </a:pPr>
              <a:endParaRPr/>
            </a:p>
          </p:txBody>
        </p:sp>
        <p:sp>
          <p:nvSpPr>
            <p:cNvPr id="1493" name="Shape 1493"/>
            <p:cNvSpPr/>
            <p:nvPr/>
          </p:nvSpPr>
          <p:spPr>
            <a:xfrm>
              <a:off x="6189000" y="1431100"/>
              <a:ext cx="850150" cy="836700"/>
            </a:xfrm>
            <a:custGeom>
              <a:avLst/>
              <a:gdLst/>
              <a:ahLst/>
              <a:cxnLst/>
              <a:rect l="0" t="0" r="0" b="0"/>
              <a:pathLst>
                <a:path w="34006" h="33468" extrusionOk="0">
                  <a:moveTo>
                    <a:pt x="0" y="0"/>
                  </a:moveTo>
                  <a:lnTo>
                    <a:pt x="33602" y="33467"/>
                  </a:lnTo>
                  <a:lnTo>
                    <a:pt x="34005" y="33198"/>
                  </a:lnTo>
                  <a:lnTo>
                    <a:pt x="28629" y="23924"/>
                  </a:lnTo>
                  <a:lnTo>
                    <a:pt x="4705" y="0"/>
                  </a:lnTo>
                  <a:close/>
                </a:path>
              </a:pathLst>
            </a:custGeom>
            <a:solidFill>
              <a:srgbClr val="3098E0"/>
            </a:solidFill>
            <a:ln>
              <a:noFill/>
            </a:ln>
          </p:spPr>
          <p:txBody>
            <a:bodyPr lIns="91425" tIns="91425" rIns="91425" bIns="91425" anchor="ctr" anchorCtr="0">
              <a:noAutofit/>
            </a:bodyPr>
            <a:lstStyle/>
            <a:p>
              <a:pPr lvl="0">
                <a:spcBef>
                  <a:spcPts val="0"/>
                </a:spcBef>
                <a:buNone/>
              </a:pPr>
              <a:endParaRPr/>
            </a:p>
          </p:txBody>
        </p:sp>
        <p:sp>
          <p:nvSpPr>
            <p:cNvPr id="1494" name="Shape 1494"/>
            <p:cNvSpPr/>
            <p:nvPr/>
          </p:nvSpPr>
          <p:spPr>
            <a:xfrm>
              <a:off x="6286450" y="1431100"/>
              <a:ext cx="618300" cy="608200"/>
            </a:xfrm>
            <a:custGeom>
              <a:avLst/>
              <a:gdLst/>
              <a:ahLst/>
              <a:cxnLst/>
              <a:rect l="0" t="0" r="0" b="0"/>
              <a:pathLst>
                <a:path w="24732" h="24328" extrusionOk="0">
                  <a:moveTo>
                    <a:pt x="0" y="0"/>
                  </a:moveTo>
                  <a:lnTo>
                    <a:pt x="24328" y="24328"/>
                  </a:lnTo>
                  <a:lnTo>
                    <a:pt x="24731" y="23924"/>
                  </a:lnTo>
                  <a:lnTo>
                    <a:pt x="19489" y="14785"/>
                  </a:lnTo>
                  <a:lnTo>
                    <a:pt x="4704" y="0"/>
                  </a:lnTo>
                  <a:close/>
                </a:path>
              </a:pathLst>
            </a:custGeom>
            <a:solidFill>
              <a:srgbClr val="3196E1"/>
            </a:solidFill>
            <a:ln>
              <a:noFill/>
            </a:ln>
          </p:spPr>
          <p:txBody>
            <a:bodyPr lIns="91425" tIns="91425" rIns="91425" bIns="91425" anchor="ctr" anchorCtr="0">
              <a:noAutofit/>
            </a:bodyPr>
            <a:lstStyle/>
            <a:p>
              <a:pPr lvl="0">
                <a:spcBef>
                  <a:spcPts val="0"/>
                </a:spcBef>
                <a:buNone/>
              </a:pPr>
              <a:endParaRPr/>
            </a:p>
          </p:txBody>
        </p:sp>
        <p:sp>
          <p:nvSpPr>
            <p:cNvPr id="1495" name="Shape 1495"/>
            <p:cNvSpPr/>
            <p:nvPr/>
          </p:nvSpPr>
          <p:spPr>
            <a:xfrm>
              <a:off x="6383900" y="1431100"/>
              <a:ext cx="389800" cy="376350"/>
            </a:xfrm>
            <a:custGeom>
              <a:avLst/>
              <a:gdLst/>
              <a:ahLst/>
              <a:cxnLst/>
              <a:rect l="0" t="0" r="0" b="0"/>
              <a:pathLst>
                <a:path w="15592" h="15054" extrusionOk="0">
                  <a:moveTo>
                    <a:pt x="0" y="0"/>
                  </a:moveTo>
                  <a:lnTo>
                    <a:pt x="15188" y="15054"/>
                  </a:lnTo>
                  <a:lnTo>
                    <a:pt x="15591" y="14785"/>
                  </a:lnTo>
                  <a:lnTo>
                    <a:pt x="10215" y="5645"/>
                  </a:lnTo>
                  <a:lnTo>
                    <a:pt x="4704" y="0"/>
                  </a:lnTo>
                  <a:close/>
                </a:path>
              </a:pathLst>
            </a:custGeom>
            <a:solidFill>
              <a:srgbClr val="3295E1"/>
            </a:solidFill>
            <a:ln>
              <a:noFill/>
            </a:ln>
          </p:spPr>
          <p:txBody>
            <a:bodyPr lIns="91425" tIns="91425" rIns="91425" bIns="91425" anchor="ctr" anchorCtr="0">
              <a:noAutofit/>
            </a:bodyPr>
            <a:lstStyle/>
            <a:p>
              <a:pPr lvl="0">
                <a:spcBef>
                  <a:spcPts val="0"/>
                </a:spcBef>
                <a:buNone/>
              </a:pPr>
              <a:endParaRPr/>
            </a:p>
          </p:txBody>
        </p:sp>
        <p:sp>
          <p:nvSpPr>
            <p:cNvPr id="1496" name="Shape 1496"/>
            <p:cNvSpPr/>
            <p:nvPr/>
          </p:nvSpPr>
          <p:spPr>
            <a:xfrm>
              <a:off x="6481325" y="1431100"/>
              <a:ext cx="157950" cy="147850"/>
            </a:xfrm>
            <a:custGeom>
              <a:avLst/>
              <a:gdLst/>
              <a:ahLst/>
              <a:cxnLst/>
              <a:rect l="0" t="0" r="0" b="0"/>
              <a:pathLst>
                <a:path w="6318" h="5914" extrusionOk="0">
                  <a:moveTo>
                    <a:pt x="1" y="0"/>
                  </a:moveTo>
                  <a:lnTo>
                    <a:pt x="5915" y="5914"/>
                  </a:lnTo>
                  <a:lnTo>
                    <a:pt x="6318" y="5645"/>
                  </a:lnTo>
                  <a:lnTo>
                    <a:pt x="3092" y="0"/>
                  </a:lnTo>
                  <a:close/>
                </a:path>
              </a:pathLst>
            </a:custGeom>
            <a:solidFill>
              <a:srgbClr val="3393E2"/>
            </a:solidFill>
            <a:ln>
              <a:noFill/>
            </a:ln>
          </p:spPr>
          <p:txBody>
            <a:bodyPr lIns="91425" tIns="91425" rIns="91425" bIns="91425" anchor="ctr" anchorCtr="0">
              <a:noAutofit/>
            </a:bodyPr>
            <a:lstStyle/>
            <a:p>
              <a:pPr lvl="0">
                <a:spcBef>
                  <a:spcPts val="0"/>
                </a:spcBef>
                <a:buNone/>
              </a:pPr>
              <a:endParaRPr/>
            </a:p>
          </p:txBody>
        </p:sp>
      </p:grpSp>
      <p:grpSp>
        <p:nvGrpSpPr>
          <p:cNvPr id="3" name="Shape 1497"/>
          <p:cNvGrpSpPr/>
          <p:nvPr/>
        </p:nvGrpSpPr>
        <p:grpSpPr>
          <a:xfrm>
            <a:off x="1885570" y="952450"/>
            <a:ext cx="1032404" cy="1032467"/>
            <a:chOff x="6654650" y="3665275"/>
            <a:chExt cx="409100" cy="409125"/>
          </a:xfrm>
        </p:grpSpPr>
        <p:sp>
          <p:nvSpPr>
            <p:cNvPr id="1498" name="Shape 1498"/>
            <p:cNvSpPr/>
            <p:nvPr/>
          </p:nvSpPr>
          <p:spPr>
            <a:xfrm>
              <a:off x="6808525" y="3819150"/>
              <a:ext cx="211875" cy="211900"/>
            </a:xfrm>
            <a:custGeom>
              <a:avLst/>
              <a:gdLst/>
              <a:ahLst/>
              <a:cxnLst/>
              <a:rect l="0" t="0" r="0" b="0"/>
              <a:pathLst>
                <a:path w="8475" h="8476" extrusionOk="0">
                  <a:moveTo>
                    <a:pt x="8157" y="0"/>
                  </a:moveTo>
                  <a:lnTo>
                    <a:pt x="7327" y="1075"/>
                  </a:lnTo>
                  <a:lnTo>
                    <a:pt x="6399" y="2150"/>
                  </a:lnTo>
                  <a:lnTo>
                    <a:pt x="5422" y="3249"/>
                  </a:lnTo>
                  <a:lnTo>
                    <a:pt x="4347" y="4348"/>
                  </a:lnTo>
                  <a:lnTo>
                    <a:pt x="3248" y="5422"/>
                  </a:lnTo>
                  <a:lnTo>
                    <a:pt x="2149" y="6399"/>
                  </a:lnTo>
                  <a:lnTo>
                    <a:pt x="1075" y="7327"/>
                  </a:lnTo>
                  <a:lnTo>
                    <a:pt x="0" y="8158"/>
                  </a:lnTo>
                  <a:lnTo>
                    <a:pt x="440" y="8280"/>
                  </a:lnTo>
                  <a:lnTo>
                    <a:pt x="855" y="8377"/>
                  </a:lnTo>
                  <a:lnTo>
                    <a:pt x="1294" y="8426"/>
                  </a:lnTo>
                  <a:lnTo>
                    <a:pt x="1734" y="8475"/>
                  </a:lnTo>
                  <a:lnTo>
                    <a:pt x="2174" y="8475"/>
                  </a:lnTo>
                  <a:lnTo>
                    <a:pt x="2613" y="8451"/>
                  </a:lnTo>
                  <a:lnTo>
                    <a:pt x="3028" y="8402"/>
                  </a:lnTo>
                  <a:lnTo>
                    <a:pt x="3468" y="8304"/>
                  </a:lnTo>
                  <a:lnTo>
                    <a:pt x="3883" y="8207"/>
                  </a:lnTo>
                  <a:lnTo>
                    <a:pt x="4323" y="8060"/>
                  </a:lnTo>
                  <a:lnTo>
                    <a:pt x="4714" y="7889"/>
                  </a:lnTo>
                  <a:lnTo>
                    <a:pt x="5129" y="7694"/>
                  </a:lnTo>
                  <a:lnTo>
                    <a:pt x="5520" y="7449"/>
                  </a:lnTo>
                  <a:lnTo>
                    <a:pt x="5886" y="7205"/>
                  </a:lnTo>
                  <a:lnTo>
                    <a:pt x="6252" y="6912"/>
                  </a:lnTo>
                  <a:lnTo>
                    <a:pt x="6594" y="6595"/>
                  </a:lnTo>
                  <a:lnTo>
                    <a:pt x="6912" y="6253"/>
                  </a:lnTo>
                  <a:lnTo>
                    <a:pt x="7205" y="5886"/>
                  </a:lnTo>
                  <a:lnTo>
                    <a:pt x="7449" y="5520"/>
                  </a:lnTo>
                  <a:lnTo>
                    <a:pt x="7693" y="5129"/>
                  </a:lnTo>
                  <a:lnTo>
                    <a:pt x="7889" y="4714"/>
                  </a:lnTo>
                  <a:lnTo>
                    <a:pt x="8060" y="4323"/>
                  </a:lnTo>
                  <a:lnTo>
                    <a:pt x="8206" y="3884"/>
                  </a:lnTo>
                  <a:lnTo>
                    <a:pt x="8304" y="3468"/>
                  </a:lnTo>
                  <a:lnTo>
                    <a:pt x="8402" y="3029"/>
                  </a:lnTo>
                  <a:lnTo>
                    <a:pt x="8450" y="2614"/>
                  </a:lnTo>
                  <a:lnTo>
                    <a:pt x="8475" y="2174"/>
                  </a:lnTo>
                  <a:lnTo>
                    <a:pt x="8475" y="1734"/>
                  </a:lnTo>
                  <a:lnTo>
                    <a:pt x="8426" y="1295"/>
                  </a:lnTo>
                  <a:lnTo>
                    <a:pt x="8377" y="855"/>
                  </a:lnTo>
                  <a:lnTo>
                    <a:pt x="8279" y="440"/>
                  </a:lnTo>
                  <a:lnTo>
                    <a:pt x="8157"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499" name="Shape 1499"/>
            <p:cNvSpPr/>
            <p:nvPr/>
          </p:nvSpPr>
          <p:spPr>
            <a:xfrm>
              <a:off x="6654650" y="3665275"/>
              <a:ext cx="409100" cy="409125"/>
            </a:xfrm>
            <a:custGeom>
              <a:avLst/>
              <a:gdLst/>
              <a:ahLst/>
              <a:cxnLst/>
              <a:rect l="0" t="0" r="0" b="0"/>
              <a:pathLst>
                <a:path w="16364" h="16365" extrusionOk="0">
                  <a:moveTo>
                    <a:pt x="13580" y="1686"/>
                  </a:moveTo>
                  <a:lnTo>
                    <a:pt x="13677" y="1735"/>
                  </a:lnTo>
                  <a:lnTo>
                    <a:pt x="13775" y="1759"/>
                  </a:lnTo>
                  <a:lnTo>
                    <a:pt x="13848" y="1832"/>
                  </a:lnTo>
                  <a:lnTo>
                    <a:pt x="13897" y="1906"/>
                  </a:lnTo>
                  <a:lnTo>
                    <a:pt x="13946" y="1979"/>
                  </a:lnTo>
                  <a:lnTo>
                    <a:pt x="13970" y="2077"/>
                  </a:lnTo>
                  <a:lnTo>
                    <a:pt x="13995" y="2174"/>
                  </a:lnTo>
                  <a:lnTo>
                    <a:pt x="13995" y="2419"/>
                  </a:lnTo>
                  <a:lnTo>
                    <a:pt x="13922" y="2687"/>
                  </a:lnTo>
                  <a:lnTo>
                    <a:pt x="13824" y="3029"/>
                  </a:lnTo>
                  <a:lnTo>
                    <a:pt x="13677" y="3371"/>
                  </a:lnTo>
                  <a:lnTo>
                    <a:pt x="13482" y="3762"/>
                  </a:lnTo>
                  <a:lnTo>
                    <a:pt x="13238" y="4177"/>
                  </a:lnTo>
                  <a:lnTo>
                    <a:pt x="12993" y="3908"/>
                  </a:lnTo>
                  <a:lnTo>
                    <a:pt x="12749" y="3615"/>
                  </a:lnTo>
                  <a:lnTo>
                    <a:pt x="12407" y="3298"/>
                  </a:lnTo>
                  <a:lnTo>
                    <a:pt x="12041" y="3029"/>
                  </a:lnTo>
                  <a:lnTo>
                    <a:pt x="11675" y="2761"/>
                  </a:lnTo>
                  <a:lnTo>
                    <a:pt x="11308" y="2541"/>
                  </a:lnTo>
                  <a:lnTo>
                    <a:pt x="11748" y="2272"/>
                  </a:lnTo>
                  <a:lnTo>
                    <a:pt x="12187" y="2052"/>
                  </a:lnTo>
                  <a:lnTo>
                    <a:pt x="12554" y="1881"/>
                  </a:lnTo>
                  <a:lnTo>
                    <a:pt x="12920" y="1759"/>
                  </a:lnTo>
                  <a:lnTo>
                    <a:pt x="13213" y="1686"/>
                  </a:lnTo>
                  <a:close/>
                  <a:moveTo>
                    <a:pt x="9721" y="3591"/>
                  </a:moveTo>
                  <a:lnTo>
                    <a:pt x="9794" y="3615"/>
                  </a:lnTo>
                  <a:lnTo>
                    <a:pt x="9916" y="3713"/>
                  </a:lnTo>
                  <a:lnTo>
                    <a:pt x="10014" y="3835"/>
                  </a:lnTo>
                  <a:lnTo>
                    <a:pt x="10038" y="3908"/>
                  </a:lnTo>
                  <a:lnTo>
                    <a:pt x="10038" y="3982"/>
                  </a:lnTo>
                  <a:lnTo>
                    <a:pt x="10038" y="4055"/>
                  </a:lnTo>
                  <a:lnTo>
                    <a:pt x="10014" y="4128"/>
                  </a:lnTo>
                  <a:lnTo>
                    <a:pt x="9916" y="4250"/>
                  </a:lnTo>
                  <a:lnTo>
                    <a:pt x="9794" y="4348"/>
                  </a:lnTo>
                  <a:lnTo>
                    <a:pt x="9721" y="4372"/>
                  </a:lnTo>
                  <a:lnTo>
                    <a:pt x="9574" y="4372"/>
                  </a:lnTo>
                  <a:lnTo>
                    <a:pt x="9501" y="4348"/>
                  </a:lnTo>
                  <a:lnTo>
                    <a:pt x="9379" y="4250"/>
                  </a:lnTo>
                  <a:lnTo>
                    <a:pt x="9281" y="4128"/>
                  </a:lnTo>
                  <a:lnTo>
                    <a:pt x="9257" y="4055"/>
                  </a:lnTo>
                  <a:lnTo>
                    <a:pt x="9257" y="3982"/>
                  </a:lnTo>
                  <a:lnTo>
                    <a:pt x="9257" y="3908"/>
                  </a:lnTo>
                  <a:lnTo>
                    <a:pt x="9281" y="3835"/>
                  </a:lnTo>
                  <a:lnTo>
                    <a:pt x="9379" y="3713"/>
                  </a:lnTo>
                  <a:lnTo>
                    <a:pt x="9501" y="3615"/>
                  </a:lnTo>
                  <a:lnTo>
                    <a:pt x="9574" y="3591"/>
                  </a:lnTo>
                  <a:close/>
                  <a:moveTo>
                    <a:pt x="8182" y="3322"/>
                  </a:moveTo>
                  <a:lnTo>
                    <a:pt x="8304" y="3347"/>
                  </a:lnTo>
                  <a:lnTo>
                    <a:pt x="8402" y="3371"/>
                  </a:lnTo>
                  <a:lnTo>
                    <a:pt x="8500" y="3420"/>
                  </a:lnTo>
                  <a:lnTo>
                    <a:pt x="8597" y="3493"/>
                  </a:lnTo>
                  <a:lnTo>
                    <a:pt x="8671" y="3591"/>
                  </a:lnTo>
                  <a:lnTo>
                    <a:pt x="8719" y="3689"/>
                  </a:lnTo>
                  <a:lnTo>
                    <a:pt x="8768" y="3786"/>
                  </a:lnTo>
                  <a:lnTo>
                    <a:pt x="8768" y="3908"/>
                  </a:lnTo>
                  <a:lnTo>
                    <a:pt x="8768" y="4031"/>
                  </a:lnTo>
                  <a:lnTo>
                    <a:pt x="8719" y="4153"/>
                  </a:lnTo>
                  <a:lnTo>
                    <a:pt x="8671" y="4250"/>
                  </a:lnTo>
                  <a:lnTo>
                    <a:pt x="8597" y="4324"/>
                  </a:lnTo>
                  <a:lnTo>
                    <a:pt x="8500" y="4397"/>
                  </a:lnTo>
                  <a:lnTo>
                    <a:pt x="8402" y="4446"/>
                  </a:lnTo>
                  <a:lnTo>
                    <a:pt x="8304" y="4495"/>
                  </a:lnTo>
                  <a:lnTo>
                    <a:pt x="8060" y="4495"/>
                  </a:lnTo>
                  <a:lnTo>
                    <a:pt x="7962" y="4446"/>
                  </a:lnTo>
                  <a:lnTo>
                    <a:pt x="7865" y="4397"/>
                  </a:lnTo>
                  <a:lnTo>
                    <a:pt x="7767" y="4324"/>
                  </a:lnTo>
                  <a:lnTo>
                    <a:pt x="7694" y="4250"/>
                  </a:lnTo>
                  <a:lnTo>
                    <a:pt x="7645" y="4153"/>
                  </a:lnTo>
                  <a:lnTo>
                    <a:pt x="7596" y="4031"/>
                  </a:lnTo>
                  <a:lnTo>
                    <a:pt x="7596" y="3908"/>
                  </a:lnTo>
                  <a:lnTo>
                    <a:pt x="7596" y="3786"/>
                  </a:lnTo>
                  <a:lnTo>
                    <a:pt x="7645" y="3689"/>
                  </a:lnTo>
                  <a:lnTo>
                    <a:pt x="7694" y="3591"/>
                  </a:lnTo>
                  <a:lnTo>
                    <a:pt x="7767" y="3493"/>
                  </a:lnTo>
                  <a:lnTo>
                    <a:pt x="7865" y="3420"/>
                  </a:lnTo>
                  <a:lnTo>
                    <a:pt x="7962" y="3371"/>
                  </a:lnTo>
                  <a:lnTo>
                    <a:pt x="8060" y="3347"/>
                  </a:lnTo>
                  <a:lnTo>
                    <a:pt x="8182" y="3322"/>
                  </a:lnTo>
                  <a:close/>
                  <a:moveTo>
                    <a:pt x="9086" y="4763"/>
                  </a:moveTo>
                  <a:lnTo>
                    <a:pt x="9159" y="4788"/>
                  </a:lnTo>
                  <a:lnTo>
                    <a:pt x="9281" y="4885"/>
                  </a:lnTo>
                  <a:lnTo>
                    <a:pt x="9354" y="5007"/>
                  </a:lnTo>
                  <a:lnTo>
                    <a:pt x="9379" y="5081"/>
                  </a:lnTo>
                  <a:lnTo>
                    <a:pt x="9379" y="5154"/>
                  </a:lnTo>
                  <a:lnTo>
                    <a:pt x="9379" y="5227"/>
                  </a:lnTo>
                  <a:lnTo>
                    <a:pt x="9354" y="5301"/>
                  </a:lnTo>
                  <a:lnTo>
                    <a:pt x="9281" y="5423"/>
                  </a:lnTo>
                  <a:lnTo>
                    <a:pt x="9159" y="5520"/>
                  </a:lnTo>
                  <a:lnTo>
                    <a:pt x="9086" y="5545"/>
                  </a:lnTo>
                  <a:lnTo>
                    <a:pt x="8915" y="5545"/>
                  </a:lnTo>
                  <a:lnTo>
                    <a:pt x="8842" y="5520"/>
                  </a:lnTo>
                  <a:lnTo>
                    <a:pt x="8719" y="5423"/>
                  </a:lnTo>
                  <a:lnTo>
                    <a:pt x="8646" y="5301"/>
                  </a:lnTo>
                  <a:lnTo>
                    <a:pt x="8622" y="5227"/>
                  </a:lnTo>
                  <a:lnTo>
                    <a:pt x="8597" y="5154"/>
                  </a:lnTo>
                  <a:lnTo>
                    <a:pt x="8622" y="5081"/>
                  </a:lnTo>
                  <a:lnTo>
                    <a:pt x="8646" y="5007"/>
                  </a:lnTo>
                  <a:lnTo>
                    <a:pt x="8719" y="4885"/>
                  </a:lnTo>
                  <a:lnTo>
                    <a:pt x="8842" y="4788"/>
                  </a:lnTo>
                  <a:lnTo>
                    <a:pt x="8915" y="4763"/>
                  </a:lnTo>
                  <a:close/>
                  <a:moveTo>
                    <a:pt x="2540" y="11309"/>
                  </a:moveTo>
                  <a:lnTo>
                    <a:pt x="2760" y="11675"/>
                  </a:lnTo>
                  <a:lnTo>
                    <a:pt x="3029" y="12041"/>
                  </a:lnTo>
                  <a:lnTo>
                    <a:pt x="3298" y="12408"/>
                  </a:lnTo>
                  <a:lnTo>
                    <a:pt x="3615" y="12750"/>
                  </a:lnTo>
                  <a:lnTo>
                    <a:pt x="3908" y="12994"/>
                  </a:lnTo>
                  <a:lnTo>
                    <a:pt x="4177" y="13238"/>
                  </a:lnTo>
                  <a:lnTo>
                    <a:pt x="3762" y="13482"/>
                  </a:lnTo>
                  <a:lnTo>
                    <a:pt x="3371" y="13678"/>
                  </a:lnTo>
                  <a:lnTo>
                    <a:pt x="3029" y="13824"/>
                  </a:lnTo>
                  <a:lnTo>
                    <a:pt x="2687" y="13922"/>
                  </a:lnTo>
                  <a:lnTo>
                    <a:pt x="2418" y="13995"/>
                  </a:lnTo>
                  <a:lnTo>
                    <a:pt x="2174" y="13995"/>
                  </a:lnTo>
                  <a:lnTo>
                    <a:pt x="2076" y="13971"/>
                  </a:lnTo>
                  <a:lnTo>
                    <a:pt x="1979" y="13946"/>
                  </a:lnTo>
                  <a:lnTo>
                    <a:pt x="1905" y="13897"/>
                  </a:lnTo>
                  <a:lnTo>
                    <a:pt x="1832" y="13849"/>
                  </a:lnTo>
                  <a:lnTo>
                    <a:pt x="1759" y="13775"/>
                  </a:lnTo>
                  <a:lnTo>
                    <a:pt x="1734" y="13678"/>
                  </a:lnTo>
                  <a:lnTo>
                    <a:pt x="1686" y="13580"/>
                  </a:lnTo>
                  <a:lnTo>
                    <a:pt x="1686" y="13482"/>
                  </a:lnTo>
                  <a:lnTo>
                    <a:pt x="1686" y="13214"/>
                  </a:lnTo>
                  <a:lnTo>
                    <a:pt x="1759" y="12921"/>
                  </a:lnTo>
                  <a:lnTo>
                    <a:pt x="1881" y="12554"/>
                  </a:lnTo>
                  <a:lnTo>
                    <a:pt x="2052" y="12188"/>
                  </a:lnTo>
                  <a:lnTo>
                    <a:pt x="2272" y="11748"/>
                  </a:lnTo>
                  <a:lnTo>
                    <a:pt x="2540" y="11309"/>
                  </a:lnTo>
                  <a:close/>
                  <a:moveTo>
                    <a:pt x="15362" y="1"/>
                  </a:moveTo>
                  <a:lnTo>
                    <a:pt x="15094" y="25"/>
                  </a:lnTo>
                  <a:lnTo>
                    <a:pt x="14801" y="74"/>
                  </a:lnTo>
                  <a:lnTo>
                    <a:pt x="14483" y="172"/>
                  </a:lnTo>
                  <a:lnTo>
                    <a:pt x="14141" y="294"/>
                  </a:lnTo>
                  <a:lnTo>
                    <a:pt x="13775" y="440"/>
                  </a:lnTo>
                  <a:lnTo>
                    <a:pt x="13384" y="611"/>
                  </a:lnTo>
                  <a:lnTo>
                    <a:pt x="12993" y="831"/>
                  </a:lnTo>
                  <a:lnTo>
                    <a:pt x="12578" y="1051"/>
                  </a:lnTo>
                  <a:lnTo>
                    <a:pt x="11699" y="1613"/>
                  </a:lnTo>
                  <a:lnTo>
                    <a:pt x="10747" y="2272"/>
                  </a:lnTo>
                  <a:lnTo>
                    <a:pt x="10307" y="2101"/>
                  </a:lnTo>
                  <a:lnTo>
                    <a:pt x="9843" y="1955"/>
                  </a:lnTo>
                  <a:lnTo>
                    <a:pt x="9379" y="1857"/>
                  </a:lnTo>
                  <a:lnTo>
                    <a:pt x="8915" y="1784"/>
                  </a:lnTo>
                  <a:lnTo>
                    <a:pt x="8451" y="1735"/>
                  </a:lnTo>
                  <a:lnTo>
                    <a:pt x="7962" y="1735"/>
                  </a:lnTo>
                  <a:lnTo>
                    <a:pt x="7498" y="1784"/>
                  </a:lnTo>
                  <a:lnTo>
                    <a:pt x="7034" y="1832"/>
                  </a:lnTo>
                  <a:lnTo>
                    <a:pt x="6570" y="1930"/>
                  </a:lnTo>
                  <a:lnTo>
                    <a:pt x="6106" y="2077"/>
                  </a:lnTo>
                  <a:lnTo>
                    <a:pt x="5667" y="2248"/>
                  </a:lnTo>
                  <a:lnTo>
                    <a:pt x="5227" y="2443"/>
                  </a:lnTo>
                  <a:lnTo>
                    <a:pt x="4787" y="2687"/>
                  </a:lnTo>
                  <a:lnTo>
                    <a:pt x="4397" y="2980"/>
                  </a:lnTo>
                  <a:lnTo>
                    <a:pt x="4006" y="3273"/>
                  </a:lnTo>
                  <a:lnTo>
                    <a:pt x="3615" y="3615"/>
                  </a:lnTo>
                  <a:lnTo>
                    <a:pt x="3273" y="4006"/>
                  </a:lnTo>
                  <a:lnTo>
                    <a:pt x="2980" y="4397"/>
                  </a:lnTo>
                  <a:lnTo>
                    <a:pt x="2687" y="4788"/>
                  </a:lnTo>
                  <a:lnTo>
                    <a:pt x="2443" y="5227"/>
                  </a:lnTo>
                  <a:lnTo>
                    <a:pt x="2247" y="5667"/>
                  </a:lnTo>
                  <a:lnTo>
                    <a:pt x="2076" y="6107"/>
                  </a:lnTo>
                  <a:lnTo>
                    <a:pt x="1930" y="6571"/>
                  </a:lnTo>
                  <a:lnTo>
                    <a:pt x="1832" y="7035"/>
                  </a:lnTo>
                  <a:lnTo>
                    <a:pt x="1783" y="7499"/>
                  </a:lnTo>
                  <a:lnTo>
                    <a:pt x="1734" y="7963"/>
                  </a:lnTo>
                  <a:lnTo>
                    <a:pt x="1734" y="8451"/>
                  </a:lnTo>
                  <a:lnTo>
                    <a:pt x="1783" y="8915"/>
                  </a:lnTo>
                  <a:lnTo>
                    <a:pt x="1857" y="9379"/>
                  </a:lnTo>
                  <a:lnTo>
                    <a:pt x="1954" y="9843"/>
                  </a:lnTo>
                  <a:lnTo>
                    <a:pt x="2101" y="10307"/>
                  </a:lnTo>
                  <a:lnTo>
                    <a:pt x="2272" y="10747"/>
                  </a:lnTo>
                  <a:lnTo>
                    <a:pt x="1612" y="11699"/>
                  </a:lnTo>
                  <a:lnTo>
                    <a:pt x="1051" y="12579"/>
                  </a:lnTo>
                  <a:lnTo>
                    <a:pt x="831" y="12994"/>
                  </a:lnTo>
                  <a:lnTo>
                    <a:pt x="611" y="13385"/>
                  </a:lnTo>
                  <a:lnTo>
                    <a:pt x="440" y="13775"/>
                  </a:lnTo>
                  <a:lnTo>
                    <a:pt x="293" y="14142"/>
                  </a:lnTo>
                  <a:lnTo>
                    <a:pt x="171" y="14484"/>
                  </a:lnTo>
                  <a:lnTo>
                    <a:pt x="74" y="14801"/>
                  </a:lnTo>
                  <a:lnTo>
                    <a:pt x="25" y="15094"/>
                  </a:lnTo>
                  <a:lnTo>
                    <a:pt x="0" y="15363"/>
                  </a:lnTo>
                  <a:lnTo>
                    <a:pt x="0" y="15583"/>
                  </a:lnTo>
                  <a:lnTo>
                    <a:pt x="49" y="15802"/>
                  </a:lnTo>
                  <a:lnTo>
                    <a:pt x="123" y="15973"/>
                  </a:lnTo>
                  <a:lnTo>
                    <a:pt x="245" y="16120"/>
                  </a:lnTo>
                  <a:lnTo>
                    <a:pt x="342" y="16218"/>
                  </a:lnTo>
                  <a:lnTo>
                    <a:pt x="489" y="16291"/>
                  </a:lnTo>
                  <a:lnTo>
                    <a:pt x="635" y="16340"/>
                  </a:lnTo>
                  <a:lnTo>
                    <a:pt x="806" y="16364"/>
                  </a:lnTo>
                  <a:lnTo>
                    <a:pt x="1173" y="16364"/>
                  </a:lnTo>
                  <a:lnTo>
                    <a:pt x="1393" y="16315"/>
                  </a:lnTo>
                  <a:lnTo>
                    <a:pt x="1637" y="16267"/>
                  </a:lnTo>
                  <a:lnTo>
                    <a:pt x="2150" y="16120"/>
                  </a:lnTo>
                  <a:lnTo>
                    <a:pt x="2711" y="15876"/>
                  </a:lnTo>
                  <a:lnTo>
                    <a:pt x="3322" y="15583"/>
                  </a:lnTo>
                  <a:lnTo>
                    <a:pt x="3957" y="15192"/>
                  </a:lnTo>
                  <a:lnTo>
                    <a:pt x="4665" y="14752"/>
                  </a:lnTo>
                  <a:lnTo>
                    <a:pt x="5373" y="14264"/>
                  </a:lnTo>
                  <a:lnTo>
                    <a:pt x="6131" y="13702"/>
                  </a:lnTo>
                  <a:lnTo>
                    <a:pt x="6912" y="13092"/>
                  </a:lnTo>
                  <a:lnTo>
                    <a:pt x="7718" y="12432"/>
                  </a:lnTo>
                  <a:lnTo>
                    <a:pt x="8524" y="11724"/>
                  </a:lnTo>
                  <a:lnTo>
                    <a:pt x="9330" y="10967"/>
                  </a:lnTo>
                  <a:lnTo>
                    <a:pt x="10160" y="10161"/>
                  </a:lnTo>
                  <a:lnTo>
                    <a:pt x="10966" y="9330"/>
                  </a:lnTo>
                  <a:lnTo>
                    <a:pt x="11723" y="8524"/>
                  </a:lnTo>
                  <a:lnTo>
                    <a:pt x="12432" y="7718"/>
                  </a:lnTo>
                  <a:lnTo>
                    <a:pt x="13091" y="6912"/>
                  </a:lnTo>
                  <a:lnTo>
                    <a:pt x="13702" y="6131"/>
                  </a:lnTo>
                  <a:lnTo>
                    <a:pt x="14263" y="5374"/>
                  </a:lnTo>
                  <a:lnTo>
                    <a:pt x="14752" y="4666"/>
                  </a:lnTo>
                  <a:lnTo>
                    <a:pt x="15192" y="3957"/>
                  </a:lnTo>
                  <a:lnTo>
                    <a:pt x="15582" y="3322"/>
                  </a:lnTo>
                  <a:lnTo>
                    <a:pt x="15875" y="2712"/>
                  </a:lnTo>
                  <a:lnTo>
                    <a:pt x="16120" y="2150"/>
                  </a:lnTo>
                  <a:lnTo>
                    <a:pt x="16266" y="1637"/>
                  </a:lnTo>
                  <a:lnTo>
                    <a:pt x="16315" y="1393"/>
                  </a:lnTo>
                  <a:lnTo>
                    <a:pt x="16364" y="1173"/>
                  </a:lnTo>
                  <a:lnTo>
                    <a:pt x="16364" y="978"/>
                  </a:lnTo>
                  <a:lnTo>
                    <a:pt x="16364" y="807"/>
                  </a:lnTo>
                  <a:lnTo>
                    <a:pt x="16339" y="636"/>
                  </a:lnTo>
                  <a:lnTo>
                    <a:pt x="16291" y="489"/>
                  </a:lnTo>
                  <a:lnTo>
                    <a:pt x="16217" y="343"/>
                  </a:lnTo>
                  <a:lnTo>
                    <a:pt x="16120" y="245"/>
                  </a:lnTo>
                  <a:lnTo>
                    <a:pt x="15973" y="123"/>
                  </a:lnTo>
                  <a:lnTo>
                    <a:pt x="15802" y="50"/>
                  </a:lnTo>
                  <a:lnTo>
                    <a:pt x="15582"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4" name="Shape 1500"/>
          <p:cNvGrpSpPr/>
          <p:nvPr/>
        </p:nvGrpSpPr>
        <p:grpSpPr>
          <a:xfrm rot="-731900">
            <a:off x="1604965" y="2201850"/>
            <a:ext cx="688564" cy="688680"/>
            <a:chOff x="570875" y="4322250"/>
            <a:chExt cx="443300" cy="443325"/>
          </a:xfrm>
        </p:grpSpPr>
        <p:sp>
          <p:nvSpPr>
            <p:cNvPr id="1501" name="Shape 1501"/>
            <p:cNvSpPr/>
            <p:nvPr/>
          </p:nvSpPr>
          <p:spPr>
            <a:xfrm>
              <a:off x="570875" y="4322250"/>
              <a:ext cx="443300" cy="443325"/>
            </a:xfrm>
            <a:custGeom>
              <a:avLst/>
              <a:gdLst/>
              <a:ahLst/>
              <a:cxnLst/>
              <a:rect l="0" t="0" r="0" b="0"/>
              <a:pathLst>
                <a:path w="17732" h="17733" extrusionOk="0">
                  <a:moveTo>
                    <a:pt x="13091" y="2712"/>
                  </a:moveTo>
                  <a:lnTo>
                    <a:pt x="13286" y="2736"/>
                  </a:lnTo>
                  <a:lnTo>
                    <a:pt x="13506" y="2785"/>
                  </a:lnTo>
                  <a:lnTo>
                    <a:pt x="13702" y="2858"/>
                  </a:lnTo>
                  <a:lnTo>
                    <a:pt x="13873" y="2956"/>
                  </a:lnTo>
                  <a:lnTo>
                    <a:pt x="14068" y="3054"/>
                  </a:lnTo>
                  <a:lnTo>
                    <a:pt x="14239" y="3176"/>
                  </a:lnTo>
                  <a:lnTo>
                    <a:pt x="14410" y="3323"/>
                  </a:lnTo>
                  <a:lnTo>
                    <a:pt x="14556" y="3493"/>
                  </a:lnTo>
                  <a:lnTo>
                    <a:pt x="14679" y="3664"/>
                  </a:lnTo>
                  <a:lnTo>
                    <a:pt x="14776" y="3860"/>
                  </a:lnTo>
                  <a:lnTo>
                    <a:pt x="14874" y="4031"/>
                  </a:lnTo>
                  <a:lnTo>
                    <a:pt x="14947" y="4226"/>
                  </a:lnTo>
                  <a:lnTo>
                    <a:pt x="14996" y="4446"/>
                  </a:lnTo>
                  <a:lnTo>
                    <a:pt x="15021" y="4641"/>
                  </a:lnTo>
                  <a:lnTo>
                    <a:pt x="15021" y="4861"/>
                  </a:lnTo>
                  <a:lnTo>
                    <a:pt x="15021" y="5057"/>
                  </a:lnTo>
                  <a:lnTo>
                    <a:pt x="14996" y="5252"/>
                  </a:lnTo>
                  <a:lnTo>
                    <a:pt x="14947" y="5472"/>
                  </a:lnTo>
                  <a:lnTo>
                    <a:pt x="14874" y="5667"/>
                  </a:lnTo>
                  <a:lnTo>
                    <a:pt x="14776" y="5838"/>
                  </a:lnTo>
                  <a:lnTo>
                    <a:pt x="14679" y="6033"/>
                  </a:lnTo>
                  <a:lnTo>
                    <a:pt x="14556" y="6204"/>
                  </a:lnTo>
                  <a:lnTo>
                    <a:pt x="14410" y="6375"/>
                  </a:lnTo>
                  <a:lnTo>
                    <a:pt x="13433" y="7328"/>
                  </a:lnTo>
                  <a:lnTo>
                    <a:pt x="13311" y="7426"/>
                  </a:lnTo>
                  <a:lnTo>
                    <a:pt x="13189" y="7499"/>
                  </a:lnTo>
                  <a:lnTo>
                    <a:pt x="13042" y="7548"/>
                  </a:lnTo>
                  <a:lnTo>
                    <a:pt x="12871" y="7572"/>
                  </a:lnTo>
                  <a:lnTo>
                    <a:pt x="12725" y="7548"/>
                  </a:lnTo>
                  <a:lnTo>
                    <a:pt x="12578" y="7499"/>
                  </a:lnTo>
                  <a:lnTo>
                    <a:pt x="12456" y="7426"/>
                  </a:lnTo>
                  <a:lnTo>
                    <a:pt x="12334" y="7328"/>
                  </a:lnTo>
                  <a:lnTo>
                    <a:pt x="10405" y="5398"/>
                  </a:lnTo>
                  <a:lnTo>
                    <a:pt x="10307" y="5276"/>
                  </a:lnTo>
                  <a:lnTo>
                    <a:pt x="10234" y="5154"/>
                  </a:lnTo>
                  <a:lnTo>
                    <a:pt x="10185" y="5008"/>
                  </a:lnTo>
                  <a:lnTo>
                    <a:pt x="10160" y="4861"/>
                  </a:lnTo>
                  <a:lnTo>
                    <a:pt x="10185" y="4690"/>
                  </a:lnTo>
                  <a:lnTo>
                    <a:pt x="10234" y="4544"/>
                  </a:lnTo>
                  <a:lnTo>
                    <a:pt x="10307" y="4422"/>
                  </a:lnTo>
                  <a:lnTo>
                    <a:pt x="10405" y="4299"/>
                  </a:lnTo>
                  <a:lnTo>
                    <a:pt x="11357" y="3323"/>
                  </a:lnTo>
                  <a:lnTo>
                    <a:pt x="11528" y="3176"/>
                  </a:lnTo>
                  <a:lnTo>
                    <a:pt x="11699" y="3054"/>
                  </a:lnTo>
                  <a:lnTo>
                    <a:pt x="11894" y="2956"/>
                  </a:lnTo>
                  <a:lnTo>
                    <a:pt x="12065" y="2858"/>
                  </a:lnTo>
                  <a:lnTo>
                    <a:pt x="12261" y="2785"/>
                  </a:lnTo>
                  <a:lnTo>
                    <a:pt x="12481" y="2736"/>
                  </a:lnTo>
                  <a:lnTo>
                    <a:pt x="12676" y="2712"/>
                  </a:lnTo>
                  <a:close/>
                  <a:moveTo>
                    <a:pt x="8377" y="8867"/>
                  </a:moveTo>
                  <a:lnTo>
                    <a:pt x="8475" y="8891"/>
                  </a:lnTo>
                  <a:lnTo>
                    <a:pt x="8548" y="8915"/>
                  </a:lnTo>
                  <a:lnTo>
                    <a:pt x="8646" y="8964"/>
                  </a:lnTo>
                  <a:lnTo>
                    <a:pt x="8719" y="9013"/>
                  </a:lnTo>
                  <a:lnTo>
                    <a:pt x="8768" y="9086"/>
                  </a:lnTo>
                  <a:lnTo>
                    <a:pt x="8817" y="9184"/>
                  </a:lnTo>
                  <a:lnTo>
                    <a:pt x="8841" y="9257"/>
                  </a:lnTo>
                  <a:lnTo>
                    <a:pt x="8866" y="9355"/>
                  </a:lnTo>
                  <a:lnTo>
                    <a:pt x="8841" y="9453"/>
                  </a:lnTo>
                  <a:lnTo>
                    <a:pt x="8817" y="9550"/>
                  </a:lnTo>
                  <a:lnTo>
                    <a:pt x="8768" y="9624"/>
                  </a:lnTo>
                  <a:lnTo>
                    <a:pt x="8719" y="9697"/>
                  </a:lnTo>
                  <a:lnTo>
                    <a:pt x="6179" y="12237"/>
                  </a:lnTo>
                  <a:lnTo>
                    <a:pt x="6106" y="12310"/>
                  </a:lnTo>
                  <a:lnTo>
                    <a:pt x="6033" y="12359"/>
                  </a:lnTo>
                  <a:lnTo>
                    <a:pt x="5935" y="12383"/>
                  </a:lnTo>
                  <a:lnTo>
                    <a:pt x="5740" y="12383"/>
                  </a:lnTo>
                  <a:lnTo>
                    <a:pt x="5642" y="12359"/>
                  </a:lnTo>
                  <a:lnTo>
                    <a:pt x="5569" y="12310"/>
                  </a:lnTo>
                  <a:lnTo>
                    <a:pt x="5496" y="12237"/>
                  </a:lnTo>
                  <a:lnTo>
                    <a:pt x="5422" y="12164"/>
                  </a:lnTo>
                  <a:lnTo>
                    <a:pt x="5373" y="12090"/>
                  </a:lnTo>
                  <a:lnTo>
                    <a:pt x="5349" y="11993"/>
                  </a:lnTo>
                  <a:lnTo>
                    <a:pt x="5349" y="11895"/>
                  </a:lnTo>
                  <a:lnTo>
                    <a:pt x="5349" y="11797"/>
                  </a:lnTo>
                  <a:lnTo>
                    <a:pt x="5373" y="11700"/>
                  </a:lnTo>
                  <a:lnTo>
                    <a:pt x="5422" y="11626"/>
                  </a:lnTo>
                  <a:lnTo>
                    <a:pt x="5496" y="11553"/>
                  </a:lnTo>
                  <a:lnTo>
                    <a:pt x="8036" y="9013"/>
                  </a:lnTo>
                  <a:lnTo>
                    <a:pt x="8109" y="8964"/>
                  </a:lnTo>
                  <a:lnTo>
                    <a:pt x="8182" y="8915"/>
                  </a:lnTo>
                  <a:lnTo>
                    <a:pt x="8280" y="8891"/>
                  </a:lnTo>
                  <a:lnTo>
                    <a:pt x="8377" y="8867"/>
                  </a:lnTo>
                  <a:close/>
                  <a:moveTo>
                    <a:pt x="14825" y="1"/>
                  </a:moveTo>
                  <a:lnTo>
                    <a:pt x="14288" y="25"/>
                  </a:lnTo>
                  <a:lnTo>
                    <a:pt x="13751" y="50"/>
                  </a:lnTo>
                  <a:lnTo>
                    <a:pt x="13213" y="123"/>
                  </a:lnTo>
                  <a:lnTo>
                    <a:pt x="12676" y="245"/>
                  </a:lnTo>
                  <a:lnTo>
                    <a:pt x="12163" y="367"/>
                  </a:lnTo>
                  <a:lnTo>
                    <a:pt x="11675" y="538"/>
                  </a:lnTo>
                  <a:lnTo>
                    <a:pt x="11235" y="758"/>
                  </a:lnTo>
                  <a:lnTo>
                    <a:pt x="11015" y="856"/>
                  </a:lnTo>
                  <a:lnTo>
                    <a:pt x="10844" y="1002"/>
                  </a:lnTo>
                  <a:lnTo>
                    <a:pt x="10649" y="1124"/>
                  </a:lnTo>
                  <a:lnTo>
                    <a:pt x="10502" y="1271"/>
                  </a:lnTo>
                  <a:lnTo>
                    <a:pt x="5544" y="6229"/>
                  </a:lnTo>
                  <a:lnTo>
                    <a:pt x="391" y="6229"/>
                  </a:lnTo>
                  <a:lnTo>
                    <a:pt x="245" y="6253"/>
                  </a:lnTo>
                  <a:lnTo>
                    <a:pt x="147" y="6278"/>
                  </a:lnTo>
                  <a:lnTo>
                    <a:pt x="49" y="6327"/>
                  </a:lnTo>
                  <a:lnTo>
                    <a:pt x="0" y="6400"/>
                  </a:lnTo>
                  <a:lnTo>
                    <a:pt x="0" y="6473"/>
                  </a:lnTo>
                  <a:lnTo>
                    <a:pt x="25" y="6571"/>
                  </a:lnTo>
                  <a:lnTo>
                    <a:pt x="74" y="6668"/>
                  </a:lnTo>
                  <a:lnTo>
                    <a:pt x="171" y="6791"/>
                  </a:lnTo>
                  <a:lnTo>
                    <a:pt x="2589" y="9184"/>
                  </a:lnTo>
                  <a:lnTo>
                    <a:pt x="2272" y="9502"/>
                  </a:lnTo>
                  <a:lnTo>
                    <a:pt x="953" y="9746"/>
                  </a:lnTo>
                  <a:lnTo>
                    <a:pt x="806" y="9795"/>
                  </a:lnTo>
                  <a:lnTo>
                    <a:pt x="684" y="9843"/>
                  </a:lnTo>
                  <a:lnTo>
                    <a:pt x="611" y="9941"/>
                  </a:lnTo>
                  <a:lnTo>
                    <a:pt x="562" y="10014"/>
                  </a:lnTo>
                  <a:lnTo>
                    <a:pt x="562" y="10112"/>
                  </a:lnTo>
                  <a:lnTo>
                    <a:pt x="586" y="10234"/>
                  </a:lnTo>
                  <a:lnTo>
                    <a:pt x="635" y="10332"/>
                  </a:lnTo>
                  <a:lnTo>
                    <a:pt x="733" y="10454"/>
                  </a:lnTo>
                  <a:lnTo>
                    <a:pt x="7278" y="16999"/>
                  </a:lnTo>
                  <a:lnTo>
                    <a:pt x="7401" y="17097"/>
                  </a:lnTo>
                  <a:lnTo>
                    <a:pt x="7498" y="17146"/>
                  </a:lnTo>
                  <a:lnTo>
                    <a:pt x="7620" y="17170"/>
                  </a:lnTo>
                  <a:lnTo>
                    <a:pt x="7718" y="17170"/>
                  </a:lnTo>
                  <a:lnTo>
                    <a:pt x="7791" y="17122"/>
                  </a:lnTo>
                  <a:lnTo>
                    <a:pt x="7889" y="17048"/>
                  </a:lnTo>
                  <a:lnTo>
                    <a:pt x="7938" y="16926"/>
                  </a:lnTo>
                  <a:lnTo>
                    <a:pt x="7987" y="16780"/>
                  </a:lnTo>
                  <a:lnTo>
                    <a:pt x="8231" y="15461"/>
                  </a:lnTo>
                  <a:lnTo>
                    <a:pt x="8548" y="15143"/>
                  </a:lnTo>
                  <a:lnTo>
                    <a:pt x="10942" y="17561"/>
                  </a:lnTo>
                  <a:lnTo>
                    <a:pt x="11064" y="17659"/>
                  </a:lnTo>
                  <a:lnTo>
                    <a:pt x="11162" y="17708"/>
                  </a:lnTo>
                  <a:lnTo>
                    <a:pt x="11259" y="17732"/>
                  </a:lnTo>
                  <a:lnTo>
                    <a:pt x="11333" y="17732"/>
                  </a:lnTo>
                  <a:lnTo>
                    <a:pt x="11406" y="17683"/>
                  </a:lnTo>
                  <a:lnTo>
                    <a:pt x="11455" y="17586"/>
                  </a:lnTo>
                  <a:lnTo>
                    <a:pt x="11479" y="17488"/>
                  </a:lnTo>
                  <a:lnTo>
                    <a:pt x="11504" y="17341"/>
                  </a:lnTo>
                  <a:lnTo>
                    <a:pt x="11504" y="12188"/>
                  </a:lnTo>
                  <a:lnTo>
                    <a:pt x="16461" y="7230"/>
                  </a:lnTo>
                  <a:lnTo>
                    <a:pt x="16608" y="7084"/>
                  </a:lnTo>
                  <a:lnTo>
                    <a:pt x="16730" y="6888"/>
                  </a:lnTo>
                  <a:lnTo>
                    <a:pt x="16877" y="6693"/>
                  </a:lnTo>
                  <a:lnTo>
                    <a:pt x="16974" y="6498"/>
                  </a:lnTo>
                  <a:lnTo>
                    <a:pt x="17194" y="6058"/>
                  </a:lnTo>
                  <a:lnTo>
                    <a:pt x="17365" y="5569"/>
                  </a:lnTo>
                  <a:lnTo>
                    <a:pt x="17487" y="5057"/>
                  </a:lnTo>
                  <a:lnTo>
                    <a:pt x="17609" y="4519"/>
                  </a:lnTo>
                  <a:lnTo>
                    <a:pt x="17683" y="3982"/>
                  </a:lnTo>
                  <a:lnTo>
                    <a:pt x="17707" y="3445"/>
                  </a:lnTo>
                  <a:lnTo>
                    <a:pt x="17731" y="2907"/>
                  </a:lnTo>
                  <a:lnTo>
                    <a:pt x="17731" y="2419"/>
                  </a:lnTo>
                  <a:lnTo>
                    <a:pt x="17707" y="1955"/>
                  </a:lnTo>
                  <a:lnTo>
                    <a:pt x="17658" y="1515"/>
                  </a:lnTo>
                  <a:lnTo>
                    <a:pt x="17585" y="1149"/>
                  </a:lnTo>
                  <a:lnTo>
                    <a:pt x="17512" y="831"/>
                  </a:lnTo>
                  <a:lnTo>
                    <a:pt x="17414" y="587"/>
                  </a:lnTo>
                  <a:lnTo>
                    <a:pt x="17341" y="489"/>
                  </a:lnTo>
                  <a:lnTo>
                    <a:pt x="17292" y="441"/>
                  </a:lnTo>
                  <a:lnTo>
                    <a:pt x="17243" y="392"/>
                  </a:lnTo>
                  <a:lnTo>
                    <a:pt x="17145" y="318"/>
                  </a:lnTo>
                  <a:lnTo>
                    <a:pt x="16901" y="221"/>
                  </a:lnTo>
                  <a:lnTo>
                    <a:pt x="16584" y="148"/>
                  </a:lnTo>
                  <a:lnTo>
                    <a:pt x="16217" y="74"/>
                  </a:lnTo>
                  <a:lnTo>
                    <a:pt x="15778" y="25"/>
                  </a:lnTo>
                  <a:lnTo>
                    <a:pt x="15314" y="1"/>
                  </a:lnTo>
                  <a:close/>
                </a:path>
              </a:pathLst>
            </a:custGeom>
            <a:solidFill>
              <a:srgbClr val="0E293C"/>
            </a:solidFill>
            <a:ln>
              <a:noFill/>
            </a:ln>
          </p:spPr>
          <p:txBody>
            <a:bodyPr lIns="91425" tIns="91425" rIns="91425" bIns="91425" anchor="ctr" anchorCtr="0">
              <a:noAutofit/>
            </a:bodyPr>
            <a:lstStyle/>
            <a:p>
              <a:pPr lvl="0">
                <a:spcBef>
                  <a:spcPts val="0"/>
                </a:spcBef>
                <a:buNone/>
              </a:pPr>
              <a:endParaRPr/>
            </a:p>
          </p:txBody>
        </p:sp>
        <p:sp>
          <p:nvSpPr>
            <p:cNvPr id="1502" name="Shape 1502"/>
            <p:cNvSpPr/>
            <p:nvPr/>
          </p:nvSpPr>
          <p:spPr>
            <a:xfrm>
              <a:off x="597725" y="4665400"/>
              <a:ext cx="73300" cy="73300"/>
            </a:xfrm>
            <a:custGeom>
              <a:avLst/>
              <a:gdLst/>
              <a:ahLst/>
              <a:cxnLst/>
              <a:rect l="0" t="0" r="0" b="0"/>
              <a:pathLst>
                <a:path w="2932" h="2932" extrusionOk="0">
                  <a:moveTo>
                    <a:pt x="2028" y="1"/>
                  </a:moveTo>
                  <a:lnTo>
                    <a:pt x="1857" y="25"/>
                  </a:lnTo>
                  <a:lnTo>
                    <a:pt x="1686" y="74"/>
                  </a:lnTo>
                  <a:lnTo>
                    <a:pt x="1515" y="147"/>
                  </a:lnTo>
                  <a:lnTo>
                    <a:pt x="1369" y="269"/>
                  </a:lnTo>
                  <a:lnTo>
                    <a:pt x="1222" y="489"/>
                  </a:lnTo>
                  <a:lnTo>
                    <a:pt x="1002" y="831"/>
                  </a:lnTo>
                  <a:lnTo>
                    <a:pt x="563" y="1735"/>
                  </a:lnTo>
                  <a:lnTo>
                    <a:pt x="172" y="2565"/>
                  </a:lnTo>
                  <a:lnTo>
                    <a:pt x="1" y="2932"/>
                  </a:lnTo>
                  <a:lnTo>
                    <a:pt x="1" y="2932"/>
                  </a:lnTo>
                  <a:lnTo>
                    <a:pt x="367" y="2761"/>
                  </a:lnTo>
                  <a:lnTo>
                    <a:pt x="1198" y="2370"/>
                  </a:lnTo>
                  <a:lnTo>
                    <a:pt x="2101" y="1930"/>
                  </a:lnTo>
                  <a:lnTo>
                    <a:pt x="2443" y="1710"/>
                  </a:lnTo>
                  <a:lnTo>
                    <a:pt x="2663" y="1564"/>
                  </a:lnTo>
                  <a:lnTo>
                    <a:pt x="2785" y="1417"/>
                  </a:lnTo>
                  <a:lnTo>
                    <a:pt x="2858" y="1246"/>
                  </a:lnTo>
                  <a:lnTo>
                    <a:pt x="2907" y="1075"/>
                  </a:lnTo>
                  <a:lnTo>
                    <a:pt x="2932" y="904"/>
                  </a:lnTo>
                  <a:lnTo>
                    <a:pt x="2907" y="733"/>
                  </a:lnTo>
                  <a:lnTo>
                    <a:pt x="2858" y="562"/>
                  </a:lnTo>
                  <a:lnTo>
                    <a:pt x="2785" y="416"/>
                  </a:lnTo>
                  <a:lnTo>
                    <a:pt x="2663" y="269"/>
                  </a:lnTo>
                  <a:lnTo>
                    <a:pt x="2517" y="147"/>
                  </a:lnTo>
                  <a:lnTo>
                    <a:pt x="2370" y="74"/>
                  </a:lnTo>
                  <a:lnTo>
                    <a:pt x="2199" y="25"/>
                  </a:lnTo>
                  <a:lnTo>
                    <a:pt x="2028" y="1"/>
                  </a:lnTo>
                  <a:close/>
                </a:path>
              </a:pathLst>
            </a:custGeom>
            <a:solidFill>
              <a:srgbClr val="0E293C"/>
            </a:solidFill>
            <a:ln>
              <a:noFill/>
            </a:ln>
          </p:spPr>
          <p:txBody>
            <a:bodyPr lIns="91425" tIns="91425" rIns="91425" bIns="91425" anchor="ctr" anchorCtr="0">
              <a:noAutofit/>
            </a:bodyPr>
            <a:lstStyle/>
            <a:p>
              <a:pPr lvl="0">
                <a:spcBef>
                  <a:spcPts val="0"/>
                </a:spcBef>
                <a:buNone/>
              </a:pPr>
              <a:endParaRPr/>
            </a:p>
          </p:txBody>
        </p:sp>
        <p:sp>
          <p:nvSpPr>
            <p:cNvPr id="1503" name="Shape 1503"/>
            <p:cNvSpPr/>
            <p:nvPr/>
          </p:nvSpPr>
          <p:spPr>
            <a:xfrm>
              <a:off x="654525" y="4708150"/>
              <a:ext cx="47025" cy="47025"/>
            </a:xfrm>
            <a:custGeom>
              <a:avLst/>
              <a:gdLst/>
              <a:ahLst/>
              <a:cxnLst/>
              <a:rect l="0" t="0" r="0" b="0"/>
              <a:pathLst>
                <a:path w="1881" h="1881" extrusionOk="0">
                  <a:moveTo>
                    <a:pt x="1124" y="0"/>
                  </a:moveTo>
                  <a:lnTo>
                    <a:pt x="977" y="25"/>
                  </a:lnTo>
                  <a:lnTo>
                    <a:pt x="831" y="74"/>
                  </a:lnTo>
                  <a:lnTo>
                    <a:pt x="709" y="147"/>
                  </a:lnTo>
                  <a:lnTo>
                    <a:pt x="586" y="245"/>
                  </a:lnTo>
                  <a:lnTo>
                    <a:pt x="464" y="391"/>
                  </a:lnTo>
                  <a:lnTo>
                    <a:pt x="367" y="611"/>
                  </a:lnTo>
                  <a:lnTo>
                    <a:pt x="269" y="880"/>
                  </a:lnTo>
                  <a:lnTo>
                    <a:pt x="171" y="1173"/>
                  </a:lnTo>
                  <a:lnTo>
                    <a:pt x="49" y="1686"/>
                  </a:lnTo>
                  <a:lnTo>
                    <a:pt x="0" y="1881"/>
                  </a:lnTo>
                  <a:lnTo>
                    <a:pt x="0" y="1881"/>
                  </a:lnTo>
                  <a:lnTo>
                    <a:pt x="220" y="1857"/>
                  </a:lnTo>
                  <a:lnTo>
                    <a:pt x="733" y="1710"/>
                  </a:lnTo>
                  <a:lnTo>
                    <a:pt x="1002" y="1637"/>
                  </a:lnTo>
                  <a:lnTo>
                    <a:pt x="1270" y="1539"/>
                  </a:lnTo>
                  <a:lnTo>
                    <a:pt x="1515" y="1417"/>
                  </a:lnTo>
                  <a:lnTo>
                    <a:pt x="1661" y="1319"/>
                  </a:lnTo>
                  <a:lnTo>
                    <a:pt x="1759" y="1197"/>
                  </a:lnTo>
                  <a:lnTo>
                    <a:pt x="1832" y="1051"/>
                  </a:lnTo>
                  <a:lnTo>
                    <a:pt x="1881" y="928"/>
                  </a:lnTo>
                  <a:lnTo>
                    <a:pt x="1881" y="782"/>
                  </a:lnTo>
                  <a:lnTo>
                    <a:pt x="1881" y="635"/>
                  </a:lnTo>
                  <a:lnTo>
                    <a:pt x="1832" y="489"/>
                  </a:lnTo>
                  <a:lnTo>
                    <a:pt x="1759" y="367"/>
                  </a:lnTo>
                  <a:lnTo>
                    <a:pt x="1661" y="245"/>
                  </a:lnTo>
                  <a:lnTo>
                    <a:pt x="1539" y="147"/>
                  </a:lnTo>
                  <a:lnTo>
                    <a:pt x="1417" y="74"/>
                  </a:lnTo>
                  <a:lnTo>
                    <a:pt x="1270" y="25"/>
                  </a:lnTo>
                  <a:lnTo>
                    <a:pt x="1124" y="0"/>
                  </a:lnTo>
                  <a:close/>
                </a:path>
              </a:pathLst>
            </a:custGeom>
            <a:solidFill>
              <a:srgbClr val="0E293C"/>
            </a:solidFill>
            <a:ln>
              <a:noFill/>
            </a:ln>
          </p:spPr>
          <p:txBody>
            <a:bodyPr lIns="91425" tIns="91425" rIns="91425" bIns="91425" anchor="ctr" anchorCtr="0">
              <a:noAutofit/>
            </a:bodyPr>
            <a:lstStyle/>
            <a:p>
              <a:pPr lvl="0">
                <a:spcBef>
                  <a:spcPts val="0"/>
                </a:spcBef>
                <a:buNone/>
              </a:pPr>
              <a:endParaRPr/>
            </a:p>
          </p:txBody>
        </p:sp>
        <p:sp>
          <p:nvSpPr>
            <p:cNvPr id="1504" name="Shape 1504"/>
            <p:cNvSpPr/>
            <p:nvPr/>
          </p:nvSpPr>
          <p:spPr>
            <a:xfrm>
              <a:off x="581250" y="4634875"/>
              <a:ext cx="47050" cy="47050"/>
            </a:xfrm>
            <a:custGeom>
              <a:avLst/>
              <a:gdLst/>
              <a:ahLst/>
              <a:cxnLst/>
              <a:rect l="0" t="0" r="0" b="0"/>
              <a:pathLst>
                <a:path w="1882" h="1882" extrusionOk="0">
                  <a:moveTo>
                    <a:pt x="953" y="1"/>
                  </a:moveTo>
                  <a:lnTo>
                    <a:pt x="831" y="49"/>
                  </a:lnTo>
                  <a:lnTo>
                    <a:pt x="684" y="123"/>
                  </a:lnTo>
                  <a:lnTo>
                    <a:pt x="562" y="220"/>
                  </a:lnTo>
                  <a:lnTo>
                    <a:pt x="465" y="367"/>
                  </a:lnTo>
                  <a:lnTo>
                    <a:pt x="342" y="611"/>
                  </a:lnTo>
                  <a:lnTo>
                    <a:pt x="245" y="880"/>
                  </a:lnTo>
                  <a:lnTo>
                    <a:pt x="171" y="1148"/>
                  </a:lnTo>
                  <a:lnTo>
                    <a:pt x="25" y="1661"/>
                  </a:lnTo>
                  <a:lnTo>
                    <a:pt x="1" y="1881"/>
                  </a:lnTo>
                  <a:lnTo>
                    <a:pt x="196" y="1832"/>
                  </a:lnTo>
                  <a:lnTo>
                    <a:pt x="709" y="1710"/>
                  </a:lnTo>
                  <a:lnTo>
                    <a:pt x="1002" y="1613"/>
                  </a:lnTo>
                  <a:lnTo>
                    <a:pt x="1271" y="1515"/>
                  </a:lnTo>
                  <a:lnTo>
                    <a:pt x="1490" y="1417"/>
                  </a:lnTo>
                  <a:lnTo>
                    <a:pt x="1637" y="1295"/>
                  </a:lnTo>
                  <a:lnTo>
                    <a:pt x="1735" y="1173"/>
                  </a:lnTo>
                  <a:lnTo>
                    <a:pt x="1808" y="1051"/>
                  </a:lnTo>
                  <a:lnTo>
                    <a:pt x="1857" y="904"/>
                  </a:lnTo>
                  <a:lnTo>
                    <a:pt x="1881" y="758"/>
                  </a:lnTo>
                  <a:lnTo>
                    <a:pt x="1857" y="611"/>
                  </a:lnTo>
                  <a:lnTo>
                    <a:pt x="1808" y="465"/>
                  </a:lnTo>
                  <a:lnTo>
                    <a:pt x="1735" y="343"/>
                  </a:lnTo>
                  <a:lnTo>
                    <a:pt x="1637" y="220"/>
                  </a:lnTo>
                  <a:lnTo>
                    <a:pt x="1515" y="123"/>
                  </a:lnTo>
                  <a:lnTo>
                    <a:pt x="1393" y="49"/>
                  </a:lnTo>
                  <a:lnTo>
                    <a:pt x="1246" y="1"/>
                  </a:lnTo>
                  <a:close/>
                </a:path>
              </a:pathLst>
            </a:custGeom>
            <a:solidFill>
              <a:srgbClr val="0E293C"/>
            </a:solidFill>
            <a:ln>
              <a:noFill/>
            </a:ln>
          </p:spPr>
          <p:txBody>
            <a:bodyPr lIns="91425" tIns="91425" rIns="91425" bIns="91425" anchor="ctr" anchorCtr="0">
              <a:noAutofit/>
            </a:bodyPr>
            <a:lstStyle/>
            <a:p>
              <a:pPr lvl="0">
                <a:spcBef>
                  <a:spcPts val="0"/>
                </a:spcBef>
                <a:buNone/>
              </a:pPr>
              <a:endParaRPr/>
            </a:p>
          </p:txBody>
        </p:sp>
      </p:grpSp>
      <p:sp>
        <p:nvSpPr>
          <p:cNvPr id="1505" name="Shape 1505"/>
          <p:cNvSpPr/>
          <p:nvPr/>
        </p:nvSpPr>
        <p:spPr>
          <a:xfrm>
            <a:off x="2657037" y="2114501"/>
            <a:ext cx="260931" cy="249145"/>
          </a:xfrm>
          <a:custGeom>
            <a:avLst/>
            <a:gdLst/>
            <a:ahLst/>
            <a:cxnLst/>
            <a:rect l="0" t="0" r="0" b="0"/>
            <a:pathLst>
              <a:path w="15144" h="14460" extrusionOk="0">
                <a:moveTo>
                  <a:pt x="7572" y="1"/>
                </a:moveTo>
                <a:lnTo>
                  <a:pt x="7499" y="25"/>
                </a:lnTo>
                <a:lnTo>
                  <a:pt x="7401" y="74"/>
                </a:lnTo>
                <a:lnTo>
                  <a:pt x="7328" y="172"/>
                </a:lnTo>
                <a:lnTo>
                  <a:pt x="7255" y="294"/>
                </a:lnTo>
                <a:lnTo>
                  <a:pt x="5594" y="4104"/>
                </a:lnTo>
                <a:lnTo>
                  <a:pt x="5521" y="4226"/>
                </a:lnTo>
                <a:lnTo>
                  <a:pt x="5398" y="4373"/>
                </a:lnTo>
                <a:lnTo>
                  <a:pt x="5276" y="4495"/>
                </a:lnTo>
                <a:lnTo>
                  <a:pt x="5130" y="4617"/>
                </a:lnTo>
                <a:lnTo>
                  <a:pt x="4983" y="4715"/>
                </a:lnTo>
                <a:lnTo>
                  <a:pt x="4812" y="4788"/>
                </a:lnTo>
                <a:lnTo>
                  <a:pt x="4666" y="4861"/>
                </a:lnTo>
                <a:lnTo>
                  <a:pt x="4495" y="4886"/>
                </a:lnTo>
                <a:lnTo>
                  <a:pt x="392" y="5301"/>
                </a:lnTo>
                <a:lnTo>
                  <a:pt x="245" y="5325"/>
                </a:lnTo>
                <a:lnTo>
                  <a:pt x="123" y="5374"/>
                </a:lnTo>
                <a:lnTo>
                  <a:pt x="50" y="5423"/>
                </a:lnTo>
                <a:lnTo>
                  <a:pt x="1" y="5521"/>
                </a:lnTo>
                <a:lnTo>
                  <a:pt x="1" y="5594"/>
                </a:lnTo>
                <a:lnTo>
                  <a:pt x="25" y="5692"/>
                </a:lnTo>
                <a:lnTo>
                  <a:pt x="74" y="5789"/>
                </a:lnTo>
                <a:lnTo>
                  <a:pt x="196" y="5911"/>
                </a:lnTo>
                <a:lnTo>
                  <a:pt x="3274" y="8647"/>
                </a:lnTo>
                <a:lnTo>
                  <a:pt x="3396" y="8769"/>
                </a:lnTo>
                <a:lnTo>
                  <a:pt x="3493" y="8915"/>
                </a:lnTo>
                <a:lnTo>
                  <a:pt x="3567" y="9086"/>
                </a:lnTo>
                <a:lnTo>
                  <a:pt x="3640" y="9257"/>
                </a:lnTo>
                <a:lnTo>
                  <a:pt x="3689" y="9428"/>
                </a:lnTo>
                <a:lnTo>
                  <a:pt x="3713" y="9599"/>
                </a:lnTo>
                <a:lnTo>
                  <a:pt x="3713" y="9770"/>
                </a:lnTo>
                <a:lnTo>
                  <a:pt x="3689" y="9941"/>
                </a:lnTo>
                <a:lnTo>
                  <a:pt x="2810" y="13995"/>
                </a:lnTo>
                <a:lnTo>
                  <a:pt x="2785" y="14142"/>
                </a:lnTo>
                <a:lnTo>
                  <a:pt x="2810" y="14240"/>
                </a:lnTo>
                <a:lnTo>
                  <a:pt x="2834" y="14337"/>
                </a:lnTo>
                <a:lnTo>
                  <a:pt x="2883" y="14411"/>
                </a:lnTo>
                <a:lnTo>
                  <a:pt x="2981" y="14435"/>
                </a:lnTo>
                <a:lnTo>
                  <a:pt x="3078" y="14459"/>
                </a:lnTo>
                <a:lnTo>
                  <a:pt x="3200" y="14411"/>
                </a:lnTo>
                <a:lnTo>
                  <a:pt x="3322" y="14362"/>
                </a:lnTo>
                <a:lnTo>
                  <a:pt x="6888" y="12261"/>
                </a:lnTo>
                <a:lnTo>
                  <a:pt x="7035" y="12188"/>
                </a:lnTo>
                <a:lnTo>
                  <a:pt x="7206" y="12139"/>
                </a:lnTo>
                <a:lnTo>
                  <a:pt x="7401" y="12115"/>
                </a:lnTo>
                <a:lnTo>
                  <a:pt x="7743" y="12115"/>
                </a:lnTo>
                <a:lnTo>
                  <a:pt x="7938" y="12139"/>
                </a:lnTo>
                <a:lnTo>
                  <a:pt x="8109" y="12188"/>
                </a:lnTo>
                <a:lnTo>
                  <a:pt x="8256" y="12261"/>
                </a:lnTo>
                <a:lnTo>
                  <a:pt x="11822" y="14362"/>
                </a:lnTo>
                <a:lnTo>
                  <a:pt x="11944" y="14411"/>
                </a:lnTo>
                <a:lnTo>
                  <a:pt x="12066" y="14459"/>
                </a:lnTo>
                <a:lnTo>
                  <a:pt x="12164" y="14435"/>
                </a:lnTo>
                <a:lnTo>
                  <a:pt x="12261" y="14411"/>
                </a:lnTo>
                <a:lnTo>
                  <a:pt x="12310" y="14337"/>
                </a:lnTo>
                <a:lnTo>
                  <a:pt x="12335" y="14240"/>
                </a:lnTo>
                <a:lnTo>
                  <a:pt x="12359" y="14142"/>
                </a:lnTo>
                <a:lnTo>
                  <a:pt x="12335" y="13995"/>
                </a:lnTo>
                <a:lnTo>
                  <a:pt x="11455" y="9941"/>
                </a:lnTo>
                <a:lnTo>
                  <a:pt x="11431" y="9770"/>
                </a:lnTo>
                <a:lnTo>
                  <a:pt x="11431" y="9599"/>
                </a:lnTo>
                <a:lnTo>
                  <a:pt x="11455" y="9428"/>
                </a:lnTo>
                <a:lnTo>
                  <a:pt x="11504" y="9257"/>
                </a:lnTo>
                <a:lnTo>
                  <a:pt x="11577" y="9086"/>
                </a:lnTo>
                <a:lnTo>
                  <a:pt x="11651" y="8915"/>
                </a:lnTo>
                <a:lnTo>
                  <a:pt x="11748" y="8769"/>
                </a:lnTo>
                <a:lnTo>
                  <a:pt x="11870" y="8647"/>
                </a:lnTo>
                <a:lnTo>
                  <a:pt x="14948" y="5911"/>
                </a:lnTo>
                <a:lnTo>
                  <a:pt x="15070" y="5789"/>
                </a:lnTo>
                <a:lnTo>
                  <a:pt x="15119" y="5692"/>
                </a:lnTo>
                <a:lnTo>
                  <a:pt x="15143" y="5594"/>
                </a:lnTo>
                <a:lnTo>
                  <a:pt x="15143" y="5521"/>
                </a:lnTo>
                <a:lnTo>
                  <a:pt x="15094" y="5423"/>
                </a:lnTo>
                <a:lnTo>
                  <a:pt x="15021" y="5374"/>
                </a:lnTo>
                <a:lnTo>
                  <a:pt x="14899" y="5325"/>
                </a:lnTo>
                <a:lnTo>
                  <a:pt x="14752" y="5301"/>
                </a:lnTo>
                <a:lnTo>
                  <a:pt x="10649" y="4886"/>
                </a:lnTo>
                <a:lnTo>
                  <a:pt x="10478" y="4861"/>
                </a:lnTo>
                <a:lnTo>
                  <a:pt x="10332" y="4788"/>
                </a:lnTo>
                <a:lnTo>
                  <a:pt x="10161" y="4715"/>
                </a:lnTo>
                <a:lnTo>
                  <a:pt x="10014" y="4617"/>
                </a:lnTo>
                <a:lnTo>
                  <a:pt x="9868" y="4495"/>
                </a:lnTo>
                <a:lnTo>
                  <a:pt x="9746" y="4373"/>
                </a:lnTo>
                <a:lnTo>
                  <a:pt x="9624" y="4226"/>
                </a:lnTo>
                <a:lnTo>
                  <a:pt x="9550" y="4104"/>
                </a:lnTo>
                <a:lnTo>
                  <a:pt x="7890" y="294"/>
                </a:lnTo>
                <a:lnTo>
                  <a:pt x="7816" y="172"/>
                </a:lnTo>
                <a:lnTo>
                  <a:pt x="7743" y="74"/>
                </a:lnTo>
                <a:lnTo>
                  <a:pt x="7645" y="25"/>
                </a:lnTo>
                <a:lnTo>
                  <a:pt x="7572"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506" name="Shape 1506"/>
          <p:cNvSpPr/>
          <p:nvPr/>
        </p:nvSpPr>
        <p:spPr>
          <a:xfrm rot="2327381">
            <a:off x="1220785" y="1598881"/>
            <a:ext cx="443468" cy="423387"/>
          </a:xfrm>
          <a:custGeom>
            <a:avLst/>
            <a:gdLst/>
            <a:ahLst/>
            <a:cxnLst/>
            <a:rect l="0" t="0" r="0" b="0"/>
            <a:pathLst>
              <a:path w="15144" h="14460" extrusionOk="0">
                <a:moveTo>
                  <a:pt x="7572" y="1"/>
                </a:moveTo>
                <a:lnTo>
                  <a:pt x="7499" y="25"/>
                </a:lnTo>
                <a:lnTo>
                  <a:pt x="7401" y="74"/>
                </a:lnTo>
                <a:lnTo>
                  <a:pt x="7328" y="172"/>
                </a:lnTo>
                <a:lnTo>
                  <a:pt x="7255" y="294"/>
                </a:lnTo>
                <a:lnTo>
                  <a:pt x="5594" y="4104"/>
                </a:lnTo>
                <a:lnTo>
                  <a:pt x="5521" y="4226"/>
                </a:lnTo>
                <a:lnTo>
                  <a:pt x="5398" y="4373"/>
                </a:lnTo>
                <a:lnTo>
                  <a:pt x="5276" y="4495"/>
                </a:lnTo>
                <a:lnTo>
                  <a:pt x="5130" y="4617"/>
                </a:lnTo>
                <a:lnTo>
                  <a:pt x="4983" y="4715"/>
                </a:lnTo>
                <a:lnTo>
                  <a:pt x="4812" y="4788"/>
                </a:lnTo>
                <a:lnTo>
                  <a:pt x="4666" y="4861"/>
                </a:lnTo>
                <a:lnTo>
                  <a:pt x="4495" y="4886"/>
                </a:lnTo>
                <a:lnTo>
                  <a:pt x="392" y="5301"/>
                </a:lnTo>
                <a:lnTo>
                  <a:pt x="245" y="5325"/>
                </a:lnTo>
                <a:lnTo>
                  <a:pt x="123" y="5374"/>
                </a:lnTo>
                <a:lnTo>
                  <a:pt x="50" y="5423"/>
                </a:lnTo>
                <a:lnTo>
                  <a:pt x="1" y="5521"/>
                </a:lnTo>
                <a:lnTo>
                  <a:pt x="1" y="5594"/>
                </a:lnTo>
                <a:lnTo>
                  <a:pt x="25" y="5692"/>
                </a:lnTo>
                <a:lnTo>
                  <a:pt x="74" y="5789"/>
                </a:lnTo>
                <a:lnTo>
                  <a:pt x="196" y="5911"/>
                </a:lnTo>
                <a:lnTo>
                  <a:pt x="3274" y="8647"/>
                </a:lnTo>
                <a:lnTo>
                  <a:pt x="3396" y="8769"/>
                </a:lnTo>
                <a:lnTo>
                  <a:pt x="3493" y="8915"/>
                </a:lnTo>
                <a:lnTo>
                  <a:pt x="3567" y="9086"/>
                </a:lnTo>
                <a:lnTo>
                  <a:pt x="3640" y="9257"/>
                </a:lnTo>
                <a:lnTo>
                  <a:pt x="3689" y="9428"/>
                </a:lnTo>
                <a:lnTo>
                  <a:pt x="3713" y="9599"/>
                </a:lnTo>
                <a:lnTo>
                  <a:pt x="3713" y="9770"/>
                </a:lnTo>
                <a:lnTo>
                  <a:pt x="3689" y="9941"/>
                </a:lnTo>
                <a:lnTo>
                  <a:pt x="2810" y="13995"/>
                </a:lnTo>
                <a:lnTo>
                  <a:pt x="2785" y="14142"/>
                </a:lnTo>
                <a:lnTo>
                  <a:pt x="2810" y="14240"/>
                </a:lnTo>
                <a:lnTo>
                  <a:pt x="2834" y="14337"/>
                </a:lnTo>
                <a:lnTo>
                  <a:pt x="2883" y="14411"/>
                </a:lnTo>
                <a:lnTo>
                  <a:pt x="2981" y="14435"/>
                </a:lnTo>
                <a:lnTo>
                  <a:pt x="3078" y="14459"/>
                </a:lnTo>
                <a:lnTo>
                  <a:pt x="3200" y="14411"/>
                </a:lnTo>
                <a:lnTo>
                  <a:pt x="3322" y="14362"/>
                </a:lnTo>
                <a:lnTo>
                  <a:pt x="6888" y="12261"/>
                </a:lnTo>
                <a:lnTo>
                  <a:pt x="7035" y="12188"/>
                </a:lnTo>
                <a:lnTo>
                  <a:pt x="7206" y="12139"/>
                </a:lnTo>
                <a:lnTo>
                  <a:pt x="7401" y="12115"/>
                </a:lnTo>
                <a:lnTo>
                  <a:pt x="7743" y="12115"/>
                </a:lnTo>
                <a:lnTo>
                  <a:pt x="7938" y="12139"/>
                </a:lnTo>
                <a:lnTo>
                  <a:pt x="8109" y="12188"/>
                </a:lnTo>
                <a:lnTo>
                  <a:pt x="8256" y="12261"/>
                </a:lnTo>
                <a:lnTo>
                  <a:pt x="11822" y="14362"/>
                </a:lnTo>
                <a:lnTo>
                  <a:pt x="11944" y="14411"/>
                </a:lnTo>
                <a:lnTo>
                  <a:pt x="12066" y="14459"/>
                </a:lnTo>
                <a:lnTo>
                  <a:pt x="12164" y="14435"/>
                </a:lnTo>
                <a:lnTo>
                  <a:pt x="12261" y="14411"/>
                </a:lnTo>
                <a:lnTo>
                  <a:pt x="12310" y="14337"/>
                </a:lnTo>
                <a:lnTo>
                  <a:pt x="12335" y="14240"/>
                </a:lnTo>
                <a:lnTo>
                  <a:pt x="12359" y="14142"/>
                </a:lnTo>
                <a:lnTo>
                  <a:pt x="12335" y="13995"/>
                </a:lnTo>
                <a:lnTo>
                  <a:pt x="11455" y="9941"/>
                </a:lnTo>
                <a:lnTo>
                  <a:pt x="11431" y="9770"/>
                </a:lnTo>
                <a:lnTo>
                  <a:pt x="11431" y="9599"/>
                </a:lnTo>
                <a:lnTo>
                  <a:pt x="11455" y="9428"/>
                </a:lnTo>
                <a:lnTo>
                  <a:pt x="11504" y="9257"/>
                </a:lnTo>
                <a:lnTo>
                  <a:pt x="11577" y="9086"/>
                </a:lnTo>
                <a:lnTo>
                  <a:pt x="11651" y="8915"/>
                </a:lnTo>
                <a:lnTo>
                  <a:pt x="11748" y="8769"/>
                </a:lnTo>
                <a:lnTo>
                  <a:pt x="11870" y="8647"/>
                </a:lnTo>
                <a:lnTo>
                  <a:pt x="14948" y="5911"/>
                </a:lnTo>
                <a:lnTo>
                  <a:pt x="15070" y="5789"/>
                </a:lnTo>
                <a:lnTo>
                  <a:pt x="15119" y="5692"/>
                </a:lnTo>
                <a:lnTo>
                  <a:pt x="15143" y="5594"/>
                </a:lnTo>
                <a:lnTo>
                  <a:pt x="15143" y="5521"/>
                </a:lnTo>
                <a:lnTo>
                  <a:pt x="15094" y="5423"/>
                </a:lnTo>
                <a:lnTo>
                  <a:pt x="15021" y="5374"/>
                </a:lnTo>
                <a:lnTo>
                  <a:pt x="14899" y="5325"/>
                </a:lnTo>
                <a:lnTo>
                  <a:pt x="14752" y="5301"/>
                </a:lnTo>
                <a:lnTo>
                  <a:pt x="10649" y="4886"/>
                </a:lnTo>
                <a:lnTo>
                  <a:pt x="10478" y="4861"/>
                </a:lnTo>
                <a:lnTo>
                  <a:pt x="10332" y="4788"/>
                </a:lnTo>
                <a:lnTo>
                  <a:pt x="10161" y="4715"/>
                </a:lnTo>
                <a:lnTo>
                  <a:pt x="10014" y="4617"/>
                </a:lnTo>
                <a:lnTo>
                  <a:pt x="9868" y="4495"/>
                </a:lnTo>
                <a:lnTo>
                  <a:pt x="9746" y="4373"/>
                </a:lnTo>
                <a:lnTo>
                  <a:pt x="9624" y="4226"/>
                </a:lnTo>
                <a:lnTo>
                  <a:pt x="9550" y="4104"/>
                </a:lnTo>
                <a:lnTo>
                  <a:pt x="7890" y="294"/>
                </a:lnTo>
                <a:lnTo>
                  <a:pt x="7816" y="172"/>
                </a:lnTo>
                <a:lnTo>
                  <a:pt x="7743" y="74"/>
                </a:lnTo>
                <a:lnTo>
                  <a:pt x="7645" y="25"/>
                </a:lnTo>
                <a:lnTo>
                  <a:pt x="7572"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507" name="Shape 1507"/>
          <p:cNvSpPr/>
          <p:nvPr/>
        </p:nvSpPr>
        <p:spPr>
          <a:xfrm rot="2327012">
            <a:off x="2870272" y="1771645"/>
            <a:ext cx="183443" cy="175129"/>
          </a:xfrm>
          <a:custGeom>
            <a:avLst/>
            <a:gdLst/>
            <a:ahLst/>
            <a:cxnLst/>
            <a:rect l="0" t="0" r="0" b="0"/>
            <a:pathLst>
              <a:path w="15144" h="14460" extrusionOk="0">
                <a:moveTo>
                  <a:pt x="7572" y="1"/>
                </a:moveTo>
                <a:lnTo>
                  <a:pt x="7499" y="25"/>
                </a:lnTo>
                <a:lnTo>
                  <a:pt x="7401" y="74"/>
                </a:lnTo>
                <a:lnTo>
                  <a:pt x="7328" y="172"/>
                </a:lnTo>
                <a:lnTo>
                  <a:pt x="7255" y="294"/>
                </a:lnTo>
                <a:lnTo>
                  <a:pt x="5594" y="4104"/>
                </a:lnTo>
                <a:lnTo>
                  <a:pt x="5521" y="4226"/>
                </a:lnTo>
                <a:lnTo>
                  <a:pt x="5398" y="4373"/>
                </a:lnTo>
                <a:lnTo>
                  <a:pt x="5276" y="4495"/>
                </a:lnTo>
                <a:lnTo>
                  <a:pt x="5130" y="4617"/>
                </a:lnTo>
                <a:lnTo>
                  <a:pt x="4983" y="4715"/>
                </a:lnTo>
                <a:lnTo>
                  <a:pt x="4812" y="4788"/>
                </a:lnTo>
                <a:lnTo>
                  <a:pt x="4666" y="4861"/>
                </a:lnTo>
                <a:lnTo>
                  <a:pt x="4495" y="4886"/>
                </a:lnTo>
                <a:lnTo>
                  <a:pt x="392" y="5301"/>
                </a:lnTo>
                <a:lnTo>
                  <a:pt x="245" y="5325"/>
                </a:lnTo>
                <a:lnTo>
                  <a:pt x="123" y="5374"/>
                </a:lnTo>
                <a:lnTo>
                  <a:pt x="50" y="5423"/>
                </a:lnTo>
                <a:lnTo>
                  <a:pt x="1" y="5521"/>
                </a:lnTo>
                <a:lnTo>
                  <a:pt x="1" y="5594"/>
                </a:lnTo>
                <a:lnTo>
                  <a:pt x="25" y="5692"/>
                </a:lnTo>
                <a:lnTo>
                  <a:pt x="74" y="5789"/>
                </a:lnTo>
                <a:lnTo>
                  <a:pt x="196" y="5911"/>
                </a:lnTo>
                <a:lnTo>
                  <a:pt x="3274" y="8647"/>
                </a:lnTo>
                <a:lnTo>
                  <a:pt x="3396" y="8769"/>
                </a:lnTo>
                <a:lnTo>
                  <a:pt x="3493" y="8915"/>
                </a:lnTo>
                <a:lnTo>
                  <a:pt x="3567" y="9086"/>
                </a:lnTo>
                <a:lnTo>
                  <a:pt x="3640" y="9257"/>
                </a:lnTo>
                <a:lnTo>
                  <a:pt x="3689" y="9428"/>
                </a:lnTo>
                <a:lnTo>
                  <a:pt x="3713" y="9599"/>
                </a:lnTo>
                <a:lnTo>
                  <a:pt x="3713" y="9770"/>
                </a:lnTo>
                <a:lnTo>
                  <a:pt x="3689" y="9941"/>
                </a:lnTo>
                <a:lnTo>
                  <a:pt x="2810" y="13995"/>
                </a:lnTo>
                <a:lnTo>
                  <a:pt x="2785" y="14142"/>
                </a:lnTo>
                <a:lnTo>
                  <a:pt x="2810" y="14240"/>
                </a:lnTo>
                <a:lnTo>
                  <a:pt x="2834" y="14337"/>
                </a:lnTo>
                <a:lnTo>
                  <a:pt x="2883" y="14411"/>
                </a:lnTo>
                <a:lnTo>
                  <a:pt x="2981" y="14435"/>
                </a:lnTo>
                <a:lnTo>
                  <a:pt x="3078" y="14459"/>
                </a:lnTo>
                <a:lnTo>
                  <a:pt x="3200" y="14411"/>
                </a:lnTo>
                <a:lnTo>
                  <a:pt x="3322" y="14362"/>
                </a:lnTo>
                <a:lnTo>
                  <a:pt x="6888" y="12261"/>
                </a:lnTo>
                <a:lnTo>
                  <a:pt x="7035" y="12188"/>
                </a:lnTo>
                <a:lnTo>
                  <a:pt x="7206" y="12139"/>
                </a:lnTo>
                <a:lnTo>
                  <a:pt x="7401" y="12115"/>
                </a:lnTo>
                <a:lnTo>
                  <a:pt x="7743" y="12115"/>
                </a:lnTo>
                <a:lnTo>
                  <a:pt x="7938" y="12139"/>
                </a:lnTo>
                <a:lnTo>
                  <a:pt x="8109" y="12188"/>
                </a:lnTo>
                <a:lnTo>
                  <a:pt x="8256" y="12261"/>
                </a:lnTo>
                <a:lnTo>
                  <a:pt x="11822" y="14362"/>
                </a:lnTo>
                <a:lnTo>
                  <a:pt x="11944" y="14411"/>
                </a:lnTo>
                <a:lnTo>
                  <a:pt x="12066" y="14459"/>
                </a:lnTo>
                <a:lnTo>
                  <a:pt x="12164" y="14435"/>
                </a:lnTo>
                <a:lnTo>
                  <a:pt x="12261" y="14411"/>
                </a:lnTo>
                <a:lnTo>
                  <a:pt x="12310" y="14337"/>
                </a:lnTo>
                <a:lnTo>
                  <a:pt x="12335" y="14240"/>
                </a:lnTo>
                <a:lnTo>
                  <a:pt x="12359" y="14142"/>
                </a:lnTo>
                <a:lnTo>
                  <a:pt x="12335" y="13995"/>
                </a:lnTo>
                <a:lnTo>
                  <a:pt x="11455" y="9941"/>
                </a:lnTo>
                <a:lnTo>
                  <a:pt x="11431" y="9770"/>
                </a:lnTo>
                <a:lnTo>
                  <a:pt x="11431" y="9599"/>
                </a:lnTo>
                <a:lnTo>
                  <a:pt x="11455" y="9428"/>
                </a:lnTo>
                <a:lnTo>
                  <a:pt x="11504" y="9257"/>
                </a:lnTo>
                <a:lnTo>
                  <a:pt x="11577" y="9086"/>
                </a:lnTo>
                <a:lnTo>
                  <a:pt x="11651" y="8915"/>
                </a:lnTo>
                <a:lnTo>
                  <a:pt x="11748" y="8769"/>
                </a:lnTo>
                <a:lnTo>
                  <a:pt x="11870" y="8647"/>
                </a:lnTo>
                <a:lnTo>
                  <a:pt x="14948" y="5911"/>
                </a:lnTo>
                <a:lnTo>
                  <a:pt x="15070" y="5789"/>
                </a:lnTo>
                <a:lnTo>
                  <a:pt x="15119" y="5692"/>
                </a:lnTo>
                <a:lnTo>
                  <a:pt x="15143" y="5594"/>
                </a:lnTo>
                <a:lnTo>
                  <a:pt x="15143" y="5521"/>
                </a:lnTo>
                <a:lnTo>
                  <a:pt x="15094" y="5423"/>
                </a:lnTo>
                <a:lnTo>
                  <a:pt x="15021" y="5374"/>
                </a:lnTo>
                <a:lnTo>
                  <a:pt x="14899" y="5325"/>
                </a:lnTo>
                <a:lnTo>
                  <a:pt x="14752" y="5301"/>
                </a:lnTo>
                <a:lnTo>
                  <a:pt x="10649" y="4886"/>
                </a:lnTo>
                <a:lnTo>
                  <a:pt x="10478" y="4861"/>
                </a:lnTo>
                <a:lnTo>
                  <a:pt x="10332" y="4788"/>
                </a:lnTo>
                <a:lnTo>
                  <a:pt x="10161" y="4715"/>
                </a:lnTo>
                <a:lnTo>
                  <a:pt x="10014" y="4617"/>
                </a:lnTo>
                <a:lnTo>
                  <a:pt x="9868" y="4495"/>
                </a:lnTo>
                <a:lnTo>
                  <a:pt x="9746" y="4373"/>
                </a:lnTo>
                <a:lnTo>
                  <a:pt x="9624" y="4226"/>
                </a:lnTo>
                <a:lnTo>
                  <a:pt x="9550" y="4104"/>
                </a:lnTo>
                <a:lnTo>
                  <a:pt x="7890" y="294"/>
                </a:lnTo>
                <a:lnTo>
                  <a:pt x="7816" y="172"/>
                </a:lnTo>
                <a:lnTo>
                  <a:pt x="7743" y="74"/>
                </a:lnTo>
                <a:lnTo>
                  <a:pt x="7645" y="25"/>
                </a:lnTo>
                <a:lnTo>
                  <a:pt x="7572"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Tree>
  </p:cSld>
  <p:clrMapOvr>
    <a:masterClrMapping/>
  </p:clrMapOvr>
  <p:transition spd="slow">
    <p:cut/>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Shape 1511"/>
        <p:cNvGrpSpPr/>
        <p:nvPr/>
      </p:nvGrpSpPr>
      <p:grpSpPr>
        <a:xfrm>
          <a:off x="0" y="0"/>
          <a:ext cx="0" cy="0"/>
          <a:chOff x="0" y="0"/>
          <a:chExt cx="0" cy="0"/>
        </a:xfrm>
      </p:grpSpPr>
      <p:sp>
        <p:nvSpPr>
          <p:cNvPr id="1512" name="Shape 1512"/>
          <p:cNvSpPr txBox="1">
            <a:spLocks noGrp="1"/>
          </p:cNvSpPr>
          <p:nvPr>
            <p:ph type="body" idx="1"/>
          </p:nvPr>
        </p:nvSpPr>
        <p:spPr>
          <a:xfrm>
            <a:off x="1734000" y="2414450"/>
            <a:ext cx="2667300" cy="2663699"/>
          </a:xfrm>
          <a:prstGeom prst="rect">
            <a:avLst/>
          </a:prstGeom>
        </p:spPr>
        <p:txBody>
          <a:bodyPr lIns="91425" tIns="91425" rIns="91425" bIns="91425" anchor="t" anchorCtr="0">
            <a:noAutofit/>
          </a:bodyPr>
          <a:lstStyle/>
          <a:p>
            <a:pPr lvl="0" rtl="0">
              <a:spcBef>
                <a:spcPts val="0"/>
              </a:spcBef>
              <a:buNone/>
            </a:pPr>
            <a:r>
              <a:rPr lang="en" b="1"/>
              <a:t>White</a:t>
            </a:r>
          </a:p>
          <a:p>
            <a:pPr lvl="0">
              <a:spcBef>
                <a:spcPts val="0"/>
              </a:spcBef>
              <a:buNone/>
            </a:pPr>
            <a:r>
              <a:rPr lang="en"/>
              <a:t>Is the color of milk and fresh snow, the color produced by the combination of all the colors of the visible spectrum.</a:t>
            </a:r>
          </a:p>
        </p:txBody>
      </p:sp>
      <p:sp>
        <p:nvSpPr>
          <p:cNvPr id="1513" name="Shape 1513"/>
          <p:cNvSpPr txBox="1">
            <a:spLocks noGrp="1"/>
          </p:cNvSpPr>
          <p:nvPr>
            <p:ph type="title"/>
          </p:nvPr>
        </p:nvSpPr>
        <p:spPr>
          <a:xfrm>
            <a:off x="1732700" y="1735600"/>
            <a:ext cx="4944300" cy="645300"/>
          </a:xfrm>
          <a:prstGeom prst="rect">
            <a:avLst/>
          </a:prstGeom>
        </p:spPr>
        <p:txBody>
          <a:bodyPr lIns="91425" tIns="91425" rIns="91425" bIns="91425" anchor="b" anchorCtr="0">
            <a:noAutofit/>
          </a:bodyPr>
          <a:lstStyle/>
          <a:p>
            <a:pPr lvl="0">
              <a:spcBef>
                <a:spcPts val="0"/>
              </a:spcBef>
              <a:buNone/>
            </a:pPr>
            <a:r>
              <a:rPr lang="en"/>
              <a:t>You can also split your content</a:t>
            </a:r>
          </a:p>
        </p:txBody>
      </p:sp>
      <p:sp>
        <p:nvSpPr>
          <p:cNvPr id="1514" name="Shape 1514"/>
          <p:cNvSpPr txBox="1">
            <a:spLocks noGrp="1"/>
          </p:cNvSpPr>
          <p:nvPr>
            <p:ph type="body" idx="2"/>
          </p:nvPr>
        </p:nvSpPr>
        <p:spPr>
          <a:xfrm>
            <a:off x="4562087" y="2414450"/>
            <a:ext cx="2667300" cy="2663699"/>
          </a:xfrm>
          <a:prstGeom prst="rect">
            <a:avLst/>
          </a:prstGeom>
        </p:spPr>
        <p:txBody>
          <a:bodyPr lIns="91425" tIns="91425" rIns="91425" bIns="91425" anchor="t" anchorCtr="0">
            <a:noAutofit/>
          </a:bodyPr>
          <a:lstStyle/>
          <a:p>
            <a:pPr lvl="0" rtl="0">
              <a:spcBef>
                <a:spcPts val="0"/>
              </a:spcBef>
              <a:buNone/>
            </a:pPr>
            <a:r>
              <a:rPr lang="en" b="1"/>
              <a:t>Black</a:t>
            </a:r>
          </a:p>
          <a:p>
            <a:pPr lvl="0">
              <a:spcBef>
                <a:spcPts val="0"/>
              </a:spcBef>
              <a:buNone/>
            </a:pPr>
            <a:r>
              <a:rPr lang="en"/>
              <a:t>Is the color of coal, ebony, and of outer space. It is the darkest color, the result of the absence of or complete absorption of light.</a:t>
            </a:r>
          </a:p>
        </p:txBody>
      </p:sp>
    </p:spTree>
  </p:cSld>
  <p:clrMapOvr>
    <a:masterClrMapping/>
  </p:clrMapOvr>
  <p:transition spd="slow">
    <p:cut/>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Shape 1518"/>
        <p:cNvGrpSpPr/>
        <p:nvPr/>
      </p:nvGrpSpPr>
      <p:grpSpPr>
        <a:xfrm>
          <a:off x="0" y="0"/>
          <a:ext cx="0" cy="0"/>
          <a:chOff x="0" y="0"/>
          <a:chExt cx="0" cy="0"/>
        </a:xfrm>
      </p:grpSpPr>
      <p:sp>
        <p:nvSpPr>
          <p:cNvPr id="1519" name="Shape 1519"/>
          <p:cNvSpPr txBox="1">
            <a:spLocks noGrp="1"/>
          </p:cNvSpPr>
          <p:nvPr>
            <p:ph type="title"/>
          </p:nvPr>
        </p:nvSpPr>
        <p:spPr>
          <a:xfrm>
            <a:off x="1732700" y="1735600"/>
            <a:ext cx="4944300" cy="645300"/>
          </a:xfrm>
          <a:prstGeom prst="rect">
            <a:avLst/>
          </a:prstGeom>
        </p:spPr>
        <p:txBody>
          <a:bodyPr lIns="91425" tIns="91425" rIns="91425" bIns="91425" anchor="b" anchorCtr="0">
            <a:noAutofit/>
          </a:bodyPr>
          <a:lstStyle/>
          <a:p>
            <a:pPr lvl="0">
              <a:spcBef>
                <a:spcPts val="0"/>
              </a:spcBef>
              <a:buNone/>
            </a:pPr>
            <a:r>
              <a:rPr lang="en"/>
              <a:t>In two or three columns</a:t>
            </a:r>
          </a:p>
        </p:txBody>
      </p:sp>
      <p:sp>
        <p:nvSpPr>
          <p:cNvPr id="1520" name="Shape 1520"/>
          <p:cNvSpPr txBox="1">
            <a:spLocks noGrp="1"/>
          </p:cNvSpPr>
          <p:nvPr>
            <p:ph type="body" idx="1"/>
          </p:nvPr>
        </p:nvSpPr>
        <p:spPr>
          <a:xfrm>
            <a:off x="1732700" y="2380900"/>
            <a:ext cx="2176800" cy="2544899"/>
          </a:xfrm>
          <a:prstGeom prst="rect">
            <a:avLst/>
          </a:prstGeom>
        </p:spPr>
        <p:txBody>
          <a:bodyPr lIns="91425" tIns="91425" rIns="91425" bIns="91425" anchor="t" anchorCtr="0">
            <a:noAutofit/>
          </a:bodyPr>
          <a:lstStyle/>
          <a:p>
            <a:pPr lvl="0" rtl="0">
              <a:spcBef>
                <a:spcPts val="0"/>
              </a:spcBef>
              <a:buNone/>
            </a:pPr>
            <a:r>
              <a:rPr lang="en" b="1"/>
              <a:t>Yellow</a:t>
            </a:r>
          </a:p>
          <a:p>
            <a:pPr lvl="0">
              <a:spcBef>
                <a:spcPts val="0"/>
              </a:spcBef>
              <a:buNone/>
            </a:pPr>
            <a:r>
              <a:rPr lang="en"/>
              <a:t>Is the color of gold, butter and ripe lemons. In the spectrum of visible light, yellow is found between green and orange.</a:t>
            </a:r>
          </a:p>
        </p:txBody>
      </p:sp>
      <p:sp>
        <p:nvSpPr>
          <p:cNvPr id="1521" name="Shape 1521"/>
          <p:cNvSpPr txBox="1">
            <a:spLocks noGrp="1"/>
          </p:cNvSpPr>
          <p:nvPr>
            <p:ph type="body" idx="2"/>
          </p:nvPr>
        </p:nvSpPr>
        <p:spPr>
          <a:xfrm>
            <a:off x="4020972" y="2380900"/>
            <a:ext cx="2176800" cy="2544899"/>
          </a:xfrm>
          <a:prstGeom prst="rect">
            <a:avLst/>
          </a:prstGeom>
        </p:spPr>
        <p:txBody>
          <a:bodyPr lIns="91425" tIns="91425" rIns="91425" bIns="91425" anchor="t" anchorCtr="0">
            <a:noAutofit/>
          </a:bodyPr>
          <a:lstStyle/>
          <a:p>
            <a:pPr lvl="0" rtl="0">
              <a:spcBef>
                <a:spcPts val="0"/>
              </a:spcBef>
              <a:buNone/>
            </a:pPr>
            <a:r>
              <a:rPr lang="en" b="1"/>
              <a:t>Blue</a:t>
            </a:r>
          </a:p>
          <a:p>
            <a:pPr lvl="0">
              <a:spcBef>
                <a:spcPts val="0"/>
              </a:spcBef>
              <a:buNone/>
            </a:pPr>
            <a:r>
              <a:rPr lang="en"/>
              <a:t>Is the colour of the clear sky and the deep sea. It is located between violet and green on the optical spectrum.</a:t>
            </a:r>
          </a:p>
        </p:txBody>
      </p:sp>
      <p:sp>
        <p:nvSpPr>
          <p:cNvPr id="1522" name="Shape 1522"/>
          <p:cNvSpPr txBox="1">
            <a:spLocks noGrp="1"/>
          </p:cNvSpPr>
          <p:nvPr>
            <p:ph type="body" idx="3"/>
          </p:nvPr>
        </p:nvSpPr>
        <p:spPr>
          <a:xfrm>
            <a:off x="6309244" y="2380900"/>
            <a:ext cx="2176800" cy="2544899"/>
          </a:xfrm>
          <a:prstGeom prst="rect">
            <a:avLst/>
          </a:prstGeom>
        </p:spPr>
        <p:txBody>
          <a:bodyPr lIns="91425" tIns="91425" rIns="91425" bIns="91425" anchor="t" anchorCtr="0">
            <a:noAutofit/>
          </a:bodyPr>
          <a:lstStyle/>
          <a:p>
            <a:pPr lvl="0" rtl="0">
              <a:spcBef>
                <a:spcPts val="0"/>
              </a:spcBef>
              <a:buNone/>
            </a:pPr>
            <a:r>
              <a:rPr lang="en" b="1"/>
              <a:t>Red</a:t>
            </a:r>
          </a:p>
          <a:p>
            <a:pPr lvl="0" rtl="0">
              <a:spcBef>
                <a:spcPts val="0"/>
              </a:spcBef>
              <a:buNone/>
            </a:pPr>
            <a:r>
              <a:rPr lang="en"/>
              <a:t>Is the color of blood, and because of this it has historically been associated with sacrifice, danger and courage. </a:t>
            </a:r>
          </a:p>
          <a:p>
            <a:pPr lvl="0">
              <a:spcBef>
                <a:spcPts val="0"/>
              </a:spcBef>
              <a:buNone/>
            </a:pPr>
            <a:endParaRPr/>
          </a:p>
        </p:txBody>
      </p:sp>
    </p:spTree>
  </p:cSld>
  <p:clrMapOvr>
    <a:masterClrMapping/>
  </p:clrMapOvr>
  <p:transition spd="slow">
    <p:cut/>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Shape 1526"/>
        <p:cNvGrpSpPr/>
        <p:nvPr/>
      </p:nvGrpSpPr>
      <p:grpSpPr>
        <a:xfrm>
          <a:off x="0" y="0"/>
          <a:ext cx="0" cy="0"/>
          <a:chOff x="0" y="0"/>
          <a:chExt cx="0" cy="0"/>
        </a:xfrm>
      </p:grpSpPr>
      <p:sp>
        <p:nvSpPr>
          <p:cNvPr id="1527" name="Shape 1527"/>
          <p:cNvSpPr txBox="1">
            <a:spLocks noGrp="1"/>
          </p:cNvSpPr>
          <p:nvPr>
            <p:ph type="title" idx="4294967295"/>
          </p:nvPr>
        </p:nvSpPr>
        <p:spPr>
          <a:xfrm>
            <a:off x="3933825" y="2583325"/>
            <a:ext cx="3753000" cy="645300"/>
          </a:xfrm>
          <a:prstGeom prst="rect">
            <a:avLst/>
          </a:prstGeom>
        </p:spPr>
        <p:txBody>
          <a:bodyPr lIns="91425" tIns="91425" rIns="91425" bIns="91425" anchor="ctr" anchorCtr="0">
            <a:noAutofit/>
          </a:bodyPr>
          <a:lstStyle/>
          <a:p>
            <a:pPr lvl="0" rtl="0">
              <a:spcBef>
                <a:spcPts val="0"/>
              </a:spcBef>
              <a:buNone/>
            </a:pPr>
            <a:r>
              <a:rPr lang="en" sz="3000"/>
              <a:t>A picture is worth a thousand words</a:t>
            </a:r>
          </a:p>
        </p:txBody>
      </p:sp>
      <p:sp>
        <p:nvSpPr>
          <p:cNvPr id="1528" name="Shape 1528"/>
          <p:cNvSpPr txBox="1">
            <a:spLocks noGrp="1"/>
          </p:cNvSpPr>
          <p:nvPr>
            <p:ph type="body" idx="4294967295"/>
          </p:nvPr>
        </p:nvSpPr>
        <p:spPr>
          <a:xfrm>
            <a:off x="3933825" y="3248025"/>
            <a:ext cx="3753000" cy="1219199"/>
          </a:xfrm>
          <a:prstGeom prst="rect">
            <a:avLst/>
          </a:prstGeom>
        </p:spPr>
        <p:txBody>
          <a:bodyPr lIns="91425" tIns="91425" rIns="91425" bIns="91425" anchor="t" anchorCtr="0">
            <a:noAutofit/>
          </a:bodyPr>
          <a:lstStyle/>
          <a:p>
            <a:pPr lvl="0" rtl="0">
              <a:spcBef>
                <a:spcPts val="0"/>
              </a:spcBef>
              <a:buNone/>
            </a:pPr>
            <a:r>
              <a:rPr lang="en"/>
              <a:t>A complex idea can be conveyed with just a single still image, namely making it possible to absorb large amounts of data quickly.</a:t>
            </a:r>
          </a:p>
        </p:txBody>
      </p:sp>
      <p:pic>
        <p:nvPicPr>
          <p:cNvPr id="1529" name="Shape 1529"/>
          <p:cNvPicPr preferRelativeResize="0"/>
          <p:nvPr/>
        </p:nvPicPr>
        <p:blipFill rotWithShape="1">
          <a:blip r:embed="rId3">
            <a:alphaModFix/>
          </a:blip>
          <a:srcRect t="13292"/>
          <a:stretch/>
        </p:blipFill>
        <p:spPr>
          <a:xfrm>
            <a:off x="-438150" y="1162050"/>
            <a:ext cx="4152899" cy="3601199"/>
          </a:xfrm>
          <a:prstGeom prst="hexagon">
            <a:avLst>
              <a:gd name="adj" fmla="val 28504"/>
              <a:gd name="vf" fmla="val 115470"/>
            </a:avLst>
          </a:prstGeom>
          <a:noFill/>
          <a:ln>
            <a:noFill/>
          </a:ln>
        </p:spPr>
      </p:pic>
    </p:spTree>
  </p:cSld>
  <p:clrMapOvr>
    <a:masterClrMapping/>
  </p:clrMapOvr>
  <p:transition spd="slow">
    <p:cut/>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533"/>
        <p:cNvGrpSpPr/>
        <p:nvPr/>
      </p:nvGrpSpPr>
      <p:grpSpPr>
        <a:xfrm>
          <a:off x="0" y="0"/>
          <a:ext cx="0" cy="0"/>
          <a:chOff x="0" y="0"/>
          <a:chExt cx="0" cy="0"/>
        </a:xfrm>
      </p:grpSpPr>
      <p:sp>
        <p:nvSpPr>
          <p:cNvPr id="1534" name="Shape 1534"/>
          <p:cNvSpPr txBox="1">
            <a:spLocks noGrp="1"/>
          </p:cNvSpPr>
          <p:nvPr>
            <p:ph type="title" idx="4294967295"/>
          </p:nvPr>
        </p:nvSpPr>
        <p:spPr>
          <a:xfrm>
            <a:off x="400050" y="1543050"/>
            <a:ext cx="2695500" cy="3238499"/>
          </a:xfrm>
          <a:prstGeom prst="rect">
            <a:avLst/>
          </a:prstGeom>
        </p:spPr>
        <p:txBody>
          <a:bodyPr lIns="91425" tIns="91425" rIns="91425" bIns="91425" anchor="b" anchorCtr="0">
            <a:noAutofit/>
          </a:bodyPr>
          <a:lstStyle/>
          <a:p>
            <a:pPr lvl="0" rtl="0">
              <a:spcBef>
                <a:spcPts val="0"/>
              </a:spcBef>
              <a:buNone/>
            </a:pPr>
            <a:r>
              <a:rPr lang="en" sz="2800" b="1"/>
              <a:t>Want big impact?</a:t>
            </a:r>
          </a:p>
          <a:p>
            <a:pPr lvl="0" rtl="0">
              <a:spcBef>
                <a:spcPts val="0"/>
              </a:spcBef>
              <a:buNone/>
            </a:pPr>
            <a:r>
              <a:rPr lang="en" sz="2800" b="1">
                <a:solidFill>
                  <a:srgbClr val="0E293C"/>
                </a:solidFill>
              </a:rPr>
              <a:t>Use big image.</a:t>
            </a:r>
          </a:p>
        </p:txBody>
      </p:sp>
    </p:spTree>
  </p:cSld>
  <p:clrMapOvr>
    <a:masterClrMapping/>
  </p:clrMapOvr>
  <p:transition spd="slow">
    <p:cut/>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Shape 1538"/>
        <p:cNvGrpSpPr/>
        <p:nvPr/>
      </p:nvGrpSpPr>
      <p:grpSpPr>
        <a:xfrm>
          <a:off x="0" y="0"/>
          <a:ext cx="0" cy="0"/>
          <a:chOff x="0" y="0"/>
          <a:chExt cx="0" cy="0"/>
        </a:xfrm>
      </p:grpSpPr>
      <p:sp>
        <p:nvSpPr>
          <p:cNvPr id="1539" name="Shape 1539"/>
          <p:cNvSpPr/>
          <p:nvPr/>
        </p:nvSpPr>
        <p:spPr>
          <a:xfrm>
            <a:off x="3147685" y="2137250"/>
            <a:ext cx="2414699" cy="2091900"/>
          </a:xfrm>
          <a:prstGeom prst="hexagon">
            <a:avLst>
              <a:gd name="adj" fmla="val 29110"/>
              <a:gd name="vf" fmla="val 115470"/>
            </a:avLst>
          </a:prstGeom>
          <a:solidFill>
            <a:srgbClr val="184769"/>
          </a:solidFill>
          <a:ln>
            <a:noFill/>
          </a:ln>
        </p:spPr>
        <p:txBody>
          <a:bodyPr lIns="91425" tIns="91425" rIns="91425" bIns="91425" anchor="ctr" anchorCtr="0">
            <a:noAutofit/>
          </a:bodyPr>
          <a:lstStyle/>
          <a:p>
            <a:pPr lvl="0" algn="ctr">
              <a:spcBef>
                <a:spcPts val="0"/>
              </a:spcBef>
              <a:buNone/>
            </a:pPr>
            <a:r>
              <a:rPr lang="en" b="1">
                <a:solidFill>
                  <a:srgbClr val="C6DAEC"/>
                </a:solidFill>
                <a:latin typeface="Muli"/>
                <a:ea typeface="Muli"/>
                <a:cs typeface="Muli"/>
                <a:sym typeface="Muli"/>
              </a:rPr>
              <a:t>Gray</a:t>
            </a:r>
          </a:p>
        </p:txBody>
      </p:sp>
      <p:sp>
        <p:nvSpPr>
          <p:cNvPr id="1540" name="Shape 1540"/>
          <p:cNvSpPr txBox="1">
            <a:spLocks noGrp="1"/>
          </p:cNvSpPr>
          <p:nvPr>
            <p:ph type="title" idx="4294967295"/>
          </p:nvPr>
        </p:nvSpPr>
        <p:spPr>
          <a:xfrm>
            <a:off x="1732700" y="1202200"/>
            <a:ext cx="4944300" cy="645300"/>
          </a:xfrm>
          <a:prstGeom prst="rect">
            <a:avLst/>
          </a:prstGeom>
        </p:spPr>
        <p:txBody>
          <a:bodyPr lIns="91425" tIns="91425" rIns="91425" bIns="91425" anchor="b" anchorCtr="0">
            <a:noAutofit/>
          </a:bodyPr>
          <a:lstStyle/>
          <a:p>
            <a:pPr lvl="0">
              <a:spcBef>
                <a:spcPts val="0"/>
              </a:spcBef>
              <a:buNone/>
            </a:pPr>
            <a:r>
              <a:rPr lang="en"/>
              <a:t>Use charts to explain your ideas</a:t>
            </a:r>
          </a:p>
        </p:txBody>
      </p:sp>
      <p:sp>
        <p:nvSpPr>
          <p:cNvPr id="1541" name="Shape 1541"/>
          <p:cNvSpPr/>
          <p:nvPr/>
        </p:nvSpPr>
        <p:spPr>
          <a:xfrm>
            <a:off x="1275500" y="2137250"/>
            <a:ext cx="2414699" cy="2091900"/>
          </a:xfrm>
          <a:prstGeom prst="hexagon">
            <a:avLst>
              <a:gd name="adj" fmla="val 29110"/>
              <a:gd name="vf" fmla="val 115470"/>
            </a:avLst>
          </a:prstGeom>
          <a:noFill/>
          <a:ln w="9525" cap="flat" cmpd="sng">
            <a:solidFill>
              <a:srgbClr val="19BBD5"/>
            </a:solidFill>
            <a:prstDash val="dash"/>
            <a:round/>
            <a:headEnd type="none" w="med" len="med"/>
            <a:tailEnd type="none" w="med" len="med"/>
          </a:ln>
        </p:spPr>
        <p:txBody>
          <a:bodyPr lIns="91425" tIns="91425" rIns="91425" bIns="91425" anchor="ctr" anchorCtr="0">
            <a:noAutofit/>
          </a:bodyPr>
          <a:lstStyle/>
          <a:p>
            <a:pPr lvl="0" algn="ctr">
              <a:spcBef>
                <a:spcPts val="0"/>
              </a:spcBef>
              <a:buNone/>
            </a:pPr>
            <a:r>
              <a:rPr lang="en">
                <a:solidFill>
                  <a:srgbClr val="C6DAEC"/>
                </a:solidFill>
                <a:latin typeface="Muli"/>
                <a:ea typeface="Muli"/>
                <a:cs typeface="Muli"/>
                <a:sym typeface="Muli"/>
              </a:rPr>
              <a:t>White</a:t>
            </a:r>
          </a:p>
        </p:txBody>
      </p:sp>
      <p:sp>
        <p:nvSpPr>
          <p:cNvPr id="1542" name="Shape 1542"/>
          <p:cNvSpPr/>
          <p:nvPr/>
        </p:nvSpPr>
        <p:spPr>
          <a:xfrm>
            <a:off x="5019871" y="2137250"/>
            <a:ext cx="2414699" cy="2091900"/>
          </a:xfrm>
          <a:prstGeom prst="hexagon">
            <a:avLst>
              <a:gd name="adj" fmla="val 29110"/>
              <a:gd name="vf" fmla="val 115470"/>
            </a:avLst>
          </a:prstGeom>
          <a:noFill/>
          <a:ln w="9525" cap="flat" cmpd="sng">
            <a:solidFill>
              <a:srgbClr val="19BBD5"/>
            </a:solidFill>
            <a:prstDash val="dash"/>
            <a:round/>
            <a:headEnd type="none" w="med" len="med"/>
            <a:tailEnd type="none" w="med" len="med"/>
          </a:ln>
        </p:spPr>
        <p:txBody>
          <a:bodyPr lIns="91425" tIns="91425" rIns="91425" bIns="91425" anchor="ctr" anchorCtr="0">
            <a:noAutofit/>
          </a:bodyPr>
          <a:lstStyle/>
          <a:p>
            <a:pPr lvl="0" algn="ctr">
              <a:spcBef>
                <a:spcPts val="0"/>
              </a:spcBef>
              <a:buNone/>
            </a:pPr>
            <a:r>
              <a:rPr lang="en">
                <a:solidFill>
                  <a:srgbClr val="C6DAEC"/>
                </a:solidFill>
                <a:latin typeface="Muli"/>
                <a:ea typeface="Muli"/>
                <a:cs typeface="Muli"/>
                <a:sym typeface="Muli"/>
              </a:rPr>
              <a:t>Black</a:t>
            </a:r>
          </a:p>
        </p:txBody>
      </p:sp>
    </p:spTree>
  </p:cSld>
  <p:clrMapOvr>
    <a:masterClrMapping/>
  </p:clrMapOvr>
  <p:transition spd="slow">
    <p:cut/>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Shape 1546"/>
        <p:cNvGrpSpPr/>
        <p:nvPr/>
      </p:nvGrpSpPr>
      <p:grpSpPr>
        <a:xfrm>
          <a:off x="0" y="0"/>
          <a:ext cx="0" cy="0"/>
          <a:chOff x="0" y="0"/>
          <a:chExt cx="0" cy="0"/>
        </a:xfrm>
      </p:grpSpPr>
      <p:sp>
        <p:nvSpPr>
          <p:cNvPr id="1547" name="Shape 1547"/>
          <p:cNvSpPr txBox="1">
            <a:spLocks noGrp="1"/>
          </p:cNvSpPr>
          <p:nvPr>
            <p:ph type="title"/>
          </p:nvPr>
        </p:nvSpPr>
        <p:spPr>
          <a:xfrm>
            <a:off x="1732700" y="821200"/>
            <a:ext cx="4944300" cy="645300"/>
          </a:xfrm>
          <a:prstGeom prst="rect">
            <a:avLst/>
          </a:prstGeom>
        </p:spPr>
        <p:txBody>
          <a:bodyPr lIns="91425" tIns="91425" rIns="91425" bIns="91425" anchor="t" anchorCtr="0">
            <a:noAutofit/>
          </a:bodyPr>
          <a:lstStyle/>
          <a:p>
            <a:pPr lvl="0" rtl="0">
              <a:spcBef>
                <a:spcPts val="0"/>
              </a:spcBef>
              <a:buNone/>
            </a:pPr>
            <a:r>
              <a:rPr lang="en"/>
              <a:t>And tables to compare data</a:t>
            </a:r>
          </a:p>
        </p:txBody>
      </p:sp>
      <p:graphicFrame>
        <p:nvGraphicFramePr>
          <p:cNvPr id="1548" name="Shape 1548"/>
          <p:cNvGraphicFramePr/>
          <p:nvPr/>
        </p:nvGraphicFramePr>
        <p:xfrm>
          <a:off x="1752600" y="2495550"/>
          <a:ext cx="5305400" cy="1818400"/>
        </p:xfrm>
        <a:graphic>
          <a:graphicData uri="http://schemas.openxmlformats.org/drawingml/2006/table">
            <a:tbl>
              <a:tblPr>
                <a:noFill/>
              </a:tblPr>
              <a:tblGrid>
                <a:gridCol w="1326350"/>
                <a:gridCol w="1326350"/>
                <a:gridCol w="1326350"/>
                <a:gridCol w="1326350"/>
              </a:tblGrid>
              <a:tr h="454600">
                <a:tc>
                  <a:txBody>
                    <a:bodyPr/>
                    <a:lstStyle/>
                    <a:p>
                      <a:pPr lvl="0">
                        <a:spcBef>
                          <a:spcPts val="0"/>
                        </a:spcBef>
                        <a:buNone/>
                      </a:pPr>
                      <a:endParaRPr>
                        <a:solidFill>
                          <a:srgbClr val="C6DAEC"/>
                        </a:solidFill>
                        <a:latin typeface="Muli"/>
                        <a:ea typeface="Muli"/>
                        <a:cs typeface="Muli"/>
                        <a:sym typeface="Muli"/>
                      </a:endParaRPr>
                    </a:p>
                  </a:txBody>
                  <a:tcPr marL="91425" marR="91425" marT="68575" marB="68575" anchor="ctr">
                    <a:lnL w="19050" cap="flat" cmpd="sng">
                      <a:solidFill>
                        <a:srgbClr val="19BBD5"/>
                      </a:solidFill>
                      <a:prstDash val="solid"/>
                      <a:round/>
                      <a:headEnd type="none" w="med" len="med"/>
                      <a:tailEnd type="none" w="med" len="med"/>
                    </a:lnL>
                    <a:lnR w="19050" cap="flat" cmpd="sng">
                      <a:solidFill>
                        <a:srgbClr val="19BBD5"/>
                      </a:solidFill>
                      <a:prstDash val="solid"/>
                      <a:round/>
                      <a:headEnd type="none" w="med" len="med"/>
                      <a:tailEnd type="none" w="med" len="med"/>
                    </a:lnR>
                    <a:lnT w="19050" cap="flat" cmpd="sng">
                      <a:solidFill>
                        <a:srgbClr val="19BBD5"/>
                      </a:solidFill>
                      <a:prstDash val="solid"/>
                      <a:round/>
                      <a:headEnd type="none" w="med" len="med"/>
                      <a:tailEnd type="none" w="med" len="med"/>
                    </a:lnT>
                    <a:lnB w="19050" cap="flat" cmpd="sng">
                      <a:solidFill>
                        <a:srgbClr val="19BBD5">
                          <a:alpha val="0"/>
                        </a:srgbClr>
                      </a:solidFill>
                      <a:prstDash val="solid"/>
                      <a:round/>
                      <a:headEnd type="none" w="med" len="med"/>
                      <a:tailEnd type="none" w="med" len="med"/>
                    </a:lnB>
                  </a:tcPr>
                </a:tc>
                <a:tc>
                  <a:txBody>
                    <a:bodyPr/>
                    <a:lstStyle/>
                    <a:p>
                      <a:pPr lvl="0" algn="ctr">
                        <a:spcBef>
                          <a:spcPts val="0"/>
                        </a:spcBef>
                        <a:buNone/>
                      </a:pPr>
                      <a:r>
                        <a:rPr lang="en" dirty="0">
                          <a:solidFill>
                            <a:srgbClr val="C6DAEC"/>
                          </a:solidFill>
                          <a:latin typeface="Muli"/>
                          <a:ea typeface="Muli"/>
                          <a:cs typeface="Muli"/>
                          <a:sym typeface="Muli"/>
                        </a:rPr>
                        <a:t>A</a:t>
                      </a:r>
                    </a:p>
                  </a:txBody>
                  <a:tcPr marL="91425" marR="91425" marT="68575" marB="68575" anchor="ctr">
                    <a:lnL w="19050" cap="flat" cmpd="sng">
                      <a:solidFill>
                        <a:srgbClr val="19BBD5"/>
                      </a:solidFill>
                      <a:prstDash val="solid"/>
                      <a:round/>
                      <a:headEnd type="none" w="med" len="med"/>
                      <a:tailEnd type="none" w="med" len="med"/>
                    </a:lnL>
                    <a:lnR w="19050" cap="flat" cmpd="sng">
                      <a:solidFill>
                        <a:srgbClr val="19BBD5"/>
                      </a:solidFill>
                      <a:prstDash val="solid"/>
                      <a:round/>
                      <a:headEnd type="none" w="med" len="med"/>
                      <a:tailEnd type="none" w="med" len="med"/>
                    </a:lnR>
                    <a:lnT w="19050" cap="flat" cmpd="sng">
                      <a:solidFill>
                        <a:srgbClr val="19BBD5"/>
                      </a:solidFill>
                      <a:prstDash val="solid"/>
                      <a:round/>
                      <a:headEnd type="none" w="med" len="med"/>
                      <a:tailEnd type="none" w="med" len="med"/>
                    </a:lnT>
                    <a:lnB w="19050" cap="flat" cmpd="sng">
                      <a:solidFill>
                        <a:srgbClr val="19BBD5">
                          <a:alpha val="0"/>
                        </a:srgbClr>
                      </a:solidFill>
                      <a:prstDash val="solid"/>
                      <a:round/>
                      <a:headEnd type="none" w="med" len="med"/>
                      <a:tailEnd type="none" w="med" len="med"/>
                    </a:lnB>
                  </a:tcPr>
                </a:tc>
                <a:tc>
                  <a:txBody>
                    <a:bodyPr/>
                    <a:lstStyle/>
                    <a:p>
                      <a:pPr lvl="0" algn="ctr">
                        <a:spcBef>
                          <a:spcPts val="0"/>
                        </a:spcBef>
                        <a:buNone/>
                      </a:pPr>
                      <a:r>
                        <a:rPr lang="en">
                          <a:solidFill>
                            <a:srgbClr val="C6DAEC"/>
                          </a:solidFill>
                          <a:latin typeface="Muli"/>
                          <a:ea typeface="Muli"/>
                          <a:cs typeface="Muli"/>
                          <a:sym typeface="Muli"/>
                        </a:rPr>
                        <a:t>B</a:t>
                      </a:r>
                    </a:p>
                  </a:txBody>
                  <a:tcPr marL="91425" marR="91425" marT="68575" marB="68575" anchor="ctr">
                    <a:lnL w="19050" cap="flat" cmpd="sng">
                      <a:solidFill>
                        <a:srgbClr val="19BBD5"/>
                      </a:solidFill>
                      <a:prstDash val="solid"/>
                      <a:round/>
                      <a:headEnd type="none" w="med" len="med"/>
                      <a:tailEnd type="none" w="med" len="med"/>
                    </a:lnL>
                    <a:lnR w="19050" cap="flat" cmpd="sng">
                      <a:solidFill>
                        <a:srgbClr val="19BBD5"/>
                      </a:solidFill>
                      <a:prstDash val="solid"/>
                      <a:round/>
                      <a:headEnd type="none" w="med" len="med"/>
                      <a:tailEnd type="none" w="med" len="med"/>
                    </a:lnR>
                    <a:lnT w="19050" cap="flat" cmpd="sng">
                      <a:solidFill>
                        <a:srgbClr val="19BBD5"/>
                      </a:solidFill>
                      <a:prstDash val="solid"/>
                      <a:round/>
                      <a:headEnd type="none" w="med" len="med"/>
                      <a:tailEnd type="none" w="med" len="med"/>
                    </a:lnT>
                    <a:lnB w="19050" cap="flat" cmpd="sng">
                      <a:solidFill>
                        <a:srgbClr val="19BBD5">
                          <a:alpha val="0"/>
                        </a:srgbClr>
                      </a:solidFill>
                      <a:prstDash val="solid"/>
                      <a:round/>
                      <a:headEnd type="none" w="med" len="med"/>
                      <a:tailEnd type="none" w="med" len="med"/>
                    </a:lnB>
                  </a:tcPr>
                </a:tc>
                <a:tc>
                  <a:txBody>
                    <a:bodyPr/>
                    <a:lstStyle/>
                    <a:p>
                      <a:pPr lvl="0" algn="ctr">
                        <a:spcBef>
                          <a:spcPts val="0"/>
                        </a:spcBef>
                        <a:buNone/>
                      </a:pPr>
                      <a:r>
                        <a:rPr lang="en" dirty="0">
                          <a:solidFill>
                            <a:srgbClr val="C6DAEC"/>
                          </a:solidFill>
                          <a:latin typeface="Muli"/>
                          <a:ea typeface="Muli"/>
                          <a:cs typeface="Muli"/>
                          <a:sym typeface="Muli"/>
                        </a:rPr>
                        <a:t>C</a:t>
                      </a:r>
                    </a:p>
                  </a:txBody>
                  <a:tcPr marL="91425" marR="91425" marT="68575" marB="68575" anchor="ctr">
                    <a:lnL w="19050" cap="flat" cmpd="sng">
                      <a:solidFill>
                        <a:srgbClr val="19BBD5"/>
                      </a:solidFill>
                      <a:prstDash val="solid"/>
                      <a:round/>
                      <a:headEnd type="none" w="med" len="med"/>
                      <a:tailEnd type="none" w="med" len="med"/>
                    </a:lnL>
                    <a:lnR w="19050" cap="flat" cmpd="sng">
                      <a:solidFill>
                        <a:srgbClr val="19BBD5"/>
                      </a:solidFill>
                      <a:prstDash val="solid"/>
                      <a:round/>
                      <a:headEnd type="none" w="med" len="med"/>
                      <a:tailEnd type="none" w="med" len="med"/>
                    </a:lnR>
                    <a:lnT w="19050" cap="flat" cmpd="sng">
                      <a:solidFill>
                        <a:srgbClr val="19BBD5"/>
                      </a:solidFill>
                      <a:prstDash val="solid"/>
                      <a:round/>
                      <a:headEnd type="none" w="med" len="med"/>
                      <a:tailEnd type="none" w="med" len="med"/>
                    </a:lnT>
                    <a:lnB w="19050" cap="flat" cmpd="sng">
                      <a:solidFill>
                        <a:srgbClr val="19BBD5">
                          <a:alpha val="0"/>
                        </a:srgbClr>
                      </a:solidFill>
                      <a:prstDash val="solid"/>
                      <a:round/>
                      <a:headEnd type="none" w="med" len="med"/>
                      <a:tailEnd type="none" w="med" len="med"/>
                    </a:lnB>
                  </a:tcPr>
                </a:tc>
              </a:tr>
              <a:tr h="454600">
                <a:tc>
                  <a:txBody>
                    <a:bodyPr/>
                    <a:lstStyle/>
                    <a:p>
                      <a:pPr lvl="0" algn="r">
                        <a:spcBef>
                          <a:spcPts val="0"/>
                        </a:spcBef>
                        <a:buNone/>
                      </a:pPr>
                      <a:r>
                        <a:rPr lang="en" dirty="0">
                          <a:solidFill>
                            <a:srgbClr val="C6DAEC"/>
                          </a:solidFill>
                          <a:latin typeface="Muli"/>
                          <a:ea typeface="Muli"/>
                          <a:cs typeface="Muli"/>
                          <a:sym typeface="Muli"/>
                        </a:rPr>
                        <a:t>Yellow</a:t>
                      </a:r>
                    </a:p>
                  </a:txBody>
                  <a:tcPr marL="91425" marR="91425" marT="68575" marB="68575" anchor="ctr">
                    <a:lnL w="19050" cap="flat" cmpd="sng">
                      <a:solidFill>
                        <a:srgbClr val="19BBD5"/>
                      </a:solidFill>
                      <a:prstDash val="solid"/>
                      <a:round/>
                      <a:headEnd type="none" w="med" len="med"/>
                      <a:tailEnd type="none" w="med" len="med"/>
                    </a:lnL>
                    <a:lnR w="19050" cap="flat" cmpd="sng">
                      <a:solidFill>
                        <a:srgbClr val="19BBD5"/>
                      </a:solidFill>
                      <a:prstDash val="solid"/>
                      <a:round/>
                      <a:headEnd type="none" w="med" len="med"/>
                      <a:tailEnd type="none" w="med" len="med"/>
                    </a:lnR>
                    <a:lnT w="19050" cap="flat" cmpd="sng">
                      <a:solidFill>
                        <a:srgbClr val="19BBD5">
                          <a:alpha val="0"/>
                        </a:srgbClr>
                      </a:solidFill>
                      <a:prstDash val="solid"/>
                      <a:round/>
                      <a:headEnd type="none" w="med" len="med"/>
                      <a:tailEnd type="none" w="med" len="med"/>
                    </a:lnT>
                    <a:lnB w="19050" cap="flat" cmpd="sng" algn="ctr">
                      <a:solidFill>
                        <a:srgbClr val="19BBD5">
                          <a:alpha val="0"/>
                        </a:srgbClr>
                      </a:solidFill>
                      <a:prstDash val="solid"/>
                      <a:round/>
                      <a:headEnd type="none" w="med" len="med"/>
                      <a:tailEnd type="none" w="med" len="med"/>
                    </a:lnB>
                    <a:solidFill>
                      <a:srgbClr val="184769"/>
                    </a:solidFill>
                  </a:tcPr>
                </a:tc>
                <a:tc>
                  <a:txBody>
                    <a:bodyPr/>
                    <a:lstStyle/>
                    <a:p>
                      <a:pPr lvl="0" algn="ctr">
                        <a:spcBef>
                          <a:spcPts val="0"/>
                        </a:spcBef>
                        <a:buNone/>
                      </a:pPr>
                      <a:r>
                        <a:rPr lang="en" sz="1800">
                          <a:solidFill>
                            <a:srgbClr val="FFFFFF"/>
                          </a:solidFill>
                          <a:latin typeface="Muli"/>
                          <a:ea typeface="Muli"/>
                          <a:cs typeface="Muli"/>
                          <a:sym typeface="Muli"/>
                        </a:rPr>
                        <a:t>10</a:t>
                      </a:r>
                    </a:p>
                  </a:txBody>
                  <a:tcPr marL="91425" marR="91425" marT="68575" marB="68575" anchor="ctr">
                    <a:lnL w="19050" cap="flat" cmpd="sng">
                      <a:solidFill>
                        <a:srgbClr val="19BBD5"/>
                      </a:solidFill>
                      <a:prstDash val="solid"/>
                      <a:round/>
                      <a:headEnd type="none" w="med" len="med"/>
                      <a:tailEnd type="none" w="med" len="med"/>
                    </a:lnL>
                    <a:lnR w="19050" cap="flat" cmpd="sng">
                      <a:solidFill>
                        <a:srgbClr val="19BBD5"/>
                      </a:solidFill>
                      <a:prstDash val="solid"/>
                      <a:round/>
                      <a:headEnd type="none" w="med" len="med"/>
                      <a:tailEnd type="none" w="med" len="med"/>
                    </a:lnR>
                    <a:lnT w="19050" cap="flat" cmpd="sng">
                      <a:solidFill>
                        <a:srgbClr val="19BBD5">
                          <a:alpha val="0"/>
                        </a:srgbClr>
                      </a:solidFill>
                      <a:prstDash val="solid"/>
                      <a:round/>
                      <a:headEnd type="none" w="med" len="med"/>
                      <a:tailEnd type="none" w="med" len="med"/>
                    </a:lnT>
                    <a:lnB w="19050" cap="flat" cmpd="sng" algn="ctr">
                      <a:solidFill>
                        <a:srgbClr val="19BBD5">
                          <a:alpha val="0"/>
                        </a:srgbClr>
                      </a:solidFill>
                      <a:prstDash val="solid"/>
                      <a:round/>
                      <a:headEnd type="none" w="med" len="med"/>
                      <a:tailEnd type="none" w="med" len="med"/>
                    </a:lnB>
                    <a:solidFill>
                      <a:srgbClr val="184769"/>
                    </a:solidFill>
                  </a:tcPr>
                </a:tc>
                <a:tc>
                  <a:txBody>
                    <a:bodyPr/>
                    <a:lstStyle/>
                    <a:p>
                      <a:pPr lvl="0" algn="ctr">
                        <a:spcBef>
                          <a:spcPts val="0"/>
                        </a:spcBef>
                        <a:buNone/>
                      </a:pPr>
                      <a:r>
                        <a:rPr lang="en" sz="1800">
                          <a:solidFill>
                            <a:srgbClr val="FFFFFF"/>
                          </a:solidFill>
                          <a:latin typeface="Muli"/>
                          <a:ea typeface="Muli"/>
                          <a:cs typeface="Muli"/>
                          <a:sym typeface="Muli"/>
                        </a:rPr>
                        <a:t>20</a:t>
                      </a:r>
                    </a:p>
                  </a:txBody>
                  <a:tcPr marL="91425" marR="91425" marT="68575" marB="68575" anchor="ctr">
                    <a:lnL w="19050" cap="flat" cmpd="sng">
                      <a:solidFill>
                        <a:srgbClr val="19BBD5"/>
                      </a:solidFill>
                      <a:prstDash val="solid"/>
                      <a:round/>
                      <a:headEnd type="none" w="med" len="med"/>
                      <a:tailEnd type="none" w="med" len="med"/>
                    </a:lnL>
                    <a:lnR w="19050" cap="flat" cmpd="sng">
                      <a:solidFill>
                        <a:srgbClr val="19BBD5"/>
                      </a:solidFill>
                      <a:prstDash val="solid"/>
                      <a:round/>
                      <a:headEnd type="none" w="med" len="med"/>
                      <a:tailEnd type="none" w="med" len="med"/>
                    </a:lnR>
                    <a:lnT w="19050" cap="flat" cmpd="sng">
                      <a:solidFill>
                        <a:srgbClr val="19BBD5">
                          <a:alpha val="0"/>
                        </a:srgbClr>
                      </a:solidFill>
                      <a:prstDash val="solid"/>
                      <a:round/>
                      <a:headEnd type="none" w="med" len="med"/>
                      <a:tailEnd type="none" w="med" len="med"/>
                    </a:lnT>
                    <a:lnB w="19050" cap="flat" cmpd="sng" algn="ctr">
                      <a:solidFill>
                        <a:srgbClr val="19BBD5">
                          <a:alpha val="0"/>
                        </a:srgbClr>
                      </a:solidFill>
                      <a:prstDash val="solid"/>
                      <a:round/>
                      <a:headEnd type="none" w="med" len="med"/>
                      <a:tailEnd type="none" w="med" len="med"/>
                    </a:lnB>
                    <a:solidFill>
                      <a:srgbClr val="184769"/>
                    </a:solidFill>
                  </a:tcPr>
                </a:tc>
                <a:tc>
                  <a:txBody>
                    <a:bodyPr/>
                    <a:lstStyle/>
                    <a:p>
                      <a:pPr lvl="0" algn="ctr">
                        <a:spcBef>
                          <a:spcPts val="0"/>
                        </a:spcBef>
                        <a:buNone/>
                      </a:pPr>
                      <a:r>
                        <a:rPr lang="en" sz="1800">
                          <a:solidFill>
                            <a:srgbClr val="FFFFFF"/>
                          </a:solidFill>
                          <a:latin typeface="Muli"/>
                          <a:ea typeface="Muli"/>
                          <a:cs typeface="Muli"/>
                          <a:sym typeface="Muli"/>
                        </a:rPr>
                        <a:t>7</a:t>
                      </a:r>
                    </a:p>
                  </a:txBody>
                  <a:tcPr marL="91425" marR="91425" marT="68575" marB="68575" anchor="ctr">
                    <a:lnL w="19050" cap="flat" cmpd="sng">
                      <a:solidFill>
                        <a:srgbClr val="19BBD5"/>
                      </a:solidFill>
                      <a:prstDash val="solid"/>
                      <a:round/>
                      <a:headEnd type="none" w="med" len="med"/>
                      <a:tailEnd type="none" w="med" len="med"/>
                    </a:lnL>
                    <a:lnR w="19050" cap="flat" cmpd="sng">
                      <a:solidFill>
                        <a:srgbClr val="19BBD5"/>
                      </a:solidFill>
                      <a:prstDash val="solid"/>
                      <a:round/>
                      <a:headEnd type="none" w="med" len="med"/>
                      <a:tailEnd type="none" w="med" len="med"/>
                    </a:lnR>
                    <a:lnT w="19050" cap="flat" cmpd="sng">
                      <a:solidFill>
                        <a:srgbClr val="19BBD5">
                          <a:alpha val="0"/>
                        </a:srgbClr>
                      </a:solidFill>
                      <a:prstDash val="solid"/>
                      <a:round/>
                      <a:headEnd type="none" w="med" len="med"/>
                      <a:tailEnd type="none" w="med" len="med"/>
                    </a:lnT>
                    <a:lnB w="19050" cap="flat" cmpd="sng" algn="ctr">
                      <a:solidFill>
                        <a:srgbClr val="19BBD5">
                          <a:alpha val="0"/>
                        </a:srgbClr>
                      </a:solidFill>
                      <a:prstDash val="solid"/>
                      <a:round/>
                      <a:headEnd type="none" w="med" len="med"/>
                      <a:tailEnd type="none" w="med" len="med"/>
                    </a:lnB>
                    <a:solidFill>
                      <a:srgbClr val="184769"/>
                    </a:solidFill>
                  </a:tcPr>
                </a:tc>
              </a:tr>
              <a:tr h="454600">
                <a:tc>
                  <a:txBody>
                    <a:bodyPr/>
                    <a:lstStyle/>
                    <a:p>
                      <a:pPr lvl="0" algn="r">
                        <a:spcBef>
                          <a:spcPts val="0"/>
                        </a:spcBef>
                        <a:buNone/>
                      </a:pPr>
                      <a:r>
                        <a:rPr lang="en">
                          <a:solidFill>
                            <a:srgbClr val="C6DAEC"/>
                          </a:solidFill>
                          <a:latin typeface="Muli"/>
                          <a:ea typeface="Muli"/>
                          <a:cs typeface="Muli"/>
                          <a:sym typeface="Muli"/>
                        </a:rPr>
                        <a:t>Blue</a:t>
                      </a:r>
                    </a:p>
                  </a:txBody>
                  <a:tcPr marL="91425" marR="91425" marT="68575" marB="68575" anchor="ctr">
                    <a:lnL w="19050" cap="flat" cmpd="sng">
                      <a:solidFill>
                        <a:srgbClr val="19BBD5"/>
                      </a:solidFill>
                      <a:prstDash val="solid"/>
                      <a:round/>
                      <a:headEnd type="none" w="med" len="med"/>
                      <a:tailEnd type="none" w="med" len="med"/>
                    </a:lnL>
                    <a:lnR w="19050" cap="flat" cmpd="sng">
                      <a:solidFill>
                        <a:srgbClr val="19BBD5"/>
                      </a:solidFill>
                      <a:prstDash val="solid"/>
                      <a:round/>
                      <a:headEnd type="none" w="med" len="med"/>
                      <a:tailEnd type="none" w="med" len="med"/>
                    </a:lnR>
                    <a:lnT w="19050" cap="flat" cmpd="sng">
                      <a:solidFill>
                        <a:srgbClr val="19BBD5">
                          <a:alpha val="0"/>
                        </a:srgbClr>
                      </a:solidFill>
                      <a:prstDash val="solid"/>
                      <a:round/>
                      <a:headEnd type="none" w="med" len="med"/>
                      <a:tailEnd type="none" w="med" len="med"/>
                    </a:lnT>
                    <a:lnB w="19050" cap="flat" cmpd="sng">
                      <a:solidFill>
                        <a:srgbClr val="19BBD5">
                          <a:alpha val="0"/>
                        </a:srgbClr>
                      </a:solidFill>
                      <a:prstDash val="solid"/>
                      <a:round/>
                      <a:headEnd type="none" w="med" len="med"/>
                      <a:tailEnd type="none" w="med" len="med"/>
                    </a:lnB>
                  </a:tcPr>
                </a:tc>
                <a:tc>
                  <a:txBody>
                    <a:bodyPr/>
                    <a:lstStyle/>
                    <a:p>
                      <a:pPr lvl="0" algn="ctr">
                        <a:spcBef>
                          <a:spcPts val="0"/>
                        </a:spcBef>
                        <a:buNone/>
                      </a:pPr>
                      <a:r>
                        <a:rPr lang="en" sz="1800">
                          <a:solidFill>
                            <a:srgbClr val="FFFFFF"/>
                          </a:solidFill>
                          <a:latin typeface="Muli"/>
                          <a:ea typeface="Muli"/>
                          <a:cs typeface="Muli"/>
                          <a:sym typeface="Muli"/>
                        </a:rPr>
                        <a:t>30</a:t>
                      </a:r>
                    </a:p>
                  </a:txBody>
                  <a:tcPr marL="91425" marR="91425" marT="68575" marB="68575" anchor="ctr">
                    <a:lnL w="19050" cap="flat" cmpd="sng">
                      <a:solidFill>
                        <a:srgbClr val="19BBD5"/>
                      </a:solidFill>
                      <a:prstDash val="solid"/>
                      <a:round/>
                      <a:headEnd type="none" w="med" len="med"/>
                      <a:tailEnd type="none" w="med" len="med"/>
                    </a:lnL>
                    <a:lnR w="19050" cap="flat" cmpd="sng">
                      <a:solidFill>
                        <a:srgbClr val="19BBD5"/>
                      </a:solidFill>
                      <a:prstDash val="solid"/>
                      <a:round/>
                      <a:headEnd type="none" w="med" len="med"/>
                      <a:tailEnd type="none" w="med" len="med"/>
                    </a:lnR>
                    <a:lnT w="19050" cap="flat" cmpd="sng">
                      <a:solidFill>
                        <a:srgbClr val="19BBD5">
                          <a:alpha val="0"/>
                        </a:srgbClr>
                      </a:solidFill>
                      <a:prstDash val="solid"/>
                      <a:round/>
                      <a:headEnd type="none" w="med" len="med"/>
                      <a:tailEnd type="none" w="med" len="med"/>
                    </a:lnT>
                    <a:lnB w="19050" cap="flat" cmpd="sng">
                      <a:solidFill>
                        <a:srgbClr val="19BBD5">
                          <a:alpha val="0"/>
                        </a:srgbClr>
                      </a:solidFill>
                      <a:prstDash val="solid"/>
                      <a:round/>
                      <a:headEnd type="none" w="med" len="med"/>
                      <a:tailEnd type="none" w="med" len="med"/>
                    </a:lnB>
                  </a:tcPr>
                </a:tc>
                <a:tc>
                  <a:txBody>
                    <a:bodyPr/>
                    <a:lstStyle/>
                    <a:p>
                      <a:pPr lvl="0" algn="ctr">
                        <a:spcBef>
                          <a:spcPts val="0"/>
                        </a:spcBef>
                        <a:buNone/>
                      </a:pPr>
                      <a:r>
                        <a:rPr lang="en" sz="1800">
                          <a:solidFill>
                            <a:srgbClr val="FFFFFF"/>
                          </a:solidFill>
                          <a:latin typeface="Muli"/>
                          <a:ea typeface="Muli"/>
                          <a:cs typeface="Muli"/>
                          <a:sym typeface="Muli"/>
                        </a:rPr>
                        <a:t>15</a:t>
                      </a:r>
                    </a:p>
                  </a:txBody>
                  <a:tcPr marL="91425" marR="91425" marT="68575" marB="68575" anchor="ctr">
                    <a:lnL w="19050" cap="flat" cmpd="sng">
                      <a:solidFill>
                        <a:srgbClr val="19BBD5"/>
                      </a:solidFill>
                      <a:prstDash val="solid"/>
                      <a:round/>
                      <a:headEnd type="none" w="med" len="med"/>
                      <a:tailEnd type="none" w="med" len="med"/>
                    </a:lnL>
                    <a:lnR w="19050" cap="flat" cmpd="sng">
                      <a:solidFill>
                        <a:srgbClr val="19BBD5"/>
                      </a:solidFill>
                      <a:prstDash val="solid"/>
                      <a:round/>
                      <a:headEnd type="none" w="med" len="med"/>
                      <a:tailEnd type="none" w="med" len="med"/>
                    </a:lnR>
                    <a:lnT w="19050" cap="flat" cmpd="sng">
                      <a:solidFill>
                        <a:srgbClr val="19BBD5">
                          <a:alpha val="0"/>
                        </a:srgbClr>
                      </a:solidFill>
                      <a:prstDash val="solid"/>
                      <a:round/>
                      <a:headEnd type="none" w="med" len="med"/>
                      <a:tailEnd type="none" w="med" len="med"/>
                    </a:lnT>
                    <a:lnB w="19050" cap="flat" cmpd="sng">
                      <a:solidFill>
                        <a:srgbClr val="19BBD5">
                          <a:alpha val="0"/>
                        </a:srgbClr>
                      </a:solidFill>
                      <a:prstDash val="solid"/>
                      <a:round/>
                      <a:headEnd type="none" w="med" len="med"/>
                      <a:tailEnd type="none" w="med" len="med"/>
                    </a:lnB>
                  </a:tcPr>
                </a:tc>
                <a:tc>
                  <a:txBody>
                    <a:bodyPr/>
                    <a:lstStyle/>
                    <a:p>
                      <a:pPr lvl="0" algn="ctr">
                        <a:spcBef>
                          <a:spcPts val="0"/>
                        </a:spcBef>
                        <a:buNone/>
                      </a:pPr>
                      <a:r>
                        <a:rPr lang="en" sz="1800" dirty="0">
                          <a:solidFill>
                            <a:srgbClr val="FFFFFF"/>
                          </a:solidFill>
                          <a:latin typeface="Muli"/>
                          <a:ea typeface="Muli"/>
                          <a:cs typeface="Muli"/>
                          <a:sym typeface="Muli"/>
                        </a:rPr>
                        <a:t>10</a:t>
                      </a:r>
                    </a:p>
                  </a:txBody>
                  <a:tcPr marL="91425" marR="91425" marT="68575" marB="68575" anchor="ctr">
                    <a:lnL w="19050" cap="flat" cmpd="sng">
                      <a:solidFill>
                        <a:srgbClr val="19BBD5"/>
                      </a:solidFill>
                      <a:prstDash val="solid"/>
                      <a:round/>
                      <a:headEnd type="none" w="med" len="med"/>
                      <a:tailEnd type="none" w="med" len="med"/>
                    </a:lnL>
                    <a:lnR w="19050" cap="flat" cmpd="sng">
                      <a:solidFill>
                        <a:srgbClr val="19BBD5"/>
                      </a:solidFill>
                      <a:prstDash val="solid"/>
                      <a:round/>
                      <a:headEnd type="none" w="med" len="med"/>
                      <a:tailEnd type="none" w="med" len="med"/>
                    </a:lnR>
                    <a:lnT w="19050" cap="flat" cmpd="sng">
                      <a:solidFill>
                        <a:srgbClr val="19BBD5">
                          <a:alpha val="0"/>
                        </a:srgbClr>
                      </a:solidFill>
                      <a:prstDash val="solid"/>
                      <a:round/>
                      <a:headEnd type="none" w="med" len="med"/>
                      <a:tailEnd type="none" w="med" len="med"/>
                    </a:lnT>
                    <a:lnB w="19050" cap="flat" cmpd="sng">
                      <a:solidFill>
                        <a:srgbClr val="19BBD5">
                          <a:alpha val="0"/>
                        </a:srgbClr>
                      </a:solidFill>
                      <a:prstDash val="solid"/>
                      <a:round/>
                      <a:headEnd type="none" w="med" len="med"/>
                      <a:tailEnd type="none" w="med" len="med"/>
                    </a:lnB>
                  </a:tcPr>
                </a:tc>
              </a:tr>
              <a:tr h="454600">
                <a:tc>
                  <a:txBody>
                    <a:bodyPr/>
                    <a:lstStyle/>
                    <a:p>
                      <a:pPr lvl="0" algn="r" rtl="0">
                        <a:spcBef>
                          <a:spcPts val="0"/>
                        </a:spcBef>
                        <a:buNone/>
                      </a:pPr>
                      <a:r>
                        <a:rPr lang="en">
                          <a:solidFill>
                            <a:srgbClr val="C6DAEC"/>
                          </a:solidFill>
                          <a:latin typeface="Muli"/>
                          <a:ea typeface="Muli"/>
                          <a:cs typeface="Muli"/>
                          <a:sym typeface="Muli"/>
                        </a:rPr>
                        <a:t>Orange</a:t>
                      </a:r>
                    </a:p>
                  </a:txBody>
                  <a:tcPr marL="91425" marR="91425" marT="68575" marB="68575" anchor="ctr">
                    <a:lnL w="19050" cap="flat" cmpd="sng">
                      <a:solidFill>
                        <a:srgbClr val="19BBD5"/>
                      </a:solidFill>
                      <a:prstDash val="solid"/>
                      <a:round/>
                      <a:headEnd type="none" w="med" len="med"/>
                      <a:tailEnd type="none" w="med" len="med"/>
                    </a:lnL>
                    <a:lnR w="19050" cap="flat" cmpd="sng">
                      <a:solidFill>
                        <a:srgbClr val="19BBD5"/>
                      </a:solidFill>
                      <a:prstDash val="solid"/>
                      <a:round/>
                      <a:headEnd type="none" w="med" len="med"/>
                      <a:tailEnd type="none" w="med" len="med"/>
                    </a:lnR>
                    <a:lnT w="19050" cap="flat" cmpd="sng" algn="ctr">
                      <a:solidFill>
                        <a:srgbClr val="19BBD5">
                          <a:alpha val="0"/>
                        </a:srgbClr>
                      </a:solidFill>
                      <a:prstDash val="solid"/>
                      <a:round/>
                      <a:headEnd type="none" w="med" len="med"/>
                      <a:tailEnd type="none" w="med" len="med"/>
                    </a:lnT>
                    <a:lnB w="19050" cap="flat" cmpd="sng">
                      <a:solidFill>
                        <a:srgbClr val="19BBD5"/>
                      </a:solidFill>
                      <a:prstDash val="solid"/>
                      <a:round/>
                      <a:headEnd type="none" w="med" len="med"/>
                      <a:tailEnd type="none" w="med" len="med"/>
                    </a:lnB>
                    <a:solidFill>
                      <a:srgbClr val="184769"/>
                    </a:solidFill>
                  </a:tcPr>
                </a:tc>
                <a:tc>
                  <a:txBody>
                    <a:bodyPr/>
                    <a:lstStyle/>
                    <a:p>
                      <a:pPr lvl="0" algn="ctr" rtl="0">
                        <a:spcBef>
                          <a:spcPts val="0"/>
                        </a:spcBef>
                        <a:buNone/>
                      </a:pPr>
                      <a:r>
                        <a:rPr lang="en" sz="1800">
                          <a:solidFill>
                            <a:srgbClr val="FFFFFF"/>
                          </a:solidFill>
                          <a:latin typeface="Muli"/>
                          <a:ea typeface="Muli"/>
                          <a:cs typeface="Muli"/>
                          <a:sym typeface="Muli"/>
                        </a:rPr>
                        <a:t>5</a:t>
                      </a:r>
                    </a:p>
                  </a:txBody>
                  <a:tcPr marL="91425" marR="91425" marT="68575" marB="68575" anchor="ctr">
                    <a:lnL w="19050" cap="flat" cmpd="sng">
                      <a:solidFill>
                        <a:srgbClr val="19BBD5"/>
                      </a:solidFill>
                      <a:prstDash val="solid"/>
                      <a:round/>
                      <a:headEnd type="none" w="med" len="med"/>
                      <a:tailEnd type="none" w="med" len="med"/>
                    </a:lnL>
                    <a:lnR w="19050" cap="flat" cmpd="sng">
                      <a:solidFill>
                        <a:srgbClr val="19BBD5"/>
                      </a:solidFill>
                      <a:prstDash val="solid"/>
                      <a:round/>
                      <a:headEnd type="none" w="med" len="med"/>
                      <a:tailEnd type="none" w="med" len="med"/>
                    </a:lnR>
                    <a:lnT w="19050" cap="flat" cmpd="sng" algn="ctr">
                      <a:solidFill>
                        <a:srgbClr val="19BBD5">
                          <a:alpha val="0"/>
                        </a:srgbClr>
                      </a:solidFill>
                      <a:prstDash val="solid"/>
                      <a:round/>
                      <a:headEnd type="none" w="med" len="med"/>
                      <a:tailEnd type="none" w="med" len="med"/>
                    </a:lnT>
                    <a:lnB w="19050" cap="flat" cmpd="sng">
                      <a:solidFill>
                        <a:srgbClr val="19BBD5"/>
                      </a:solidFill>
                      <a:prstDash val="solid"/>
                      <a:round/>
                      <a:headEnd type="none" w="med" len="med"/>
                      <a:tailEnd type="none" w="med" len="med"/>
                    </a:lnB>
                    <a:solidFill>
                      <a:srgbClr val="184769"/>
                    </a:solidFill>
                  </a:tcPr>
                </a:tc>
                <a:tc>
                  <a:txBody>
                    <a:bodyPr/>
                    <a:lstStyle/>
                    <a:p>
                      <a:pPr lvl="0" algn="ctr" rtl="0">
                        <a:spcBef>
                          <a:spcPts val="0"/>
                        </a:spcBef>
                        <a:buNone/>
                      </a:pPr>
                      <a:r>
                        <a:rPr lang="en" sz="1800">
                          <a:solidFill>
                            <a:srgbClr val="FFFFFF"/>
                          </a:solidFill>
                          <a:latin typeface="Muli"/>
                          <a:ea typeface="Muli"/>
                          <a:cs typeface="Muli"/>
                          <a:sym typeface="Muli"/>
                        </a:rPr>
                        <a:t>24</a:t>
                      </a:r>
                    </a:p>
                  </a:txBody>
                  <a:tcPr marL="91425" marR="91425" marT="68575" marB="68575" anchor="ctr">
                    <a:lnL w="19050" cap="flat" cmpd="sng">
                      <a:solidFill>
                        <a:srgbClr val="19BBD5"/>
                      </a:solidFill>
                      <a:prstDash val="solid"/>
                      <a:round/>
                      <a:headEnd type="none" w="med" len="med"/>
                      <a:tailEnd type="none" w="med" len="med"/>
                    </a:lnL>
                    <a:lnR w="19050" cap="flat" cmpd="sng">
                      <a:solidFill>
                        <a:srgbClr val="19BBD5"/>
                      </a:solidFill>
                      <a:prstDash val="solid"/>
                      <a:round/>
                      <a:headEnd type="none" w="med" len="med"/>
                      <a:tailEnd type="none" w="med" len="med"/>
                    </a:lnR>
                    <a:lnT w="19050" cap="flat" cmpd="sng" algn="ctr">
                      <a:solidFill>
                        <a:srgbClr val="19BBD5">
                          <a:alpha val="0"/>
                        </a:srgbClr>
                      </a:solidFill>
                      <a:prstDash val="solid"/>
                      <a:round/>
                      <a:headEnd type="none" w="med" len="med"/>
                      <a:tailEnd type="none" w="med" len="med"/>
                    </a:lnT>
                    <a:lnB w="19050" cap="flat" cmpd="sng">
                      <a:solidFill>
                        <a:srgbClr val="19BBD5"/>
                      </a:solidFill>
                      <a:prstDash val="solid"/>
                      <a:round/>
                      <a:headEnd type="none" w="med" len="med"/>
                      <a:tailEnd type="none" w="med" len="med"/>
                    </a:lnB>
                    <a:solidFill>
                      <a:srgbClr val="184769"/>
                    </a:solidFill>
                  </a:tcPr>
                </a:tc>
                <a:tc>
                  <a:txBody>
                    <a:bodyPr/>
                    <a:lstStyle/>
                    <a:p>
                      <a:pPr lvl="0" algn="ctr" rtl="0">
                        <a:spcBef>
                          <a:spcPts val="0"/>
                        </a:spcBef>
                        <a:buNone/>
                      </a:pPr>
                      <a:r>
                        <a:rPr lang="en" sz="1800" dirty="0" smtClean="0">
                          <a:solidFill>
                            <a:srgbClr val="FFFFFF"/>
                          </a:solidFill>
                          <a:latin typeface="Muli"/>
                          <a:ea typeface="Muli"/>
                          <a:cs typeface="Muli"/>
                          <a:sym typeface="Muli"/>
                        </a:rPr>
                        <a:t>16</a:t>
                      </a:r>
                    </a:p>
                  </a:txBody>
                  <a:tcPr marL="91425" marR="91425" marT="68575" marB="68575" anchor="ctr">
                    <a:lnL w="19050" cap="flat" cmpd="sng">
                      <a:solidFill>
                        <a:srgbClr val="19BBD5"/>
                      </a:solidFill>
                      <a:prstDash val="solid"/>
                      <a:round/>
                      <a:headEnd type="none" w="med" len="med"/>
                      <a:tailEnd type="none" w="med" len="med"/>
                    </a:lnL>
                    <a:lnR w="19050" cap="flat" cmpd="sng">
                      <a:solidFill>
                        <a:srgbClr val="19BBD5"/>
                      </a:solidFill>
                      <a:prstDash val="solid"/>
                      <a:round/>
                      <a:headEnd type="none" w="med" len="med"/>
                      <a:tailEnd type="none" w="med" len="med"/>
                    </a:lnR>
                    <a:lnT w="19050" cap="flat" cmpd="sng" algn="ctr">
                      <a:solidFill>
                        <a:srgbClr val="19BBD5">
                          <a:alpha val="0"/>
                        </a:srgbClr>
                      </a:solidFill>
                      <a:prstDash val="solid"/>
                      <a:round/>
                      <a:headEnd type="none" w="med" len="med"/>
                      <a:tailEnd type="none" w="med" len="med"/>
                    </a:lnT>
                    <a:lnB w="19050" cap="flat" cmpd="sng">
                      <a:solidFill>
                        <a:srgbClr val="19BBD5"/>
                      </a:solidFill>
                      <a:prstDash val="solid"/>
                      <a:round/>
                      <a:headEnd type="none" w="med" len="med"/>
                      <a:tailEnd type="none" w="med" len="med"/>
                    </a:lnB>
                    <a:solidFill>
                      <a:srgbClr val="184769"/>
                    </a:solidFill>
                  </a:tcPr>
                </a:tc>
              </a:tr>
            </a:tbl>
          </a:graphicData>
        </a:graphic>
      </p:graphicFrame>
    </p:spTree>
  </p:cSld>
  <p:clrMapOvr>
    <a:masterClrMapping/>
  </p:clrMapOvr>
  <p:transition spd="slow">
    <p:cut/>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Shape 1552"/>
        <p:cNvGrpSpPr/>
        <p:nvPr/>
      </p:nvGrpSpPr>
      <p:grpSpPr>
        <a:xfrm>
          <a:off x="0" y="0"/>
          <a:ext cx="0" cy="0"/>
          <a:chOff x="0" y="0"/>
          <a:chExt cx="0" cy="0"/>
        </a:xfrm>
      </p:grpSpPr>
      <p:sp>
        <p:nvSpPr>
          <p:cNvPr id="1553" name="Shape 1553"/>
          <p:cNvSpPr/>
          <p:nvPr/>
        </p:nvSpPr>
        <p:spPr>
          <a:xfrm>
            <a:off x="875675" y="1285876"/>
            <a:ext cx="7451645" cy="3549799"/>
          </a:xfrm>
          <a:custGeom>
            <a:avLst/>
            <a:gdLst/>
            <a:ahLst/>
            <a:cxnLst/>
            <a:rect l="0" t="0" r="0" b="0"/>
            <a:pathLst>
              <a:path w="285750" h="136125" extrusionOk="0">
                <a:moveTo>
                  <a:pt x="74830" y="1313"/>
                </a:moveTo>
                <a:lnTo>
                  <a:pt x="74352" y="1330"/>
                </a:lnTo>
                <a:lnTo>
                  <a:pt x="74864" y="1330"/>
                </a:lnTo>
                <a:lnTo>
                  <a:pt x="74830" y="1313"/>
                </a:lnTo>
                <a:close/>
                <a:moveTo>
                  <a:pt x="77830" y="1739"/>
                </a:moveTo>
                <a:lnTo>
                  <a:pt x="77830" y="1739"/>
                </a:lnTo>
                <a:lnTo>
                  <a:pt x="77830" y="1739"/>
                </a:lnTo>
                <a:close/>
                <a:moveTo>
                  <a:pt x="176011" y="1432"/>
                </a:moveTo>
                <a:lnTo>
                  <a:pt x="176114" y="1636"/>
                </a:lnTo>
                <a:lnTo>
                  <a:pt x="175500" y="1841"/>
                </a:lnTo>
                <a:lnTo>
                  <a:pt x="175807" y="1943"/>
                </a:lnTo>
                <a:lnTo>
                  <a:pt x="178875" y="1943"/>
                </a:lnTo>
                <a:lnTo>
                  <a:pt x="178773" y="1636"/>
                </a:lnTo>
                <a:lnTo>
                  <a:pt x="176011" y="1432"/>
                </a:lnTo>
                <a:close/>
                <a:moveTo>
                  <a:pt x="135102" y="1841"/>
                </a:moveTo>
                <a:lnTo>
                  <a:pt x="134898" y="1943"/>
                </a:lnTo>
                <a:lnTo>
                  <a:pt x="135102" y="2045"/>
                </a:lnTo>
                <a:lnTo>
                  <a:pt x="134489" y="2045"/>
                </a:lnTo>
                <a:lnTo>
                  <a:pt x="134795" y="2148"/>
                </a:lnTo>
                <a:lnTo>
                  <a:pt x="134489" y="2148"/>
                </a:lnTo>
                <a:lnTo>
                  <a:pt x="135920" y="2352"/>
                </a:lnTo>
                <a:lnTo>
                  <a:pt x="135307" y="2455"/>
                </a:lnTo>
                <a:lnTo>
                  <a:pt x="137148" y="2557"/>
                </a:lnTo>
                <a:lnTo>
                  <a:pt x="137148" y="2659"/>
                </a:lnTo>
                <a:lnTo>
                  <a:pt x="139500" y="2148"/>
                </a:lnTo>
                <a:lnTo>
                  <a:pt x="137148" y="2045"/>
                </a:lnTo>
                <a:lnTo>
                  <a:pt x="137250" y="1841"/>
                </a:lnTo>
                <a:lnTo>
                  <a:pt x="136739" y="1841"/>
                </a:lnTo>
                <a:lnTo>
                  <a:pt x="136739" y="2045"/>
                </a:lnTo>
                <a:lnTo>
                  <a:pt x="135102" y="1841"/>
                </a:lnTo>
                <a:close/>
                <a:moveTo>
                  <a:pt x="178466" y="2045"/>
                </a:moveTo>
                <a:lnTo>
                  <a:pt x="177443" y="2148"/>
                </a:lnTo>
                <a:lnTo>
                  <a:pt x="177136" y="2455"/>
                </a:lnTo>
                <a:lnTo>
                  <a:pt x="181534" y="2864"/>
                </a:lnTo>
                <a:lnTo>
                  <a:pt x="181534" y="2864"/>
                </a:lnTo>
                <a:lnTo>
                  <a:pt x="180716" y="2659"/>
                </a:lnTo>
                <a:lnTo>
                  <a:pt x="181023" y="2659"/>
                </a:lnTo>
                <a:lnTo>
                  <a:pt x="180818" y="2250"/>
                </a:lnTo>
                <a:lnTo>
                  <a:pt x="178466" y="2045"/>
                </a:lnTo>
                <a:close/>
                <a:moveTo>
                  <a:pt x="75068" y="3170"/>
                </a:moveTo>
                <a:lnTo>
                  <a:pt x="74870" y="3225"/>
                </a:lnTo>
                <a:lnTo>
                  <a:pt x="75022" y="3201"/>
                </a:lnTo>
                <a:lnTo>
                  <a:pt x="75022" y="3201"/>
                </a:lnTo>
                <a:lnTo>
                  <a:pt x="75068" y="3170"/>
                </a:lnTo>
                <a:close/>
                <a:moveTo>
                  <a:pt x="72920" y="1227"/>
                </a:moveTo>
                <a:lnTo>
                  <a:pt x="72102" y="1330"/>
                </a:lnTo>
                <a:lnTo>
                  <a:pt x="72511" y="1330"/>
                </a:lnTo>
                <a:lnTo>
                  <a:pt x="70977" y="1534"/>
                </a:lnTo>
                <a:lnTo>
                  <a:pt x="71591" y="1739"/>
                </a:lnTo>
                <a:lnTo>
                  <a:pt x="70364" y="1739"/>
                </a:lnTo>
                <a:lnTo>
                  <a:pt x="70568" y="1841"/>
                </a:lnTo>
                <a:lnTo>
                  <a:pt x="70057" y="1943"/>
                </a:lnTo>
                <a:lnTo>
                  <a:pt x="71080" y="2045"/>
                </a:lnTo>
                <a:lnTo>
                  <a:pt x="69648" y="2045"/>
                </a:lnTo>
                <a:lnTo>
                  <a:pt x="69750" y="2352"/>
                </a:lnTo>
                <a:lnTo>
                  <a:pt x="70670" y="2352"/>
                </a:lnTo>
                <a:lnTo>
                  <a:pt x="69545" y="2557"/>
                </a:lnTo>
                <a:lnTo>
                  <a:pt x="70568" y="2557"/>
                </a:lnTo>
                <a:lnTo>
                  <a:pt x="70466" y="2659"/>
                </a:lnTo>
                <a:lnTo>
                  <a:pt x="72102" y="2557"/>
                </a:lnTo>
                <a:lnTo>
                  <a:pt x="70773" y="2761"/>
                </a:lnTo>
                <a:lnTo>
                  <a:pt x="70466" y="2966"/>
                </a:lnTo>
                <a:lnTo>
                  <a:pt x="70159" y="3068"/>
                </a:lnTo>
                <a:lnTo>
                  <a:pt x="70977" y="3170"/>
                </a:lnTo>
                <a:lnTo>
                  <a:pt x="70364" y="3273"/>
                </a:lnTo>
                <a:lnTo>
                  <a:pt x="72102" y="3477"/>
                </a:lnTo>
                <a:lnTo>
                  <a:pt x="72102" y="3170"/>
                </a:lnTo>
                <a:lnTo>
                  <a:pt x="72307" y="3273"/>
                </a:lnTo>
                <a:lnTo>
                  <a:pt x="73330" y="3170"/>
                </a:lnTo>
                <a:lnTo>
                  <a:pt x="73227" y="3068"/>
                </a:lnTo>
                <a:lnTo>
                  <a:pt x="73739" y="2864"/>
                </a:lnTo>
                <a:lnTo>
                  <a:pt x="73432" y="3068"/>
                </a:lnTo>
                <a:lnTo>
                  <a:pt x="75580" y="2557"/>
                </a:lnTo>
                <a:lnTo>
                  <a:pt x="74557" y="2455"/>
                </a:lnTo>
                <a:lnTo>
                  <a:pt x="74659" y="2045"/>
                </a:lnTo>
                <a:lnTo>
                  <a:pt x="74966" y="1841"/>
                </a:lnTo>
                <a:lnTo>
                  <a:pt x="74352" y="1943"/>
                </a:lnTo>
                <a:lnTo>
                  <a:pt x="74455" y="2045"/>
                </a:lnTo>
                <a:lnTo>
                  <a:pt x="73534" y="1739"/>
                </a:lnTo>
                <a:lnTo>
                  <a:pt x="73534" y="1636"/>
                </a:lnTo>
                <a:lnTo>
                  <a:pt x="72920" y="1227"/>
                </a:lnTo>
                <a:close/>
                <a:moveTo>
                  <a:pt x="74870" y="3225"/>
                </a:moveTo>
                <a:lnTo>
                  <a:pt x="73227" y="3477"/>
                </a:lnTo>
                <a:lnTo>
                  <a:pt x="74301" y="3380"/>
                </a:lnTo>
                <a:lnTo>
                  <a:pt x="74301" y="3380"/>
                </a:lnTo>
                <a:lnTo>
                  <a:pt x="74870" y="3225"/>
                </a:lnTo>
                <a:close/>
                <a:moveTo>
                  <a:pt x="74352" y="3375"/>
                </a:moveTo>
                <a:lnTo>
                  <a:pt x="74301" y="3380"/>
                </a:lnTo>
                <a:lnTo>
                  <a:pt x="74301" y="3380"/>
                </a:lnTo>
                <a:lnTo>
                  <a:pt x="73943" y="3477"/>
                </a:lnTo>
                <a:lnTo>
                  <a:pt x="74352" y="3375"/>
                </a:lnTo>
                <a:close/>
                <a:moveTo>
                  <a:pt x="182148" y="2557"/>
                </a:moveTo>
                <a:lnTo>
                  <a:pt x="182250" y="2966"/>
                </a:lnTo>
                <a:lnTo>
                  <a:pt x="182148" y="3170"/>
                </a:lnTo>
                <a:lnTo>
                  <a:pt x="182045" y="3580"/>
                </a:lnTo>
                <a:lnTo>
                  <a:pt x="185114" y="3170"/>
                </a:lnTo>
                <a:lnTo>
                  <a:pt x="183682" y="2761"/>
                </a:lnTo>
                <a:lnTo>
                  <a:pt x="183170" y="2864"/>
                </a:lnTo>
                <a:lnTo>
                  <a:pt x="182966" y="2761"/>
                </a:lnTo>
                <a:lnTo>
                  <a:pt x="183068" y="2659"/>
                </a:lnTo>
                <a:lnTo>
                  <a:pt x="182455" y="2557"/>
                </a:lnTo>
                <a:lnTo>
                  <a:pt x="182455" y="2557"/>
                </a:lnTo>
                <a:lnTo>
                  <a:pt x="182557" y="2659"/>
                </a:lnTo>
                <a:lnTo>
                  <a:pt x="182148" y="2557"/>
                </a:lnTo>
                <a:close/>
                <a:moveTo>
                  <a:pt x="64739" y="2557"/>
                </a:moveTo>
                <a:lnTo>
                  <a:pt x="63614" y="2864"/>
                </a:lnTo>
                <a:lnTo>
                  <a:pt x="64023" y="2864"/>
                </a:lnTo>
                <a:lnTo>
                  <a:pt x="63716" y="2966"/>
                </a:lnTo>
                <a:lnTo>
                  <a:pt x="63716" y="2966"/>
                </a:lnTo>
                <a:lnTo>
                  <a:pt x="64432" y="2864"/>
                </a:lnTo>
                <a:lnTo>
                  <a:pt x="64125" y="2966"/>
                </a:lnTo>
                <a:lnTo>
                  <a:pt x="64534" y="3068"/>
                </a:lnTo>
                <a:lnTo>
                  <a:pt x="64125" y="3068"/>
                </a:lnTo>
                <a:lnTo>
                  <a:pt x="64330" y="3170"/>
                </a:lnTo>
                <a:lnTo>
                  <a:pt x="63511" y="3375"/>
                </a:lnTo>
                <a:lnTo>
                  <a:pt x="65352" y="3477"/>
                </a:lnTo>
                <a:lnTo>
                  <a:pt x="65352" y="3580"/>
                </a:lnTo>
                <a:lnTo>
                  <a:pt x="66068" y="3682"/>
                </a:lnTo>
                <a:lnTo>
                  <a:pt x="66273" y="3375"/>
                </a:lnTo>
                <a:lnTo>
                  <a:pt x="66580" y="3170"/>
                </a:lnTo>
                <a:lnTo>
                  <a:pt x="65966" y="2966"/>
                </a:lnTo>
                <a:lnTo>
                  <a:pt x="66068" y="2864"/>
                </a:lnTo>
                <a:lnTo>
                  <a:pt x="65148" y="2966"/>
                </a:lnTo>
                <a:lnTo>
                  <a:pt x="65148" y="2864"/>
                </a:lnTo>
                <a:lnTo>
                  <a:pt x="64739" y="2557"/>
                </a:lnTo>
                <a:close/>
                <a:moveTo>
                  <a:pt x="67705" y="2966"/>
                </a:moveTo>
                <a:lnTo>
                  <a:pt x="67295" y="3273"/>
                </a:lnTo>
                <a:lnTo>
                  <a:pt x="67705" y="3477"/>
                </a:lnTo>
                <a:lnTo>
                  <a:pt x="67398" y="3682"/>
                </a:lnTo>
                <a:lnTo>
                  <a:pt x="69136" y="3273"/>
                </a:lnTo>
                <a:lnTo>
                  <a:pt x="67705" y="2966"/>
                </a:lnTo>
                <a:close/>
                <a:moveTo>
                  <a:pt x="136943" y="3170"/>
                </a:moveTo>
                <a:lnTo>
                  <a:pt x="135818" y="3273"/>
                </a:lnTo>
                <a:lnTo>
                  <a:pt x="136841" y="3682"/>
                </a:lnTo>
                <a:lnTo>
                  <a:pt x="136432" y="3886"/>
                </a:lnTo>
                <a:lnTo>
                  <a:pt x="137557" y="3886"/>
                </a:lnTo>
                <a:lnTo>
                  <a:pt x="137352" y="3989"/>
                </a:lnTo>
                <a:lnTo>
                  <a:pt x="137761" y="4091"/>
                </a:lnTo>
                <a:lnTo>
                  <a:pt x="138784" y="3784"/>
                </a:lnTo>
                <a:lnTo>
                  <a:pt x="137659" y="3477"/>
                </a:lnTo>
                <a:lnTo>
                  <a:pt x="137761" y="3477"/>
                </a:lnTo>
                <a:lnTo>
                  <a:pt x="137148" y="3375"/>
                </a:lnTo>
                <a:lnTo>
                  <a:pt x="136943" y="3170"/>
                </a:lnTo>
                <a:close/>
                <a:moveTo>
                  <a:pt x="131114" y="2250"/>
                </a:moveTo>
                <a:lnTo>
                  <a:pt x="131114" y="2352"/>
                </a:lnTo>
                <a:lnTo>
                  <a:pt x="130295" y="2352"/>
                </a:lnTo>
                <a:lnTo>
                  <a:pt x="131318" y="2864"/>
                </a:lnTo>
                <a:lnTo>
                  <a:pt x="130705" y="2864"/>
                </a:lnTo>
                <a:lnTo>
                  <a:pt x="131625" y="3375"/>
                </a:lnTo>
                <a:lnTo>
                  <a:pt x="132648" y="3273"/>
                </a:lnTo>
                <a:lnTo>
                  <a:pt x="132545" y="3170"/>
                </a:lnTo>
                <a:lnTo>
                  <a:pt x="132545" y="3068"/>
                </a:lnTo>
                <a:lnTo>
                  <a:pt x="132955" y="3068"/>
                </a:lnTo>
                <a:lnTo>
                  <a:pt x="133261" y="3273"/>
                </a:lnTo>
                <a:lnTo>
                  <a:pt x="133875" y="3068"/>
                </a:lnTo>
                <a:lnTo>
                  <a:pt x="133670" y="3170"/>
                </a:lnTo>
                <a:lnTo>
                  <a:pt x="134080" y="3273"/>
                </a:lnTo>
                <a:lnTo>
                  <a:pt x="132443" y="3580"/>
                </a:lnTo>
                <a:lnTo>
                  <a:pt x="132750" y="3784"/>
                </a:lnTo>
                <a:lnTo>
                  <a:pt x="134080" y="3784"/>
                </a:lnTo>
                <a:lnTo>
                  <a:pt x="132545" y="4091"/>
                </a:lnTo>
                <a:lnTo>
                  <a:pt x="134284" y="4602"/>
                </a:lnTo>
                <a:lnTo>
                  <a:pt x="134386" y="4398"/>
                </a:lnTo>
                <a:lnTo>
                  <a:pt x="134284" y="4295"/>
                </a:lnTo>
                <a:lnTo>
                  <a:pt x="134898" y="3886"/>
                </a:lnTo>
                <a:lnTo>
                  <a:pt x="134898" y="3580"/>
                </a:lnTo>
                <a:lnTo>
                  <a:pt x="135205" y="3477"/>
                </a:lnTo>
                <a:lnTo>
                  <a:pt x="135511" y="3170"/>
                </a:lnTo>
                <a:lnTo>
                  <a:pt x="136432" y="3068"/>
                </a:lnTo>
                <a:lnTo>
                  <a:pt x="135920" y="2864"/>
                </a:lnTo>
                <a:lnTo>
                  <a:pt x="136023" y="2761"/>
                </a:lnTo>
                <a:lnTo>
                  <a:pt x="134795" y="2659"/>
                </a:lnTo>
                <a:lnTo>
                  <a:pt x="134795" y="2455"/>
                </a:lnTo>
                <a:lnTo>
                  <a:pt x="134182" y="2557"/>
                </a:lnTo>
                <a:lnTo>
                  <a:pt x="134386" y="2352"/>
                </a:lnTo>
                <a:lnTo>
                  <a:pt x="133261" y="2250"/>
                </a:lnTo>
                <a:lnTo>
                  <a:pt x="133261" y="2250"/>
                </a:lnTo>
                <a:lnTo>
                  <a:pt x="133568" y="2864"/>
                </a:lnTo>
                <a:lnTo>
                  <a:pt x="133568" y="2864"/>
                </a:lnTo>
                <a:lnTo>
                  <a:pt x="132750" y="2455"/>
                </a:lnTo>
                <a:lnTo>
                  <a:pt x="131318" y="2455"/>
                </a:lnTo>
                <a:lnTo>
                  <a:pt x="131932" y="2250"/>
                </a:lnTo>
                <a:close/>
                <a:moveTo>
                  <a:pt x="66682" y="4398"/>
                </a:moveTo>
                <a:lnTo>
                  <a:pt x="66784" y="4500"/>
                </a:lnTo>
                <a:lnTo>
                  <a:pt x="66477" y="4500"/>
                </a:lnTo>
                <a:lnTo>
                  <a:pt x="67091" y="4705"/>
                </a:lnTo>
                <a:lnTo>
                  <a:pt x="66784" y="4705"/>
                </a:lnTo>
                <a:lnTo>
                  <a:pt x="68232" y="4795"/>
                </a:lnTo>
                <a:lnTo>
                  <a:pt x="68232" y="4795"/>
                </a:lnTo>
                <a:lnTo>
                  <a:pt x="68625" y="4500"/>
                </a:lnTo>
                <a:lnTo>
                  <a:pt x="66682" y="4398"/>
                </a:lnTo>
                <a:close/>
                <a:moveTo>
                  <a:pt x="68232" y="4795"/>
                </a:moveTo>
                <a:lnTo>
                  <a:pt x="68216" y="4807"/>
                </a:lnTo>
                <a:lnTo>
                  <a:pt x="68324" y="4801"/>
                </a:lnTo>
                <a:lnTo>
                  <a:pt x="68324" y="4801"/>
                </a:lnTo>
                <a:lnTo>
                  <a:pt x="68232" y="4795"/>
                </a:lnTo>
                <a:close/>
                <a:moveTo>
                  <a:pt x="71489" y="4500"/>
                </a:moveTo>
                <a:lnTo>
                  <a:pt x="70568" y="4705"/>
                </a:lnTo>
                <a:lnTo>
                  <a:pt x="71080" y="4807"/>
                </a:lnTo>
                <a:lnTo>
                  <a:pt x="71489" y="4500"/>
                </a:lnTo>
                <a:close/>
                <a:moveTo>
                  <a:pt x="81102" y="205"/>
                </a:moveTo>
                <a:lnTo>
                  <a:pt x="81614" y="409"/>
                </a:lnTo>
                <a:lnTo>
                  <a:pt x="80386" y="307"/>
                </a:lnTo>
                <a:lnTo>
                  <a:pt x="80489" y="409"/>
                </a:lnTo>
                <a:lnTo>
                  <a:pt x="79773" y="409"/>
                </a:lnTo>
                <a:lnTo>
                  <a:pt x="79977" y="511"/>
                </a:lnTo>
                <a:lnTo>
                  <a:pt x="79466" y="511"/>
                </a:lnTo>
                <a:lnTo>
                  <a:pt x="80693" y="920"/>
                </a:lnTo>
                <a:lnTo>
                  <a:pt x="80693" y="920"/>
                </a:lnTo>
                <a:lnTo>
                  <a:pt x="79159" y="716"/>
                </a:lnTo>
                <a:lnTo>
                  <a:pt x="77011" y="716"/>
                </a:lnTo>
                <a:lnTo>
                  <a:pt x="77727" y="818"/>
                </a:lnTo>
                <a:lnTo>
                  <a:pt x="73841" y="1023"/>
                </a:lnTo>
                <a:lnTo>
                  <a:pt x="73943" y="1125"/>
                </a:lnTo>
                <a:lnTo>
                  <a:pt x="74864" y="1023"/>
                </a:lnTo>
                <a:lnTo>
                  <a:pt x="74864" y="1023"/>
                </a:lnTo>
                <a:lnTo>
                  <a:pt x="74250" y="1125"/>
                </a:lnTo>
                <a:lnTo>
                  <a:pt x="75989" y="1125"/>
                </a:lnTo>
                <a:lnTo>
                  <a:pt x="74659" y="1227"/>
                </a:lnTo>
                <a:lnTo>
                  <a:pt x="74830" y="1313"/>
                </a:lnTo>
                <a:lnTo>
                  <a:pt x="74830" y="1313"/>
                </a:lnTo>
                <a:lnTo>
                  <a:pt x="77216" y="1227"/>
                </a:lnTo>
                <a:lnTo>
                  <a:pt x="74557" y="1534"/>
                </a:lnTo>
                <a:lnTo>
                  <a:pt x="74557" y="1534"/>
                </a:lnTo>
                <a:lnTo>
                  <a:pt x="78034" y="1330"/>
                </a:lnTo>
                <a:lnTo>
                  <a:pt x="75784" y="1739"/>
                </a:lnTo>
                <a:lnTo>
                  <a:pt x="75784" y="1739"/>
                </a:lnTo>
                <a:lnTo>
                  <a:pt x="78341" y="1636"/>
                </a:lnTo>
                <a:lnTo>
                  <a:pt x="78341" y="1636"/>
                </a:lnTo>
                <a:lnTo>
                  <a:pt x="77830" y="1739"/>
                </a:lnTo>
                <a:lnTo>
                  <a:pt x="81818" y="1125"/>
                </a:lnTo>
                <a:lnTo>
                  <a:pt x="81818" y="1125"/>
                </a:lnTo>
                <a:lnTo>
                  <a:pt x="80386" y="1534"/>
                </a:lnTo>
                <a:lnTo>
                  <a:pt x="81409" y="1534"/>
                </a:lnTo>
                <a:lnTo>
                  <a:pt x="77523" y="1943"/>
                </a:lnTo>
                <a:lnTo>
                  <a:pt x="78648" y="2352"/>
                </a:lnTo>
                <a:lnTo>
                  <a:pt x="78648" y="2352"/>
                </a:lnTo>
                <a:lnTo>
                  <a:pt x="75375" y="2045"/>
                </a:lnTo>
                <a:lnTo>
                  <a:pt x="75375" y="2352"/>
                </a:lnTo>
                <a:lnTo>
                  <a:pt x="76193" y="2761"/>
                </a:lnTo>
                <a:lnTo>
                  <a:pt x="75682" y="2761"/>
                </a:lnTo>
                <a:lnTo>
                  <a:pt x="77216" y="2864"/>
                </a:lnTo>
                <a:lnTo>
                  <a:pt x="75022" y="3201"/>
                </a:lnTo>
                <a:lnTo>
                  <a:pt x="75022" y="3201"/>
                </a:lnTo>
                <a:lnTo>
                  <a:pt x="74761" y="3375"/>
                </a:lnTo>
                <a:lnTo>
                  <a:pt x="75170" y="3477"/>
                </a:lnTo>
                <a:lnTo>
                  <a:pt x="74148" y="3682"/>
                </a:lnTo>
                <a:lnTo>
                  <a:pt x="74045" y="3886"/>
                </a:lnTo>
                <a:lnTo>
                  <a:pt x="75989" y="3580"/>
                </a:lnTo>
                <a:lnTo>
                  <a:pt x="73739" y="3989"/>
                </a:lnTo>
                <a:lnTo>
                  <a:pt x="73432" y="3682"/>
                </a:lnTo>
                <a:lnTo>
                  <a:pt x="72716" y="3682"/>
                </a:lnTo>
                <a:lnTo>
                  <a:pt x="72818" y="4193"/>
                </a:lnTo>
                <a:lnTo>
                  <a:pt x="71489" y="4500"/>
                </a:lnTo>
                <a:lnTo>
                  <a:pt x="71489" y="4500"/>
                </a:lnTo>
                <a:lnTo>
                  <a:pt x="71489" y="4500"/>
                </a:lnTo>
                <a:lnTo>
                  <a:pt x="71284" y="4807"/>
                </a:lnTo>
                <a:lnTo>
                  <a:pt x="71898" y="4705"/>
                </a:lnTo>
                <a:lnTo>
                  <a:pt x="71898" y="4807"/>
                </a:lnTo>
                <a:lnTo>
                  <a:pt x="75784" y="4807"/>
                </a:lnTo>
                <a:lnTo>
                  <a:pt x="75477" y="5011"/>
                </a:lnTo>
                <a:lnTo>
                  <a:pt x="75477" y="5011"/>
                </a:lnTo>
                <a:lnTo>
                  <a:pt x="77318" y="4705"/>
                </a:lnTo>
                <a:lnTo>
                  <a:pt x="77727" y="4398"/>
                </a:lnTo>
                <a:lnTo>
                  <a:pt x="77114" y="4398"/>
                </a:lnTo>
                <a:lnTo>
                  <a:pt x="77216" y="4193"/>
                </a:lnTo>
                <a:lnTo>
                  <a:pt x="75682" y="4091"/>
                </a:lnTo>
                <a:lnTo>
                  <a:pt x="76193" y="4091"/>
                </a:lnTo>
                <a:lnTo>
                  <a:pt x="76091" y="3989"/>
                </a:lnTo>
                <a:lnTo>
                  <a:pt x="78341" y="3886"/>
                </a:lnTo>
                <a:lnTo>
                  <a:pt x="78545" y="3580"/>
                </a:lnTo>
                <a:lnTo>
                  <a:pt x="80489" y="3375"/>
                </a:lnTo>
                <a:lnTo>
                  <a:pt x="79977" y="3170"/>
                </a:lnTo>
                <a:lnTo>
                  <a:pt x="81205" y="3068"/>
                </a:lnTo>
                <a:lnTo>
                  <a:pt x="79159" y="2761"/>
                </a:lnTo>
                <a:lnTo>
                  <a:pt x="81614" y="2659"/>
                </a:lnTo>
                <a:lnTo>
                  <a:pt x="80386" y="2455"/>
                </a:lnTo>
                <a:lnTo>
                  <a:pt x="82534" y="2352"/>
                </a:lnTo>
                <a:lnTo>
                  <a:pt x="81920" y="2250"/>
                </a:lnTo>
                <a:lnTo>
                  <a:pt x="83966" y="2250"/>
                </a:lnTo>
                <a:lnTo>
                  <a:pt x="83864" y="2148"/>
                </a:lnTo>
                <a:lnTo>
                  <a:pt x="84375" y="2045"/>
                </a:lnTo>
                <a:lnTo>
                  <a:pt x="83557" y="2045"/>
                </a:lnTo>
                <a:lnTo>
                  <a:pt x="84682" y="1943"/>
                </a:lnTo>
                <a:lnTo>
                  <a:pt x="84580" y="1739"/>
                </a:lnTo>
                <a:lnTo>
                  <a:pt x="88466" y="1125"/>
                </a:lnTo>
                <a:lnTo>
                  <a:pt x="86216" y="1330"/>
                </a:lnTo>
                <a:lnTo>
                  <a:pt x="90920" y="614"/>
                </a:lnTo>
                <a:lnTo>
                  <a:pt x="89898" y="511"/>
                </a:lnTo>
                <a:lnTo>
                  <a:pt x="90000" y="409"/>
                </a:lnTo>
                <a:lnTo>
                  <a:pt x="89795" y="409"/>
                </a:lnTo>
                <a:lnTo>
                  <a:pt x="89898" y="307"/>
                </a:lnTo>
                <a:lnTo>
                  <a:pt x="89898" y="307"/>
                </a:lnTo>
                <a:lnTo>
                  <a:pt x="87136" y="409"/>
                </a:lnTo>
                <a:lnTo>
                  <a:pt x="88466" y="205"/>
                </a:lnTo>
                <a:lnTo>
                  <a:pt x="84682" y="205"/>
                </a:lnTo>
                <a:lnTo>
                  <a:pt x="84989" y="409"/>
                </a:lnTo>
                <a:lnTo>
                  <a:pt x="82739" y="205"/>
                </a:lnTo>
                <a:lnTo>
                  <a:pt x="83352" y="409"/>
                </a:lnTo>
                <a:lnTo>
                  <a:pt x="83352" y="409"/>
                </a:lnTo>
                <a:lnTo>
                  <a:pt x="81102" y="205"/>
                </a:lnTo>
                <a:close/>
                <a:moveTo>
                  <a:pt x="62898" y="4909"/>
                </a:moveTo>
                <a:lnTo>
                  <a:pt x="63205" y="5011"/>
                </a:lnTo>
                <a:lnTo>
                  <a:pt x="63205" y="4909"/>
                </a:lnTo>
                <a:close/>
                <a:moveTo>
                  <a:pt x="55227" y="3989"/>
                </a:moveTo>
                <a:lnTo>
                  <a:pt x="55330" y="4091"/>
                </a:lnTo>
                <a:lnTo>
                  <a:pt x="50318" y="5011"/>
                </a:lnTo>
                <a:lnTo>
                  <a:pt x="50523" y="5011"/>
                </a:lnTo>
                <a:lnTo>
                  <a:pt x="50318" y="5216"/>
                </a:lnTo>
                <a:lnTo>
                  <a:pt x="50318" y="5216"/>
                </a:lnTo>
                <a:lnTo>
                  <a:pt x="51545" y="5011"/>
                </a:lnTo>
                <a:lnTo>
                  <a:pt x="51443" y="5318"/>
                </a:lnTo>
                <a:lnTo>
                  <a:pt x="54102" y="4500"/>
                </a:lnTo>
                <a:lnTo>
                  <a:pt x="53591" y="4909"/>
                </a:lnTo>
                <a:lnTo>
                  <a:pt x="53591" y="4909"/>
                </a:lnTo>
                <a:lnTo>
                  <a:pt x="56045" y="4091"/>
                </a:lnTo>
                <a:lnTo>
                  <a:pt x="55227" y="3989"/>
                </a:lnTo>
                <a:close/>
                <a:moveTo>
                  <a:pt x="65761" y="4705"/>
                </a:moveTo>
                <a:lnTo>
                  <a:pt x="63818" y="4807"/>
                </a:lnTo>
                <a:lnTo>
                  <a:pt x="64227" y="4909"/>
                </a:lnTo>
                <a:lnTo>
                  <a:pt x="63920" y="4909"/>
                </a:lnTo>
                <a:lnTo>
                  <a:pt x="64330" y="5011"/>
                </a:lnTo>
                <a:lnTo>
                  <a:pt x="64023" y="5216"/>
                </a:lnTo>
                <a:lnTo>
                  <a:pt x="63205" y="5011"/>
                </a:lnTo>
                <a:lnTo>
                  <a:pt x="62898" y="5114"/>
                </a:lnTo>
                <a:lnTo>
                  <a:pt x="63000" y="5114"/>
                </a:lnTo>
                <a:lnTo>
                  <a:pt x="63102" y="5318"/>
                </a:lnTo>
                <a:lnTo>
                  <a:pt x="63102" y="5318"/>
                </a:lnTo>
                <a:lnTo>
                  <a:pt x="62489" y="5216"/>
                </a:lnTo>
                <a:lnTo>
                  <a:pt x="61875" y="5420"/>
                </a:lnTo>
                <a:lnTo>
                  <a:pt x="64125" y="5420"/>
                </a:lnTo>
                <a:lnTo>
                  <a:pt x="62898" y="5625"/>
                </a:lnTo>
                <a:lnTo>
                  <a:pt x="63102" y="5727"/>
                </a:lnTo>
                <a:lnTo>
                  <a:pt x="63000" y="5932"/>
                </a:lnTo>
                <a:lnTo>
                  <a:pt x="63000" y="5932"/>
                </a:lnTo>
                <a:lnTo>
                  <a:pt x="65148" y="5420"/>
                </a:lnTo>
                <a:lnTo>
                  <a:pt x="64943" y="5318"/>
                </a:lnTo>
                <a:lnTo>
                  <a:pt x="65761" y="4705"/>
                </a:lnTo>
                <a:close/>
                <a:moveTo>
                  <a:pt x="209148" y="5011"/>
                </a:moveTo>
                <a:lnTo>
                  <a:pt x="209455" y="5420"/>
                </a:lnTo>
                <a:lnTo>
                  <a:pt x="207102" y="5216"/>
                </a:lnTo>
                <a:lnTo>
                  <a:pt x="207409" y="5318"/>
                </a:lnTo>
                <a:lnTo>
                  <a:pt x="207205" y="5318"/>
                </a:lnTo>
                <a:lnTo>
                  <a:pt x="207716" y="5625"/>
                </a:lnTo>
                <a:lnTo>
                  <a:pt x="207511" y="5625"/>
                </a:lnTo>
                <a:lnTo>
                  <a:pt x="211705" y="5932"/>
                </a:lnTo>
                <a:lnTo>
                  <a:pt x="210170" y="5420"/>
                </a:lnTo>
                <a:lnTo>
                  <a:pt x="210170" y="5420"/>
                </a:lnTo>
                <a:lnTo>
                  <a:pt x="212420" y="5727"/>
                </a:lnTo>
                <a:lnTo>
                  <a:pt x="212318" y="5523"/>
                </a:lnTo>
                <a:lnTo>
                  <a:pt x="209148" y="5011"/>
                </a:lnTo>
                <a:close/>
                <a:moveTo>
                  <a:pt x="65148" y="5932"/>
                </a:moveTo>
                <a:lnTo>
                  <a:pt x="65966" y="6239"/>
                </a:lnTo>
                <a:lnTo>
                  <a:pt x="66989" y="5932"/>
                </a:lnTo>
                <a:close/>
                <a:moveTo>
                  <a:pt x="59523" y="4500"/>
                </a:moveTo>
                <a:lnTo>
                  <a:pt x="58193" y="4807"/>
                </a:lnTo>
                <a:lnTo>
                  <a:pt x="58295" y="5011"/>
                </a:lnTo>
                <a:lnTo>
                  <a:pt x="57886" y="5216"/>
                </a:lnTo>
                <a:lnTo>
                  <a:pt x="58193" y="5420"/>
                </a:lnTo>
                <a:lnTo>
                  <a:pt x="56455" y="5216"/>
                </a:lnTo>
                <a:lnTo>
                  <a:pt x="56659" y="5216"/>
                </a:lnTo>
                <a:lnTo>
                  <a:pt x="55739" y="4909"/>
                </a:lnTo>
                <a:lnTo>
                  <a:pt x="55841" y="4807"/>
                </a:lnTo>
                <a:lnTo>
                  <a:pt x="54716" y="4909"/>
                </a:lnTo>
                <a:lnTo>
                  <a:pt x="55227" y="5011"/>
                </a:lnTo>
                <a:lnTo>
                  <a:pt x="53795" y="5216"/>
                </a:lnTo>
                <a:lnTo>
                  <a:pt x="54818" y="5216"/>
                </a:lnTo>
                <a:lnTo>
                  <a:pt x="53182" y="5420"/>
                </a:lnTo>
                <a:lnTo>
                  <a:pt x="54511" y="5318"/>
                </a:lnTo>
                <a:lnTo>
                  <a:pt x="52466" y="5727"/>
                </a:lnTo>
                <a:lnTo>
                  <a:pt x="53386" y="5932"/>
                </a:lnTo>
                <a:lnTo>
                  <a:pt x="53693" y="5830"/>
                </a:lnTo>
                <a:lnTo>
                  <a:pt x="53898" y="5932"/>
                </a:lnTo>
                <a:lnTo>
                  <a:pt x="54307" y="5830"/>
                </a:lnTo>
                <a:lnTo>
                  <a:pt x="54409" y="5727"/>
                </a:lnTo>
                <a:lnTo>
                  <a:pt x="55227" y="5625"/>
                </a:lnTo>
                <a:lnTo>
                  <a:pt x="54614" y="5830"/>
                </a:lnTo>
                <a:lnTo>
                  <a:pt x="56455" y="5727"/>
                </a:lnTo>
                <a:lnTo>
                  <a:pt x="56455" y="5727"/>
                </a:lnTo>
                <a:lnTo>
                  <a:pt x="54102" y="6136"/>
                </a:lnTo>
                <a:lnTo>
                  <a:pt x="54102" y="6341"/>
                </a:lnTo>
                <a:lnTo>
                  <a:pt x="57784" y="5932"/>
                </a:lnTo>
                <a:lnTo>
                  <a:pt x="57682" y="5932"/>
                </a:lnTo>
                <a:lnTo>
                  <a:pt x="59625" y="5727"/>
                </a:lnTo>
                <a:lnTo>
                  <a:pt x="60443" y="5114"/>
                </a:lnTo>
                <a:lnTo>
                  <a:pt x="58909" y="5318"/>
                </a:lnTo>
                <a:lnTo>
                  <a:pt x="59216" y="5114"/>
                </a:lnTo>
                <a:lnTo>
                  <a:pt x="58909" y="5114"/>
                </a:lnTo>
                <a:lnTo>
                  <a:pt x="59523" y="4500"/>
                </a:lnTo>
                <a:close/>
                <a:moveTo>
                  <a:pt x="70057" y="4705"/>
                </a:moveTo>
                <a:lnTo>
                  <a:pt x="68324" y="4801"/>
                </a:lnTo>
                <a:lnTo>
                  <a:pt x="68324" y="4801"/>
                </a:lnTo>
                <a:lnTo>
                  <a:pt x="68420" y="4807"/>
                </a:lnTo>
                <a:lnTo>
                  <a:pt x="68420" y="5318"/>
                </a:lnTo>
                <a:lnTo>
                  <a:pt x="67909" y="5625"/>
                </a:lnTo>
                <a:lnTo>
                  <a:pt x="67807" y="5830"/>
                </a:lnTo>
                <a:lnTo>
                  <a:pt x="68420" y="6034"/>
                </a:lnTo>
                <a:lnTo>
                  <a:pt x="68318" y="6136"/>
                </a:lnTo>
                <a:lnTo>
                  <a:pt x="69955" y="6136"/>
                </a:lnTo>
                <a:lnTo>
                  <a:pt x="69648" y="6341"/>
                </a:lnTo>
                <a:lnTo>
                  <a:pt x="75580" y="6034"/>
                </a:lnTo>
                <a:lnTo>
                  <a:pt x="75068" y="5932"/>
                </a:lnTo>
                <a:lnTo>
                  <a:pt x="75580" y="5523"/>
                </a:lnTo>
                <a:lnTo>
                  <a:pt x="74966" y="5420"/>
                </a:lnTo>
                <a:lnTo>
                  <a:pt x="75068" y="5318"/>
                </a:lnTo>
                <a:lnTo>
                  <a:pt x="71898" y="5523"/>
                </a:lnTo>
                <a:lnTo>
                  <a:pt x="72000" y="5625"/>
                </a:lnTo>
                <a:lnTo>
                  <a:pt x="70261" y="5420"/>
                </a:lnTo>
                <a:lnTo>
                  <a:pt x="70159" y="5523"/>
                </a:lnTo>
                <a:lnTo>
                  <a:pt x="69750" y="5523"/>
                </a:lnTo>
                <a:lnTo>
                  <a:pt x="70261" y="5318"/>
                </a:lnTo>
                <a:lnTo>
                  <a:pt x="69239" y="4909"/>
                </a:lnTo>
                <a:lnTo>
                  <a:pt x="70568" y="4909"/>
                </a:lnTo>
                <a:lnTo>
                  <a:pt x="69443" y="4807"/>
                </a:lnTo>
                <a:lnTo>
                  <a:pt x="70057" y="4705"/>
                </a:lnTo>
                <a:close/>
                <a:moveTo>
                  <a:pt x="165273" y="4705"/>
                </a:moveTo>
                <a:lnTo>
                  <a:pt x="160773" y="4909"/>
                </a:lnTo>
                <a:lnTo>
                  <a:pt x="160875" y="5011"/>
                </a:lnTo>
                <a:lnTo>
                  <a:pt x="160364" y="5114"/>
                </a:lnTo>
                <a:lnTo>
                  <a:pt x="159341" y="5420"/>
                </a:lnTo>
                <a:lnTo>
                  <a:pt x="158727" y="5625"/>
                </a:lnTo>
                <a:lnTo>
                  <a:pt x="158830" y="5727"/>
                </a:lnTo>
                <a:lnTo>
                  <a:pt x="158216" y="5830"/>
                </a:lnTo>
                <a:lnTo>
                  <a:pt x="158727" y="5932"/>
                </a:lnTo>
                <a:lnTo>
                  <a:pt x="158318" y="6239"/>
                </a:lnTo>
                <a:lnTo>
                  <a:pt x="158727" y="6341"/>
                </a:lnTo>
                <a:lnTo>
                  <a:pt x="158318" y="6443"/>
                </a:lnTo>
                <a:lnTo>
                  <a:pt x="158114" y="6648"/>
                </a:lnTo>
                <a:lnTo>
                  <a:pt x="157602" y="6955"/>
                </a:lnTo>
                <a:lnTo>
                  <a:pt x="158114" y="7261"/>
                </a:lnTo>
                <a:lnTo>
                  <a:pt x="160057" y="7057"/>
                </a:lnTo>
                <a:lnTo>
                  <a:pt x="159750" y="6852"/>
                </a:lnTo>
                <a:lnTo>
                  <a:pt x="160159" y="6341"/>
                </a:lnTo>
                <a:lnTo>
                  <a:pt x="160875" y="6239"/>
                </a:lnTo>
                <a:lnTo>
                  <a:pt x="160875" y="6136"/>
                </a:lnTo>
                <a:lnTo>
                  <a:pt x="161182" y="6034"/>
                </a:lnTo>
                <a:lnTo>
                  <a:pt x="160977" y="5932"/>
                </a:lnTo>
                <a:lnTo>
                  <a:pt x="165273" y="4705"/>
                </a:lnTo>
                <a:close/>
                <a:moveTo>
                  <a:pt x="212114" y="6852"/>
                </a:moveTo>
                <a:lnTo>
                  <a:pt x="211500" y="7261"/>
                </a:lnTo>
                <a:lnTo>
                  <a:pt x="214057" y="7364"/>
                </a:lnTo>
                <a:lnTo>
                  <a:pt x="212114" y="6852"/>
                </a:lnTo>
                <a:close/>
                <a:moveTo>
                  <a:pt x="177955" y="7159"/>
                </a:moveTo>
                <a:lnTo>
                  <a:pt x="178568" y="7466"/>
                </a:lnTo>
                <a:lnTo>
                  <a:pt x="177852" y="7261"/>
                </a:lnTo>
                <a:lnTo>
                  <a:pt x="177955" y="7159"/>
                </a:lnTo>
                <a:close/>
                <a:moveTo>
                  <a:pt x="58602" y="6955"/>
                </a:moveTo>
                <a:lnTo>
                  <a:pt x="57375" y="7159"/>
                </a:lnTo>
                <a:lnTo>
                  <a:pt x="57784" y="7568"/>
                </a:lnTo>
                <a:lnTo>
                  <a:pt x="58602" y="7261"/>
                </a:lnTo>
                <a:lnTo>
                  <a:pt x="58602" y="6955"/>
                </a:lnTo>
                <a:close/>
                <a:moveTo>
                  <a:pt x="108307" y="7568"/>
                </a:moveTo>
                <a:lnTo>
                  <a:pt x="108211" y="7587"/>
                </a:lnTo>
                <a:lnTo>
                  <a:pt x="108211" y="7587"/>
                </a:lnTo>
                <a:lnTo>
                  <a:pt x="108381" y="7603"/>
                </a:lnTo>
                <a:lnTo>
                  <a:pt x="108381" y="7603"/>
                </a:lnTo>
                <a:lnTo>
                  <a:pt x="108307" y="7568"/>
                </a:lnTo>
                <a:close/>
                <a:moveTo>
                  <a:pt x="73636" y="7159"/>
                </a:moveTo>
                <a:lnTo>
                  <a:pt x="74659" y="7670"/>
                </a:lnTo>
                <a:lnTo>
                  <a:pt x="76193" y="7670"/>
                </a:lnTo>
                <a:lnTo>
                  <a:pt x="76193" y="7466"/>
                </a:lnTo>
                <a:lnTo>
                  <a:pt x="75989" y="7261"/>
                </a:lnTo>
                <a:lnTo>
                  <a:pt x="73636" y="7159"/>
                </a:lnTo>
                <a:close/>
                <a:moveTo>
                  <a:pt x="108381" y="7603"/>
                </a:moveTo>
                <a:lnTo>
                  <a:pt x="109841" y="8284"/>
                </a:lnTo>
                <a:lnTo>
                  <a:pt x="110250" y="7773"/>
                </a:lnTo>
                <a:lnTo>
                  <a:pt x="108381" y="7603"/>
                </a:lnTo>
                <a:close/>
                <a:moveTo>
                  <a:pt x="68011" y="6852"/>
                </a:moveTo>
                <a:lnTo>
                  <a:pt x="64227" y="7364"/>
                </a:lnTo>
                <a:lnTo>
                  <a:pt x="63511" y="8386"/>
                </a:lnTo>
                <a:lnTo>
                  <a:pt x="63511" y="8386"/>
                </a:lnTo>
                <a:lnTo>
                  <a:pt x="64534" y="8182"/>
                </a:lnTo>
                <a:lnTo>
                  <a:pt x="64739" y="7773"/>
                </a:lnTo>
                <a:lnTo>
                  <a:pt x="65352" y="7773"/>
                </a:lnTo>
                <a:lnTo>
                  <a:pt x="68011" y="6852"/>
                </a:lnTo>
                <a:close/>
                <a:moveTo>
                  <a:pt x="216716" y="8182"/>
                </a:moveTo>
                <a:lnTo>
                  <a:pt x="217227" y="8489"/>
                </a:lnTo>
                <a:lnTo>
                  <a:pt x="217330" y="8182"/>
                </a:lnTo>
                <a:close/>
                <a:moveTo>
                  <a:pt x="62080" y="6852"/>
                </a:moveTo>
                <a:lnTo>
                  <a:pt x="60852" y="7159"/>
                </a:lnTo>
                <a:lnTo>
                  <a:pt x="61568" y="7364"/>
                </a:lnTo>
                <a:lnTo>
                  <a:pt x="61057" y="7466"/>
                </a:lnTo>
                <a:lnTo>
                  <a:pt x="61057" y="7568"/>
                </a:lnTo>
                <a:lnTo>
                  <a:pt x="60341" y="7773"/>
                </a:lnTo>
                <a:lnTo>
                  <a:pt x="60034" y="7466"/>
                </a:lnTo>
                <a:lnTo>
                  <a:pt x="59420" y="7773"/>
                </a:lnTo>
                <a:lnTo>
                  <a:pt x="59727" y="8182"/>
                </a:lnTo>
                <a:lnTo>
                  <a:pt x="60136" y="8284"/>
                </a:lnTo>
                <a:lnTo>
                  <a:pt x="60443" y="8898"/>
                </a:lnTo>
                <a:lnTo>
                  <a:pt x="61159" y="8898"/>
                </a:lnTo>
                <a:lnTo>
                  <a:pt x="61364" y="8489"/>
                </a:lnTo>
                <a:lnTo>
                  <a:pt x="62182" y="8591"/>
                </a:lnTo>
                <a:lnTo>
                  <a:pt x="63205" y="7773"/>
                </a:lnTo>
                <a:lnTo>
                  <a:pt x="62795" y="7875"/>
                </a:lnTo>
                <a:lnTo>
                  <a:pt x="62795" y="7670"/>
                </a:lnTo>
                <a:lnTo>
                  <a:pt x="62898" y="7670"/>
                </a:lnTo>
                <a:lnTo>
                  <a:pt x="62182" y="7568"/>
                </a:lnTo>
                <a:lnTo>
                  <a:pt x="63409" y="7261"/>
                </a:lnTo>
                <a:lnTo>
                  <a:pt x="63205" y="7159"/>
                </a:lnTo>
                <a:lnTo>
                  <a:pt x="63511" y="6852"/>
                </a:lnTo>
                <a:close/>
                <a:moveTo>
                  <a:pt x="47250" y="6443"/>
                </a:moveTo>
                <a:lnTo>
                  <a:pt x="47148" y="6852"/>
                </a:lnTo>
                <a:lnTo>
                  <a:pt x="43977" y="8386"/>
                </a:lnTo>
                <a:lnTo>
                  <a:pt x="44284" y="8386"/>
                </a:lnTo>
                <a:lnTo>
                  <a:pt x="44898" y="8693"/>
                </a:lnTo>
                <a:lnTo>
                  <a:pt x="44795" y="9102"/>
                </a:lnTo>
                <a:lnTo>
                  <a:pt x="44795" y="9102"/>
                </a:lnTo>
                <a:lnTo>
                  <a:pt x="51955" y="7159"/>
                </a:lnTo>
                <a:lnTo>
                  <a:pt x="51545" y="6545"/>
                </a:lnTo>
                <a:lnTo>
                  <a:pt x="50318" y="6750"/>
                </a:lnTo>
                <a:lnTo>
                  <a:pt x="50420" y="6545"/>
                </a:lnTo>
                <a:lnTo>
                  <a:pt x="50011" y="6648"/>
                </a:lnTo>
                <a:lnTo>
                  <a:pt x="50216" y="6545"/>
                </a:lnTo>
                <a:lnTo>
                  <a:pt x="47250" y="6443"/>
                </a:lnTo>
                <a:close/>
                <a:moveTo>
                  <a:pt x="158625" y="7261"/>
                </a:moveTo>
                <a:lnTo>
                  <a:pt x="157602" y="7875"/>
                </a:lnTo>
                <a:lnTo>
                  <a:pt x="157500" y="8182"/>
                </a:lnTo>
                <a:lnTo>
                  <a:pt x="156989" y="8284"/>
                </a:lnTo>
                <a:lnTo>
                  <a:pt x="159034" y="9102"/>
                </a:lnTo>
                <a:lnTo>
                  <a:pt x="158830" y="9102"/>
                </a:lnTo>
                <a:lnTo>
                  <a:pt x="158830" y="9205"/>
                </a:lnTo>
                <a:lnTo>
                  <a:pt x="158727" y="9205"/>
                </a:lnTo>
                <a:lnTo>
                  <a:pt x="158727" y="9307"/>
                </a:lnTo>
                <a:lnTo>
                  <a:pt x="158625" y="9307"/>
                </a:lnTo>
                <a:lnTo>
                  <a:pt x="160773" y="9614"/>
                </a:lnTo>
                <a:lnTo>
                  <a:pt x="160773" y="9614"/>
                </a:lnTo>
                <a:lnTo>
                  <a:pt x="160568" y="9511"/>
                </a:lnTo>
                <a:lnTo>
                  <a:pt x="161489" y="9511"/>
                </a:lnTo>
                <a:lnTo>
                  <a:pt x="159239" y="8080"/>
                </a:lnTo>
                <a:lnTo>
                  <a:pt x="159341" y="7773"/>
                </a:lnTo>
                <a:lnTo>
                  <a:pt x="159545" y="7670"/>
                </a:lnTo>
                <a:lnTo>
                  <a:pt x="159545" y="7466"/>
                </a:lnTo>
                <a:lnTo>
                  <a:pt x="158625" y="7261"/>
                </a:lnTo>
                <a:close/>
                <a:moveTo>
                  <a:pt x="18920" y="9818"/>
                </a:moveTo>
                <a:lnTo>
                  <a:pt x="18511" y="9920"/>
                </a:lnTo>
                <a:lnTo>
                  <a:pt x="18511" y="9920"/>
                </a:lnTo>
                <a:lnTo>
                  <a:pt x="18637" y="9901"/>
                </a:lnTo>
                <a:lnTo>
                  <a:pt x="18637" y="9901"/>
                </a:lnTo>
                <a:lnTo>
                  <a:pt x="18920" y="9818"/>
                </a:lnTo>
                <a:close/>
                <a:moveTo>
                  <a:pt x="137352" y="10125"/>
                </a:moveTo>
                <a:lnTo>
                  <a:pt x="137352" y="10125"/>
                </a:lnTo>
                <a:lnTo>
                  <a:pt x="137352" y="10125"/>
                </a:lnTo>
                <a:close/>
                <a:moveTo>
                  <a:pt x="88977" y="9818"/>
                </a:moveTo>
                <a:lnTo>
                  <a:pt x="88670" y="10125"/>
                </a:lnTo>
                <a:lnTo>
                  <a:pt x="88466" y="10125"/>
                </a:lnTo>
                <a:lnTo>
                  <a:pt x="88364" y="10432"/>
                </a:lnTo>
                <a:lnTo>
                  <a:pt x="88875" y="10534"/>
                </a:lnTo>
                <a:lnTo>
                  <a:pt x="88568" y="10636"/>
                </a:lnTo>
                <a:lnTo>
                  <a:pt x="89489" y="10636"/>
                </a:lnTo>
                <a:lnTo>
                  <a:pt x="90000" y="10227"/>
                </a:lnTo>
                <a:lnTo>
                  <a:pt x="88977" y="9818"/>
                </a:lnTo>
                <a:close/>
                <a:moveTo>
                  <a:pt x="52466" y="7261"/>
                </a:moveTo>
                <a:lnTo>
                  <a:pt x="48170" y="8591"/>
                </a:lnTo>
                <a:lnTo>
                  <a:pt x="48784" y="8693"/>
                </a:lnTo>
                <a:lnTo>
                  <a:pt x="48375" y="8898"/>
                </a:lnTo>
                <a:lnTo>
                  <a:pt x="50216" y="8795"/>
                </a:lnTo>
                <a:lnTo>
                  <a:pt x="50216" y="8795"/>
                </a:lnTo>
                <a:lnTo>
                  <a:pt x="49705" y="8898"/>
                </a:lnTo>
                <a:lnTo>
                  <a:pt x="49807" y="8898"/>
                </a:lnTo>
                <a:lnTo>
                  <a:pt x="47761" y="9307"/>
                </a:lnTo>
                <a:lnTo>
                  <a:pt x="51545" y="9818"/>
                </a:lnTo>
                <a:lnTo>
                  <a:pt x="48273" y="9920"/>
                </a:lnTo>
                <a:lnTo>
                  <a:pt x="47557" y="10534"/>
                </a:lnTo>
                <a:lnTo>
                  <a:pt x="49193" y="10739"/>
                </a:lnTo>
                <a:lnTo>
                  <a:pt x="48989" y="11352"/>
                </a:lnTo>
                <a:lnTo>
                  <a:pt x="54102" y="10534"/>
                </a:lnTo>
                <a:lnTo>
                  <a:pt x="54102" y="10739"/>
                </a:lnTo>
                <a:lnTo>
                  <a:pt x="54818" y="10841"/>
                </a:lnTo>
                <a:lnTo>
                  <a:pt x="54614" y="10943"/>
                </a:lnTo>
                <a:lnTo>
                  <a:pt x="56148" y="11045"/>
                </a:lnTo>
                <a:lnTo>
                  <a:pt x="57170" y="10534"/>
                </a:lnTo>
                <a:lnTo>
                  <a:pt x="56250" y="10739"/>
                </a:lnTo>
                <a:lnTo>
                  <a:pt x="56455" y="10534"/>
                </a:lnTo>
                <a:lnTo>
                  <a:pt x="56352" y="10432"/>
                </a:lnTo>
                <a:lnTo>
                  <a:pt x="58295" y="10023"/>
                </a:lnTo>
                <a:lnTo>
                  <a:pt x="57989" y="9920"/>
                </a:lnTo>
                <a:lnTo>
                  <a:pt x="57989" y="9818"/>
                </a:lnTo>
                <a:lnTo>
                  <a:pt x="56864" y="9409"/>
                </a:lnTo>
                <a:lnTo>
                  <a:pt x="57682" y="7670"/>
                </a:lnTo>
                <a:lnTo>
                  <a:pt x="56455" y="7364"/>
                </a:lnTo>
                <a:lnTo>
                  <a:pt x="55739" y="8489"/>
                </a:lnTo>
                <a:lnTo>
                  <a:pt x="55023" y="8693"/>
                </a:lnTo>
                <a:lnTo>
                  <a:pt x="55023" y="8693"/>
                </a:lnTo>
                <a:lnTo>
                  <a:pt x="55227" y="7875"/>
                </a:lnTo>
                <a:lnTo>
                  <a:pt x="54614" y="7773"/>
                </a:lnTo>
                <a:lnTo>
                  <a:pt x="53591" y="8080"/>
                </a:lnTo>
                <a:lnTo>
                  <a:pt x="53693" y="7977"/>
                </a:lnTo>
                <a:lnTo>
                  <a:pt x="53182" y="8080"/>
                </a:lnTo>
                <a:lnTo>
                  <a:pt x="53182" y="8080"/>
                </a:lnTo>
                <a:lnTo>
                  <a:pt x="53898" y="7773"/>
                </a:lnTo>
                <a:lnTo>
                  <a:pt x="51750" y="7875"/>
                </a:lnTo>
                <a:lnTo>
                  <a:pt x="52466" y="7261"/>
                </a:lnTo>
                <a:close/>
                <a:moveTo>
                  <a:pt x="60341" y="10330"/>
                </a:moveTo>
                <a:lnTo>
                  <a:pt x="58602" y="10841"/>
                </a:lnTo>
                <a:lnTo>
                  <a:pt x="59114" y="11148"/>
                </a:lnTo>
                <a:lnTo>
                  <a:pt x="60136" y="11352"/>
                </a:lnTo>
                <a:lnTo>
                  <a:pt x="61159" y="11045"/>
                </a:lnTo>
                <a:lnTo>
                  <a:pt x="60239" y="10432"/>
                </a:lnTo>
                <a:lnTo>
                  <a:pt x="60341" y="10330"/>
                </a:lnTo>
                <a:close/>
                <a:moveTo>
                  <a:pt x="175193" y="11250"/>
                </a:moveTo>
                <a:lnTo>
                  <a:pt x="176114" y="11557"/>
                </a:lnTo>
                <a:lnTo>
                  <a:pt x="176114" y="12068"/>
                </a:lnTo>
                <a:lnTo>
                  <a:pt x="177136" y="12170"/>
                </a:lnTo>
                <a:lnTo>
                  <a:pt x="177136" y="12170"/>
                </a:lnTo>
                <a:lnTo>
                  <a:pt x="176011" y="12068"/>
                </a:lnTo>
                <a:lnTo>
                  <a:pt x="175193" y="11250"/>
                </a:lnTo>
                <a:close/>
                <a:moveTo>
                  <a:pt x="73023" y="11557"/>
                </a:moveTo>
                <a:lnTo>
                  <a:pt x="72307" y="12375"/>
                </a:lnTo>
                <a:lnTo>
                  <a:pt x="73432" y="12375"/>
                </a:lnTo>
                <a:lnTo>
                  <a:pt x="74148" y="11659"/>
                </a:lnTo>
                <a:lnTo>
                  <a:pt x="73023" y="11557"/>
                </a:lnTo>
                <a:close/>
                <a:moveTo>
                  <a:pt x="108409" y="13295"/>
                </a:moveTo>
                <a:lnTo>
                  <a:pt x="108716" y="13398"/>
                </a:lnTo>
                <a:lnTo>
                  <a:pt x="108818" y="13398"/>
                </a:lnTo>
                <a:lnTo>
                  <a:pt x="108409" y="13295"/>
                </a:lnTo>
                <a:close/>
                <a:moveTo>
                  <a:pt x="9205" y="13807"/>
                </a:moveTo>
                <a:lnTo>
                  <a:pt x="9102" y="13909"/>
                </a:lnTo>
                <a:lnTo>
                  <a:pt x="9205" y="13909"/>
                </a:lnTo>
                <a:lnTo>
                  <a:pt x="9205" y="13807"/>
                </a:lnTo>
                <a:close/>
                <a:moveTo>
                  <a:pt x="5420" y="11045"/>
                </a:moveTo>
                <a:lnTo>
                  <a:pt x="0" y="14420"/>
                </a:lnTo>
                <a:lnTo>
                  <a:pt x="511" y="14318"/>
                </a:lnTo>
                <a:lnTo>
                  <a:pt x="1227" y="13909"/>
                </a:lnTo>
                <a:lnTo>
                  <a:pt x="1227" y="13705"/>
                </a:lnTo>
                <a:lnTo>
                  <a:pt x="1739" y="13398"/>
                </a:lnTo>
                <a:lnTo>
                  <a:pt x="1636" y="13500"/>
                </a:lnTo>
                <a:lnTo>
                  <a:pt x="2352" y="13295"/>
                </a:lnTo>
                <a:lnTo>
                  <a:pt x="2148" y="13398"/>
                </a:lnTo>
                <a:lnTo>
                  <a:pt x="2761" y="13193"/>
                </a:lnTo>
                <a:lnTo>
                  <a:pt x="2761" y="13193"/>
                </a:lnTo>
                <a:lnTo>
                  <a:pt x="1636" y="14011"/>
                </a:lnTo>
                <a:lnTo>
                  <a:pt x="3273" y="14114"/>
                </a:lnTo>
                <a:lnTo>
                  <a:pt x="3068" y="14625"/>
                </a:lnTo>
                <a:lnTo>
                  <a:pt x="3375" y="15034"/>
                </a:lnTo>
                <a:lnTo>
                  <a:pt x="3989" y="14932"/>
                </a:lnTo>
                <a:lnTo>
                  <a:pt x="3682" y="15136"/>
                </a:lnTo>
                <a:lnTo>
                  <a:pt x="4295" y="14932"/>
                </a:lnTo>
                <a:lnTo>
                  <a:pt x="4193" y="15034"/>
                </a:lnTo>
                <a:lnTo>
                  <a:pt x="4193" y="15034"/>
                </a:lnTo>
                <a:lnTo>
                  <a:pt x="4602" y="14727"/>
                </a:lnTo>
                <a:lnTo>
                  <a:pt x="4500" y="14625"/>
                </a:lnTo>
                <a:lnTo>
                  <a:pt x="5523" y="14318"/>
                </a:lnTo>
                <a:lnTo>
                  <a:pt x="5318" y="14318"/>
                </a:lnTo>
                <a:lnTo>
                  <a:pt x="5830" y="14114"/>
                </a:lnTo>
                <a:lnTo>
                  <a:pt x="5727" y="14114"/>
                </a:lnTo>
                <a:lnTo>
                  <a:pt x="5727" y="13909"/>
                </a:lnTo>
                <a:lnTo>
                  <a:pt x="6136" y="14011"/>
                </a:lnTo>
                <a:lnTo>
                  <a:pt x="6750" y="14011"/>
                </a:lnTo>
                <a:lnTo>
                  <a:pt x="6852" y="13807"/>
                </a:lnTo>
                <a:lnTo>
                  <a:pt x="7159" y="13909"/>
                </a:lnTo>
                <a:lnTo>
                  <a:pt x="8386" y="13500"/>
                </a:lnTo>
                <a:lnTo>
                  <a:pt x="8080" y="13398"/>
                </a:lnTo>
                <a:lnTo>
                  <a:pt x="7977" y="13398"/>
                </a:lnTo>
                <a:lnTo>
                  <a:pt x="8080" y="13193"/>
                </a:lnTo>
                <a:lnTo>
                  <a:pt x="8080" y="12886"/>
                </a:lnTo>
                <a:lnTo>
                  <a:pt x="7364" y="12682"/>
                </a:lnTo>
                <a:lnTo>
                  <a:pt x="7364" y="12682"/>
                </a:lnTo>
                <a:lnTo>
                  <a:pt x="7568" y="12784"/>
                </a:lnTo>
                <a:lnTo>
                  <a:pt x="6852" y="12886"/>
                </a:lnTo>
                <a:lnTo>
                  <a:pt x="7261" y="12682"/>
                </a:lnTo>
                <a:lnTo>
                  <a:pt x="6341" y="12682"/>
                </a:lnTo>
                <a:lnTo>
                  <a:pt x="6034" y="12989"/>
                </a:lnTo>
                <a:lnTo>
                  <a:pt x="6034" y="13193"/>
                </a:lnTo>
                <a:lnTo>
                  <a:pt x="5625" y="13398"/>
                </a:lnTo>
                <a:lnTo>
                  <a:pt x="5625" y="13398"/>
                </a:lnTo>
                <a:lnTo>
                  <a:pt x="5932" y="13193"/>
                </a:lnTo>
                <a:lnTo>
                  <a:pt x="5523" y="13295"/>
                </a:lnTo>
                <a:lnTo>
                  <a:pt x="5523" y="13091"/>
                </a:lnTo>
                <a:lnTo>
                  <a:pt x="6545" y="12375"/>
                </a:lnTo>
                <a:lnTo>
                  <a:pt x="6136" y="12375"/>
                </a:lnTo>
                <a:lnTo>
                  <a:pt x="6648" y="12068"/>
                </a:lnTo>
                <a:lnTo>
                  <a:pt x="5830" y="11659"/>
                </a:lnTo>
                <a:lnTo>
                  <a:pt x="5932" y="11557"/>
                </a:lnTo>
                <a:lnTo>
                  <a:pt x="5727" y="11352"/>
                </a:lnTo>
                <a:lnTo>
                  <a:pt x="5523" y="11557"/>
                </a:lnTo>
                <a:lnTo>
                  <a:pt x="5523" y="11352"/>
                </a:lnTo>
                <a:lnTo>
                  <a:pt x="5625" y="11250"/>
                </a:lnTo>
                <a:lnTo>
                  <a:pt x="5420" y="11045"/>
                </a:lnTo>
                <a:close/>
                <a:moveTo>
                  <a:pt x="113011" y="13193"/>
                </a:moveTo>
                <a:lnTo>
                  <a:pt x="112807" y="13398"/>
                </a:lnTo>
                <a:lnTo>
                  <a:pt x="112500" y="13398"/>
                </a:lnTo>
                <a:lnTo>
                  <a:pt x="112193" y="13602"/>
                </a:lnTo>
                <a:lnTo>
                  <a:pt x="111682" y="13500"/>
                </a:lnTo>
                <a:lnTo>
                  <a:pt x="111682" y="13500"/>
                </a:lnTo>
                <a:lnTo>
                  <a:pt x="111784" y="13807"/>
                </a:lnTo>
                <a:lnTo>
                  <a:pt x="111170" y="13500"/>
                </a:lnTo>
                <a:lnTo>
                  <a:pt x="110864" y="13500"/>
                </a:lnTo>
                <a:lnTo>
                  <a:pt x="110864" y="13807"/>
                </a:lnTo>
                <a:lnTo>
                  <a:pt x="110250" y="13602"/>
                </a:lnTo>
                <a:lnTo>
                  <a:pt x="110148" y="14011"/>
                </a:lnTo>
                <a:lnTo>
                  <a:pt x="109739" y="14011"/>
                </a:lnTo>
                <a:lnTo>
                  <a:pt x="109636" y="14216"/>
                </a:lnTo>
                <a:lnTo>
                  <a:pt x="109432" y="14114"/>
                </a:lnTo>
                <a:lnTo>
                  <a:pt x="109534" y="14011"/>
                </a:lnTo>
                <a:lnTo>
                  <a:pt x="109330" y="13807"/>
                </a:lnTo>
                <a:lnTo>
                  <a:pt x="109534" y="13602"/>
                </a:lnTo>
                <a:lnTo>
                  <a:pt x="108716" y="13398"/>
                </a:lnTo>
                <a:lnTo>
                  <a:pt x="108511" y="13398"/>
                </a:lnTo>
                <a:lnTo>
                  <a:pt x="108716" y="13705"/>
                </a:lnTo>
                <a:lnTo>
                  <a:pt x="108102" y="13500"/>
                </a:lnTo>
                <a:lnTo>
                  <a:pt x="108102" y="13500"/>
                </a:lnTo>
                <a:lnTo>
                  <a:pt x="108205" y="13602"/>
                </a:lnTo>
                <a:lnTo>
                  <a:pt x="108102" y="13705"/>
                </a:lnTo>
                <a:lnTo>
                  <a:pt x="107898" y="13705"/>
                </a:lnTo>
                <a:lnTo>
                  <a:pt x="108205" y="13807"/>
                </a:lnTo>
                <a:lnTo>
                  <a:pt x="107693" y="13807"/>
                </a:lnTo>
                <a:lnTo>
                  <a:pt x="107795" y="14011"/>
                </a:lnTo>
                <a:lnTo>
                  <a:pt x="107386" y="14011"/>
                </a:lnTo>
                <a:lnTo>
                  <a:pt x="109125" y="14114"/>
                </a:lnTo>
                <a:lnTo>
                  <a:pt x="108614" y="14318"/>
                </a:lnTo>
                <a:lnTo>
                  <a:pt x="109125" y="14318"/>
                </a:lnTo>
                <a:lnTo>
                  <a:pt x="109125" y="14420"/>
                </a:lnTo>
                <a:lnTo>
                  <a:pt x="107898" y="14523"/>
                </a:lnTo>
                <a:lnTo>
                  <a:pt x="107795" y="14727"/>
                </a:lnTo>
                <a:lnTo>
                  <a:pt x="109227" y="14830"/>
                </a:lnTo>
                <a:lnTo>
                  <a:pt x="108818" y="15136"/>
                </a:lnTo>
                <a:lnTo>
                  <a:pt x="109227" y="15034"/>
                </a:lnTo>
                <a:lnTo>
                  <a:pt x="108307" y="15341"/>
                </a:lnTo>
                <a:lnTo>
                  <a:pt x="108716" y="15545"/>
                </a:lnTo>
                <a:lnTo>
                  <a:pt x="109432" y="15443"/>
                </a:lnTo>
                <a:lnTo>
                  <a:pt x="111375" y="15852"/>
                </a:lnTo>
                <a:lnTo>
                  <a:pt x="114648" y="14625"/>
                </a:lnTo>
                <a:lnTo>
                  <a:pt x="114648" y="14216"/>
                </a:lnTo>
                <a:lnTo>
                  <a:pt x="114034" y="13807"/>
                </a:lnTo>
                <a:lnTo>
                  <a:pt x="113830" y="13500"/>
                </a:lnTo>
                <a:lnTo>
                  <a:pt x="114239" y="13295"/>
                </a:lnTo>
                <a:lnTo>
                  <a:pt x="113011" y="13193"/>
                </a:lnTo>
                <a:close/>
                <a:moveTo>
                  <a:pt x="65557" y="13705"/>
                </a:moveTo>
                <a:lnTo>
                  <a:pt x="63102" y="15750"/>
                </a:lnTo>
                <a:lnTo>
                  <a:pt x="63818" y="15750"/>
                </a:lnTo>
                <a:lnTo>
                  <a:pt x="64023" y="16159"/>
                </a:lnTo>
                <a:lnTo>
                  <a:pt x="66309" y="15364"/>
                </a:lnTo>
                <a:lnTo>
                  <a:pt x="66309" y="15364"/>
                </a:lnTo>
                <a:lnTo>
                  <a:pt x="67091" y="15852"/>
                </a:lnTo>
                <a:lnTo>
                  <a:pt x="68114" y="15545"/>
                </a:lnTo>
                <a:lnTo>
                  <a:pt x="67091" y="15443"/>
                </a:lnTo>
                <a:lnTo>
                  <a:pt x="67295" y="14830"/>
                </a:lnTo>
                <a:lnTo>
                  <a:pt x="65659" y="14011"/>
                </a:lnTo>
                <a:lnTo>
                  <a:pt x="65557" y="13705"/>
                </a:lnTo>
                <a:close/>
                <a:moveTo>
                  <a:pt x="128864" y="16773"/>
                </a:moveTo>
                <a:lnTo>
                  <a:pt x="128455" y="16875"/>
                </a:lnTo>
                <a:lnTo>
                  <a:pt x="128455" y="16875"/>
                </a:lnTo>
                <a:lnTo>
                  <a:pt x="128785" y="16804"/>
                </a:lnTo>
                <a:lnTo>
                  <a:pt x="128785" y="16804"/>
                </a:lnTo>
                <a:lnTo>
                  <a:pt x="128864" y="16773"/>
                </a:lnTo>
                <a:close/>
                <a:moveTo>
                  <a:pt x="73227" y="6955"/>
                </a:moveTo>
                <a:lnTo>
                  <a:pt x="70773" y="7364"/>
                </a:lnTo>
                <a:lnTo>
                  <a:pt x="71080" y="7670"/>
                </a:lnTo>
                <a:lnTo>
                  <a:pt x="70159" y="7773"/>
                </a:lnTo>
                <a:lnTo>
                  <a:pt x="70466" y="8080"/>
                </a:lnTo>
                <a:lnTo>
                  <a:pt x="70466" y="8386"/>
                </a:lnTo>
                <a:lnTo>
                  <a:pt x="69443" y="8386"/>
                </a:lnTo>
                <a:lnTo>
                  <a:pt x="69955" y="8693"/>
                </a:lnTo>
                <a:lnTo>
                  <a:pt x="69545" y="9205"/>
                </a:lnTo>
                <a:lnTo>
                  <a:pt x="68318" y="9205"/>
                </a:lnTo>
                <a:lnTo>
                  <a:pt x="69545" y="8898"/>
                </a:lnTo>
                <a:lnTo>
                  <a:pt x="69136" y="8489"/>
                </a:lnTo>
                <a:lnTo>
                  <a:pt x="69443" y="7773"/>
                </a:lnTo>
                <a:lnTo>
                  <a:pt x="71284" y="6955"/>
                </a:lnTo>
                <a:lnTo>
                  <a:pt x="71284" y="6955"/>
                </a:lnTo>
                <a:lnTo>
                  <a:pt x="67193" y="8284"/>
                </a:lnTo>
                <a:lnTo>
                  <a:pt x="66682" y="8898"/>
                </a:lnTo>
                <a:lnTo>
                  <a:pt x="67909" y="9205"/>
                </a:lnTo>
                <a:lnTo>
                  <a:pt x="66477" y="9205"/>
                </a:lnTo>
                <a:lnTo>
                  <a:pt x="68114" y="9716"/>
                </a:lnTo>
                <a:lnTo>
                  <a:pt x="67909" y="9920"/>
                </a:lnTo>
                <a:lnTo>
                  <a:pt x="70875" y="10125"/>
                </a:lnTo>
                <a:lnTo>
                  <a:pt x="70875" y="10023"/>
                </a:lnTo>
                <a:lnTo>
                  <a:pt x="72205" y="10227"/>
                </a:lnTo>
                <a:lnTo>
                  <a:pt x="72614" y="9716"/>
                </a:lnTo>
                <a:lnTo>
                  <a:pt x="73534" y="9920"/>
                </a:lnTo>
                <a:lnTo>
                  <a:pt x="73432" y="10227"/>
                </a:lnTo>
                <a:lnTo>
                  <a:pt x="73841" y="10330"/>
                </a:lnTo>
                <a:lnTo>
                  <a:pt x="73636" y="10432"/>
                </a:lnTo>
                <a:lnTo>
                  <a:pt x="74148" y="10330"/>
                </a:lnTo>
                <a:lnTo>
                  <a:pt x="74250" y="10739"/>
                </a:lnTo>
                <a:lnTo>
                  <a:pt x="73432" y="11148"/>
                </a:lnTo>
                <a:lnTo>
                  <a:pt x="74685" y="10969"/>
                </a:lnTo>
                <a:lnTo>
                  <a:pt x="74761" y="11045"/>
                </a:lnTo>
                <a:lnTo>
                  <a:pt x="74557" y="11148"/>
                </a:lnTo>
                <a:lnTo>
                  <a:pt x="75375" y="11557"/>
                </a:lnTo>
                <a:lnTo>
                  <a:pt x="75477" y="12273"/>
                </a:lnTo>
                <a:lnTo>
                  <a:pt x="73534" y="13398"/>
                </a:lnTo>
                <a:lnTo>
                  <a:pt x="73636" y="13807"/>
                </a:lnTo>
                <a:lnTo>
                  <a:pt x="72000" y="14216"/>
                </a:lnTo>
                <a:lnTo>
                  <a:pt x="72000" y="14318"/>
                </a:lnTo>
                <a:lnTo>
                  <a:pt x="72000" y="14420"/>
                </a:lnTo>
                <a:lnTo>
                  <a:pt x="71898" y="14625"/>
                </a:lnTo>
                <a:lnTo>
                  <a:pt x="72000" y="14318"/>
                </a:lnTo>
                <a:lnTo>
                  <a:pt x="71080" y="14114"/>
                </a:lnTo>
                <a:lnTo>
                  <a:pt x="70057" y="14727"/>
                </a:lnTo>
                <a:lnTo>
                  <a:pt x="70977" y="15136"/>
                </a:lnTo>
                <a:lnTo>
                  <a:pt x="72307" y="14727"/>
                </a:lnTo>
                <a:lnTo>
                  <a:pt x="72818" y="14830"/>
                </a:lnTo>
                <a:lnTo>
                  <a:pt x="72716" y="15034"/>
                </a:lnTo>
                <a:lnTo>
                  <a:pt x="72716" y="15034"/>
                </a:lnTo>
                <a:lnTo>
                  <a:pt x="73330" y="14830"/>
                </a:lnTo>
                <a:lnTo>
                  <a:pt x="73125" y="15034"/>
                </a:lnTo>
                <a:lnTo>
                  <a:pt x="73739" y="15545"/>
                </a:lnTo>
                <a:lnTo>
                  <a:pt x="73636" y="15648"/>
                </a:lnTo>
                <a:lnTo>
                  <a:pt x="74148" y="15750"/>
                </a:lnTo>
                <a:lnTo>
                  <a:pt x="73636" y="15955"/>
                </a:lnTo>
                <a:lnTo>
                  <a:pt x="74250" y="16261"/>
                </a:lnTo>
                <a:lnTo>
                  <a:pt x="74045" y="16364"/>
                </a:lnTo>
                <a:lnTo>
                  <a:pt x="76909" y="17386"/>
                </a:lnTo>
                <a:lnTo>
                  <a:pt x="77318" y="17080"/>
                </a:lnTo>
                <a:lnTo>
                  <a:pt x="76398" y="16364"/>
                </a:lnTo>
                <a:lnTo>
                  <a:pt x="76500" y="16261"/>
                </a:lnTo>
                <a:lnTo>
                  <a:pt x="75989" y="15648"/>
                </a:lnTo>
                <a:lnTo>
                  <a:pt x="76705" y="15648"/>
                </a:lnTo>
                <a:lnTo>
                  <a:pt x="78034" y="16568"/>
                </a:lnTo>
                <a:lnTo>
                  <a:pt x="78239" y="16364"/>
                </a:lnTo>
                <a:lnTo>
                  <a:pt x="78545" y="16364"/>
                </a:lnTo>
                <a:lnTo>
                  <a:pt x="78545" y="15648"/>
                </a:lnTo>
                <a:lnTo>
                  <a:pt x="78955" y="15955"/>
                </a:lnTo>
                <a:lnTo>
                  <a:pt x="78955" y="15443"/>
                </a:lnTo>
                <a:lnTo>
                  <a:pt x="79057" y="15341"/>
                </a:lnTo>
                <a:lnTo>
                  <a:pt x="78750" y="15341"/>
                </a:lnTo>
                <a:lnTo>
                  <a:pt x="78545" y="15136"/>
                </a:lnTo>
                <a:lnTo>
                  <a:pt x="78955" y="14932"/>
                </a:lnTo>
                <a:lnTo>
                  <a:pt x="78648" y="14932"/>
                </a:lnTo>
                <a:lnTo>
                  <a:pt x="78955" y="14830"/>
                </a:lnTo>
                <a:lnTo>
                  <a:pt x="78648" y="14625"/>
                </a:lnTo>
                <a:lnTo>
                  <a:pt x="78034" y="14625"/>
                </a:lnTo>
                <a:lnTo>
                  <a:pt x="77830" y="14216"/>
                </a:lnTo>
                <a:lnTo>
                  <a:pt x="78034" y="14114"/>
                </a:lnTo>
                <a:lnTo>
                  <a:pt x="77523" y="14011"/>
                </a:lnTo>
                <a:lnTo>
                  <a:pt x="77727" y="13807"/>
                </a:lnTo>
                <a:lnTo>
                  <a:pt x="77318" y="13398"/>
                </a:lnTo>
                <a:lnTo>
                  <a:pt x="78341" y="13602"/>
                </a:lnTo>
                <a:lnTo>
                  <a:pt x="78136" y="13193"/>
                </a:lnTo>
                <a:lnTo>
                  <a:pt x="78545" y="13091"/>
                </a:lnTo>
                <a:lnTo>
                  <a:pt x="79466" y="13398"/>
                </a:lnTo>
                <a:lnTo>
                  <a:pt x="79159" y="13602"/>
                </a:lnTo>
                <a:lnTo>
                  <a:pt x="79159" y="13602"/>
                </a:lnTo>
                <a:lnTo>
                  <a:pt x="80284" y="13295"/>
                </a:lnTo>
                <a:lnTo>
                  <a:pt x="79466" y="13909"/>
                </a:lnTo>
                <a:lnTo>
                  <a:pt x="79568" y="14318"/>
                </a:lnTo>
                <a:lnTo>
                  <a:pt x="79977" y="14114"/>
                </a:lnTo>
                <a:lnTo>
                  <a:pt x="80182" y="14420"/>
                </a:lnTo>
                <a:lnTo>
                  <a:pt x="80489" y="14420"/>
                </a:lnTo>
                <a:lnTo>
                  <a:pt x="80693" y="13909"/>
                </a:lnTo>
                <a:lnTo>
                  <a:pt x="80489" y="13909"/>
                </a:lnTo>
                <a:lnTo>
                  <a:pt x="81818" y="13602"/>
                </a:lnTo>
                <a:lnTo>
                  <a:pt x="81511" y="13398"/>
                </a:lnTo>
                <a:lnTo>
                  <a:pt x="81716" y="13295"/>
                </a:lnTo>
                <a:lnTo>
                  <a:pt x="81614" y="13193"/>
                </a:lnTo>
                <a:lnTo>
                  <a:pt x="82023" y="13295"/>
                </a:lnTo>
                <a:lnTo>
                  <a:pt x="82023" y="12989"/>
                </a:lnTo>
                <a:lnTo>
                  <a:pt x="82227" y="12989"/>
                </a:lnTo>
                <a:lnTo>
                  <a:pt x="82227" y="12682"/>
                </a:lnTo>
                <a:lnTo>
                  <a:pt x="81000" y="12886"/>
                </a:lnTo>
                <a:lnTo>
                  <a:pt x="81716" y="12477"/>
                </a:lnTo>
                <a:lnTo>
                  <a:pt x="80591" y="12375"/>
                </a:lnTo>
                <a:lnTo>
                  <a:pt x="81307" y="12170"/>
                </a:lnTo>
                <a:lnTo>
                  <a:pt x="80591" y="11966"/>
                </a:lnTo>
                <a:lnTo>
                  <a:pt x="80795" y="11864"/>
                </a:lnTo>
                <a:lnTo>
                  <a:pt x="80284" y="12068"/>
                </a:lnTo>
                <a:lnTo>
                  <a:pt x="80386" y="11864"/>
                </a:lnTo>
                <a:lnTo>
                  <a:pt x="80080" y="11864"/>
                </a:lnTo>
                <a:lnTo>
                  <a:pt x="80182" y="11761"/>
                </a:lnTo>
                <a:lnTo>
                  <a:pt x="79670" y="11966"/>
                </a:lnTo>
                <a:lnTo>
                  <a:pt x="80080" y="11557"/>
                </a:lnTo>
                <a:lnTo>
                  <a:pt x="79670" y="11761"/>
                </a:lnTo>
                <a:lnTo>
                  <a:pt x="79466" y="11761"/>
                </a:lnTo>
                <a:lnTo>
                  <a:pt x="79568" y="11557"/>
                </a:lnTo>
                <a:lnTo>
                  <a:pt x="79773" y="11455"/>
                </a:lnTo>
                <a:lnTo>
                  <a:pt x="79057" y="11352"/>
                </a:lnTo>
                <a:lnTo>
                  <a:pt x="78955" y="11148"/>
                </a:lnTo>
                <a:lnTo>
                  <a:pt x="78239" y="11045"/>
                </a:lnTo>
                <a:lnTo>
                  <a:pt x="79466" y="10943"/>
                </a:lnTo>
                <a:lnTo>
                  <a:pt x="78648" y="10841"/>
                </a:lnTo>
                <a:lnTo>
                  <a:pt x="80284" y="10739"/>
                </a:lnTo>
                <a:lnTo>
                  <a:pt x="78648" y="10534"/>
                </a:lnTo>
                <a:lnTo>
                  <a:pt x="80080" y="10330"/>
                </a:lnTo>
                <a:lnTo>
                  <a:pt x="79670" y="10023"/>
                </a:lnTo>
                <a:lnTo>
                  <a:pt x="79057" y="10125"/>
                </a:lnTo>
                <a:lnTo>
                  <a:pt x="79364" y="9920"/>
                </a:lnTo>
                <a:lnTo>
                  <a:pt x="78443" y="10023"/>
                </a:lnTo>
                <a:lnTo>
                  <a:pt x="79568" y="9716"/>
                </a:lnTo>
                <a:lnTo>
                  <a:pt x="79466" y="9409"/>
                </a:lnTo>
                <a:lnTo>
                  <a:pt x="78750" y="9409"/>
                </a:lnTo>
                <a:lnTo>
                  <a:pt x="77625" y="10023"/>
                </a:lnTo>
                <a:lnTo>
                  <a:pt x="77420" y="9716"/>
                </a:lnTo>
                <a:lnTo>
                  <a:pt x="78545" y="9205"/>
                </a:lnTo>
                <a:lnTo>
                  <a:pt x="77216" y="9409"/>
                </a:lnTo>
                <a:lnTo>
                  <a:pt x="77216" y="9409"/>
                </a:lnTo>
                <a:lnTo>
                  <a:pt x="78341" y="8898"/>
                </a:lnTo>
                <a:lnTo>
                  <a:pt x="76500" y="8898"/>
                </a:lnTo>
                <a:lnTo>
                  <a:pt x="77011" y="8591"/>
                </a:lnTo>
                <a:lnTo>
                  <a:pt x="75886" y="9000"/>
                </a:lnTo>
                <a:lnTo>
                  <a:pt x="76398" y="8693"/>
                </a:lnTo>
                <a:lnTo>
                  <a:pt x="76091" y="8693"/>
                </a:lnTo>
                <a:lnTo>
                  <a:pt x="76807" y="8386"/>
                </a:lnTo>
                <a:lnTo>
                  <a:pt x="76807" y="8386"/>
                </a:lnTo>
                <a:lnTo>
                  <a:pt x="75580" y="8591"/>
                </a:lnTo>
                <a:lnTo>
                  <a:pt x="75580" y="8591"/>
                </a:lnTo>
                <a:lnTo>
                  <a:pt x="76500" y="8182"/>
                </a:lnTo>
                <a:lnTo>
                  <a:pt x="74761" y="7875"/>
                </a:lnTo>
                <a:lnTo>
                  <a:pt x="74761" y="7875"/>
                </a:lnTo>
                <a:lnTo>
                  <a:pt x="74864" y="8182"/>
                </a:lnTo>
                <a:lnTo>
                  <a:pt x="74045" y="8489"/>
                </a:lnTo>
                <a:lnTo>
                  <a:pt x="73739" y="8080"/>
                </a:lnTo>
                <a:lnTo>
                  <a:pt x="72511" y="8489"/>
                </a:lnTo>
                <a:lnTo>
                  <a:pt x="72818" y="8284"/>
                </a:lnTo>
                <a:lnTo>
                  <a:pt x="72716" y="8182"/>
                </a:lnTo>
                <a:lnTo>
                  <a:pt x="73125" y="7977"/>
                </a:lnTo>
                <a:lnTo>
                  <a:pt x="72614" y="8182"/>
                </a:lnTo>
                <a:lnTo>
                  <a:pt x="73534" y="7773"/>
                </a:lnTo>
                <a:lnTo>
                  <a:pt x="73227" y="6955"/>
                </a:lnTo>
                <a:close/>
                <a:moveTo>
                  <a:pt x="103500" y="0"/>
                </a:moveTo>
                <a:lnTo>
                  <a:pt x="103807" y="102"/>
                </a:lnTo>
                <a:lnTo>
                  <a:pt x="99205" y="205"/>
                </a:lnTo>
                <a:lnTo>
                  <a:pt x="101864" y="307"/>
                </a:lnTo>
                <a:lnTo>
                  <a:pt x="99614" y="409"/>
                </a:lnTo>
                <a:lnTo>
                  <a:pt x="100125" y="511"/>
                </a:lnTo>
                <a:lnTo>
                  <a:pt x="99818" y="818"/>
                </a:lnTo>
                <a:lnTo>
                  <a:pt x="97057" y="511"/>
                </a:lnTo>
                <a:lnTo>
                  <a:pt x="97057" y="818"/>
                </a:lnTo>
                <a:lnTo>
                  <a:pt x="94705" y="1023"/>
                </a:lnTo>
                <a:lnTo>
                  <a:pt x="94705" y="614"/>
                </a:lnTo>
                <a:lnTo>
                  <a:pt x="91841" y="818"/>
                </a:lnTo>
                <a:lnTo>
                  <a:pt x="92966" y="1227"/>
                </a:lnTo>
                <a:lnTo>
                  <a:pt x="90716" y="920"/>
                </a:lnTo>
                <a:lnTo>
                  <a:pt x="86625" y="1841"/>
                </a:lnTo>
                <a:lnTo>
                  <a:pt x="86932" y="2148"/>
                </a:lnTo>
                <a:lnTo>
                  <a:pt x="87955" y="2045"/>
                </a:lnTo>
                <a:lnTo>
                  <a:pt x="87955" y="2045"/>
                </a:lnTo>
                <a:lnTo>
                  <a:pt x="81818" y="3477"/>
                </a:lnTo>
                <a:lnTo>
                  <a:pt x="83148" y="3682"/>
                </a:lnTo>
                <a:lnTo>
                  <a:pt x="82841" y="3784"/>
                </a:lnTo>
                <a:lnTo>
                  <a:pt x="85091" y="3989"/>
                </a:lnTo>
                <a:lnTo>
                  <a:pt x="82023" y="4295"/>
                </a:lnTo>
                <a:lnTo>
                  <a:pt x="82125" y="4398"/>
                </a:lnTo>
                <a:lnTo>
                  <a:pt x="82125" y="4500"/>
                </a:lnTo>
                <a:lnTo>
                  <a:pt x="83557" y="4602"/>
                </a:lnTo>
                <a:lnTo>
                  <a:pt x="82534" y="4807"/>
                </a:lnTo>
                <a:lnTo>
                  <a:pt x="88568" y="5318"/>
                </a:lnTo>
                <a:lnTo>
                  <a:pt x="88568" y="5625"/>
                </a:lnTo>
                <a:lnTo>
                  <a:pt x="89489" y="6341"/>
                </a:lnTo>
                <a:lnTo>
                  <a:pt x="88670" y="6648"/>
                </a:lnTo>
                <a:lnTo>
                  <a:pt x="89386" y="6750"/>
                </a:lnTo>
                <a:lnTo>
                  <a:pt x="89182" y="7057"/>
                </a:lnTo>
                <a:lnTo>
                  <a:pt x="89386" y="7466"/>
                </a:lnTo>
                <a:lnTo>
                  <a:pt x="89386" y="7568"/>
                </a:lnTo>
                <a:lnTo>
                  <a:pt x="89591" y="7773"/>
                </a:lnTo>
                <a:lnTo>
                  <a:pt x="88977" y="7977"/>
                </a:lnTo>
                <a:lnTo>
                  <a:pt x="89080" y="8080"/>
                </a:lnTo>
                <a:lnTo>
                  <a:pt x="88773" y="8182"/>
                </a:lnTo>
                <a:lnTo>
                  <a:pt x="88773" y="8182"/>
                </a:lnTo>
                <a:lnTo>
                  <a:pt x="89386" y="8080"/>
                </a:lnTo>
                <a:lnTo>
                  <a:pt x="88568" y="8795"/>
                </a:lnTo>
                <a:lnTo>
                  <a:pt x="90102" y="8489"/>
                </a:lnTo>
                <a:lnTo>
                  <a:pt x="90102" y="8591"/>
                </a:lnTo>
                <a:lnTo>
                  <a:pt x="90205" y="8591"/>
                </a:lnTo>
                <a:lnTo>
                  <a:pt x="90205" y="8693"/>
                </a:lnTo>
                <a:lnTo>
                  <a:pt x="91023" y="8693"/>
                </a:lnTo>
                <a:lnTo>
                  <a:pt x="90000" y="9102"/>
                </a:lnTo>
                <a:lnTo>
                  <a:pt x="91227" y="9205"/>
                </a:lnTo>
                <a:lnTo>
                  <a:pt x="90716" y="9205"/>
                </a:lnTo>
                <a:lnTo>
                  <a:pt x="91023" y="9409"/>
                </a:lnTo>
                <a:lnTo>
                  <a:pt x="91227" y="9716"/>
                </a:lnTo>
                <a:lnTo>
                  <a:pt x="88875" y="9614"/>
                </a:lnTo>
                <a:lnTo>
                  <a:pt x="91330" y="10125"/>
                </a:lnTo>
                <a:lnTo>
                  <a:pt x="90511" y="10739"/>
                </a:lnTo>
                <a:lnTo>
                  <a:pt x="91023" y="10739"/>
                </a:lnTo>
                <a:lnTo>
                  <a:pt x="90511" y="10841"/>
                </a:lnTo>
                <a:lnTo>
                  <a:pt x="90205" y="11148"/>
                </a:lnTo>
                <a:lnTo>
                  <a:pt x="90511" y="11148"/>
                </a:lnTo>
                <a:lnTo>
                  <a:pt x="88568" y="11557"/>
                </a:lnTo>
                <a:lnTo>
                  <a:pt x="90102" y="11455"/>
                </a:lnTo>
                <a:lnTo>
                  <a:pt x="88057" y="12170"/>
                </a:lnTo>
                <a:lnTo>
                  <a:pt x="90102" y="11966"/>
                </a:lnTo>
                <a:lnTo>
                  <a:pt x="89898" y="12068"/>
                </a:lnTo>
                <a:lnTo>
                  <a:pt x="90205" y="12273"/>
                </a:lnTo>
                <a:lnTo>
                  <a:pt x="88261" y="12273"/>
                </a:lnTo>
                <a:lnTo>
                  <a:pt x="87955" y="12784"/>
                </a:lnTo>
                <a:lnTo>
                  <a:pt x="88773" y="12784"/>
                </a:lnTo>
                <a:lnTo>
                  <a:pt x="87648" y="13500"/>
                </a:lnTo>
                <a:lnTo>
                  <a:pt x="89489" y="12784"/>
                </a:lnTo>
                <a:lnTo>
                  <a:pt x="89489" y="12784"/>
                </a:lnTo>
                <a:lnTo>
                  <a:pt x="87750" y="13602"/>
                </a:lnTo>
                <a:lnTo>
                  <a:pt x="87852" y="13602"/>
                </a:lnTo>
                <a:lnTo>
                  <a:pt x="87750" y="14011"/>
                </a:lnTo>
                <a:lnTo>
                  <a:pt x="89182" y="13807"/>
                </a:lnTo>
                <a:lnTo>
                  <a:pt x="88261" y="14114"/>
                </a:lnTo>
                <a:lnTo>
                  <a:pt x="88057" y="15239"/>
                </a:lnTo>
                <a:lnTo>
                  <a:pt x="88773" y="14727"/>
                </a:lnTo>
                <a:lnTo>
                  <a:pt x="89080" y="14318"/>
                </a:lnTo>
                <a:lnTo>
                  <a:pt x="89489" y="15034"/>
                </a:lnTo>
                <a:lnTo>
                  <a:pt x="88466" y="15034"/>
                </a:lnTo>
                <a:lnTo>
                  <a:pt x="88364" y="15341"/>
                </a:lnTo>
                <a:lnTo>
                  <a:pt x="89080" y="15136"/>
                </a:lnTo>
                <a:lnTo>
                  <a:pt x="88977" y="15239"/>
                </a:lnTo>
                <a:lnTo>
                  <a:pt x="89182" y="15239"/>
                </a:lnTo>
                <a:lnTo>
                  <a:pt x="88261" y="15443"/>
                </a:lnTo>
                <a:lnTo>
                  <a:pt x="88568" y="16466"/>
                </a:lnTo>
                <a:lnTo>
                  <a:pt x="89080" y="16261"/>
                </a:lnTo>
                <a:lnTo>
                  <a:pt x="88568" y="16773"/>
                </a:lnTo>
                <a:lnTo>
                  <a:pt x="89386" y="17182"/>
                </a:lnTo>
                <a:lnTo>
                  <a:pt x="88977" y="17591"/>
                </a:lnTo>
                <a:lnTo>
                  <a:pt x="89386" y="18205"/>
                </a:lnTo>
                <a:lnTo>
                  <a:pt x="89795" y="18205"/>
                </a:lnTo>
                <a:lnTo>
                  <a:pt x="89386" y="18409"/>
                </a:lnTo>
                <a:lnTo>
                  <a:pt x="89795" y="18409"/>
                </a:lnTo>
                <a:lnTo>
                  <a:pt x="89795" y="18307"/>
                </a:lnTo>
                <a:lnTo>
                  <a:pt x="91227" y="18000"/>
                </a:lnTo>
                <a:lnTo>
                  <a:pt x="91023" y="18614"/>
                </a:lnTo>
                <a:lnTo>
                  <a:pt x="91943" y="18511"/>
                </a:lnTo>
                <a:lnTo>
                  <a:pt x="91943" y="18511"/>
                </a:lnTo>
                <a:lnTo>
                  <a:pt x="91330" y="18920"/>
                </a:lnTo>
                <a:lnTo>
                  <a:pt x="91330" y="18920"/>
                </a:lnTo>
                <a:lnTo>
                  <a:pt x="92148" y="18818"/>
                </a:lnTo>
                <a:lnTo>
                  <a:pt x="92148" y="19227"/>
                </a:lnTo>
                <a:lnTo>
                  <a:pt x="92455" y="19227"/>
                </a:lnTo>
                <a:lnTo>
                  <a:pt x="92250" y="19125"/>
                </a:lnTo>
                <a:lnTo>
                  <a:pt x="92966" y="18920"/>
                </a:lnTo>
                <a:lnTo>
                  <a:pt x="92455" y="18614"/>
                </a:lnTo>
                <a:lnTo>
                  <a:pt x="93375" y="18409"/>
                </a:lnTo>
                <a:lnTo>
                  <a:pt x="93989" y="17591"/>
                </a:lnTo>
                <a:lnTo>
                  <a:pt x="93784" y="17489"/>
                </a:lnTo>
                <a:lnTo>
                  <a:pt x="94091" y="17386"/>
                </a:lnTo>
                <a:lnTo>
                  <a:pt x="94295" y="16670"/>
                </a:lnTo>
                <a:lnTo>
                  <a:pt x="93784" y="16568"/>
                </a:lnTo>
                <a:lnTo>
                  <a:pt x="94807" y="16364"/>
                </a:lnTo>
                <a:lnTo>
                  <a:pt x="94500" y="16159"/>
                </a:lnTo>
                <a:lnTo>
                  <a:pt x="95830" y="15648"/>
                </a:lnTo>
                <a:lnTo>
                  <a:pt x="95830" y="15239"/>
                </a:lnTo>
                <a:lnTo>
                  <a:pt x="95216" y="15136"/>
                </a:lnTo>
                <a:lnTo>
                  <a:pt x="96136" y="15034"/>
                </a:lnTo>
                <a:lnTo>
                  <a:pt x="95830" y="14625"/>
                </a:lnTo>
                <a:lnTo>
                  <a:pt x="96955" y="14216"/>
                </a:lnTo>
                <a:lnTo>
                  <a:pt x="96545" y="14011"/>
                </a:lnTo>
                <a:lnTo>
                  <a:pt x="98489" y="13398"/>
                </a:lnTo>
                <a:lnTo>
                  <a:pt x="98182" y="13295"/>
                </a:lnTo>
                <a:lnTo>
                  <a:pt x="98795" y="13295"/>
                </a:lnTo>
                <a:lnTo>
                  <a:pt x="98386" y="13909"/>
                </a:lnTo>
                <a:lnTo>
                  <a:pt x="99205" y="13602"/>
                </a:lnTo>
                <a:lnTo>
                  <a:pt x="99307" y="13705"/>
                </a:lnTo>
                <a:lnTo>
                  <a:pt x="102580" y="11659"/>
                </a:lnTo>
                <a:lnTo>
                  <a:pt x="102682" y="11455"/>
                </a:lnTo>
                <a:lnTo>
                  <a:pt x="109125" y="10227"/>
                </a:lnTo>
                <a:lnTo>
                  <a:pt x="109023" y="10227"/>
                </a:lnTo>
                <a:lnTo>
                  <a:pt x="109636" y="10023"/>
                </a:lnTo>
                <a:lnTo>
                  <a:pt x="106159" y="10023"/>
                </a:lnTo>
                <a:lnTo>
                  <a:pt x="106977" y="9716"/>
                </a:lnTo>
                <a:lnTo>
                  <a:pt x="105239" y="9716"/>
                </a:lnTo>
                <a:lnTo>
                  <a:pt x="105852" y="9205"/>
                </a:lnTo>
                <a:lnTo>
                  <a:pt x="107386" y="9205"/>
                </a:lnTo>
                <a:lnTo>
                  <a:pt x="106773" y="8693"/>
                </a:lnTo>
                <a:lnTo>
                  <a:pt x="108409" y="9102"/>
                </a:lnTo>
                <a:lnTo>
                  <a:pt x="109023" y="9716"/>
                </a:lnTo>
                <a:lnTo>
                  <a:pt x="109636" y="9307"/>
                </a:lnTo>
                <a:lnTo>
                  <a:pt x="109636" y="9716"/>
                </a:lnTo>
                <a:lnTo>
                  <a:pt x="110148" y="9307"/>
                </a:lnTo>
                <a:lnTo>
                  <a:pt x="110148" y="8795"/>
                </a:lnTo>
                <a:lnTo>
                  <a:pt x="109739" y="9000"/>
                </a:lnTo>
                <a:lnTo>
                  <a:pt x="110148" y="8591"/>
                </a:lnTo>
                <a:lnTo>
                  <a:pt x="108205" y="8080"/>
                </a:lnTo>
                <a:lnTo>
                  <a:pt x="108511" y="7977"/>
                </a:lnTo>
                <a:lnTo>
                  <a:pt x="108307" y="7670"/>
                </a:lnTo>
                <a:lnTo>
                  <a:pt x="107284" y="7773"/>
                </a:lnTo>
                <a:lnTo>
                  <a:pt x="107284" y="7773"/>
                </a:lnTo>
                <a:lnTo>
                  <a:pt x="108211" y="7587"/>
                </a:lnTo>
                <a:lnTo>
                  <a:pt x="108211" y="7587"/>
                </a:lnTo>
                <a:lnTo>
                  <a:pt x="106875" y="7466"/>
                </a:lnTo>
                <a:lnTo>
                  <a:pt x="107489" y="7364"/>
                </a:lnTo>
                <a:lnTo>
                  <a:pt x="107080" y="7159"/>
                </a:lnTo>
                <a:lnTo>
                  <a:pt x="108716" y="7159"/>
                </a:lnTo>
                <a:lnTo>
                  <a:pt x="108307" y="6852"/>
                </a:lnTo>
                <a:lnTo>
                  <a:pt x="111375" y="7159"/>
                </a:lnTo>
                <a:lnTo>
                  <a:pt x="111068" y="6750"/>
                </a:lnTo>
                <a:lnTo>
                  <a:pt x="110352" y="6750"/>
                </a:lnTo>
                <a:lnTo>
                  <a:pt x="110352" y="6545"/>
                </a:lnTo>
                <a:lnTo>
                  <a:pt x="110659" y="6239"/>
                </a:lnTo>
                <a:lnTo>
                  <a:pt x="110557" y="6545"/>
                </a:lnTo>
                <a:lnTo>
                  <a:pt x="112295" y="6443"/>
                </a:lnTo>
                <a:lnTo>
                  <a:pt x="111989" y="6034"/>
                </a:lnTo>
                <a:lnTo>
                  <a:pt x="111273" y="6239"/>
                </a:lnTo>
                <a:lnTo>
                  <a:pt x="111273" y="5830"/>
                </a:lnTo>
                <a:lnTo>
                  <a:pt x="110557" y="5830"/>
                </a:lnTo>
                <a:lnTo>
                  <a:pt x="111784" y="5727"/>
                </a:lnTo>
                <a:lnTo>
                  <a:pt x="112091" y="5830"/>
                </a:lnTo>
                <a:lnTo>
                  <a:pt x="112193" y="5011"/>
                </a:lnTo>
                <a:lnTo>
                  <a:pt x="111375" y="4909"/>
                </a:lnTo>
                <a:lnTo>
                  <a:pt x="111068" y="4705"/>
                </a:lnTo>
                <a:lnTo>
                  <a:pt x="110659" y="4602"/>
                </a:lnTo>
                <a:lnTo>
                  <a:pt x="113011" y="4500"/>
                </a:lnTo>
                <a:lnTo>
                  <a:pt x="113216" y="4091"/>
                </a:lnTo>
                <a:lnTo>
                  <a:pt x="111989" y="3886"/>
                </a:lnTo>
                <a:lnTo>
                  <a:pt x="112807" y="3886"/>
                </a:lnTo>
                <a:lnTo>
                  <a:pt x="111580" y="3784"/>
                </a:lnTo>
                <a:lnTo>
                  <a:pt x="112091" y="3170"/>
                </a:lnTo>
                <a:lnTo>
                  <a:pt x="111989" y="3068"/>
                </a:lnTo>
                <a:lnTo>
                  <a:pt x="113114" y="2557"/>
                </a:lnTo>
                <a:lnTo>
                  <a:pt x="112909" y="2352"/>
                </a:lnTo>
                <a:lnTo>
                  <a:pt x="113216" y="1943"/>
                </a:lnTo>
                <a:lnTo>
                  <a:pt x="115261" y="1841"/>
                </a:lnTo>
                <a:lnTo>
                  <a:pt x="114750" y="1739"/>
                </a:lnTo>
                <a:lnTo>
                  <a:pt x="116284" y="1534"/>
                </a:lnTo>
                <a:lnTo>
                  <a:pt x="116080" y="1432"/>
                </a:lnTo>
                <a:lnTo>
                  <a:pt x="117818" y="1125"/>
                </a:lnTo>
                <a:lnTo>
                  <a:pt x="111273" y="1636"/>
                </a:lnTo>
                <a:lnTo>
                  <a:pt x="111273" y="1636"/>
                </a:lnTo>
                <a:lnTo>
                  <a:pt x="112398" y="1125"/>
                </a:lnTo>
                <a:lnTo>
                  <a:pt x="107898" y="818"/>
                </a:lnTo>
                <a:lnTo>
                  <a:pt x="112500" y="409"/>
                </a:lnTo>
                <a:lnTo>
                  <a:pt x="106977" y="205"/>
                </a:lnTo>
                <a:lnTo>
                  <a:pt x="110352" y="0"/>
                </a:lnTo>
                <a:close/>
                <a:moveTo>
                  <a:pt x="5114" y="22807"/>
                </a:moveTo>
                <a:lnTo>
                  <a:pt x="5069" y="22823"/>
                </a:lnTo>
                <a:lnTo>
                  <a:pt x="5069" y="22823"/>
                </a:lnTo>
                <a:lnTo>
                  <a:pt x="5011" y="22909"/>
                </a:lnTo>
                <a:lnTo>
                  <a:pt x="5114" y="22807"/>
                </a:lnTo>
                <a:close/>
                <a:moveTo>
                  <a:pt x="133057" y="23011"/>
                </a:moveTo>
                <a:lnTo>
                  <a:pt x="132955" y="23216"/>
                </a:lnTo>
                <a:lnTo>
                  <a:pt x="132443" y="23216"/>
                </a:lnTo>
                <a:lnTo>
                  <a:pt x="132955" y="23727"/>
                </a:lnTo>
                <a:lnTo>
                  <a:pt x="133261" y="23727"/>
                </a:lnTo>
                <a:lnTo>
                  <a:pt x="133568" y="23216"/>
                </a:lnTo>
                <a:lnTo>
                  <a:pt x="133057" y="23011"/>
                </a:lnTo>
                <a:close/>
                <a:moveTo>
                  <a:pt x="1125" y="23625"/>
                </a:moveTo>
                <a:lnTo>
                  <a:pt x="102" y="24034"/>
                </a:lnTo>
                <a:lnTo>
                  <a:pt x="1120" y="23634"/>
                </a:lnTo>
                <a:lnTo>
                  <a:pt x="1120" y="23634"/>
                </a:lnTo>
                <a:lnTo>
                  <a:pt x="1125" y="23625"/>
                </a:lnTo>
                <a:close/>
                <a:moveTo>
                  <a:pt x="102" y="24034"/>
                </a:moveTo>
                <a:lnTo>
                  <a:pt x="102" y="24034"/>
                </a:lnTo>
                <a:lnTo>
                  <a:pt x="102" y="24034"/>
                </a:lnTo>
                <a:close/>
                <a:moveTo>
                  <a:pt x="138170" y="24136"/>
                </a:moveTo>
                <a:lnTo>
                  <a:pt x="138375" y="24239"/>
                </a:lnTo>
                <a:lnTo>
                  <a:pt x="138477" y="24239"/>
                </a:lnTo>
                <a:lnTo>
                  <a:pt x="138170" y="24136"/>
                </a:lnTo>
                <a:close/>
                <a:moveTo>
                  <a:pt x="118534" y="23523"/>
                </a:moveTo>
                <a:lnTo>
                  <a:pt x="118636" y="23625"/>
                </a:lnTo>
                <a:lnTo>
                  <a:pt x="118330" y="23932"/>
                </a:lnTo>
                <a:lnTo>
                  <a:pt x="118330" y="23727"/>
                </a:lnTo>
                <a:lnTo>
                  <a:pt x="117818" y="23830"/>
                </a:lnTo>
                <a:lnTo>
                  <a:pt x="117511" y="24239"/>
                </a:lnTo>
                <a:lnTo>
                  <a:pt x="117920" y="24239"/>
                </a:lnTo>
                <a:lnTo>
                  <a:pt x="117614" y="24648"/>
                </a:lnTo>
                <a:lnTo>
                  <a:pt x="116489" y="24750"/>
                </a:lnTo>
                <a:lnTo>
                  <a:pt x="116591" y="24852"/>
                </a:lnTo>
                <a:lnTo>
                  <a:pt x="116591" y="25057"/>
                </a:lnTo>
                <a:lnTo>
                  <a:pt x="116795" y="24955"/>
                </a:lnTo>
                <a:lnTo>
                  <a:pt x="116693" y="25261"/>
                </a:lnTo>
                <a:lnTo>
                  <a:pt x="116386" y="25364"/>
                </a:lnTo>
                <a:lnTo>
                  <a:pt x="116386" y="25466"/>
                </a:lnTo>
                <a:lnTo>
                  <a:pt x="116591" y="25466"/>
                </a:lnTo>
                <a:lnTo>
                  <a:pt x="116591" y="25568"/>
                </a:lnTo>
                <a:lnTo>
                  <a:pt x="117307" y="25670"/>
                </a:lnTo>
                <a:lnTo>
                  <a:pt x="116489" y="26284"/>
                </a:lnTo>
                <a:lnTo>
                  <a:pt x="116489" y="26284"/>
                </a:lnTo>
                <a:lnTo>
                  <a:pt x="117409" y="26182"/>
                </a:lnTo>
                <a:lnTo>
                  <a:pt x="116489" y="26489"/>
                </a:lnTo>
                <a:lnTo>
                  <a:pt x="116591" y="26591"/>
                </a:lnTo>
                <a:lnTo>
                  <a:pt x="116080" y="26693"/>
                </a:lnTo>
                <a:lnTo>
                  <a:pt x="116489" y="26693"/>
                </a:lnTo>
                <a:lnTo>
                  <a:pt x="116080" y="27000"/>
                </a:lnTo>
                <a:lnTo>
                  <a:pt x="116693" y="27000"/>
                </a:lnTo>
                <a:lnTo>
                  <a:pt x="116284" y="27205"/>
                </a:lnTo>
                <a:lnTo>
                  <a:pt x="116284" y="27205"/>
                </a:lnTo>
                <a:lnTo>
                  <a:pt x="116693" y="27102"/>
                </a:lnTo>
                <a:lnTo>
                  <a:pt x="116489" y="27307"/>
                </a:lnTo>
                <a:lnTo>
                  <a:pt x="119250" y="26591"/>
                </a:lnTo>
                <a:lnTo>
                  <a:pt x="119148" y="26489"/>
                </a:lnTo>
                <a:lnTo>
                  <a:pt x="119455" y="24852"/>
                </a:lnTo>
                <a:lnTo>
                  <a:pt x="119352" y="24750"/>
                </a:lnTo>
                <a:lnTo>
                  <a:pt x="119966" y="24545"/>
                </a:lnTo>
                <a:lnTo>
                  <a:pt x="119864" y="24341"/>
                </a:lnTo>
                <a:lnTo>
                  <a:pt x="119659" y="24239"/>
                </a:lnTo>
                <a:lnTo>
                  <a:pt x="119455" y="23727"/>
                </a:lnTo>
                <a:lnTo>
                  <a:pt x="118636" y="23830"/>
                </a:lnTo>
                <a:lnTo>
                  <a:pt x="118841" y="23625"/>
                </a:lnTo>
                <a:lnTo>
                  <a:pt x="118534" y="23523"/>
                </a:lnTo>
                <a:close/>
                <a:moveTo>
                  <a:pt x="121398" y="20455"/>
                </a:moveTo>
                <a:lnTo>
                  <a:pt x="120477" y="20761"/>
                </a:lnTo>
                <a:lnTo>
                  <a:pt x="119966" y="21682"/>
                </a:lnTo>
                <a:lnTo>
                  <a:pt x="119761" y="22091"/>
                </a:lnTo>
                <a:lnTo>
                  <a:pt x="119864" y="22091"/>
                </a:lnTo>
                <a:lnTo>
                  <a:pt x="119557" y="22295"/>
                </a:lnTo>
                <a:lnTo>
                  <a:pt x="120273" y="22193"/>
                </a:lnTo>
                <a:lnTo>
                  <a:pt x="119966" y="23523"/>
                </a:lnTo>
                <a:lnTo>
                  <a:pt x="120170" y="23011"/>
                </a:lnTo>
                <a:lnTo>
                  <a:pt x="120580" y="22807"/>
                </a:lnTo>
                <a:lnTo>
                  <a:pt x="120682" y="23011"/>
                </a:lnTo>
                <a:lnTo>
                  <a:pt x="120375" y="24239"/>
                </a:lnTo>
                <a:lnTo>
                  <a:pt x="121807" y="23932"/>
                </a:lnTo>
                <a:lnTo>
                  <a:pt x="122011" y="25568"/>
                </a:lnTo>
                <a:lnTo>
                  <a:pt x="120580" y="26080"/>
                </a:lnTo>
                <a:lnTo>
                  <a:pt x="120580" y="26080"/>
                </a:lnTo>
                <a:lnTo>
                  <a:pt x="120989" y="25977"/>
                </a:lnTo>
                <a:lnTo>
                  <a:pt x="121091" y="26284"/>
                </a:lnTo>
                <a:lnTo>
                  <a:pt x="120068" y="27000"/>
                </a:lnTo>
                <a:lnTo>
                  <a:pt x="120989" y="27205"/>
                </a:lnTo>
                <a:lnTo>
                  <a:pt x="120886" y="27307"/>
                </a:lnTo>
                <a:lnTo>
                  <a:pt x="121602" y="27409"/>
                </a:lnTo>
                <a:lnTo>
                  <a:pt x="122216" y="27102"/>
                </a:lnTo>
                <a:lnTo>
                  <a:pt x="121602" y="27614"/>
                </a:lnTo>
                <a:lnTo>
                  <a:pt x="120989" y="27614"/>
                </a:lnTo>
                <a:lnTo>
                  <a:pt x="119761" y="28739"/>
                </a:lnTo>
                <a:lnTo>
                  <a:pt x="120068" y="28841"/>
                </a:lnTo>
                <a:lnTo>
                  <a:pt x="120375" y="28534"/>
                </a:lnTo>
                <a:lnTo>
                  <a:pt x="121091" y="28534"/>
                </a:lnTo>
                <a:lnTo>
                  <a:pt x="121807" y="28125"/>
                </a:lnTo>
                <a:lnTo>
                  <a:pt x="122625" y="28227"/>
                </a:lnTo>
                <a:lnTo>
                  <a:pt x="122523" y="28125"/>
                </a:lnTo>
                <a:lnTo>
                  <a:pt x="123136" y="28023"/>
                </a:lnTo>
                <a:lnTo>
                  <a:pt x="123034" y="27920"/>
                </a:lnTo>
                <a:lnTo>
                  <a:pt x="124773" y="27920"/>
                </a:lnTo>
                <a:lnTo>
                  <a:pt x="125182" y="27409"/>
                </a:lnTo>
                <a:lnTo>
                  <a:pt x="124466" y="27409"/>
                </a:lnTo>
                <a:lnTo>
                  <a:pt x="125080" y="26898"/>
                </a:lnTo>
                <a:lnTo>
                  <a:pt x="125284" y="25977"/>
                </a:lnTo>
                <a:lnTo>
                  <a:pt x="124159" y="25977"/>
                </a:lnTo>
                <a:lnTo>
                  <a:pt x="123648" y="25159"/>
                </a:lnTo>
                <a:lnTo>
                  <a:pt x="124261" y="25261"/>
                </a:lnTo>
                <a:lnTo>
                  <a:pt x="124261" y="25261"/>
                </a:lnTo>
                <a:lnTo>
                  <a:pt x="124057" y="24750"/>
                </a:lnTo>
                <a:lnTo>
                  <a:pt x="123239" y="24239"/>
                </a:lnTo>
                <a:lnTo>
                  <a:pt x="122932" y="23420"/>
                </a:lnTo>
                <a:lnTo>
                  <a:pt x="121295" y="22807"/>
                </a:lnTo>
                <a:lnTo>
                  <a:pt x="122011" y="22705"/>
                </a:lnTo>
                <a:lnTo>
                  <a:pt x="121705" y="22602"/>
                </a:lnTo>
                <a:lnTo>
                  <a:pt x="122318" y="22295"/>
                </a:lnTo>
                <a:lnTo>
                  <a:pt x="122830" y="21580"/>
                </a:lnTo>
                <a:lnTo>
                  <a:pt x="121091" y="21375"/>
                </a:lnTo>
                <a:lnTo>
                  <a:pt x="121295" y="21170"/>
                </a:lnTo>
                <a:lnTo>
                  <a:pt x="121193" y="21170"/>
                </a:lnTo>
                <a:lnTo>
                  <a:pt x="121807" y="20659"/>
                </a:lnTo>
                <a:lnTo>
                  <a:pt x="121398" y="20455"/>
                </a:lnTo>
                <a:close/>
                <a:moveTo>
                  <a:pt x="23830" y="27920"/>
                </a:moveTo>
                <a:lnTo>
                  <a:pt x="23523" y="28330"/>
                </a:lnTo>
                <a:lnTo>
                  <a:pt x="24034" y="28227"/>
                </a:lnTo>
                <a:lnTo>
                  <a:pt x="23932" y="28432"/>
                </a:lnTo>
                <a:lnTo>
                  <a:pt x="23523" y="28534"/>
                </a:lnTo>
                <a:lnTo>
                  <a:pt x="23625" y="28534"/>
                </a:lnTo>
                <a:lnTo>
                  <a:pt x="23420" y="28739"/>
                </a:lnTo>
                <a:lnTo>
                  <a:pt x="23830" y="28739"/>
                </a:lnTo>
                <a:lnTo>
                  <a:pt x="23932" y="28636"/>
                </a:lnTo>
                <a:lnTo>
                  <a:pt x="24034" y="28943"/>
                </a:lnTo>
                <a:lnTo>
                  <a:pt x="24443" y="29148"/>
                </a:lnTo>
                <a:lnTo>
                  <a:pt x="24034" y="29455"/>
                </a:lnTo>
                <a:lnTo>
                  <a:pt x="24443" y="29455"/>
                </a:lnTo>
                <a:lnTo>
                  <a:pt x="24341" y="29557"/>
                </a:lnTo>
                <a:lnTo>
                  <a:pt x="24545" y="29659"/>
                </a:lnTo>
                <a:lnTo>
                  <a:pt x="24341" y="29761"/>
                </a:lnTo>
                <a:lnTo>
                  <a:pt x="25261" y="29557"/>
                </a:lnTo>
                <a:lnTo>
                  <a:pt x="25057" y="30273"/>
                </a:lnTo>
                <a:lnTo>
                  <a:pt x="25057" y="30273"/>
                </a:lnTo>
                <a:lnTo>
                  <a:pt x="25875" y="30170"/>
                </a:lnTo>
                <a:lnTo>
                  <a:pt x="25466" y="28534"/>
                </a:lnTo>
                <a:lnTo>
                  <a:pt x="23830" y="27920"/>
                </a:lnTo>
                <a:close/>
                <a:moveTo>
                  <a:pt x="25875" y="30170"/>
                </a:moveTo>
                <a:lnTo>
                  <a:pt x="25875" y="30273"/>
                </a:lnTo>
                <a:lnTo>
                  <a:pt x="25977" y="30170"/>
                </a:lnTo>
                <a:close/>
                <a:moveTo>
                  <a:pt x="72102" y="30989"/>
                </a:moveTo>
                <a:lnTo>
                  <a:pt x="72146" y="31003"/>
                </a:lnTo>
                <a:lnTo>
                  <a:pt x="72146" y="31003"/>
                </a:lnTo>
                <a:lnTo>
                  <a:pt x="72205" y="30989"/>
                </a:lnTo>
                <a:close/>
                <a:moveTo>
                  <a:pt x="25568" y="31398"/>
                </a:moveTo>
                <a:lnTo>
                  <a:pt x="25364" y="31500"/>
                </a:lnTo>
                <a:lnTo>
                  <a:pt x="25364" y="31500"/>
                </a:lnTo>
                <a:lnTo>
                  <a:pt x="25466" y="31398"/>
                </a:lnTo>
                <a:close/>
                <a:moveTo>
                  <a:pt x="80386" y="31500"/>
                </a:moveTo>
                <a:lnTo>
                  <a:pt x="80386" y="31500"/>
                </a:lnTo>
                <a:lnTo>
                  <a:pt x="80386" y="31500"/>
                </a:lnTo>
                <a:close/>
                <a:moveTo>
                  <a:pt x="80693" y="27307"/>
                </a:moveTo>
                <a:lnTo>
                  <a:pt x="80182" y="27409"/>
                </a:lnTo>
                <a:lnTo>
                  <a:pt x="78136" y="29864"/>
                </a:lnTo>
                <a:lnTo>
                  <a:pt x="77625" y="29966"/>
                </a:lnTo>
                <a:lnTo>
                  <a:pt x="77318" y="30170"/>
                </a:lnTo>
                <a:lnTo>
                  <a:pt x="77420" y="30068"/>
                </a:lnTo>
                <a:lnTo>
                  <a:pt x="77011" y="30273"/>
                </a:lnTo>
                <a:lnTo>
                  <a:pt x="77727" y="30273"/>
                </a:lnTo>
                <a:lnTo>
                  <a:pt x="76705" y="30989"/>
                </a:lnTo>
                <a:lnTo>
                  <a:pt x="79466" y="30989"/>
                </a:lnTo>
                <a:lnTo>
                  <a:pt x="79159" y="31295"/>
                </a:lnTo>
                <a:lnTo>
                  <a:pt x="80284" y="31193"/>
                </a:lnTo>
                <a:lnTo>
                  <a:pt x="79261" y="32011"/>
                </a:lnTo>
                <a:lnTo>
                  <a:pt x="80489" y="31295"/>
                </a:lnTo>
                <a:lnTo>
                  <a:pt x="80386" y="31500"/>
                </a:lnTo>
                <a:lnTo>
                  <a:pt x="80795" y="30989"/>
                </a:lnTo>
                <a:lnTo>
                  <a:pt x="81000" y="31398"/>
                </a:lnTo>
                <a:lnTo>
                  <a:pt x="80591" y="32011"/>
                </a:lnTo>
                <a:lnTo>
                  <a:pt x="81102" y="31705"/>
                </a:lnTo>
                <a:lnTo>
                  <a:pt x="81000" y="32216"/>
                </a:lnTo>
                <a:lnTo>
                  <a:pt x="81000" y="32216"/>
                </a:lnTo>
                <a:lnTo>
                  <a:pt x="81409" y="32114"/>
                </a:lnTo>
                <a:lnTo>
                  <a:pt x="81920" y="31091"/>
                </a:lnTo>
                <a:lnTo>
                  <a:pt x="81511" y="31398"/>
                </a:lnTo>
                <a:lnTo>
                  <a:pt x="81920" y="30682"/>
                </a:lnTo>
                <a:lnTo>
                  <a:pt x="81205" y="31193"/>
                </a:lnTo>
                <a:lnTo>
                  <a:pt x="81205" y="31193"/>
                </a:lnTo>
                <a:lnTo>
                  <a:pt x="81307" y="30784"/>
                </a:lnTo>
                <a:lnTo>
                  <a:pt x="81102" y="30784"/>
                </a:lnTo>
                <a:lnTo>
                  <a:pt x="81920" y="30170"/>
                </a:lnTo>
                <a:lnTo>
                  <a:pt x="81920" y="30170"/>
                </a:lnTo>
                <a:lnTo>
                  <a:pt x="81000" y="30477"/>
                </a:lnTo>
                <a:lnTo>
                  <a:pt x="81409" y="30170"/>
                </a:lnTo>
                <a:lnTo>
                  <a:pt x="81205" y="30068"/>
                </a:lnTo>
                <a:lnTo>
                  <a:pt x="81307" y="29966"/>
                </a:lnTo>
                <a:lnTo>
                  <a:pt x="81102" y="30068"/>
                </a:lnTo>
                <a:lnTo>
                  <a:pt x="81716" y="29557"/>
                </a:lnTo>
                <a:lnTo>
                  <a:pt x="81000" y="29455"/>
                </a:lnTo>
                <a:lnTo>
                  <a:pt x="81102" y="29250"/>
                </a:lnTo>
                <a:lnTo>
                  <a:pt x="80284" y="29761"/>
                </a:lnTo>
                <a:lnTo>
                  <a:pt x="80489" y="29250"/>
                </a:lnTo>
                <a:lnTo>
                  <a:pt x="80489" y="29250"/>
                </a:lnTo>
                <a:lnTo>
                  <a:pt x="80284" y="29455"/>
                </a:lnTo>
                <a:lnTo>
                  <a:pt x="80386" y="29352"/>
                </a:lnTo>
                <a:lnTo>
                  <a:pt x="79773" y="29352"/>
                </a:lnTo>
                <a:lnTo>
                  <a:pt x="79977" y="29148"/>
                </a:lnTo>
                <a:lnTo>
                  <a:pt x="79773" y="29250"/>
                </a:lnTo>
                <a:lnTo>
                  <a:pt x="80386" y="28841"/>
                </a:lnTo>
                <a:lnTo>
                  <a:pt x="79261" y="29250"/>
                </a:lnTo>
                <a:lnTo>
                  <a:pt x="80489" y="27716"/>
                </a:lnTo>
                <a:lnTo>
                  <a:pt x="80591" y="27511"/>
                </a:lnTo>
                <a:lnTo>
                  <a:pt x="80898" y="27307"/>
                </a:lnTo>
                <a:close/>
                <a:moveTo>
                  <a:pt x="239523" y="32216"/>
                </a:moveTo>
                <a:lnTo>
                  <a:pt x="240239" y="32830"/>
                </a:lnTo>
                <a:lnTo>
                  <a:pt x="239727" y="32318"/>
                </a:lnTo>
                <a:lnTo>
                  <a:pt x="239523" y="32216"/>
                </a:lnTo>
                <a:close/>
                <a:moveTo>
                  <a:pt x="232875" y="24443"/>
                </a:moveTo>
                <a:lnTo>
                  <a:pt x="232773" y="24648"/>
                </a:lnTo>
                <a:lnTo>
                  <a:pt x="233591" y="25159"/>
                </a:lnTo>
                <a:lnTo>
                  <a:pt x="233489" y="25261"/>
                </a:lnTo>
                <a:lnTo>
                  <a:pt x="233386" y="25364"/>
                </a:lnTo>
                <a:lnTo>
                  <a:pt x="234511" y="27102"/>
                </a:lnTo>
                <a:lnTo>
                  <a:pt x="239216" y="32932"/>
                </a:lnTo>
                <a:lnTo>
                  <a:pt x="239114" y="32114"/>
                </a:lnTo>
                <a:lnTo>
                  <a:pt x="239523" y="32216"/>
                </a:lnTo>
                <a:lnTo>
                  <a:pt x="239523" y="32216"/>
                </a:lnTo>
                <a:lnTo>
                  <a:pt x="238193" y="31091"/>
                </a:lnTo>
                <a:lnTo>
                  <a:pt x="237784" y="29557"/>
                </a:lnTo>
                <a:lnTo>
                  <a:pt x="239318" y="30170"/>
                </a:lnTo>
                <a:lnTo>
                  <a:pt x="232875" y="24443"/>
                </a:lnTo>
                <a:close/>
                <a:moveTo>
                  <a:pt x="244841" y="33341"/>
                </a:moveTo>
                <a:lnTo>
                  <a:pt x="244330" y="33443"/>
                </a:lnTo>
                <a:lnTo>
                  <a:pt x="244432" y="33648"/>
                </a:lnTo>
                <a:lnTo>
                  <a:pt x="244125" y="34364"/>
                </a:lnTo>
                <a:lnTo>
                  <a:pt x="244125" y="34466"/>
                </a:lnTo>
                <a:lnTo>
                  <a:pt x="244330" y="33955"/>
                </a:lnTo>
                <a:lnTo>
                  <a:pt x="245045" y="33545"/>
                </a:lnTo>
                <a:lnTo>
                  <a:pt x="244841" y="33341"/>
                </a:lnTo>
                <a:close/>
                <a:moveTo>
                  <a:pt x="243409" y="34466"/>
                </a:moveTo>
                <a:lnTo>
                  <a:pt x="243409" y="35080"/>
                </a:lnTo>
                <a:lnTo>
                  <a:pt x="243614" y="35284"/>
                </a:lnTo>
                <a:lnTo>
                  <a:pt x="243920" y="34466"/>
                </a:lnTo>
                <a:close/>
                <a:moveTo>
                  <a:pt x="54102" y="29864"/>
                </a:moveTo>
                <a:lnTo>
                  <a:pt x="56352" y="30886"/>
                </a:lnTo>
                <a:lnTo>
                  <a:pt x="56045" y="31193"/>
                </a:lnTo>
                <a:lnTo>
                  <a:pt x="56250" y="31602"/>
                </a:lnTo>
                <a:lnTo>
                  <a:pt x="56045" y="31807"/>
                </a:lnTo>
                <a:lnTo>
                  <a:pt x="56250" y="32011"/>
                </a:lnTo>
                <a:lnTo>
                  <a:pt x="56045" y="32114"/>
                </a:lnTo>
                <a:lnTo>
                  <a:pt x="56148" y="32114"/>
                </a:lnTo>
                <a:lnTo>
                  <a:pt x="55943" y="32318"/>
                </a:lnTo>
                <a:lnTo>
                  <a:pt x="58193" y="32727"/>
                </a:lnTo>
                <a:lnTo>
                  <a:pt x="58091" y="32830"/>
                </a:lnTo>
                <a:lnTo>
                  <a:pt x="58500" y="32830"/>
                </a:lnTo>
                <a:lnTo>
                  <a:pt x="58500" y="32932"/>
                </a:lnTo>
                <a:lnTo>
                  <a:pt x="58909" y="33239"/>
                </a:lnTo>
                <a:lnTo>
                  <a:pt x="59114" y="34057"/>
                </a:lnTo>
                <a:lnTo>
                  <a:pt x="59216" y="34057"/>
                </a:lnTo>
                <a:lnTo>
                  <a:pt x="59216" y="34159"/>
                </a:lnTo>
                <a:lnTo>
                  <a:pt x="59011" y="34057"/>
                </a:lnTo>
                <a:lnTo>
                  <a:pt x="58807" y="34364"/>
                </a:lnTo>
                <a:lnTo>
                  <a:pt x="58091" y="34261"/>
                </a:lnTo>
                <a:lnTo>
                  <a:pt x="57989" y="34159"/>
                </a:lnTo>
                <a:lnTo>
                  <a:pt x="58193" y="33955"/>
                </a:lnTo>
                <a:lnTo>
                  <a:pt x="58091" y="33955"/>
                </a:lnTo>
                <a:lnTo>
                  <a:pt x="58091" y="33648"/>
                </a:lnTo>
                <a:lnTo>
                  <a:pt x="57682" y="33648"/>
                </a:lnTo>
                <a:lnTo>
                  <a:pt x="56250" y="35898"/>
                </a:lnTo>
                <a:lnTo>
                  <a:pt x="56045" y="34875"/>
                </a:lnTo>
                <a:lnTo>
                  <a:pt x="55330" y="35182"/>
                </a:lnTo>
                <a:lnTo>
                  <a:pt x="55330" y="35182"/>
                </a:lnTo>
                <a:lnTo>
                  <a:pt x="56352" y="33750"/>
                </a:lnTo>
                <a:lnTo>
                  <a:pt x="56250" y="33443"/>
                </a:lnTo>
                <a:lnTo>
                  <a:pt x="55330" y="33136"/>
                </a:lnTo>
                <a:lnTo>
                  <a:pt x="54409" y="34159"/>
                </a:lnTo>
                <a:lnTo>
                  <a:pt x="54614" y="33648"/>
                </a:lnTo>
                <a:lnTo>
                  <a:pt x="52568" y="36818"/>
                </a:lnTo>
                <a:lnTo>
                  <a:pt x="51545" y="37125"/>
                </a:lnTo>
                <a:lnTo>
                  <a:pt x="52773" y="34364"/>
                </a:lnTo>
                <a:lnTo>
                  <a:pt x="52364" y="34364"/>
                </a:lnTo>
                <a:lnTo>
                  <a:pt x="53693" y="32932"/>
                </a:lnTo>
                <a:lnTo>
                  <a:pt x="53693" y="33136"/>
                </a:lnTo>
                <a:lnTo>
                  <a:pt x="54102" y="32932"/>
                </a:lnTo>
                <a:lnTo>
                  <a:pt x="53898" y="33239"/>
                </a:lnTo>
                <a:lnTo>
                  <a:pt x="53898" y="33239"/>
                </a:lnTo>
                <a:lnTo>
                  <a:pt x="55125" y="32727"/>
                </a:lnTo>
                <a:lnTo>
                  <a:pt x="55534" y="32932"/>
                </a:lnTo>
                <a:lnTo>
                  <a:pt x="55636" y="32830"/>
                </a:lnTo>
                <a:lnTo>
                  <a:pt x="56250" y="32830"/>
                </a:lnTo>
                <a:lnTo>
                  <a:pt x="55534" y="32318"/>
                </a:lnTo>
                <a:lnTo>
                  <a:pt x="55739" y="32114"/>
                </a:lnTo>
                <a:lnTo>
                  <a:pt x="53693" y="32318"/>
                </a:lnTo>
                <a:lnTo>
                  <a:pt x="53591" y="32011"/>
                </a:lnTo>
                <a:lnTo>
                  <a:pt x="52977" y="32011"/>
                </a:lnTo>
                <a:lnTo>
                  <a:pt x="52977" y="31602"/>
                </a:lnTo>
                <a:lnTo>
                  <a:pt x="50830" y="32216"/>
                </a:lnTo>
                <a:lnTo>
                  <a:pt x="50830" y="31909"/>
                </a:lnTo>
                <a:lnTo>
                  <a:pt x="50011" y="32011"/>
                </a:lnTo>
                <a:lnTo>
                  <a:pt x="53489" y="30273"/>
                </a:lnTo>
                <a:lnTo>
                  <a:pt x="53489" y="30273"/>
                </a:lnTo>
                <a:lnTo>
                  <a:pt x="53693" y="30068"/>
                </a:lnTo>
                <a:lnTo>
                  <a:pt x="53898" y="30068"/>
                </a:lnTo>
                <a:lnTo>
                  <a:pt x="53591" y="30375"/>
                </a:lnTo>
                <a:lnTo>
                  <a:pt x="54102" y="30068"/>
                </a:lnTo>
                <a:lnTo>
                  <a:pt x="54102" y="29864"/>
                </a:lnTo>
                <a:close/>
                <a:moveTo>
                  <a:pt x="131932" y="36000"/>
                </a:moveTo>
                <a:lnTo>
                  <a:pt x="131830" y="36205"/>
                </a:lnTo>
                <a:lnTo>
                  <a:pt x="131216" y="36511"/>
                </a:lnTo>
                <a:lnTo>
                  <a:pt x="131318" y="36614"/>
                </a:lnTo>
                <a:lnTo>
                  <a:pt x="131318" y="37023"/>
                </a:lnTo>
                <a:lnTo>
                  <a:pt x="131830" y="37432"/>
                </a:lnTo>
                <a:lnTo>
                  <a:pt x="131932" y="36000"/>
                </a:lnTo>
                <a:close/>
                <a:moveTo>
                  <a:pt x="239216" y="33443"/>
                </a:moveTo>
                <a:lnTo>
                  <a:pt x="240341" y="35693"/>
                </a:lnTo>
                <a:lnTo>
                  <a:pt x="239625" y="35591"/>
                </a:lnTo>
                <a:lnTo>
                  <a:pt x="239625" y="36205"/>
                </a:lnTo>
                <a:lnTo>
                  <a:pt x="240750" y="37432"/>
                </a:lnTo>
                <a:lnTo>
                  <a:pt x="240750" y="37125"/>
                </a:lnTo>
                <a:lnTo>
                  <a:pt x="241159" y="37125"/>
                </a:lnTo>
                <a:lnTo>
                  <a:pt x="240239" y="36614"/>
                </a:lnTo>
                <a:lnTo>
                  <a:pt x="240341" y="36307"/>
                </a:lnTo>
                <a:lnTo>
                  <a:pt x="240750" y="36511"/>
                </a:lnTo>
                <a:lnTo>
                  <a:pt x="241364" y="36409"/>
                </a:lnTo>
                <a:lnTo>
                  <a:pt x="242795" y="36920"/>
                </a:lnTo>
                <a:lnTo>
                  <a:pt x="242693" y="36409"/>
                </a:lnTo>
                <a:lnTo>
                  <a:pt x="244023" y="35489"/>
                </a:lnTo>
                <a:lnTo>
                  <a:pt x="243716" y="35591"/>
                </a:lnTo>
                <a:lnTo>
                  <a:pt x="243205" y="35284"/>
                </a:lnTo>
                <a:lnTo>
                  <a:pt x="242898" y="34568"/>
                </a:lnTo>
                <a:lnTo>
                  <a:pt x="242284" y="34875"/>
                </a:lnTo>
                <a:lnTo>
                  <a:pt x="239216" y="33443"/>
                </a:lnTo>
                <a:close/>
                <a:moveTo>
                  <a:pt x="143693" y="38659"/>
                </a:moveTo>
                <a:lnTo>
                  <a:pt x="144000" y="38864"/>
                </a:lnTo>
                <a:lnTo>
                  <a:pt x="143740" y="38678"/>
                </a:lnTo>
                <a:lnTo>
                  <a:pt x="143740" y="38678"/>
                </a:lnTo>
                <a:lnTo>
                  <a:pt x="143693" y="38659"/>
                </a:lnTo>
                <a:close/>
                <a:moveTo>
                  <a:pt x="155250" y="31602"/>
                </a:moveTo>
                <a:lnTo>
                  <a:pt x="155148" y="31705"/>
                </a:lnTo>
                <a:lnTo>
                  <a:pt x="155659" y="31705"/>
                </a:lnTo>
                <a:lnTo>
                  <a:pt x="155148" y="32011"/>
                </a:lnTo>
                <a:lnTo>
                  <a:pt x="155148" y="32216"/>
                </a:lnTo>
                <a:lnTo>
                  <a:pt x="154636" y="32216"/>
                </a:lnTo>
                <a:lnTo>
                  <a:pt x="155250" y="32727"/>
                </a:lnTo>
                <a:lnTo>
                  <a:pt x="154943" y="32932"/>
                </a:lnTo>
                <a:lnTo>
                  <a:pt x="154739" y="33341"/>
                </a:lnTo>
                <a:lnTo>
                  <a:pt x="154023" y="33443"/>
                </a:lnTo>
                <a:lnTo>
                  <a:pt x="154125" y="33545"/>
                </a:lnTo>
                <a:lnTo>
                  <a:pt x="153920" y="33648"/>
                </a:lnTo>
                <a:lnTo>
                  <a:pt x="158318" y="36205"/>
                </a:lnTo>
                <a:lnTo>
                  <a:pt x="158318" y="37636"/>
                </a:lnTo>
                <a:lnTo>
                  <a:pt x="148398" y="37636"/>
                </a:lnTo>
                <a:lnTo>
                  <a:pt x="149011" y="38148"/>
                </a:lnTo>
                <a:lnTo>
                  <a:pt x="148193" y="38352"/>
                </a:lnTo>
                <a:lnTo>
                  <a:pt x="148398" y="38455"/>
                </a:lnTo>
                <a:lnTo>
                  <a:pt x="147477" y="38557"/>
                </a:lnTo>
                <a:lnTo>
                  <a:pt x="147273" y="38455"/>
                </a:lnTo>
                <a:lnTo>
                  <a:pt x="147273" y="38455"/>
                </a:lnTo>
                <a:lnTo>
                  <a:pt x="147375" y="38557"/>
                </a:lnTo>
                <a:lnTo>
                  <a:pt x="146761" y="38455"/>
                </a:lnTo>
                <a:lnTo>
                  <a:pt x="146045" y="38864"/>
                </a:lnTo>
                <a:lnTo>
                  <a:pt x="146045" y="38864"/>
                </a:lnTo>
                <a:lnTo>
                  <a:pt x="147580" y="37841"/>
                </a:lnTo>
                <a:lnTo>
                  <a:pt x="148091" y="37943"/>
                </a:lnTo>
                <a:lnTo>
                  <a:pt x="148091" y="37943"/>
                </a:lnTo>
                <a:lnTo>
                  <a:pt x="146864" y="36409"/>
                </a:lnTo>
                <a:lnTo>
                  <a:pt x="147682" y="34364"/>
                </a:lnTo>
                <a:lnTo>
                  <a:pt x="147886" y="33955"/>
                </a:lnTo>
                <a:lnTo>
                  <a:pt x="147886" y="34159"/>
                </a:lnTo>
                <a:lnTo>
                  <a:pt x="148295" y="33545"/>
                </a:lnTo>
                <a:lnTo>
                  <a:pt x="148193" y="33239"/>
                </a:lnTo>
                <a:lnTo>
                  <a:pt x="149523" y="32011"/>
                </a:lnTo>
                <a:lnTo>
                  <a:pt x="149830" y="32114"/>
                </a:lnTo>
                <a:lnTo>
                  <a:pt x="149625" y="31602"/>
                </a:lnTo>
                <a:lnTo>
                  <a:pt x="150443" y="32216"/>
                </a:lnTo>
                <a:lnTo>
                  <a:pt x="149625" y="32318"/>
                </a:lnTo>
                <a:lnTo>
                  <a:pt x="150341" y="32727"/>
                </a:lnTo>
                <a:lnTo>
                  <a:pt x="151159" y="32727"/>
                </a:lnTo>
                <a:lnTo>
                  <a:pt x="151261" y="33034"/>
                </a:lnTo>
                <a:lnTo>
                  <a:pt x="150545" y="33443"/>
                </a:lnTo>
                <a:lnTo>
                  <a:pt x="151466" y="33852"/>
                </a:lnTo>
                <a:lnTo>
                  <a:pt x="151466" y="34364"/>
                </a:lnTo>
                <a:lnTo>
                  <a:pt x="152080" y="34364"/>
                </a:lnTo>
                <a:lnTo>
                  <a:pt x="153102" y="33750"/>
                </a:lnTo>
                <a:lnTo>
                  <a:pt x="153614" y="33852"/>
                </a:lnTo>
                <a:lnTo>
                  <a:pt x="153818" y="33443"/>
                </a:lnTo>
                <a:lnTo>
                  <a:pt x="152795" y="33443"/>
                </a:lnTo>
                <a:lnTo>
                  <a:pt x="152386" y="32830"/>
                </a:lnTo>
                <a:lnTo>
                  <a:pt x="152591" y="32420"/>
                </a:lnTo>
                <a:lnTo>
                  <a:pt x="152489" y="32727"/>
                </a:lnTo>
                <a:lnTo>
                  <a:pt x="152489" y="32727"/>
                </a:lnTo>
                <a:lnTo>
                  <a:pt x="155250" y="31602"/>
                </a:lnTo>
                <a:close/>
                <a:moveTo>
                  <a:pt x="144000" y="38864"/>
                </a:moveTo>
                <a:lnTo>
                  <a:pt x="144000" y="38864"/>
                </a:lnTo>
                <a:lnTo>
                  <a:pt x="144000" y="38864"/>
                </a:lnTo>
                <a:close/>
                <a:moveTo>
                  <a:pt x="144000" y="38864"/>
                </a:moveTo>
                <a:lnTo>
                  <a:pt x="144000" y="38864"/>
                </a:lnTo>
                <a:lnTo>
                  <a:pt x="144000" y="38864"/>
                </a:lnTo>
                <a:close/>
                <a:moveTo>
                  <a:pt x="131011" y="37943"/>
                </a:moveTo>
                <a:lnTo>
                  <a:pt x="131011" y="38250"/>
                </a:lnTo>
                <a:lnTo>
                  <a:pt x="131216" y="39580"/>
                </a:lnTo>
                <a:lnTo>
                  <a:pt x="132136" y="39682"/>
                </a:lnTo>
                <a:lnTo>
                  <a:pt x="132136" y="37943"/>
                </a:lnTo>
                <a:close/>
                <a:moveTo>
                  <a:pt x="165580" y="31807"/>
                </a:moveTo>
                <a:lnTo>
                  <a:pt x="166091" y="32011"/>
                </a:lnTo>
                <a:lnTo>
                  <a:pt x="166295" y="31909"/>
                </a:lnTo>
                <a:lnTo>
                  <a:pt x="166705" y="31909"/>
                </a:lnTo>
                <a:lnTo>
                  <a:pt x="167420" y="33545"/>
                </a:lnTo>
                <a:lnTo>
                  <a:pt x="165886" y="33545"/>
                </a:lnTo>
                <a:lnTo>
                  <a:pt x="166193" y="34364"/>
                </a:lnTo>
                <a:lnTo>
                  <a:pt x="165273" y="34568"/>
                </a:lnTo>
                <a:lnTo>
                  <a:pt x="165682" y="34670"/>
                </a:lnTo>
                <a:lnTo>
                  <a:pt x="166398" y="35693"/>
                </a:lnTo>
                <a:lnTo>
                  <a:pt x="166705" y="35795"/>
                </a:lnTo>
                <a:lnTo>
                  <a:pt x="166909" y="36000"/>
                </a:lnTo>
                <a:lnTo>
                  <a:pt x="167420" y="36102"/>
                </a:lnTo>
                <a:lnTo>
                  <a:pt x="168136" y="37739"/>
                </a:lnTo>
                <a:lnTo>
                  <a:pt x="168136" y="36818"/>
                </a:lnTo>
                <a:lnTo>
                  <a:pt x="169670" y="37841"/>
                </a:lnTo>
                <a:lnTo>
                  <a:pt x="169466" y="38250"/>
                </a:lnTo>
                <a:lnTo>
                  <a:pt x="168239" y="37841"/>
                </a:lnTo>
                <a:lnTo>
                  <a:pt x="168648" y="39068"/>
                </a:lnTo>
                <a:lnTo>
                  <a:pt x="168955" y="38864"/>
                </a:lnTo>
                <a:lnTo>
                  <a:pt x="169159" y="39273"/>
                </a:lnTo>
                <a:lnTo>
                  <a:pt x="168852" y="39273"/>
                </a:lnTo>
                <a:lnTo>
                  <a:pt x="168852" y="39580"/>
                </a:lnTo>
                <a:lnTo>
                  <a:pt x="169261" y="39682"/>
                </a:lnTo>
                <a:lnTo>
                  <a:pt x="169773" y="42034"/>
                </a:lnTo>
                <a:lnTo>
                  <a:pt x="169977" y="42034"/>
                </a:lnTo>
                <a:lnTo>
                  <a:pt x="169773" y="42136"/>
                </a:lnTo>
                <a:lnTo>
                  <a:pt x="169773" y="42034"/>
                </a:lnTo>
                <a:lnTo>
                  <a:pt x="167420" y="42136"/>
                </a:lnTo>
                <a:lnTo>
                  <a:pt x="165580" y="41114"/>
                </a:lnTo>
                <a:lnTo>
                  <a:pt x="165375" y="39682"/>
                </a:lnTo>
                <a:lnTo>
                  <a:pt x="165375" y="39682"/>
                </a:lnTo>
                <a:lnTo>
                  <a:pt x="165477" y="39886"/>
                </a:lnTo>
                <a:lnTo>
                  <a:pt x="166295" y="38659"/>
                </a:lnTo>
                <a:lnTo>
                  <a:pt x="163227" y="35693"/>
                </a:lnTo>
                <a:lnTo>
                  <a:pt x="163227" y="35080"/>
                </a:lnTo>
                <a:lnTo>
                  <a:pt x="163125" y="35386"/>
                </a:lnTo>
                <a:lnTo>
                  <a:pt x="162307" y="34261"/>
                </a:lnTo>
                <a:lnTo>
                  <a:pt x="162409" y="34057"/>
                </a:lnTo>
                <a:lnTo>
                  <a:pt x="162511" y="34057"/>
                </a:lnTo>
                <a:lnTo>
                  <a:pt x="162614" y="33136"/>
                </a:lnTo>
                <a:lnTo>
                  <a:pt x="162818" y="33239"/>
                </a:lnTo>
                <a:lnTo>
                  <a:pt x="163636" y="32932"/>
                </a:lnTo>
                <a:lnTo>
                  <a:pt x="163534" y="32727"/>
                </a:lnTo>
                <a:lnTo>
                  <a:pt x="163943" y="32523"/>
                </a:lnTo>
                <a:lnTo>
                  <a:pt x="164045" y="32420"/>
                </a:lnTo>
                <a:lnTo>
                  <a:pt x="163943" y="32318"/>
                </a:lnTo>
                <a:lnTo>
                  <a:pt x="165580" y="31807"/>
                </a:lnTo>
                <a:close/>
                <a:moveTo>
                  <a:pt x="137352" y="40602"/>
                </a:moveTo>
                <a:lnTo>
                  <a:pt x="135511" y="40807"/>
                </a:lnTo>
                <a:lnTo>
                  <a:pt x="134898" y="40705"/>
                </a:lnTo>
                <a:lnTo>
                  <a:pt x="137045" y="42239"/>
                </a:lnTo>
                <a:lnTo>
                  <a:pt x="137148" y="41932"/>
                </a:lnTo>
                <a:lnTo>
                  <a:pt x="137045" y="41625"/>
                </a:lnTo>
                <a:lnTo>
                  <a:pt x="137352" y="40602"/>
                </a:lnTo>
                <a:close/>
                <a:moveTo>
                  <a:pt x="146659" y="43670"/>
                </a:moveTo>
                <a:lnTo>
                  <a:pt x="146148" y="43875"/>
                </a:lnTo>
                <a:lnTo>
                  <a:pt x="146250" y="43875"/>
                </a:lnTo>
                <a:lnTo>
                  <a:pt x="146659" y="43670"/>
                </a:lnTo>
                <a:close/>
                <a:moveTo>
                  <a:pt x="144409" y="43364"/>
                </a:moveTo>
                <a:lnTo>
                  <a:pt x="144307" y="43466"/>
                </a:lnTo>
                <a:lnTo>
                  <a:pt x="144307" y="43773"/>
                </a:lnTo>
                <a:lnTo>
                  <a:pt x="145330" y="44080"/>
                </a:lnTo>
                <a:lnTo>
                  <a:pt x="146148" y="43875"/>
                </a:lnTo>
                <a:lnTo>
                  <a:pt x="146045" y="43670"/>
                </a:lnTo>
                <a:lnTo>
                  <a:pt x="144716" y="43568"/>
                </a:lnTo>
                <a:lnTo>
                  <a:pt x="144818" y="43466"/>
                </a:lnTo>
                <a:lnTo>
                  <a:pt x="144409" y="43364"/>
                </a:lnTo>
                <a:close/>
                <a:moveTo>
                  <a:pt x="153614" y="43364"/>
                </a:moveTo>
                <a:lnTo>
                  <a:pt x="151773" y="43977"/>
                </a:lnTo>
                <a:lnTo>
                  <a:pt x="152489" y="44489"/>
                </a:lnTo>
                <a:lnTo>
                  <a:pt x="153307" y="44080"/>
                </a:lnTo>
                <a:lnTo>
                  <a:pt x="153614" y="43466"/>
                </a:lnTo>
                <a:lnTo>
                  <a:pt x="153614" y="43364"/>
                </a:lnTo>
                <a:close/>
                <a:moveTo>
                  <a:pt x="241568" y="37534"/>
                </a:moveTo>
                <a:lnTo>
                  <a:pt x="241261" y="37636"/>
                </a:lnTo>
                <a:lnTo>
                  <a:pt x="241670" y="37739"/>
                </a:lnTo>
                <a:lnTo>
                  <a:pt x="241466" y="38045"/>
                </a:lnTo>
                <a:lnTo>
                  <a:pt x="240955" y="37636"/>
                </a:lnTo>
                <a:lnTo>
                  <a:pt x="241057" y="37943"/>
                </a:lnTo>
                <a:lnTo>
                  <a:pt x="240955" y="38148"/>
                </a:lnTo>
                <a:lnTo>
                  <a:pt x="241261" y="38864"/>
                </a:lnTo>
                <a:lnTo>
                  <a:pt x="241159" y="38864"/>
                </a:lnTo>
                <a:lnTo>
                  <a:pt x="241875" y="40807"/>
                </a:lnTo>
                <a:lnTo>
                  <a:pt x="241670" y="41114"/>
                </a:lnTo>
                <a:lnTo>
                  <a:pt x="241466" y="41727"/>
                </a:lnTo>
                <a:lnTo>
                  <a:pt x="240955" y="42136"/>
                </a:lnTo>
                <a:lnTo>
                  <a:pt x="240443" y="41932"/>
                </a:lnTo>
                <a:lnTo>
                  <a:pt x="240545" y="41420"/>
                </a:lnTo>
                <a:lnTo>
                  <a:pt x="240545" y="41420"/>
                </a:lnTo>
                <a:lnTo>
                  <a:pt x="240136" y="41727"/>
                </a:lnTo>
                <a:lnTo>
                  <a:pt x="240341" y="43261"/>
                </a:lnTo>
                <a:lnTo>
                  <a:pt x="239727" y="43466"/>
                </a:lnTo>
                <a:lnTo>
                  <a:pt x="239420" y="43364"/>
                </a:lnTo>
                <a:lnTo>
                  <a:pt x="237477" y="43977"/>
                </a:lnTo>
                <a:lnTo>
                  <a:pt x="236761" y="45102"/>
                </a:lnTo>
                <a:lnTo>
                  <a:pt x="237886" y="45205"/>
                </a:lnTo>
                <a:lnTo>
                  <a:pt x="237784" y="44795"/>
                </a:lnTo>
                <a:lnTo>
                  <a:pt x="240341" y="44489"/>
                </a:lnTo>
                <a:lnTo>
                  <a:pt x="240239" y="44795"/>
                </a:lnTo>
                <a:lnTo>
                  <a:pt x="240955" y="45614"/>
                </a:lnTo>
                <a:lnTo>
                  <a:pt x="241670" y="44795"/>
                </a:lnTo>
                <a:lnTo>
                  <a:pt x="241261" y="44080"/>
                </a:lnTo>
                <a:lnTo>
                  <a:pt x="241568" y="44386"/>
                </a:lnTo>
                <a:lnTo>
                  <a:pt x="241568" y="44182"/>
                </a:lnTo>
                <a:lnTo>
                  <a:pt x="241670" y="44489"/>
                </a:lnTo>
                <a:lnTo>
                  <a:pt x="242693" y="44489"/>
                </a:lnTo>
                <a:lnTo>
                  <a:pt x="243102" y="43977"/>
                </a:lnTo>
                <a:lnTo>
                  <a:pt x="243307" y="43977"/>
                </a:lnTo>
                <a:lnTo>
                  <a:pt x="243409" y="43773"/>
                </a:lnTo>
                <a:lnTo>
                  <a:pt x="243614" y="43773"/>
                </a:lnTo>
                <a:lnTo>
                  <a:pt x="243511" y="43364"/>
                </a:lnTo>
                <a:lnTo>
                  <a:pt x="243818" y="43466"/>
                </a:lnTo>
                <a:lnTo>
                  <a:pt x="243818" y="43773"/>
                </a:lnTo>
                <a:lnTo>
                  <a:pt x="244023" y="44182"/>
                </a:lnTo>
                <a:lnTo>
                  <a:pt x="244432" y="43261"/>
                </a:lnTo>
                <a:lnTo>
                  <a:pt x="244023" y="42852"/>
                </a:lnTo>
                <a:lnTo>
                  <a:pt x="243205" y="40602"/>
                </a:lnTo>
                <a:lnTo>
                  <a:pt x="243511" y="40500"/>
                </a:lnTo>
                <a:lnTo>
                  <a:pt x="243409" y="39886"/>
                </a:lnTo>
                <a:lnTo>
                  <a:pt x="243409" y="39784"/>
                </a:lnTo>
                <a:lnTo>
                  <a:pt x="241568" y="37534"/>
                </a:lnTo>
                <a:close/>
                <a:moveTo>
                  <a:pt x="238909" y="44795"/>
                </a:moveTo>
                <a:lnTo>
                  <a:pt x="238807" y="45102"/>
                </a:lnTo>
                <a:lnTo>
                  <a:pt x="238398" y="45000"/>
                </a:lnTo>
                <a:lnTo>
                  <a:pt x="238295" y="45307"/>
                </a:lnTo>
                <a:lnTo>
                  <a:pt x="237989" y="45716"/>
                </a:lnTo>
                <a:lnTo>
                  <a:pt x="238398" y="45920"/>
                </a:lnTo>
                <a:lnTo>
                  <a:pt x="238705" y="46330"/>
                </a:lnTo>
                <a:lnTo>
                  <a:pt x="239523" y="45614"/>
                </a:lnTo>
                <a:lnTo>
                  <a:pt x="239830" y="45818"/>
                </a:lnTo>
                <a:lnTo>
                  <a:pt x="240034" y="45307"/>
                </a:lnTo>
                <a:lnTo>
                  <a:pt x="239625" y="44795"/>
                </a:lnTo>
                <a:close/>
                <a:moveTo>
                  <a:pt x="151875" y="47659"/>
                </a:moveTo>
                <a:lnTo>
                  <a:pt x="151773" y="47761"/>
                </a:lnTo>
                <a:lnTo>
                  <a:pt x="152080" y="47864"/>
                </a:lnTo>
                <a:lnTo>
                  <a:pt x="151875" y="47659"/>
                </a:lnTo>
                <a:close/>
                <a:moveTo>
                  <a:pt x="236455" y="45307"/>
                </a:moveTo>
                <a:lnTo>
                  <a:pt x="236045" y="45614"/>
                </a:lnTo>
                <a:lnTo>
                  <a:pt x="236045" y="45818"/>
                </a:lnTo>
                <a:lnTo>
                  <a:pt x="235943" y="45716"/>
                </a:lnTo>
                <a:lnTo>
                  <a:pt x="236352" y="46227"/>
                </a:lnTo>
                <a:lnTo>
                  <a:pt x="236045" y="46023"/>
                </a:lnTo>
                <a:lnTo>
                  <a:pt x="236352" y="46534"/>
                </a:lnTo>
                <a:lnTo>
                  <a:pt x="236659" y="46227"/>
                </a:lnTo>
                <a:lnTo>
                  <a:pt x="236455" y="46023"/>
                </a:lnTo>
                <a:lnTo>
                  <a:pt x="236659" y="46125"/>
                </a:lnTo>
                <a:lnTo>
                  <a:pt x="236966" y="46534"/>
                </a:lnTo>
                <a:lnTo>
                  <a:pt x="237068" y="47761"/>
                </a:lnTo>
                <a:lnTo>
                  <a:pt x="237580" y="47966"/>
                </a:lnTo>
                <a:lnTo>
                  <a:pt x="237580" y="47455"/>
                </a:lnTo>
                <a:lnTo>
                  <a:pt x="237784" y="48170"/>
                </a:lnTo>
                <a:lnTo>
                  <a:pt x="237886" y="47966"/>
                </a:lnTo>
                <a:lnTo>
                  <a:pt x="237886" y="47761"/>
                </a:lnTo>
                <a:lnTo>
                  <a:pt x="238193" y="47761"/>
                </a:lnTo>
                <a:lnTo>
                  <a:pt x="237886" y="45818"/>
                </a:lnTo>
                <a:lnTo>
                  <a:pt x="237580" y="45818"/>
                </a:lnTo>
                <a:lnTo>
                  <a:pt x="237477" y="45409"/>
                </a:lnTo>
                <a:lnTo>
                  <a:pt x="237273" y="45511"/>
                </a:lnTo>
                <a:lnTo>
                  <a:pt x="236864" y="45307"/>
                </a:lnTo>
                <a:close/>
                <a:moveTo>
                  <a:pt x="49602" y="49398"/>
                </a:moveTo>
                <a:lnTo>
                  <a:pt x="49705" y="49500"/>
                </a:lnTo>
                <a:lnTo>
                  <a:pt x="49655" y="49401"/>
                </a:lnTo>
                <a:lnTo>
                  <a:pt x="49655" y="49401"/>
                </a:lnTo>
                <a:lnTo>
                  <a:pt x="49602" y="49398"/>
                </a:lnTo>
                <a:close/>
                <a:moveTo>
                  <a:pt x="53489" y="53386"/>
                </a:moveTo>
                <a:lnTo>
                  <a:pt x="53485" y="53390"/>
                </a:lnTo>
                <a:lnTo>
                  <a:pt x="53485" y="53390"/>
                </a:lnTo>
                <a:lnTo>
                  <a:pt x="53489" y="53489"/>
                </a:lnTo>
                <a:lnTo>
                  <a:pt x="53489" y="53386"/>
                </a:lnTo>
                <a:close/>
                <a:moveTo>
                  <a:pt x="231648" y="54102"/>
                </a:moveTo>
                <a:lnTo>
                  <a:pt x="231239" y="54205"/>
                </a:lnTo>
                <a:lnTo>
                  <a:pt x="230625" y="55739"/>
                </a:lnTo>
                <a:lnTo>
                  <a:pt x="231648" y="57477"/>
                </a:lnTo>
                <a:lnTo>
                  <a:pt x="231852" y="54511"/>
                </a:lnTo>
                <a:lnTo>
                  <a:pt x="231648" y="54102"/>
                </a:lnTo>
                <a:close/>
                <a:moveTo>
                  <a:pt x="46432" y="57886"/>
                </a:moveTo>
                <a:lnTo>
                  <a:pt x="46432" y="57989"/>
                </a:lnTo>
                <a:lnTo>
                  <a:pt x="46636" y="57886"/>
                </a:lnTo>
                <a:close/>
                <a:moveTo>
                  <a:pt x="176216" y="59114"/>
                </a:moveTo>
                <a:lnTo>
                  <a:pt x="176216" y="59114"/>
                </a:lnTo>
                <a:lnTo>
                  <a:pt x="176216" y="59114"/>
                </a:lnTo>
                <a:close/>
                <a:moveTo>
                  <a:pt x="52057" y="56250"/>
                </a:moveTo>
                <a:lnTo>
                  <a:pt x="49193" y="57170"/>
                </a:lnTo>
                <a:lnTo>
                  <a:pt x="49091" y="57375"/>
                </a:lnTo>
                <a:lnTo>
                  <a:pt x="48682" y="57580"/>
                </a:lnTo>
                <a:lnTo>
                  <a:pt x="48989" y="57477"/>
                </a:lnTo>
                <a:lnTo>
                  <a:pt x="48989" y="57682"/>
                </a:lnTo>
                <a:lnTo>
                  <a:pt x="51443" y="56761"/>
                </a:lnTo>
                <a:lnTo>
                  <a:pt x="51443" y="56761"/>
                </a:lnTo>
                <a:lnTo>
                  <a:pt x="51239" y="56966"/>
                </a:lnTo>
                <a:lnTo>
                  <a:pt x="54205" y="57886"/>
                </a:lnTo>
                <a:lnTo>
                  <a:pt x="54307" y="58500"/>
                </a:lnTo>
                <a:lnTo>
                  <a:pt x="55330" y="58807"/>
                </a:lnTo>
                <a:lnTo>
                  <a:pt x="54818" y="59625"/>
                </a:lnTo>
                <a:lnTo>
                  <a:pt x="54818" y="59625"/>
                </a:lnTo>
                <a:lnTo>
                  <a:pt x="57068" y="59420"/>
                </a:lnTo>
                <a:lnTo>
                  <a:pt x="57170" y="59523"/>
                </a:lnTo>
                <a:lnTo>
                  <a:pt x="57886" y="59420"/>
                </a:lnTo>
                <a:lnTo>
                  <a:pt x="57886" y="59114"/>
                </a:lnTo>
                <a:lnTo>
                  <a:pt x="55739" y="58091"/>
                </a:lnTo>
                <a:lnTo>
                  <a:pt x="55534" y="57886"/>
                </a:lnTo>
                <a:lnTo>
                  <a:pt x="55330" y="57784"/>
                </a:lnTo>
                <a:lnTo>
                  <a:pt x="55534" y="57784"/>
                </a:lnTo>
                <a:lnTo>
                  <a:pt x="55125" y="57580"/>
                </a:lnTo>
                <a:lnTo>
                  <a:pt x="55227" y="57682"/>
                </a:lnTo>
                <a:lnTo>
                  <a:pt x="52057" y="56250"/>
                </a:lnTo>
                <a:close/>
                <a:moveTo>
                  <a:pt x="207307" y="59625"/>
                </a:moveTo>
                <a:lnTo>
                  <a:pt x="207307" y="59625"/>
                </a:lnTo>
                <a:lnTo>
                  <a:pt x="207307" y="59625"/>
                </a:lnTo>
                <a:close/>
                <a:moveTo>
                  <a:pt x="222648" y="59420"/>
                </a:moveTo>
                <a:lnTo>
                  <a:pt x="222648" y="59523"/>
                </a:lnTo>
                <a:lnTo>
                  <a:pt x="221625" y="59727"/>
                </a:lnTo>
                <a:lnTo>
                  <a:pt x="221727" y="59727"/>
                </a:lnTo>
                <a:lnTo>
                  <a:pt x="221216" y="60341"/>
                </a:lnTo>
                <a:lnTo>
                  <a:pt x="221727" y="61159"/>
                </a:lnTo>
                <a:lnTo>
                  <a:pt x="222750" y="60852"/>
                </a:lnTo>
                <a:lnTo>
                  <a:pt x="223159" y="59932"/>
                </a:lnTo>
                <a:lnTo>
                  <a:pt x="222648" y="59420"/>
                </a:lnTo>
                <a:close/>
                <a:moveTo>
                  <a:pt x="54511" y="60955"/>
                </a:moveTo>
                <a:lnTo>
                  <a:pt x="54205" y="61057"/>
                </a:lnTo>
                <a:lnTo>
                  <a:pt x="54614" y="61670"/>
                </a:lnTo>
                <a:lnTo>
                  <a:pt x="55023" y="61773"/>
                </a:lnTo>
                <a:lnTo>
                  <a:pt x="55534" y="61568"/>
                </a:lnTo>
                <a:lnTo>
                  <a:pt x="55943" y="61568"/>
                </a:lnTo>
                <a:lnTo>
                  <a:pt x="54511" y="60955"/>
                </a:lnTo>
                <a:close/>
                <a:moveTo>
                  <a:pt x="58602" y="59727"/>
                </a:moveTo>
                <a:lnTo>
                  <a:pt x="59114" y="60034"/>
                </a:lnTo>
                <a:lnTo>
                  <a:pt x="59114" y="60443"/>
                </a:lnTo>
                <a:lnTo>
                  <a:pt x="59420" y="60955"/>
                </a:lnTo>
                <a:lnTo>
                  <a:pt x="59114" y="61057"/>
                </a:lnTo>
                <a:lnTo>
                  <a:pt x="57784" y="60852"/>
                </a:lnTo>
                <a:lnTo>
                  <a:pt x="57580" y="61159"/>
                </a:lnTo>
                <a:lnTo>
                  <a:pt x="57989" y="61466"/>
                </a:lnTo>
                <a:lnTo>
                  <a:pt x="59420" y="61261"/>
                </a:lnTo>
                <a:lnTo>
                  <a:pt x="59932" y="61568"/>
                </a:lnTo>
                <a:lnTo>
                  <a:pt x="60239" y="61875"/>
                </a:lnTo>
                <a:lnTo>
                  <a:pt x="60545" y="61261"/>
                </a:lnTo>
                <a:lnTo>
                  <a:pt x="62693" y="61261"/>
                </a:lnTo>
                <a:lnTo>
                  <a:pt x="63000" y="60750"/>
                </a:lnTo>
                <a:lnTo>
                  <a:pt x="61977" y="60341"/>
                </a:lnTo>
                <a:lnTo>
                  <a:pt x="62284" y="60239"/>
                </a:lnTo>
                <a:lnTo>
                  <a:pt x="58602" y="59727"/>
                </a:lnTo>
                <a:close/>
                <a:moveTo>
                  <a:pt x="208739" y="63614"/>
                </a:moveTo>
                <a:lnTo>
                  <a:pt x="208739" y="63614"/>
                </a:lnTo>
                <a:lnTo>
                  <a:pt x="208739" y="63614"/>
                </a:lnTo>
                <a:close/>
                <a:moveTo>
                  <a:pt x="48989" y="64227"/>
                </a:moveTo>
                <a:lnTo>
                  <a:pt x="48989" y="64330"/>
                </a:lnTo>
                <a:lnTo>
                  <a:pt x="49091" y="64432"/>
                </a:lnTo>
                <a:lnTo>
                  <a:pt x="49091" y="64432"/>
                </a:lnTo>
                <a:lnTo>
                  <a:pt x="48989" y="64227"/>
                </a:lnTo>
                <a:close/>
                <a:moveTo>
                  <a:pt x="44182" y="66375"/>
                </a:moveTo>
                <a:lnTo>
                  <a:pt x="44386" y="66477"/>
                </a:lnTo>
                <a:lnTo>
                  <a:pt x="44386" y="66477"/>
                </a:lnTo>
                <a:lnTo>
                  <a:pt x="44284" y="66375"/>
                </a:lnTo>
                <a:close/>
                <a:moveTo>
                  <a:pt x="232261" y="60955"/>
                </a:moveTo>
                <a:lnTo>
                  <a:pt x="231955" y="61670"/>
                </a:lnTo>
                <a:lnTo>
                  <a:pt x="232159" y="63511"/>
                </a:lnTo>
                <a:lnTo>
                  <a:pt x="231648" y="63307"/>
                </a:lnTo>
                <a:lnTo>
                  <a:pt x="232364" y="64943"/>
                </a:lnTo>
                <a:lnTo>
                  <a:pt x="232568" y="64739"/>
                </a:lnTo>
                <a:lnTo>
                  <a:pt x="232977" y="65148"/>
                </a:lnTo>
                <a:lnTo>
                  <a:pt x="232773" y="65864"/>
                </a:lnTo>
                <a:lnTo>
                  <a:pt x="233591" y="65966"/>
                </a:lnTo>
                <a:lnTo>
                  <a:pt x="233795" y="65659"/>
                </a:lnTo>
                <a:lnTo>
                  <a:pt x="234716" y="66375"/>
                </a:lnTo>
                <a:lnTo>
                  <a:pt x="234409" y="65761"/>
                </a:lnTo>
                <a:lnTo>
                  <a:pt x="236045" y="67091"/>
                </a:lnTo>
                <a:lnTo>
                  <a:pt x="235432" y="65966"/>
                </a:lnTo>
                <a:lnTo>
                  <a:pt x="235739" y="65864"/>
                </a:lnTo>
                <a:lnTo>
                  <a:pt x="235125" y="65659"/>
                </a:lnTo>
                <a:lnTo>
                  <a:pt x="235125" y="65864"/>
                </a:lnTo>
                <a:lnTo>
                  <a:pt x="234511" y="65352"/>
                </a:lnTo>
                <a:lnTo>
                  <a:pt x="234205" y="65455"/>
                </a:lnTo>
                <a:lnTo>
                  <a:pt x="234307" y="65659"/>
                </a:lnTo>
                <a:lnTo>
                  <a:pt x="233284" y="64330"/>
                </a:lnTo>
                <a:lnTo>
                  <a:pt x="233489" y="63511"/>
                </a:lnTo>
                <a:lnTo>
                  <a:pt x="233795" y="63205"/>
                </a:lnTo>
                <a:lnTo>
                  <a:pt x="233591" y="61159"/>
                </a:lnTo>
                <a:lnTo>
                  <a:pt x="233284" y="61261"/>
                </a:lnTo>
                <a:lnTo>
                  <a:pt x="232261" y="60955"/>
                </a:lnTo>
                <a:close/>
                <a:moveTo>
                  <a:pt x="236045" y="67091"/>
                </a:moveTo>
                <a:lnTo>
                  <a:pt x="236045" y="67091"/>
                </a:lnTo>
                <a:lnTo>
                  <a:pt x="236045" y="67091"/>
                </a:lnTo>
                <a:close/>
                <a:moveTo>
                  <a:pt x="232670" y="66170"/>
                </a:moveTo>
                <a:lnTo>
                  <a:pt x="233693" y="67398"/>
                </a:lnTo>
                <a:lnTo>
                  <a:pt x="233693" y="66580"/>
                </a:lnTo>
                <a:lnTo>
                  <a:pt x="233080" y="66170"/>
                </a:lnTo>
                <a:close/>
                <a:moveTo>
                  <a:pt x="222750" y="67705"/>
                </a:moveTo>
                <a:lnTo>
                  <a:pt x="222750" y="67705"/>
                </a:lnTo>
                <a:lnTo>
                  <a:pt x="222750" y="67705"/>
                </a:lnTo>
                <a:close/>
                <a:moveTo>
                  <a:pt x="222750" y="67705"/>
                </a:moveTo>
                <a:lnTo>
                  <a:pt x="222737" y="67743"/>
                </a:lnTo>
                <a:lnTo>
                  <a:pt x="222750" y="67807"/>
                </a:lnTo>
                <a:lnTo>
                  <a:pt x="222750" y="67705"/>
                </a:lnTo>
                <a:close/>
                <a:moveTo>
                  <a:pt x="235330" y="67091"/>
                </a:moveTo>
                <a:lnTo>
                  <a:pt x="235330" y="67807"/>
                </a:lnTo>
                <a:lnTo>
                  <a:pt x="235739" y="67602"/>
                </a:lnTo>
                <a:lnTo>
                  <a:pt x="236148" y="67909"/>
                </a:lnTo>
                <a:lnTo>
                  <a:pt x="235534" y="67193"/>
                </a:lnTo>
                <a:lnTo>
                  <a:pt x="235330" y="67091"/>
                </a:lnTo>
                <a:close/>
                <a:moveTo>
                  <a:pt x="236250" y="67091"/>
                </a:moveTo>
                <a:lnTo>
                  <a:pt x="237068" y="68420"/>
                </a:lnTo>
                <a:lnTo>
                  <a:pt x="237682" y="68625"/>
                </a:lnTo>
                <a:lnTo>
                  <a:pt x="237784" y="68625"/>
                </a:lnTo>
                <a:lnTo>
                  <a:pt x="237170" y="67295"/>
                </a:lnTo>
                <a:lnTo>
                  <a:pt x="236250" y="67091"/>
                </a:lnTo>
                <a:close/>
                <a:moveTo>
                  <a:pt x="234307" y="67807"/>
                </a:moveTo>
                <a:lnTo>
                  <a:pt x="234205" y="67909"/>
                </a:lnTo>
                <a:lnTo>
                  <a:pt x="234409" y="68011"/>
                </a:lnTo>
                <a:lnTo>
                  <a:pt x="234409" y="69341"/>
                </a:lnTo>
                <a:lnTo>
                  <a:pt x="235330" y="68420"/>
                </a:lnTo>
                <a:lnTo>
                  <a:pt x="234307" y="67807"/>
                </a:lnTo>
                <a:close/>
                <a:moveTo>
                  <a:pt x="236455" y="68216"/>
                </a:moveTo>
                <a:lnTo>
                  <a:pt x="236557" y="68625"/>
                </a:lnTo>
                <a:lnTo>
                  <a:pt x="236864" y="68932"/>
                </a:lnTo>
                <a:lnTo>
                  <a:pt x="237170" y="69750"/>
                </a:lnTo>
                <a:lnTo>
                  <a:pt x="237170" y="69341"/>
                </a:lnTo>
                <a:lnTo>
                  <a:pt x="237273" y="69545"/>
                </a:lnTo>
                <a:lnTo>
                  <a:pt x="237273" y="69443"/>
                </a:lnTo>
                <a:lnTo>
                  <a:pt x="237273" y="69136"/>
                </a:lnTo>
                <a:lnTo>
                  <a:pt x="237170" y="68932"/>
                </a:lnTo>
                <a:lnTo>
                  <a:pt x="236966" y="68318"/>
                </a:lnTo>
                <a:lnTo>
                  <a:pt x="236761" y="68420"/>
                </a:lnTo>
                <a:lnTo>
                  <a:pt x="236455" y="68216"/>
                </a:lnTo>
                <a:close/>
                <a:moveTo>
                  <a:pt x="193091" y="69852"/>
                </a:moveTo>
                <a:lnTo>
                  <a:pt x="193295" y="70261"/>
                </a:lnTo>
                <a:lnTo>
                  <a:pt x="193160" y="69965"/>
                </a:lnTo>
                <a:lnTo>
                  <a:pt x="193091" y="69852"/>
                </a:lnTo>
                <a:close/>
                <a:moveTo>
                  <a:pt x="235636" y="68830"/>
                </a:moveTo>
                <a:lnTo>
                  <a:pt x="235227" y="69034"/>
                </a:lnTo>
                <a:lnTo>
                  <a:pt x="235125" y="69239"/>
                </a:lnTo>
                <a:lnTo>
                  <a:pt x="235227" y="69648"/>
                </a:lnTo>
                <a:lnTo>
                  <a:pt x="234818" y="69955"/>
                </a:lnTo>
                <a:lnTo>
                  <a:pt x="235636" y="70670"/>
                </a:lnTo>
                <a:lnTo>
                  <a:pt x="235636" y="68830"/>
                </a:lnTo>
                <a:close/>
                <a:moveTo>
                  <a:pt x="232057" y="68420"/>
                </a:moveTo>
                <a:lnTo>
                  <a:pt x="230318" y="71284"/>
                </a:lnTo>
                <a:lnTo>
                  <a:pt x="230318" y="71386"/>
                </a:lnTo>
                <a:lnTo>
                  <a:pt x="232261" y="69341"/>
                </a:lnTo>
                <a:lnTo>
                  <a:pt x="232057" y="68420"/>
                </a:lnTo>
                <a:close/>
                <a:moveTo>
                  <a:pt x="196568" y="70159"/>
                </a:moveTo>
                <a:lnTo>
                  <a:pt x="196364" y="71795"/>
                </a:lnTo>
                <a:lnTo>
                  <a:pt x="196364" y="72000"/>
                </a:lnTo>
                <a:lnTo>
                  <a:pt x="197591" y="73739"/>
                </a:lnTo>
                <a:lnTo>
                  <a:pt x="198102" y="72102"/>
                </a:lnTo>
                <a:lnTo>
                  <a:pt x="196875" y="70261"/>
                </a:lnTo>
                <a:lnTo>
                  <a:pt x="196568" y="70159"/>
                </a:lnTo>
                <a:close/>
                <a:moveTo>
                  <a:pt x="237580" y="70261"/>
                </a:moveTo>
                <a:lnTo>
                  <a:pt x="237580" y="70773"/>
                </a:lnTo>
                <a:lnTo>
                  <a:pt x="237068" y="70977"/>
                </a:lnTo>
                <a:lnTo>
                  <a:pt x="237068" y="71182"/>
                </a:lnTo>
                <a:lnTo>
                  <a:pt x="236761" y="71182"/>
                </a:lnTo>
                <a:lnTo>
                  <a:pt x="236659" y="71591"/>
                </a:lnTo>
                <a:lnTo>
                  <a:pt x="236250" y="71795"/>
                </a:lnTo>
                <a:lnTo>
                  <a:pt x="236148" y="71182"/>
                </a:lnTo>
                <a:lnTo>
                  <a:pt x="235739" y="71284"/>
                </a:lnTo>
                <a:lnTo>
                  <a:pt x="235432" y="71693"/>
                </a:lnTo>
                <a:lnTo>
                  <a:pt x="234818" y="71898"/>
                </a:lnTo>
                <a:lnTo>
                  <a:pt x="234818" y="72818"/>
                </a:lnTo>
                <a:lnTo>
                  <a:pt x="235227" y="72000"/>
                </a:lnTo>
                <a:lnTo>
                  <a:pt x="235636" y="72102"/>
                </a:lnTo>
                <a:lnTo>
                  <a:pt x="235943" y="72409"/>
                </a:lnTo>
                <a:lnTo>
                  <a:pt x="236045" y="72000"/>
                </a:lnTo>
                <a:lnTo>
                  <a:pt x="236455" y="72205"/>
                </a:lnTo>
                <a:lnTo>
                  <a:pt x="236557" y="73125"/>
                </a:lnTo>
                <a:lnTo>
                  <a:pt x="237580" y="73943"/>
                </a:lnTo>
                <a:lnTo>
                  <a:pt x="237682" y="73841"/>
                </a:lnTo>
                <a:lnTo>
                  <a:pt x="237682" y="74045"/>
                </a:lnTo>
                <a:lnTo>
                  <a:pt x="238091" y="73841"/>
                </a:lnTo>
                <a:lnTo>
                  <a:pt x="237784" y="73227"/>
                </a:lnTo>
                <a:lnTo>
                  <a:pt x="237989" y="72614"/>
                </a:lnTo>
                <a:lnTo>
                  <a:pt x="238295" y="72818"/>
                </a:lnTo>
                <a:lnTo>
                  <a:pt x="238500" y="73534"/>
                </a:lnTo>
                <a:lnTo>
                  <a:pt x="238500" y="73023"/>
                </a:lnTo>
                <a:lnTo>
                  <a:pt x="238807" y="72614"/>
                </a:lnTo>
                <a:lnTo>
                  <a:pt x="238500" y="71284"/>
                </a:lnTo>
                <a:lnTo>
                  <a:pt x="238398" y="71182"/>
                </a:lnTo>
                <a:lnTo>
                  <a:pt x="238500" y="70977"/>
                </a:lnTo>
                <a:lnTo>
                  <a:pt x="238295" y="70466"/>
                </a:lnTo>
                <a:lnTo>
                  <a:pt x="237580" y="70261"/>
                </a:lnTo>
                <a:close/>
                <a:moveTo>
                  <a:pt x="240443" y="77727"/>
                </a:moveTo>
                <a:lnTo>
                  <a:pt x="240034" y="78545"/>
                </a:lnTo>
                <a:lnTo>
                  <a:pt x="240136" y="80284"/>
                </a:lnTo>
                <a:lnTo>
                  <a:pt x="240852" y="81000"/>
                </a:lnTo>
                <a:lnTo>
                  <a:pt x="240341" y="79568"/>
                </a:lnTo>
                <a:lnTo>
                  <a:pt x="241261" y="79773"/>
                </a:lnTo>
                <a:lnTo>
                  <a:pt x="240750" y="79057"/>
                </a:lnTo>
                <a:lnTo>
                  <a:pt x="241057" y="78852"/>
                </a:lnTo>
                <a:lnTo>
                  <a:pt x="241057" y="78545"/>
                </a:lnTo>
                <a:lnTo>
                  <a:pt x="240136" y="78955"/>
                </a:lnTo>
                <a:lnTo>
                  <a:pt x="240443" y="78648"/>
                </a:lnTo>
                <a:lnTo>
                  <a:pt x="240443" y="78341"/>
                </a:lnTo>
                <a:lnTo>
                  <a:pt x="240341" y="78136"/>
                </a:lnTo>
                <a:lnTo>
                  <a:pt x="240443" y="77727"/>
                </a:lnTo>
                <a:close/>
                <a:moveTo>
                  <a:pt x="79875" y="80284"/>
                </a:moveTo>
                <a:lnTo>
                  <a:pt x="78136" y="80591"/>
                </a:lnTo>
                <a:lnTo>
                  <a:pt x="78136" y="81511"/>
                </a:lnTo>
                <a:lnTo>
                  <a:pt x="78443" y="81818"/>
                </a:lnTo>
                <a:lnTo>
                  <a:pt x="79466" y="81511"/>
                </a:lnTo>
                <a:lnTo>
                  <a:pt x="80080" y="80693"/>
                </a:lnTo>
                <a:lnTo>
                  <a:pt x="79875" y="80284"/>
                </a:lnTo>
                <a:close/>
                <a:moveTo>
                  <a:pt x="261102" y="82636"/>
                </a:moveTo>
                <a:lnTo>
                  <a:pt x="261000" y="82841"/>
                </a:lnTo>
                <a:lnTo>
                  <a:pt x="261205" y="82943"/>
                </a:lnTo>
                <a:lnTo>
                  <a:pt x="261307" y="82943"/>
                </a:lnTo>
                <a:lnTo>
                  <a:pt x="261102" y="82636"/>
                </a:lnTo>
                <a:close/>
                <a:moveTo>
                  <a:pt x="220500" y="81818"/>
                </a:moveTo>
                <a:lnTo>
                  <a:pt x="219784" y="81920"/>
                </a:lnTo>
                <a:lnTo>
                  <a:pt x="219886" y="82227"/>
                </a:lnTo>
                <a:lnTo>
                  <a:pt x="220295" y="82534"/>
                </a:lnTo>
                <a:lnTo>
                  <a:pt x="220295" y="82841"/>
                </a:lnTo>
                <a:lnTo>
                  <a:pt x="221011" y="83148"/>
                </a:lnTo>
                <a:lnTo>
                  <a:pt x="221114" y="82636"/>
                </a:lnTo>
                <a:lnTo>
                  <a:pt x="220500" y="81818"/>
                </a:lnTo>
                <a:close/>
                <a:moveTo>
                  <a:pt x="222034" y="82636"/>
                </a:moveTo>
                <a:lnTo>
                  <a:pt x="221830" y="83045"/>
                </a:lnTo>
                <a:lnTo>
                  <a:pt x="221830" y="83352"/>
                </a:lnTo>
                <a:lnTo>
                  <a:pt x="222341" y="83148"/>
                </a:lnTo>
                <a:lnTo>
                  <a:pt x="222034" y="82636"/>
                </a:lnTo>
                <a:close/>
                <a:moveTo>
                  <a:pt x="240443" y="83352"/>
                </a:moveTo>
                <a:lnTo>
                  <a:pt x="240239" y="83659"/>
                </a:lnTo>
                <a:lnTo>
                  <a:pt x="240239" y="83659"/>
                </a:lnTo>
                <a:lnTo>
                  <a:pt x="240545" y="83352"/>
                </a:lnTo>
                <a:close/>
                <a:moveTo>
                  <a:pt x="240852" y="82943"/>
                </a:moveTo>
                <a:lnTo>
                  <a:pt x="240545" y="83352"/>
                </a:lnTo>
                <a:lnTo>
                  <a:pt x="240750" y="83557"/>
                </a:lnTo>
                <a:lnTo>
                  <a:pt x="241261" y="83455"/>
                </a:lnTo>
                <a:lnTo>
                  <a:pt x="241670" y="83557"/>
                </a:lnTo>
                <a:lnTo>
                  <a:pt x="241977" y="83455"/>
                </a:lnTo>
                <a:lnTo>
                  <a:pt x="242898" y="83966"/>
                </a:lnTo>
                <a:lnTo>
                  <a:pt x="241568" y="82943"/>
                </a:lnTo>
                <a:close/>
                <a:moveTo>
                  <a:pt x="230011" y="72818"/>
                </a:moveTo>
                <a:lnTo>
                  <a:pt x="228989" y="74250"/>
                </a:lnTo>
                <a:lnTo>
                  <a:pt x="228989" y="74761"/>
                </a:lnTo>
                <a:lnTo>
                  <a:pt x="228477" y="74966"/>
                </a:lnTo>
                <a:lnTo>
                  <a:pt x="228477" y="74864"/>
                </a:lnTo>
                <a:lnTo>
                  <a:pt x="227557" y="75375"/>
                </a:lnTo>
                <a:lnTo>
                  <a:pt x="227045" y="76398"/>
                </a:lnTo>
                <a:lnTo>
                  <a:pt x="225409" y="77216"/>
                </a:lnTo>
                <a:lnTo>
                  <a:pt x="225307" y="77420"/>
                </a:lnTo>
                <a:lnTo>
                  <a:pt x="225205" y="77523"/>
                </a:lnTo>
                <a:lnTo>
                  <a:pt x="225205" y="78648"/>
                </a:lnTo>
                <a:lnTo>
                  <a:pt x="223670" y="77932"/>
                </a:lnTo>
                <a:lnTo>
                  <a:pt x="223159" y="78750"/>
                </a:lnTo>
                <a:lnTo>
                  <a:pt x="223261" y="78750"/>
                </a:lnTo>
                <a:lnTo>
                  <a:pt x="224182" y="83045"/>
                </a:lnTo>
                <a:lnTo>
                  <a:pt x="225511" y="83045"/>
                </a:lnTo>
                <a:lnTo>
                  <a:pt x="225818" y="83659"/>
                </a:lnTo>
                <a:lnTo>
                  <a:pt x="226023" y="83455"/>
                </a:lnTo>
                <a:lnTo>
                  <a:pt x="226330" y="83557"/>
                </a:lnTo>
                <a:lnTo>
                  <a:pt x="226739" y="83045"/>
                </a:lnTo>
                <a:lnTo>
                  <a:pt x="227352" y="83557"/>
                </a:lnTo>
                <a:lnTo>
                  <a:pt x="227966" y="83352"/>
                </a:lnTo>
                <a:lnTo>
                  <a:pt x="228068" y="83557"/>
                </a:lnTo>
                <a:lnTo>
                  <a:pt x="228375" y="84273"/>
                </a:lnTo>
                <a:lnTo>
                  <a:pt x="229398" y="83659"/>
                </a:lnTo>
                <a:lnTo>
                  <a:pt x="229705" y="83250"/>
                </a:lnTo>
                <a:lnTo>
                  <a:pt x="229602" y="83045"/>
                </a:lnTo>
                <a:lnTo>
                  <a:pt x="229807" y="82739"/>
                </a:lnTo>
                <a:lnTo>
                  <a:pt x="229705" y="81920"/>
                </a:lnTo>
                <a:lnTo>
                  <a:pt x="230216" y="81102"/>
                </a:lnTo>
                <a:lnTo>
                  <a:pt x="230523" y="81102"/>
                </a:lnTo>
                <a:lnTo>
                  <a:pt x="231239" y="78955"/>
                </a:lnTo>
                <a:lnTo>
                  <a:pt x="231852" y="79159"/>
                </a:lnTo>
                <a:lnTo>
                  <a:pt x="232159" y="79159"/>
                </a:lnTo>
                <a:lnTo>
                  <a:pt x="232057" y="78955"/>
                </a:lnTo>
                <a:lnTo>
                  <a:pt x="231136" y="77932"/>
                </a:lnTo>
                <a:lnTo>
                  <a:pt x="231034" y="77114"/>
                </a:lnTo>
                <a:lnTo>
                  <a:pt x="230932" y="77011"/>
                </a:lnTo>
                <a:lnTo>
                  <a:pt x="230420" y="76295"/>
                </a:lnTo>
                <a:lnTo>
                  <a:pt x="230830" y="76193"/>
                </a:lnTo>
                <a:lnTo>
                  <a:pt x="230932" y="76091"/>
                </a:lnTo>
                <a:lnTo>
                  <a:pt x="230932" y="75580"/>
                </a:lnTo>
                <a:lnTo>
                  <a:pt x="231750" y="75580"/>
                </a:lnTo>
                <a:lnTo>
                  <a:pt x="231443" y="74864"/>
                </a:lnTo>
                <a:lnTo>
                  <a:pt x="232261" y="74761"/>
                </a:lnTo>
                <a:lnTo>
                  <a:pt x="231136" y="73841"/>
                </a:lnTo>
                <a:lnTo>
                  <a:pt x="230727" y="73943"/>
                </a:lnTo>
                <a:lnTo>
                  <a:pt x="230420" y="72920"/>
                </a:lnTo>
                <a:lnTo>
                  <a:pt x="230011" y="73227"/>
                </a:lnTo>
                <a:lnTo>
                  <a:pt x="230011" y="72818"/>
                </a:lnTo>
                <a:close/>
                <a:moveTo>
                  <a:pt x="261307" y="82943"/>
                </a:moveTo>
                <a:lnTo>
                  <a:pt x="262841" y="84989"/>
                </a:lnTo>
                <a:lnTo>
                  <a:pt x="262330" y="83761"/>
                </a:lnTo>
                <a:lnTo>
                  <a:pt x="261307" y="82943"/>
                </a:lnTo>
                <a:close/>
                <a:moveTo>
                  <a:pt x="237682" y="78239"/>
                </a:moveTo>
                <a:lnTo>
                  <a:pt x="237170" y="78852"/>
                </a:lnTo>
                <a:lnTo>
                  <a:pt x="234614" y="78955"/>
                </a:lnTo>
                <a:lnTo>
                  <a:pt x="234409" y="78750"/>
                </a:lnTo>
                <a:lnTo>
                  <a:pt x="233489" y="79057"/>
                </a:lnTo>
                <a:lnTo>
                  <a:pt x="232977" y="79875"/>
                </a:lnTo>
                <a:lnTo>
                  <a:pt x="232977" y="80080"/>
                </a:lnTo>
                <a:lnTo>
                  <a:pt x="232875" y="80182"/>
                </a:lnTo>
                <a:lnTo>
                  <a:pt x="232977" y="80898"/>
                </a:lnTo>
                <a:lnTo>
                  <a:pt x="232875" y="80693"/>
                </a:lnTo>
                <a:lnTo>
                  <a:pt x="232057" y="83455"/>
                </a:lnTo>
                <a:lnTo>
                  <a:pt x="232364" y="83659"/>
                </a:lnTo>
                <a:lnTo>
                  <a:pt x="232568" y="83864"/>
                </a:lnTo>
                <a:lnTo>
                  <a:pt x="232670" y="85909"/>
                </a:lnTo>
                <a:lnTo>
                  <a:pt x="233386" y="85807"/>
                </a:lnTo>
                <a:lnTo>
                  <a:pt x="233591" y="82841"/>
                </a:lnTo>
                <a:lnTo>
                  <a:pt x="234409" y="84784"/>
                </a:lnTo>
                <a:lnTo>
                  <a:pt x="235636" y="84375"/>
                </a:lnTo>
                <a:lnTo>
                  <a:pt x="235125" y="83761"/>
                </a:lnTo>
                <a:lnTo>
                  <a:pt x="235227" y="83148"/>
                </a:lnTo>
                <a:lnTo>
                  <a:pt x="234409" y="82023"/>
                </a:lnTo>
                <a:lnTo>
                  <a:pt x="234614" y="82023"/>
                </a:lnTo>
                <a:lnTo>
                  <a:pt x="235739" y="81000"/>
                </a:lnTo>
                <a:lnTo>
                  <a:pt x="236148" y="81102"/>
                </a:lnTo>
                <a:lnTo>
                  <a:pt x="235739" y="80693"/>
                </a:lnTo>
                <a:lnTo>
                  <a:pt x="235739" y="80795"/>
                </a:lnTo>
                <a:lnTo>
                  <a:pt x="233591" y="81205"/>
                </a:lnTo>
                <a:lnTo>
                  <a:pt x="233284" y="80693"/>
                </a:lnTo>
                <a:lnTo>
                  <a:pt x="233182" y="80182"/>
                </a:lnTo>
                <a:lnTo>
                  <a:pt x="235943" y="79568"/>
                </a:lnTo>
                <a:lnTo>
                  <a:pt x="236455" y="79773"/>
                </a:lnTo>
                <a:lnTo>
                  <a:pt x="236966" y="79670"/>
                </a:lnTo>
                <a:lnTo>
                  <a:pt x="237580" y="79057"/>
                </a:lnTo>
                <a:lnTo>
                  <a:pt x="237682" y="78239"/>
                </a:lnTo>
                <a:close/>
                <a:moveTo>
                  <a:pt x="210580" y="74659"/>
                </a:moveTo>
                <a:lnTo>
                  <a:pt x="219068" y="86114"/>
                </a:lnTo>
                <a:lnTo>
                  <a:pt x="219068" y="85705"/>
                </a:lnTo>
                <a:lnTo>
                  <a:pt x="219989" y="86011"/>
                </a:lnTo>
                <a:lnTo>
                  <a:pt x="220398" y="83250"/>
                </a:lnTo>
                <a:lnTo>
                  <a:pt x="219273" y="82636"/>
                </a:lnTo>
                <a:lnTo>
                  <a:pt x="218966" y="81102"/>
                </a:lnTo>
                <a:lnTo>
                  <a:pt x="218352" y="80898"/>
                </a:lnTo>
                <a:lnTo>
                  <a:pt x="218148" y="80489"/>
                </a:lnTo>
                <a:lnTo>
                  <a:pt x="218455" y="79977"/>
                </a:lnTo>
                <a:lnTo>
                  <a:pt x="218045" y="79466"/>
                </a:lnTo>
                <a:lnTo>
                  <a:pt x="217330" y="79773"/>
                </a:lnTo>
                <a:lnTo>
                  <a:pt x="217739" y="79568"/>
                </a:lnTo>
                <a:lnTo>
                  <a:pt x="216102" y="77830"/>
                </a:lnTo>
                <a:lnTo>
                  <a:pt x="215795" y="78034"/>
                </a:lnTo>
                <a:lnTo>
                  <a:pt x="212625" y="74659"/>
                </a:lnTo>
                <a:close/>
                <a:moveTo>
                  <a:pt x="246170" y="85602"/>
                </a:moveTo>
                <a:lnTo>
                  <a:pt x="245864" y="85909"/>
                </a:lnTo>
                <a:lnTo>
                  <a:pt x="245761" y="86216"/>
                </a:lnTo>
                <a:lnTo>
                  <a:pt x="246273" y="86523"/>
                </a:lnTo>
                <a:lnTo>
                  <a:pt x="246375" y="86011"/>
                </a:lnTo>
                <a:lnTo>
                  <a:pt x="246170" y="85602"/>
                </a:lnTo>
                <a:close/>
                <a:moveTo>
                  <a:pt x="261818" y="84375"/>
                </a:moveTo>
                <a:lnTo>
                  <a:pt x="261716" y="84886"/>
                </a:lnTo>
                <a:lnTo>
                  <a:pt x="260693" y="85705"/>
                </a:lnTo>
                <a:lnTo>
                  <a:pt x="260386" y="85705"/>
                </a:lnTo>
                <a:lnTo>
                  <a:pt x="260284" y="85193"/>
                </a:lnTo>
                <a:lnTo>
                  <a:pt x="260080" y="85705"/>
                </a:lnTo>
                <a:lnTo>
                  <a:pt x="258648" y="85909"/>
                </a:lnTo>
                <a:lnTo>
                  <a:pt x="259773" y="86523"/>
                </a:lnTo>
                <a:lnTo>
                  <a:pt x="262125" y="85500"/>
                </a:lnTo>
                <a:lnTo>
                  <a:pt x="262023" y="85295"/>
                </a:lnTo>
                <a:lnTo>
                  <a:pt x="262227" y="85193"/>
                </a:lnTo>
                <a:lnTo>
                  <a:pt x="262432" y="84477"/>
                </a:lnTo>
                <a:lnTo>
                  <a:pt x="261818" y="84375"/>
                </a:lnTo>
                <a:close/>
                <a:moveTo>
                  <a:pt x="249239" y="87852"/>
                </a:moveTo>
                <a:lnTo>
                  <a:pt x="248727" y="88670"/>
                </a:lnTo>
                <a:lnTo>
                  <a:pt x="249648" y="88466"/>
                </a:lnTo>
                <a:lnTo>
                  <a:pt x="249239" y="87852"/>
                </a:lnTo>
                <a:close/>
                <a:moveTo>
                  <a:pt x="220500" y="86216"/>
                </a:moveTo>
                <a:lnTo>
                  <a:pt x="219682" y="86932"/>
                </a:lnTo>
                <a:lnTo>
                  <a:pt x="219784" y="87136"/>
                </a:lnTo>
                <a:lnTo>
                  <a:pt x="227250" y="88875"/>
                </a:lnTo>
                <a:lnTo>
                  <a:pt x="227761" y="88977"/>
                </a:lnTo>
                <a:lnTo>
                  <a:pt x="227761" y="88057"/>
                </a:lnTo>
                <a:lnTo>
                  <a:pt x="226330" y="87648"/>
                </a:lnTo>
                <a:lnTo>
                  <a:pt x="226125" y="87136"/>
                </a:lnTo>
                <a:lnTo>
                  <a:pt x="224591" y="86727"/>
                </a:lnTo>
                <a:lnTo>
                  <a:pt x="224284" y="87136"/>
                </a:lnTo>
                <a:lnTo>
                  <a:pt x="222648" y="87034"/>
                </a:lnTo>
                <a:lnTo>
                  <a:pt x="222239" y="86523"/>
                </a:lnTo>
                <a:lnTo>
                  <a:pt x="220500" y="86216"/>
                </a:lnTo>
                <a:close/>
                <a:moveTo>
                  <a:pt x="227761" y="88364"/>
                </a:moveTo>
                <a:lnTo>
                  <a:pt x="228273" y="89080"/>
                </a:lnTo>
                <a:lnTo>
                  <a:pt x="228886" y="88670"/>
                </a:lnTo>
                <a:lnTo>
                  <a:pt x="228375" y="88364"/>
                </a:lnTo>
                <a:close/>
                <a:moveTo>
                  <a:pt x="229398" y="88568"/>
                </a:moveTo>
                <a:lnTo>
                  <a:pt x="228989" y="88977"/>
                </a:lnTo>
                <a:lnTo>
                  <a:pt x="229705" y="89182"/>
                </a:lnTo>
                <a:lnTo>
                  <a:pt x="229807" y="88670"/>
                </a:lnTo>
                <a:lnTo>
                  <a:pt x="229398" y="88568"/>
                </a:lnTo>
                <a:close/>
                <a:moveTo>
                  <a:pt x="235432" y="88466"/>
                </a:moveTo>
                <a:lnTo>
                  <a:pt x="234920" y="88875"/>
                </a:lnTo>
                <a:lnTo>
                  <a:pt x="233182" y="88568"/>
                </a:lnTo>
                <a:lnTo>
                  <a:pt x="232670" y="88670"/>
                </a:lnTo>
                <a:lnTo>
                  <a:pt x="232670" y="89182"/>
                </a:lnTo>
                <a:lnTo>
                  <a:pt x="234716" y="88977"/>
                </a:lnTo>
                <a:lnTo>
                  <a:pt x="235330" y="88773"/>
                </a:lnTo>
                <a:lnTo>
                  <a:pt x="235534" y="88466"/>
                </a:lnTo>
                <a:close/>
                <a:moveTo>
                  <a:pt x="230932" y="88364"/>
                </a:moveTo>
                <a:lnTo>
                  <a:pt x="230727" y="88568"/>
                </a:lnTo>
                <a:lnTo>
                  <a:pt x="231034" y="88977"/>
                </a:lnTo>
                <a:lnTo>
                  <a:pt x="231034" y="88977"/>
                </a:lnTo>
                <a:lnTo>
                  <a:pt x="230420" y="88670"/>
                </a:lnTo>
                <a:lnTo>
                  <a:pt x="230011" y="89386"/>
                </a:lnTo>
                <a:lnTo>
                  <a:pt x="231341" y="88977"/>
                </a:lnTo>
                <a:lnTo>
                  <a:pt x="231750" y="89080"/>
                </a:lnTo>
                <a:lnTo>
                  <a:pt x="231648" y="88977"/>
                </a:lnTo>
                <a:lnTo>
                  <a:pt x="231750" y="88977"/>
                </a:lnTo>
                <a:lnTo>
                  <a:pt x="231648" y="88670"/>
                </a:lnTo>
                <a:lnTo>
                  <a:pt x="231239" y="88568"/>
                </a:lnTo>
                <a:lnTo>
                  <a:pt x="230932" y="88364"/>
                </a:lnTo>
                <a:close/>
                <a:moveTo>
                  <a:pt x="232670" y="89591"/>
                </a:moveTo>
                <a:lnTo>
                  <a:pt x="231750" y="89898"/>
                </a:lnTo>
                <a:lnTo>
                  <a:pt x="232670" y="90409"/>
                </a:lnTo>
                <a:lnTo>
                  <a:pt x="233284" y="90205"/>
                </a:lnTo>
                <a:lnTo>
                  <a:pt x="232670" y="89591"/>
                </a:lnTo>
                <a:close/>
                <a:moveTo>
                  <a:pt x="239420" y="88670"/>
                </a:moveTo>
                <a:lnTo>
                  <a:pt x="237989" y="88773"/>
                </a:lnTo>
                <a:lnTo>
                  <a:pt x="235943" y="90102"/>
                </a:lnTo>
                <a:lnTo>
                  <a:pt x="235943" y="90511"/>
                </a:lnTo>
                <a:lnTo>
                  <a:pt x="237068" y="90102"/>
                </a:lnTo>
                <a:lnTo>
                  <a:pt x="239420" y="88670"/>
                </a:lnTo>
                <a:close/>
                <a:moveTo>
                  <a:pt x="244636" y="80386"/>
                </a:moveTo>
                <a:lnTo>
                  <a:pt x="243205" y="81409"/>
                </a:lnTo>
                <a:lnTo>
                  <a:pt x="243920" y="81614"/>
                </a:lnTo>
                <a:lnTo>
                  <a:pt x="244125" y="82125"/>
                </a:lnTo>
                <a:lnTo>
                  <a:pt x="244432" y="82330"/>
                </a:lnTo>
                <a:lnTo>
                  <a:pt x="245761" y="82227"/>
                </a:lnTo>
                <a:lnTo>
                  <a:pt x="245557" y="82739"/>
                </a:lnTo>
                <a:lnTo>
                  <a:pt x="244023" y="82943"/>
                </a:lnTo>
                <a:lnTo>
                  <a:pt x="244534" y="83250"/>
                </a:lnTo>
                <a:lnTo>
                  <a:pt x="244739" y="84068"/>
                </a:lnTo>
                <a:lnTo>
                  <a:pt x="245659" y="83148"/>
                </a:lnTo>
                <a:lnTo>
                  <a:pt x="245761" y="83966"/>
                </a:lnTo>
                <a:lnTo>
                  <a:pt x="246580" y="84068"/>
                </a:lnTo>
                <a:lnTo>
                  <a:pt x="246784" y="84580"/>
                </a:lnTo>
                <a:lnTo>
                  <a:pt x="249648" y="85909"/>
                </a:lnTo>
                <a:lnTo>
                  <a:pt x="249443" y="86011"/>
                </a:lnTo>
                <a:lnTo>
                  <a:pt x="249648" y="86011"/>
                </a:lnTo>
                <a:lnTo>
                  <a:pt x="250261" y="87443"/>
                </a:lnTo>
                <a:lnTo>
                  <a:pt x="249852" y="87545"/>
                </a:lnTo>
                <a:lnTo>
                  <a:pt x="250057" y="88057"/>
                </a:lnTo>
                <a:lnTo>
                  <a:pt x="249852" y="88466"/>
                </a:lnTo>
                <a:lnTo>
                  <a:pt x="251080" y="88159"/>
                </a:lnTo>
                <a:lnTo>
                  <a:pt x="251080" y="88670"/>
                </a:lnTo>
                <a:lnTo>
                  <a:pt x="251693" y="89386"/>
                </a:lnTo>
                <a:lnTo>
                  <a:pt x="253534" y="89386"/>
                </a:lnTo>
                <a:lnTo>
                  <a:pt x="253841" y="88977"/>
                </a:lnTo>
                <a:lnTo>
                  <a:pt x="252920" y="88466"/>
                </a:lnTo>
                <a:lnTo>
                  <a:pt x="254455" y="88261"/>
                </a:lnTo>
                <a:lnTo>
                  <a:pt x="254455" y="88159"/>
                </a:lnTo>
                <a:lnTo>
                  <a:pt x="254557" y="88159"/>
                </a:lnTo>
                <a:lnTo>
                  <a:pt x="254250" y="87750"/>
                </a:lnTo>
                <a:lnTo>
                  <a:pt x="254864" y="87955"/>
                </a:lnTo>
                <a:lnTo>
                  <a:pt x="255375" y="87852"/>
                </a:lnTo>
                <a:lnTo>
                  <a:pt x="257625" y="90307"/>
                </a:lnTo>
                <a:lnTo>
                  <a:pt x="260080" y="91023"/>
                </a:lnTo>
                <a:lnTo>
                  <a:pt x="260080" y="90716"/>
                </a:lnTo>
                <a:lnTo>
                  <a:pt x="260489" y="90614"/>
                </a:lnTo>
                <a:lnTo>
                  <a:pt x="259670" y="90307"/>
                </a:lnTo>
                <a:lnTo>
                  <a:pt x="259670" y="90102"/>
                </a:lnTo>
                <a:lnTo>
                  <a:pt x="259159" y="89386"/>
                </a:lnTo>
                <a:lnTo>
                  <a:pt x="258648" y="89386"/>
                </a:lnTo>
                <a:lnTo>
                  <a:pt x="257318" y="87034"/>
                </a:lnTo>
                <a:lnTo>
                  <a:pt x="258136" y="86932"/>
                </a:lnTo>
                <a:lnTo>
                  <a:pt x="256500" y="85705"/>
                </a:lnTo>
                <a:lnTo>
                  <a:pt x="256398" y="84989"/>
                </a:lnTo>
                <a:lnTo>
                  <a:pt x="251898" y="82636"/>
                </a:lnTo>
                <a:lnTo>
                  <a:pt x="249545" y="81716"/>
                </a:lnTo>
                <a:lnTo>
                  <a:pt x="248727" y="81920"/>
                </a:lnTo>
                <a:lnTo>
                  <a:pt x="248727" y="82125"/>
                </a:lnTo>
                <a:lnTo>
                  <a:pt x="246989" y="83455"/>
                </a:lnTo>
                <a:lnTo>
                  <a:pt x="246375" y="82636"/>
                </a:lnTo>
                <a:lnTo>
                  <a:pt x="246273" y="82943"/>
                </a:lnTo>
                <a:lnTo>
                  <a:pt x="245864" y="80795"/>
                </a:lnTo>
                <a:lnTo>
                  <a:pt x="244636" y="80386"/>
                </a:lnTo>
                <a:close/>
                <a:moveTo>
                  <a:pt x="242693" y="91534"/>
                </a:moveTo>
                <a:lnTo>
                  <a:pt x="241977" y="91636"/>
                </a:lnTo>
                <a:lnTo>
                  <a:pt x="241977" y="91841"/>
                </a:lnTo>
                <a:lnTo>
                  <a:pt x="242386" y="92352"/>
                </a:lnTo>
                <a:lnTo>
                  <a:pt x="242693" y="91534"/>
                </a:lnTo>
                <a:close/>
                <a:moveTo>
                  <a:pt x="285750" y="96648"/>
                </a:moveTo>
                <a:lnTo>
                  <a:pt x="285545" y="96750"/>
                </a:lnTo>
                <a:lnTo>
                  <a:pt x="284420" y="97159"/>
                </a:lnTo>
                <a:lnTo>
                  <a:pt x="284216" y="97261"/>
                </a:lnTo>
                <a:lnTo>
                  <a:pt x="285239" y="97261"/>
                </a:lnTo>
                <a:lnTo>
                  <a:pt x="285750" y="96648"/>
                </a:lnTo>
                <a:close/>
                <a:moveTo>
                  <a:pt x="285648" y="97057"/>
                </a:moveTo>
                <a:lnTo>
                  <a:pt x="285239" y="97261"/>
                </a:lnTo>
                <a:lnTo>
                  <a:pt x="285545" y="97261"/>
                </a:lnTo>
                <a:lnTo>
                  <a:pt x="285648" y="97057"/>
                </a:lnTo>
                <a:close/>
                <a:moveTo>
                  <a:pt x="284011" y="98080"/>
                </a:moveTo>
                <a:lnTo>
                  <a:pt x="282886" y="98591"/>
                </a:lnTo>
                <a:lnTo>
                  <a:pt x="283807" y="98693"/>
                </a:lnTo>
                <a:lnTo>
                  <a:pt x="284114" y="98386"/>
                </a:lnTo>
                <a:lnTo>
                  <a:pt x="284011" y="98080"/>
                </a:lnTo>
                <a:close/>
                <a:moveTo>
                  <a:pt x="168852" y="92761"/>
                </a:moveTo>
                <a:lnTo>
                  <a:pt x="168136" y="92864"/>
                </a:lnTo>
                <a:lnTo>
                  <a:pt x="168136" y="93682"/>
                </a:lnTo>
                <a:lnTo>
                  <a:pt x="167318" y="94295"/>
                </a:lnTo>
                <a:lnTo>
                  <a:pt x="167318" y="95114"/>
                </a:lnTo>
                <a:lnTo>
                  <a:pt x="166807" y="95420"/>
                </a:lnTo>
                <a:lnTo>
                  <a:pt x="166705" y="95318"/>
                </a:lnTo>
                <a:lnTo>
                  <a:pt x="165886" y="96341"/>
                </a:lnTo>
                <a:lnTo>
                  <a:pt x="165375" y="96239"/>
                </a:lnTo>
                <a:lnTo>
                  <a:pt x="164966" y="96443"/>
                </a:lnTo>
                <a:lnTo>
                  <a:pt x="164761" y="96443"/>
                </a:lnTo>
                <a:lnTo>
                  <a:pt x="164045" y="96955"/>
                </a:lnTo>
                <a:lnTo>
                  <a:pt x="163330" y="105955"/>
                </a:lnTo>
                <a:lnTo>
                  <a:pt x="163943" y="106261"/>
                </a:lnTo>
                <a:lnTo>
                  <a:pt x="165477" y="105852"/>
                </a:lnTo>
                <a:lnTo>
                  <a:pt x="168750" y="96034"/>
                </a:lnTo>
                <a:lnTo>
                  <a:pt x="169159" y="96341"/>
                </a:lnTo>
                <a:lnTo>
                  <a:pt x="169364" y="96136"/>
                </a:lnTo>
                <a:lnTo>
                  <a:pt x="168852" y="92761"/>
                </a:lnTo>
                <a:close/>
                <a:moveTo>
                  <a:pt x="79364" y="112500"/>
                </a:moveTo>
                <a:lnTo>
                  <a:pt x="79057" y="112807"/>
                </a:lnTo>
                <a:lnTo>
                  <a:pt x="79057" y="113011"/>
                </a:lnTo>
                <a:lnTo>
                  <a:pt x="79364" y="112500"/>
                </a:lnTo>
                <a:close/>
                <a:moveTo>
                  <a:pt x="185114" y="3784"/>
                </a:moveTo>
                <a:lnTo>
                  <a:pt x="184091" y="4398"/>
                </a:lnTo>
                <a:lnTo>
                  <a:pt x="184909" y="4705"/>
                </a:lnTo>
                <a:lnTo>
                  <a:pt x="183273" y="4705"/>
                </a:lnTo>
                <a:lnTo>
                  <a:pt x="183989" y="5011"/>
                </a:lnTo>
                <a:lnTo>
                  <a:pt x="184193" y="5318"/>
                </a:lnTo>
                <a:lnTo>
                  <a:pt x="184193" y="5318"/>
                </a:lnTo>
                <a:lnTo>
                  <a:pt x="183784" y="5011"/>
                </a:lnTo>
                <a:lnTo>
                  <a:pt x="180102" y="5114"/>
                </a:lnTo>
                <a:lnTo>
                  <a:pt x="180920" y="5216"/>
                </a:lnTo>
                <a:lnTo>
                  <a:pt x="177341" y="5727"/>
                </a:lnTo>
                <a:lnTo>
                  <a:pt x="177545" y="5932"/>
                </a:lnTo>
                <a:lnTo>
                  <a:pt x="177341" y="6239"/>
                </a:lnTo>
                <a:lnTo>
                  <a:pt x="176830" y="6136"/>
                </a:lnTo>
                <a:lnTo>
                  <a:pt x="177955" y="6443"/>
                </a:lnTo>
                <a:lnTo>
                  <a:pt x="177239" y="6443"/>
                </a:lnTo>
                <a:lnTo>
                  <a:pt x="178568" y="6852"/>
                </a:lnTo>
                <a:lnTo>
                  <a:pt x="178057" y="7057"/>
                </a:lnTo>
                <a:lnTo>
                  <a:pt x="178261" y="6852"/>
                </a:lnTo>
                <a:lnTo>
                  <a:pt x="178261" y="6852"/>
                </a:lnTo>
                <a:lnTo>
                  <a:pt x="174477" y="7057"/>
                </a:lnTo>
                <a:lnTo>
                  <a:pt x="174682" y="7466"/>
                </a:lnTo>
                <a:lnTo>
                  <a:pt x="174989" y="7568"/>
                </a:lnTo>
                <a:lnTo>
                  <a:pt x="175091" y="7773"/>
                </a:lnTo>
                <a:lnTo>
                  <a:pt x="177648" y="8795"/>
                </a:lnTo>
                <a:lnTo>
                  <a:pt x="177852" y="9205"/>
                </a:lnTo>
                <a:lnTo>
                  <a:pt x="178261" y="9511"/>
                </a:lnTo>
                <a:lnTo>
                  <a:pt x="178169" y="9789"/>
                </a:lnTo>
                <a:lnTo>
                  <a:pt x="177852" y="9409"/>
                </a:lnTo>
                <a:lnTo>
                  <a:pt x="177545" y="9716"/>
                </a:lnTo>
                <a:lnTo>
                  <a:pt x="177034" y="8591"/>
                </a:lnTo>
                <a:lnTo>
                  <a:pt x="173352" y="8182"/>
                </a:lnTo>
                <a:lnTo>
                  <a:pt x="173352" y="8182"/>
                </a:lnTo>
                <a:lnTo>
                  <a:pt x="173966" y="8489"/>
                </a:lnTo>
                <a:lnTo>
                  <a:pt x="172636" y="8489"/>
                </a:lnTo>
                <a:lnTo>
                  <a:pt x="175193" y="9205"/>
                </a:lnTo>
                <a:lnTo>
                  <a:pt x="175193" y="9205"/>
                </a:lnTo>
                <a:lnTo>
                  <a:pt x="172432" y="8898"/>
                </a:lnTo>
                <a:lnTo>
                  <a:pt x="172432" y="8693"/>
                </a:lnTo>
                <a:lnTo>
                  <a:pt x="172227" y="8591"/>
                </a:lnTo>
                <a:lnTo>
                  <a:pt x="172227" y="8182"/>
                </a:lnTo>
                <a:lnTo>
                  <a:pt x="171307" y="7670"/>
                </a:lnTo>
                <a:lnTo>
                  <a:pt x="171307" y="7670"/>
                </a:lnTo>
                <a:lnTo>
                  <a:pt x="171716" y="8284"/>
                </a:lnTo>
                <a:lnTo>
                  <a:pt x="171102" y="8898"/>
                </a:lnTo>
                <a:lnTo>
                  <a:pt x="172227" y="9511"/>
                </a:lnTo>
                <a:lnTo>
                  <a:pt x="172330" y="10330"/>
                </a:lnTo>
                <a:lnTo>
                  <a:pt x="174886" y="11148"/>
                </a:lnTo>
                <a:lnTo>
                  <a:pt x="173966" y="11045"/>
                </a:lnTo>
                <a:lnTo>
                  <a:pt x="174170" y="12068"/>
                </a:lnTo>
                <a:lnTo>
                  <a:pt x="173966" y="12375"/>
                </a:lnTo>
                <a:lnTo>
                  <a:pt x="173966" y="12580"/>
                </a:lnTo>
                <a:lnTo>
                  <a:pt x="173250" y="13398"/>
                </a:lnTo>
                <a:lnTo>
                  <a:pt x="170898" y="12886"/>
                </a:lnTo>
                <a:lnTo>
                  <a:pt x="172023" y="12886"/>
                </a:lnTo>
                <a:lnTo>
                  <a:pt x="172125" y="13091"/>
                </a:lnTo>
                <a:lnTo>
                  <a:pt x="172636" y="12989"/>
                </a:lnTo>
                <a:lnTo>
                  <a:pt x="172330" y="12784"/>
                </a:lnTo>
                <a:lnTo>
                  <a:pt x="173045" y="11761"/>
                </a:lnTo>
                <a:lnTo>
                  <a:pt x="173045" y="11352"/>
                </a:lnTo>
                <a:lnTo>
                  <a:pt x="172330" y="11045"/>
                </a:lnTo>
                <a:lnTo>
                  <a:pt x="171307" y="9920"/>
                </a:lnTo>
                <a:lnTo>
                  <a:pt x="171307" y="9716"/>
                </a:lnTo>
                <a:lnTo>
                  <a:pt x="171102" y="9307"/>
                </a:lnTo>
                <a:lnTo>
                  <a:pt x="170284" y="8898"/>
                </a:lnTo>
                <a:lnTo>
                  <a:pt x="170182" y="7875"/>
                </a:lnTo>
                <a:lnTo>
                  <a:pt x="168545" y="7670"/>
                </a:lnTo>
                <a:lnTo>
                  <a:pt x="167727" y="8080"/>
                </a:lnTo>
                <a:lnTo>
                  <a:pt x="167625" y="8795"/>
                </a:lnTo>
                <a:lnTo>
                  <a:pt x="167114" y="9205"/>
                </a:lnTo>
                <a:lnTo>
                  <a:pt x="167727" y="9409"/>
                </a:lnTo>
                <a:lnTo>
                  <a:pt x="168034" y="10432"/>
                </a:lnTo>
                <a:lnTo>
                  <a:pt x="169875" y="10943"/>
                </a:lnTo>
                <a:lnTo>
                  <a:pt x="169568" y="11557"/>
                </a:lnTo>
                <a:lnTo>
                  <a:pt x="164148" y="10227"/>
                </a:lnTo>
                <a:lnTo>
                  <a:pt x="163636" y="10432"/>
                </a:lnTo>
                <a:lnTo>
                  <a:pt x="164352" y="10841"/>
                </a:lnTo>
                <a:lnTo>
                  <a:pt x="163841" y="11250"/>
                </a:lnTo>
                <a:lnTo>
                  <a:pt x="159648" y="11557"/>
                </a:lnTo>
                <a:lnTo>
                  <a:pt x="159648" y="11557"/>
                </a:lnTo>
                <a:lnTo>
                  <a:pt x="159955" y="11455"/>
                </a:lnTo>
                <a:lnTo>
                  <a:pt x="159852" y="11045"/>
                </a:lnTo>
                <a:lnTo>
                  <a:pt x="159750" y="11045"/>
                </a:lnTo>
                <a:lnTo>
                  <a:pt x="158830" y="11250"/>
                </a:lnTo>
                <a:lnTo>
                  <a:pt x="159136" y="11352"/>
                </a:lnTo>
                <a:lnTo>
                  <a:pt x="158830" y="11455"/>
                </a:lnTo>
                <a:lnTo>
                  <a:pt x="158625" y="11352"/>
                </a:lnTo>
                <a:lnTo>
                  <a:pt x="156682" y="11966"/>
                </a:lnTo>
                <a:lnTo>
                  <a:pt x="156886" y="12068"/>
                </a:lnTo>
                <a:lnTo>
                  <a:pt x="155250" y="12886"/>
                </a:lnTo>
                <a:lnTo>
                  <a:pt x="154330" y="12273"/>
                </a:lnTo>
                <a:lnTo>
                  <a:pt x="155352" y="11966"/>
                </a:lnTo>
                <a:lnTo>
                  <a:pt x="152898" y="11250"/>
                </a:lnTo>
                <a:lnTo>
                  <a:pt x="153614" y="11659"/>
                </a:lnTo>
                <a:lnTo>
                  <a:pt x="153614" y="12375"/>
                </a:lnTo>
                <a:lnTo>
                  <a:pt x="154227" y="12784"/>
                </a:lnTo>
                <a:lnTo>
                  <a:pt x="154227" y="13602"/>
                </a:lnTo>
                <a:lnTo>
                  <a:pt x="152795" y="13193"/>
                </a:lnTo>
                <a:lnTo>
                  <a:pt x="151466" y="14011"/>
                </a:lnTo>
                <a:lnTo>
                  <a:pt x="152080" y="14727"/>
                </a:lnTo>
                <a:lnTo>
                  <a:pt x="151568" y="14932"/>
                </a:lnTo>
                <a:lnTo>
                  <a:pt x="149625" y="14318"/>
                </a:lnTo>
                <a:lnTo>
                  <a:pt x="149420" y="14523"/>
                </a:lnTo>
                <a:lnTo>
                  <a:pt x="150545" y="15239"/>
                </a:lnTo>
                <a:lnTo>
                  <a:pt x="150341" y="15545"/>
                </a:lnTo>
                <a:lnTo>
                  <a:pt x="146864" y="13295"/>
                </a:lnTo>
                <a:lnTo>
                  <a:pt x="147068" y="13193"/>
                </a:lnTo>
                <a:lnTo>
                  <a:pt x="145636" y="12580"/>
                </a:lnTo>
                <a:lnTo>
                  <a:pt x="151057" y="13398"/>
                </a:lnTo>
                <a:lnTo>
                  <a:pt x="151977" y="12886"/>
                </a:lnTo>
                <a:lnTo>
                  <a:pt x="151875" y="12375"/>
                </a:lnTo>
                <a:lnTo>
                  <a:pt x="150648" y="11659"/>
                </a:lnTo>
                <a:lnTo>
                  <a:pt x="150750" y="11761"/>
                </a:lnTo>
                <a:lnTo>
                  <a:pt x="150750" y="11761"/>
                </a:lnTo>
                <a:lnTo>
                  <a:pt x="146455" y="10636"/>
                </a:lnTo>
                <a:lnTo>
                  <a:pt x="146045" y="10841"/>
                </a:lnTo>
                <a:lnTo>
                  <a:pt x="145841" y="10636"/>
                </a:lnTo>
                <a:lnTo>
                  <a:pt x="145841" y="10534"/>
                </a:lnTo>
                <a:lnTo>
                  <a:pt x="145227" y="10432"/>
                </a:lnTo>
                <a:lnTo>
                  <a:pt x="145739" y="10330"/>
                </a:lnTo>
                <a:lnTo>
                  <a:pt x="145023" y="10125"/>
                </a:lnTo>
                <a:lnTo>
                  <a:pt x="145023" y="10125"/>
                </a:lnTo>
                <a:lnTo>
                  <a:pt x="145125" y="10227"/>
                </a:lnTo>
                <a:lnTo>
                  <a:pt x="143591" y="10330"/>
                </a:lnTo>
                <a:lnTo>
                  <a:pt x="143489" y="10125"/>
                </a:lnTo>
                <a:lnTo>
                  <a:pt x="142875" y="9920"/>
                </a:lnTo>
                <a:lnTo>
                  <a:pt x="144102" y="9920"/>
                </a:lnTo>
                <a:lnTo>
                  <a:pt x="143080" y="9409"/>
                </a:lnTo>
                <a:lnTo>
                  <a:pt x="142466" y="9920"/>
                </a:lnTo>
                <a:lnTo>
                  <a:pt x="141955" y="9409"/>
                </a:lnTo>
                <a:lnTo>
                  <a:pt x="141443" y="9716"/>
                </a:lnTo>
                <a:lnTo>
                  <a:pt x="141341" y="9511"/>
                </a:lnTo>
                <a:lnTo>
                  <a:pt x="141136" y="9409"/>
                </a:lnTo>
                <a:lnTo>
                  <a:pt x="140727" y="9920"/>
                </a:lnTo>
                <a:lnTo>
                  <a:pt x="140830" y="9409"/>
                </a:lnTo>
                <a:lnTo>
                  <a:pt x="140318" y="9307"/>
                </a:lnTo>
                <a:lnTo>
                  <a:pt x="139398" y="10023"/>
                </a:lnTo>
                <a:lnTo>
                  <a:pt x="138886" y="9716"/>
                </a:lnTo>
                <a:lnTo>
                  <a:pt x="138068" y="9920"/>
                </a:lnTo>
                <a:lnTo>
                  <a:pt x="138477" y="10227"/>
                </a:lnTo>
                <a:lnTo>
                  <a:pt x="137864" y="10125"/>
                </a:lnTo>
                <a:lnTo>
                  <a:pt x="137557" y="10330"/>
                </a:lnTo>
                <a:lnTo>
                  <a:pt x="137761" y="10534"/>
                </a:lnTo>
                <a:lnTo>
                  <a:pt x="137352" y="10636"/>
                </a:lnTo>
                <a:lnTo>
                  <a:pt x="137352" y="10125"/>
                </a:lnTo>
                <a:lnTo>
                  <a:pt x="137045" y="10534"/>
                </a:lnTo>
                <a:lnTo>
                  <a:pt x="136330" y="10534"/>
                </a:lnTo>
                <a:lnTo>
                  <a:pt x="136636" y="10636"/>
                </a:lnTo>
                <a:lnTo>
                  <a:pt x="136125" y="10636"/>
                </a:lnTo>
                <a:lnTo>
                  <a:pt x="136125" y="10841"/>
                </a:lnTo>
                <a:lnTo>
                  <a:pt x="135818" y="10841"/>
                </a:lnTo>
                <a:lnTo>
                  <a:pt x="135716" y="11045"/>
                </a:lnTo>
                <a:lnTo>
                  <a:pt x="135102" y="11352"/>
                </a:lnTo>
                <a:lnTo>
                  <a:pt x="135818" y="11455"/>
                </a:lnTo>
                <a:lnTo>
                  <a:pt x="135307" y="11455"/>
                </a:lnTo>
                <a:lnTo>
                  <a:pt x="135102" y="11761"/>
                </a:lnTo>
                <a:lnTo>
                  <a:pt x="135102" y="11966"/>
                </a:lnTo>
                <a:lnTo>
                  <a:pt x="134795" y="11659"/>
                </a:lnTo>
                <a:lnTo>
                  <a:pt x="134386" y="11761"/>
                </a:lnTo>
                <a:lnTo>
                  <a:pt x="134591" y="11864"/>
                </a:lnTo>
                <a:lnTo>
                  <a:pt x="134080" y="12068"/>
                </a:lnTo>
                <a:lnTo>
                  <a:pt x="134386" y="12068"/>
                </a:lnTo>
                <a:lnTo>
                  <a:pt x="134693" y="12273"/>
                </a:lnTo>
                <a:lnTo>
                  <a:pt x="134693" y="12375"/>
                </a:lnTo>
                <a:lnTo>
                  <a:pt x="133875" y="12477"/>
                </a:lnTo>
                <a:lnTo>
                  <a:pt x="134591" y="12477"/>
                </a:lnTo>
                <a:lnTo>
                  <a:pt x="133364" y="12784"/>
                </a:lnTo>
                <a:lnTo>
                  <a:pt x="133568" y="12886"/>
                </a:lnTo>
                <a:lnTo>
                  <a:pt x="133057" y="13091"/>
                </a:lnTo>
                <a:lnTo>
                  <a:pt x="133670" y="13295"/>
                </a:lnTo>
                <a:lnTo>
                  <a:pt x="132852" y="13500"/>
                </a:lnTo>
                <a:lnTo>
                  <a:pt x="133057" y="13602"/>
                </a:lnTo>
                <a:lnTo>
                  <a:pt x="133057" y="14216"/>
                </a:lnTo>
                <a:lnTo>
                  <a:pt x="132750" y="14420"/>
                </a:lnTo>
                <a:lnTo>
                  <a:pt x="132545" y="14318"/>
                </a:lnTo>
                <a:lnTo>
                  <a:pt x="131932" y="14727"/>
                </a:lnTo>
                <a:lnTo>
                  <a:pt x="132239" y="14625"/>
                </a:lnTo>
                <a:lnTo>
                  <a:pt x="130909" y="15750"/>
                </a:lnTo>
                <a:lnTo>
                  <a:pt x="131114" y="15852"/>
                </a:lnTo>
                <a:lnTo>
                  <a:pt x="131830" y="15545"/>
                </a:lnTo>
                <a:lnTo>
                  <a:pt x="131727" y="15443"/>
                </a:lnTo>
                <a:lnTo>
                  <a:pt x="132136" y="15443"/>
                </a:lnTo>
                <a:lnTo>
                  <a:pt x="131932" y="15545"/>
                </a:lnTo>
                <a:lnTo>
                  <a:pt x="132136" y="15545"/>
                </a:lnTo>
                <a:lnTo>
                  <a:pt x="131727" y="15852"/>
                </a:lnTo>
                <a:lnTo>
                  <a:pt x="130091" y="15955"/>
                </a:lnTo>
                <a:lnTo>
                  <a:pt x="129886" y="16057"/>
                </a:lnTo>
                <a:lnTo>
                  <a:pt x="130193" y="16466"/>
                </a:lnTo>
                <a:lnTo>
                  <a:pt x="128864" y="16568"/>
                </a:lnTo>
                <a:lnTo>
                  <a:pt x="129886" y="16568"/>
                </a:lnTo>
                <a:lnTo>
                  <a:pt x="128785" y="16804"/>
                </a:lnTo>
                <a:lnTo>
                  <a:pt x="128785" y="16804"/>
                </a:lnTo>
                <a:lnTo>
                  <a:pt x="127841" y="17182"/>
                </a:lnTo>
                <a:lnTo>
                  <a:pt x="128966" y="17386"/>
                </a:lnTo>
                <a:lnTo>
                  <a:pt x="127739" y="17386"/>
                </a:lnTo>
                <a:lnTo>
                  <a:pt x="128045" y="18102"/>
                </a:lnTo>
                <a:lnTo>
                  <a:pt x="129477" y="17795"/>
                </a:lnTo>
                <a:lnTo>
                  <a:pt x="129580" y="18000"/>
                </a:lnTo>
                <a:lnTo>
                  <a:pt x="129273" y="18205"/>
                </a:lnTo>
                <a:lnTo>
                  <a:pt x="127739" y="18307"/>
                </a:lnTo>
                <a:lnTo>
                  <a:pt x="128250" y="18511"/>
                </a:lnTo>
                <a:lnTo>
                  <a:pt x="127943" y="18818"/>
                </a:lnTo>
                <a:lnTo>
                  <a:pt x="128250" y="19023"/>
                </a:lnTo>
                <a:lnTo>
                  <a:pt x="127943" y="19227"/>
                </a:lnTo>
                <a:lnTo>
                  <a:pt x="128045" y="19330"/>
                </a:lnTo>
                <a:lnTo>
                  <a:pt x="129170" y="18614"/>
                </a:lnTo>
                <a:lnTo>
                  <a:pt x="128864" y="19023"/>
                </a:lnTo>
                <a:lnTo>
                  <a:pt x="128557" y="19023"/>
                </a:lnTo>
                <a:lnTo>
                  <a:pt x="128659" y="19330"/>
                </a:lnTo>
                <a:lnTo>
                  <a:pt x="127943" y="19841"/>
                </a:lnTo>
                <a:lnTo>
                  <a:pt x="128864" y="19534"/>
                </a:lnTo>
                <a:lnTo>
                  <a:pt x="128557" y="19841"/>
                </a:lnTo>
                <a:lnTo>
                  <a:pt x="128864" y="20045"/>
                </a:lnTo>
                <a:lnTo>
                  <a:pt x="128250" y="20352"/>
                </a:lnTo>
                <a:lnTo>
                  <a:pt x="129068" y="20761"/>
                </a:lnTo>
                <a:lnTo>
                  <a:pt x="128966" y="20864"/>
                </a:lnTo>
                <a:lnTo>
                  <a:pt x="131011" y="20148"/>
                </a:lnTo>
                <a:lnTo>
                  <a:pt x="131114" y="19943"/>
                </a:lnTo>
                <a:lnTo>
                  <a:pt x="131727" y="19841"/>
                </a:lnTo>
                <a:lnTo>
                  <a:pt x="131727" y="19534"/>
                </a:lnTo>
                <a:lnTo>
                  <a:pt x="131830" y="19330"/>
                </a:lnTo>
                <a:lnTo>
                  <a:pt x="132034" y="19841"/>
                </a:lnTo>
                <a:lnTo>
                  <a:pt x="132443" y="20045"/>
                </a:lnTo>
                <a:lnTo>
                  <a:pt x="132443" y="20659"/>
                </a:lnTo>
                <a:lnTo>
                  <a:pt x="133670" y="22295"/>
                </a:lnTo>
                <a:lnTo>
                  <a:pt x="133670" y="22500"/>
                </a:lnTo>
                <a:lnTo>
                  <a:pt x="133773" y="22705"/>
                </a:lnTo>
                <a:lnTo>
                  <a:pt x="133466" y="22705"/>
                </a:lnTo>
                <a:lnTo>
                  <a:pt x="133875" y="23523"/>
                </a:lnTo>
                <a:lnTo>
                  <a:pt x="135000" y="23318"/>
                </a:lnTo>
                <a:lnTo>
                  <a:pt x="135205" y="22909"/>
                </a:lnTo>
                <a:lnTo>
                  <a:pt x="136023" y="22807"/>
                </a:lnTo>
                <a:lnTo>
                  <a:pt x="136432" y="20557"/>
                </a:lnTo>
                <a:lnTo>
                  <a:pt x="136636" y="20557"/>
                </a:lnTo>
                <a:lnTo>
                  <a:pt x="136023" y="20455"/>
                </a:lnTo>
                <a:lnTo>
                  <a:pt x="137761" y="19739"/>
                </a:lnTo>
                <a:lnTo>
                  <a:pt x="137250" y="19739"/>
                </a:lnTo>
                <a:lnTo>
                  <a:pt x="137966" y="19227"/>
                </a:lnTo>
                <a:lnTo>
                  <a:pt x="136636" y="18307"/>
                </a:lnTo>
                <a:lnTo>
                  <a:pt x="136432" y="17489"/>
                </a:lnTo>
                <a:lnTo>
                  <a:pt x="136636" y="17591"/>
                </a:lnTo>
                <a:lnTo>
                  <a:pt x="136636" y="17080"/>
                </a:lnTo>
                <a:lnTo>
                  <a:pt x="136432" y="16773"/>
                </a:lnTo>
                <a:lnTo>
                  <a:pt x="136943" y="16670"/>
                </a:lnTo>
                <a:lnTo>
                  <a:pt x="136841" y="16670"/>
                </a:lnTo>
                <a:lnTo>
                  <a:pt x="136739" y="16466"/>
                </a:lnTo>
                <a:lnTo>
                  <a:pt x="137148" y="16364"/>
                </a:lnTo>
                <a:lnTo>
                  <a:pt x="137045" y="16364"/>
                </a:lnTo>
                <a:lnTo>
                  <a:pt x="137455" y="16159"/>
                </a:lnTo>
                <a:lnTo>
                  <a:pt x="137352" y="16057"/>
                </a:lnTo>
                <a:lnTo>
                  <a:pt x="137864" y="15955"/>
                </a:lnTo>
                <a:lnTo>
                  <a:pt x="137864" y="15852"/>
                </a:lnTo>
                <a:lnTo>
                  <a:pt x="139091" y="15034"/>
                </a:lnTo>
                <a:lnTo>
                  <a:pt x="138784" y="14625"/>
                </a:lnTo>
                <a:lnTo>
                  <a:pt x="138886" y="14216"/>
                </a:lnTo>
                <a:lnTo>
                  <a:pt x="138989" y="14216"/>
                </a:lnTo>
                <a:lnTo>
                  <a:pt x="139193" y="14011"/>
                </a:lnTo>
                <a:lnTo>
                  <a:pt x="139398" y="14011"/>
                </a:lnTo>
                <a:lnTo>
                  <a:pt x="139295" y="13909"/>
                </a:lnTo>
                <a:lnTo>
                  <a:pt x="141034" y="13705"/>
                </a:lnTo>
                <a:lnTo>
                  <a:pt x="141545" y="14011"/>
                </a:lnTo>
                <a:lnTo>
                  <a:pt x="141648" y="14625"/>
                </a:lnTo>
                <a:lnTo>
                  <a:pt x="139807" y="15852"/>
                </a:lnTo>
                <a:lnTo>
                  <a:pt x="139807" y="15955"/>
                </a:lnTo>
                <a:lnTo>
                  <a:pt x="139295" y="16159"/>
                </a:lnTo>
                <a:lnTo>
                  <a:pt x="139602" y="18511"/>
                </a:lnTo>
                <a:lnTo>
                  <a:pt x="140523" y="18716"/>
                </a:lnTo>
                <a:lnTo>
                  <a:pt x="140523" y="18920"/>
                </a:lnTo>
                <a:lnTo>
                  <a:pt x="140727" y="18920"/>
                </a:lnTo>
                <a:lnTo>
                  <a:pt x="140830" y="19330"/>
                </a:lnTo>
                <a:lnTo>
                  <a:pt x="142977" y="18818"/>
                </a:lnTo>
                <a:lnTo>
                  <a:pt x="142875" y="18716"/>
                </a:lnTo>
                <a:lnTo>
                  <a:pt x="143386" y="18511"/>
                </a:lnTo>
                <a:lnTo>
                  <a:pt x="143284" y="18716"/>
                </a:lnTo>
                <a:lnTo>
                  <a:pt x="144731" y="18619"/>
                </a:lnTo>
                <a:lnTo>
                  <a:pt x="144731" y="18619"/>
                </a:lnTo>
                <a:lnTo>
                  <a:pt x="146045" y="19125"/>
                </a:lnTo>
                <a:lnTo>
                  <a:pt x="144920" y="19227"/>
                </a:lnTo>
                <a:lnTo>
                  <a:pt x="144818" y="19432"/>
                </a:lnTo>
                <a:lnTo>
                  <a:pt x="144614" y="19330"/>
                </a:lnTo>
                <a:lnTo>
                  <a:pt x="144511" y="19636"/>
                </a:lnTo>
                <a:lnTo>
                  <a:pt x="141750" y="19739"/>
                </a:lnTo>
                <a:lnTo>
                  <a:pt x="141341" y="20045"/>
                </a:lnTo>
                <a:lnTo>
                  <a:pt x="142261" y="20864"/>
                </a:lnTo>
                <a:lnTo>
                  <a:pt x="142261" y="21784"/>
                </a:lnTo>
                <a:lnTo>
                  <a:pt x="140318" y="21375"/>
                </a:lnTo>
                <a:lnTo>
                  <a:pt x="139909" y="22398"/>
                </a:lnTo>
                <a:lnTo>
                  <a:pt x="140011" y="23318"/>
                </a:lnTo>
                <a:lnTo>
                  <a:pt x="140114" y="23932"/>
                </a:lnTo>
                <a:lnTo>
                  <a:pt x="139807" y="23932"/>
                </a:lnTo>
                <a:lnTo>
                  <a:pt x="140011" y="23318"/>
                </a:lnTo>
                <a:lnTo>
                  <a:pt x="138886" y="24545"/>
                </a:lnTo>
                <a:lnTo>
                  <a:pt x="138375" y="24239"/>
                </a:lnTo>
                <a:lnTo>
                  <a:pt x="134693" y="24750"/>
                </a:lnTo>
                <a:lnTo>
                  <a:pt x="135307" y="25261"/>
                </a:lnTo>
                <a:lnTo>
                  <a:pt x="134795" y="25057"/>
                </a:lnTo>
                <a:lnTo>
                  <a:pt x="134693" y="24750"/>
                </a:lnTo>
                <a:lnTo>
                  <a:pt x="133773" y="24443"/>
                </a:lnTo>
                <a:lnTo>
                  <a:pt x="132852" y="24955"/>
                </a:lnTo>
                <a:lnTo>
                  <a:pt x="131625" y="24443"/>
                </a:lnTo>
                <a:lnTo>
                  <a:pt x="131625" y="24136"/>
                </a:lnTo>
                <a:lnTo>
                  <a:pt x="131318" y="23830"/>
                </a:lnTo>
                <a:lnTo>
                  <a:pt x="131420" y="23420"/>
                </a:lnTo>
                <a:lnTo>
                  <a:pt x="131727" y="23216"/>
                </a:lnTo>
                <a:lnTo>
                  <a:pt x="131625" y="23114"/>
                </a:lnTo>
                <a:lnTo>
                  <a:pt x="132341" y="22500"/>
                </a:lnTo>
                <a:lnTo>
                  <a:pt x="131932" y="22398"/>
                </a:lnTo>
                <a:lnTo>
                  <a:pt x="132034" y="21273"/>
                </a:lnTo>
                <a:lnTo>
                  <a:pt x="132034" y="21273"/>
                </a:lnTo>
                <a:lnTo>
                  <a:pt x="130602" y="21886"/>
                </a:lnTo>
                <a:lnTo>
                  <a:pt x="130602" y="22193"/>
                </a:lnTo>
                <a:lnTo>
                  <a:pt x="131011" y="22295"/>
                </a:lnTo>
                <a:lnTo>
                  <a:pt x="130705" y="22398"/>
                </a:lnTo>
                <a:lnTo>
                  <a:pt x="130295" y="22398"/>
                </a:lnTo>
                <a:lnTo>
                  <a:pt x="130295" y="23318"/>
                </a:lnTo>
                <a:lnTo>
                  <a:pt x="130909" y="24341"/>
                </a:lnTo>
                <a:lnTo>
                  <a:pt x="130807" y="24545"/>
                </a:lnTo>
                <a:lnTo>
                  <a:pt x="131625" y="25261"/>
                </a:lnTo>
                <a:lnTo>
                  <a:pt x="131011" y="25057"/>
                </a:lnTo>
                <a:lnTo>
                  <a:pt x="130705" y="25466"/>
                </a:lnTo>
                <a:lnTo>
                  <a:pt x="128864" y="25466"/>
                </a:lnTo>
                <a:lnTo>
                  <a:pt x="127739" y="26080"/>
                </a:lnTo>
                <a:lnTo>
                  <a:pt x="127432" y="27205"/>
                </a:lnTo>
                <a:lnTo>
                  <a:pt x="127227" y="27205"/>
                </a:lnTo>
                <a:lnTo>
                  <a:pt x="127534" y="27409"/>
                </a:lnTo>
                <a:lnTo>
                  <a:pt x="127534" y="27409"/>
                </a:lnTo>
                <a:lnTo>
                  <a:pt x="126818" y="27307"/>
                </a:lnTo>
                <a:lnTo>
                  <a:pt x="126818" y="27307"/>
                </a:lnTo>
                <a:lnTo>
                  <a:pt x="127432" y="27409"/>
                </a:lnTo>
                <a:lnTo>
                  <a:pt x="125386" y="28023"/>
                </a:lnTo>
                <a:lnTo>
                  <a:pt x="124977" y="28841"/>
                </a:lnTo>
                <a:lnTo>
                  <a:pt x="124261" y="29148"/>
                </a:lnTo>
                <a:lnTo>
                  <a:pt x="124466" y="29352"/>
                </a:lnTo>
                <a:lnTo>
                  <a:pt x="123239" y="29455"/>
                </a:lnTo>
                <a:lnTo>
                  <a:pt x="123136" y="29148"/>
                </a:lnTo>
                <a:lnTo>
                  <a:pt x="122727" y="29352"/>
                </a:lnTo>
                <a:lnTo>
                  <a:pt x="123034" y="30170"/>
                </a:lnTo>
                <a:lnTo>
                  <a:pt x="120375" y="30375"/>
                </a:lnTo>
                <a:lnTo>
                  <a:pt x="120784" y="30477"/>
                </a:lnTo>
                <a:lnTo>
                  <a:pt x="120477" y="30580"/>
                </a:lnTo>
                <a:lnTo>
                  <a:pt x="120682" y="30682"/>
                </a:lnTo>
                <a:lnTo>
                  <a:pt x="120375" y="30784"/>
                </a:lnTo>
                <a:lnTo>
                  <a:pt x="122011" y="31193"/>
                </a:lnTo>
                <a:lnTo>
                  <a:pt x="121909" y="31295"/>
                </a:lnTo>
                <a:lnTo>
                  <a:pt x="122114" y="31295"/>
                </a:lnTo>
                <a:lnTo>
                  <a:pt x="122114" y="31398"/>
                </a:lnTo>
                <a:lnTo>
                  <a:pt x="122727" y="31602"/>
                </a:lnTo>
                <a:lnTo>
                  <a:pt x="122420" y="31705"/>
                </a:lnTo>
                <a:lnTo>
                  <a:pt x="122523" y="32114"/>
                </a:lnTo>
                <a:lnTo>
                  <a:pt x="123239" y="32523"/>
                </a:lnTo>
                <a:lnTo>
                  <a:pt x="123341" y="33136"/>
                </a:lnTo>
                <a:lnTo>
                  <a:pt x="123136" y="33034"/>
                </a:lnTo>
                <a:lnTo>
                  <a:pt x="123750" y="33852"/>
                </a:lnTo>
                <a:lnTo>
                  <a:pt x="123750" y="33852"/>
                </a:lnTo>
                <a:lnTo>
                  <a:pt x="123239" y="33341"/>
                </a:lnTo>
                <a:lnTo>
                  <a:pt x="123136" y="34261"/>
                </a:lnTo>
                <a:lnTo>
                  <a:pt x="123239" y="34159"/>
                </a:lnTo>
                <a:lnTo>
                  <a:pt x="123239" y="34261"/>
                </a:lnTo>
                <a:lnTo>
                  <a:pt x="122830" y="35386"/>
                </a:lnTo>
                <a:lnTo>
                  <a:pt x="117409" y="35284"/>
                </a:lnTo>
                <a:lnTo>
                  <a:pt x="117307" y="35489"/>
                </a:lnTo>
                <a:lnTo>
                  <a:pt x="116898" y="35591"/>
                </a:lnTo>
                <a:lnTo>
                  <a:pt x="116693" y="36307"/>
                </a:lnTo>
                <a:lnTo>
                  <a:pt x="116898" y="36307"/>
                </a:lnTo>
                <a:lnTo>
                  <a:pt x="116898" y="36614"/>
                </a:lnTo>
                <a:lnTo>
                  <a:pt x="117000" y="36614"/>
                </a:lnTo>
                <a:lnTo>
                  <a:pt x="116182" y="40091"/>
                </a:lnTo>
                <a:lnTo>
                  <a:pt x="116795" y="39784"/>
                </a:lnTo>
                <a:lnTo>
                  <a:pt x="116386" y="40295"/>
                </a:lnTo>
                <a:lnTo>
                  <a:pt x="116687" y="40446"/>
                </a:lnTo>
                <a:lnTo>
                  <a:pt x="116687" y="40446"/>
                </a:lnTo>
                <a:lnTo>
                  <a:pt x="116489" y="41932"/>
                </a:lnTo>
                <a:lnTo>
                  <a:pt x="118330" y="41625"/>
                </a:lnTo>
                <a:lnTo>
                  <a:pt x="118739" y="42136"/>
                </a:lnTo>
                <a:lnTo>
                  <a:pt x="118841" y="42034"/>
                </a:lnTo>
                <a:lnTo>
                  <a:pt x="119455" y="42955"/>
                </a:lnTo>
                <a:lnTo>
                  <a:pt x="122420" y="42034"/>
                </a:lnTo>
                <a:lnTo>
                  <a:pt x="122727" y="41625"/>
                </a:lnTo>
                <a:lnTo>
                  <a:pt x="123545" y="41318"/>
                </a:lnTo>
                <a:lnTo>
                  <a:pt x="123852" y="40500"/>
                </a:lnTo>
                <a:lnTo>
                  <a:pt x="124261" y="40193"/>
                </a:lnTo>
                <a:lnTo>
                  <a:pt x="123955" y="39784"/>
                </a:lnTo>
                <a:lnTo>
                  <a:pt x="124773" y="38045"/>
                </a:lnTo>
                <a:lnTo>
                  <a:pt x="126818" y="36920"/>
                </a:lnTo>
                <a:lnTo>
                  <a:pt x="126818" y="35693"/>
                </a:lnTo>
                <a:lnTo>
                  <a:pt x="129682" y="35591"/>
                </a:lnTo>
                <a:lnTo>
                  <a:pt x="131318" y="34466"/>
                </a:lnTo>
                <a:lnTo>
                  <a:pt x="136943" y="38864"/>
                </a:lnTo>
                <a:lnTo>
                  <a:pt x="137250" y="38864"/>
                </a:lnTo>
                <a:lnTo>
                  <a:pt x="137761" y="40091"/>
                </a:lnTo>
                <a:lnTo>
                  <a:pt x="137557" y="40193"/>
                </a:lnTo>
                <a:lnTo>
                  <a:pt x="137352" y="40807"/>
                </a:lnTo>
                <a:lnTo>
                  <a:pt x="137761" y="41011"/>
                </a:lnTo>
                <a:lnTo>
                  <a:pt x="138170" y="39989"/>
                </a:lnTo>
                <a:lnTo>
                  <a:pt x="138580" y="39886"/>
                </a:lnTo>
                <a:lnTo>
                  <a:pt x="138477" y="39375"/>
                </a:lnTo>
                <a:lnTo>
                  <a:pt x="138068" y="39170"/>
                </a:lnTo>
                <a:lnTo>
                  <a:pt x="138375" y="38455"/>
                </a:lnTo>
                <a:lnTo>
                  <a:pt x="139602" y="38966"/>
                </a:lnTo>
                <a:lnTo>
                  <a:pt x="137455" y="37432"/>
                </a:lnTo>
                <a:lnTo>
                  <a:pt x="137557" y="37023"/>
                </a:lnTo>
                <a:lnTo>
                  <a:pt x="136432" y="36818"/>
                </a:lnTo>
                <a:lnTo>
                  <a:pt x="134182" y="34057"/>
                </a:lnTo>
                <a:lnTo>
                  <a:pt x="134284" y="33341"/>
                </a:lnTo>
                <a:lnTo>
                  <a:pt x="135307" y="33239"/>
                </a:lnTo>
                <a:lnTo>
                  <a:pt x="135205" y="33750"/>
                </a:lnTo>
                <a:lnTo>
                  <a:pt x="135716" y="33750"/>
                </a:lnTo>
                <a:lnTo>
                  <a:pt x="135818" y="33545"/>
                </a:lnTo>
                <a:lnTo>
                  <a:pt x="136841" y="34670"/>
                </a:lnTo>
                <a:lnTo>
                  <a:pt x="136534" y="34670"/>
                </a:lnTo>
                <a:lnTo>
                  <a:pt x="138784" y="36102"/>
                </a:lnTo>
                <a:lnTo>
                  <a:pt x="138170" y="35898"/>
                </a:lnTo>
                <a:lnTo>
                  <a:pt x="140420" y="37330"/>
                </a:lnTo>
                <a:lnTo>
                  <a:pt x="140420" y="38557"/>
                </a:lnTo>
                <a:lnTo>
                  <a:pt x="140318" y="38557"/>
                </a:lnTo>
                <a:lnTo>
                  <a:pt x="141955" y="39989"/>
                </a:lnTo>
                <a:lnTo>
                  <a:pt x="141648" y="39989"/>
                </a:lnTo>
                <a:lnTo>
                  <a:pt x="141955" y="40398"/>
                </a:lnTo>
                <a:lnTo>
                  <a:pt x="143080" y="40500"/>
                </a:lnTo>
                <a:lnTo>
                  <a:pt x="143489" y="40807"/>
                </a:lnTo>
                <a:lnTo>
                  <a:pt x="143489" y="40909"/>
                </a:lnTo>
                <a:lnTo>
                  <a:pt x="142159" y="40909"/>
                </a:lnTo>
                <a:lnTo>
                  <a:pt x="142773" y="42239"/>
                </a:lnTo>
                <a:lnTo>
                  <a:pt x="143284" y="42545"/>
                </a:lnTo>
                <a:lnTo>
                  <a:pt x="143898" y="42545"/>
                </a:lnTo>
                <a:lnTo>
                  <a:pt x="143489" y="41318"/>
                </a:lnTo>
                <a:lnTo>
                  <a:pt x="144102" y="41523"/>
                </a:lnTo>
                <a:lnTo>
                  <a:pt x="144102" y="41523"/>
                </a:lnTo>
                <a:lnTo>
                  <a:pt x="143591" y="41011"/>
                </a:lnTo>
                <a:lnTo>
                  <a:pt x="144205" y="41011"/>
                </a:lnTo>
                <a:lnTo>
                  <a:pt x="144409" y="40807"/>
                </a:lnTo>
                <a:lnTo>
                  <a:pt x="143182" y="39989"/>
                </a:lnTo>
                <a:lnTo>
                  <a:pt x="143591" y="39784"/>
                </a:lnTo>
                <a:lnTo>
                  <a:pt x="143386" y="39682"/>
                </a:lnTo>
                <a:lnTo>
                  <a:pt x="143591" y="39580"/>
                </a:lnTo>
                <a:lnTo>
                  <a:pt x="143693" y="39784"/>
                </a:lnTo>
                <a:lnTo>
                  <a:pt x="143591" y="39477"/>
                </a:lnTo>
                <a:lnTo>
                  <a:pt x="143080" y="38761"/>
                </a:lnTo>
                <a:lnTo>
                  <a:pt x="143284" y="38352"/>
                </a:lnTo>
                <a:lnTo>
                  <a:pt x="143740" y="38678"/>
                </a:lnTo>
                <a:lnTo>
                  <a:pt x="143740" y="38678"/>
                </a:lnTo>
                <a:lnTo>
                  <a:pt x="144205" y="38864"/>
                </a:lnTo>
                <a:lnTo>
                  <a:pt x="144102" y="38557"/>
                </a:lnTo>
                <a:lnTo>
                  <a:pt x="144511" y="38761"/>
                </a:lnTo>
                <a:lnTo>
                  <a:pt x="144000" y="38250"/>
                </a:lnTo>
                <a:lnTo>
                  <a:pt x="145636" y="38045"/>
                </a:lnTo>
                <a:lnTo>
                  <a:pt x="145943" y="38250"/>
                </a:lnTo>
                <a:lnTo>
                  <a:pt x="146557" y="38250"/>
                </a:lnTo>
                <a:lnTo>
                  <a:pt x="146045" y="38864"/>
                </a:lnTo>
                <a:lnTo>
                  <a:pt x="146864" y="39989"/>
                </a:lnTo>
                <a:lnTo>
                  <a:pt x="146761" y="40295"/>
                </a:lnTo>
                <a:lnTo>
                  <a:pt x="147068" y="40398"/>
                </a:lnTo>
                <a:lnTo>
                  <a:pt x="146659" y="40602"/>
                </a:lnTo>
                <a:lnTo>
                  <a:pt x="146455" y="40295"/>
                </a:lnTo>
                <a:lnTo>
                  <a:pt x="146352" y="40705"/>
                </a:lnTo>
                <a:lnTo>
                  <a:pt x="146864" y="40807"/>
                </a:lnTo>
                <a:lnTo>
                  <a:pt x="147477" y="41727"/>
                </a:lnTo>
                <a:lnTo>
                  <a:pt x="147375" y="41830"/>
                </a:lnTo>
                <a:lnTo>
                  <a:pt x="147273" y="41932"/>
                </a:lnTo>
                <a:lnTo>
                  <a:pt x="148091" y="41932"/>
                </a:lnTo>
                <a:lnTo>
                  <a:pt x="147477" y="42239"/>
                </a:lnTo>
                <a:lnTo>
                  <a:pt x="147989" y="42239"/>
                </a:lnTo>
                <a:lnTo>
                  <a:pt x="147989" y="42341"/>
                </a:lnTo>
                <a:lnTo>
                  <a:pt x="148602" y="42239"/>
                </a:lnTo>
                <a:lnTo>
                  <a:pt x="149523" y="42852"/>
                </a:lnTo>
                <a:lnTo>
                  <a:pt x="150136" y="42648"/>
                </a:lnTo>
                <a:lnTo>
                  <a:pt x="150341" y="42136"/>
                </a:lnTo>
                <a:lnTo>
                  <a:pt x="152080" y="42955"/>
                </a:lnTo>
                <a:lnTo>
                  <a:pt x="152898" y="42852"/>
                </a:lnTo>
                <a:lnTo>
                  <a:pt x="153511" y="42239"/>
                </a:lnTo>
                <a:lnTo>
                  <a:pt x="154227" y="42443"/>
                </a:lnTo>
                <a:lnTo>
                  <a:pt x="154636" y="42136"/>
                </a:lnTo>
                <a:lnTo>
                  <a:pt x="154023" y="47659"/>
                </a:lnTo>
                <a:lnTo>
                  <a:pt x="152489" y="48068"/>
                </a:lnTo>
                <a:lnTo>
                  <a:pt x="152080" y="47864"/>
                </a:lnTo>
                <a:lnTo>
                  <a:pt x="151773" y="47864"/>
                </a:lnTo>
                <a:lnTo>
                  <a:pt x="151773" y="47761"/>
                </a:lnTo>
                <a:lnTo>
                  <a:pt x="151261" y="47557"/>
                </a:lnTo>
                <a:lnTo>
                  <a:pt x="150648" y="47761"/>
                </a:lnTo>
                <a:lnTo>
                  <a:pt x="150955" y="47557"/>
                </a:lnTo>
                <a:lnTo>
                  <a:pt x="150955" y="47557"/>
                </a:lnTo>
                <a:lnTo>
                  <a:pt x="149114" y="48170"/>
                </a:lnTo>
                <a:lnTo>
                  <a:pt x="146148" y="47659"/>
                </a:lnTo>
                <a:lnTo>
                  <a:pt x="145739" y="47148"/>
                </a:lnTo>
                <a:lnTo>
                  <a:pt x="144102" y="46739"/>
                </a:lnTo>
                <a:lnTo>
                  <a:pt x="144000" y="46432"/>
                </a:lnTo>
                <a:lnTo>
                  <a:pt x="143489" y="46227"/>
                </a:lnTo>
                <a:lnTo>
                  <a:pt x="141955" y="46534"/>
                </a:lnTo>
                <a:lnTo>
                  <a:pt x="141443" y="47250"/>
                </a:lnTo>
                <a:lnTo>
                  <a:pt x="141648" y="48170"/>
                </a:lnTo>
                <a:lnTo>
                  <a:pt x="140114" y="48580"/>
                </a:lnTo>
                <a:lnTo>
                  <a:pt x="133773" y="45818"/>
                </a:lnTo>
                <a:lnTo>
                  <a:pt x="133875" y="45818"/>
                </a:lnTo>
                <a:lnTo>
                  <a:pt x="132750" y="44898"/>
                </a:lnTo>
                <a:lnTo>
                  <a:pt x="133568" y="43670"/>
                </a:lnTo>
                <a:lnTo>
                  <a:pt x="133159" y="43057"/>
                </a:lnTo>
                <a:lnTo>
                  <a:pt x="133466" y="41932"/>
                </a:lnTo>
                <a:lnTo>
                  <a:pt x="132852" y="42136"/>
                </a:lnTo>
                <a:lnTo>
                  <a:pt x="132852" y="41830"/>
                </a:lnTo>
                <a:lnTo>
                  <a:pt x="132545" y="41727"/>
                </a:lnTo>
                <a:lnTo>
                  <a:pt x="132545" y="41625"/>
                </a:lnTo>
                <a:lnTo>
                  <a:pt x="130807" y="42136"/>
                </a:lnTo>
                <a:lnTo>
                  <a:pt x="130295" y="41830"/>
                </a:lnTo>
                <a:lnTo>
                  <a:pt x="122318" y="43977"/>
                </a:lnTo>
                <a:lnTo>
                  <a:pt x="121602" y="43670"/>
                </a:lnTo>
                <a:lnTo>
                  <a:pt x="120477" y="43875"/>
                </a:lnTo>
                <a:lnTo>
                  <a:pt x="119659" y="43057"/>
                </a:lnTo>
                <a:lnTo>
                  <a:pt x="115568" y="48477"/>
                </a:lnTo>
                <a:lnTo>
                  <a:pt x="115773" y="48784"/>
                </a:lnTo>
                <a:lnTo>
                  <a:pt x="114034" y="50932"/>
                </a:lnTo>
                <a:lnTo>
                  <a:pt x="112909" y="51239"/>
                </a:lnTo>
                <a:lnTo>
                  <a:pt x="109943" y="55739"/>
                </a:lnTo>
                <a:lnTo>
                  <a:pt x="109943" y="55739"/>
                </a:lnTo>
                <a:lnTo>
                  <a:pt x="110148" y="55534"/>
                </a:lnTo>
                <a:lnTo>
                  <a:pt x="110148" y="55534"/>
                </a:lnTo>
                <a:lnTo>
                  <a:pt x="108920" y="58602"/>
                </a:lnTo>
                <a:lnTo>
                  <a:pt x="109432" y="58807"/>
                </a:lnTo>
                <a:lnTo>
                  <a:pt x="109432" y="60034"/>
                </a:lnTo>
                <a:lnTo>
                  <a:pt x="109636" y="59932"/>
                </a:lnTo>
                <a:lnTo>
                  <a:pt x="109330" y="63716"/>
                </a:lnTo>
                <a:lnTo>
                  <a:pt x="108409" y="64841"/>
                </a:lnTo>
                <a:lnTo>
                  <a:pt x="109023" y="65659"/>
                </a:lnTo>
                <a:lnTo>
                  <a:pt x="109227" y="65557"/>
                </a:lnTo>
                <a:lnTo>
                  <a:pt x="109227" y="66170"/>
                </a:lnTo>
                <a:lnTo>
                  <a:pt x="110250" y="66170"/>
                </a:lnTo>
                <a:lnTo>
                  <a:pt x="109330" y="66375"/>
                </a:lnTo>
                <a:lnTo>
                  <a:pt x="109227" y="66273"/>
                </a:lnTo>
                <a:lnTo>
                  <a:pt x="109023" y="67091"/>
                </a:lnTo>
                <a:lnTo>
                  <a:pt x="109023" y="67091"/>
                </a:lnTo>
                <a:lnTo>
                  <a:pt x="109227" y="66989"/>
                </a:lnTo>
                <a:lnTo>
                  <a:pt x="109739" y="67909"/>
                </a:lnTo>
                <a:lnTo>
                  <a:pt x="110557" y="67705"/>
                </a:lnTo>
                <a:lnTo>
                  <a:pt x="110557" y="67705"/>
                </a:lnTo>
                <a:lnTo>
                  <a:pt x="110148" y="67909"/>
                </a:lnTo>
                <a:lnTo>
                  <a:pt x="110557" y="68114"/>
                </a:lnTo>
                <a:lnTo>
                  <a:pt x="110148" y="68318"/>
                </a:lnTo>
                <a:lnTo>
                  <a:pt x="110250" y="68318"/>
                </a:lnTo>
                <a:lnTo>
                  <a:pt x="110455" y="68523"/>
                </a:lnTo>
                <a:lnTo>
                  <a:pt x="110352" y="68727"/>
                </a:lnTo>
                <a:lnTo>
                  <a:pt x="110557" y="68625"/>
                </a:lnTo>
                <a:lnTo>
                  <a:pt x="110659" y="68932"/>
                </a:lnTo>
                <a:lnTo>
                  <a:pt x="110864" y="69034"/>
                </a:lnTo>
                <a:lnTo>
                  <a:pt x="110966" y="68932"/>
                </a:lnTo>
                <a:lnTo>
                  <a:pt x="111375" y="69648"/>
                </a:lnTo>
                <a:lnTo>
                  <a:pt x="111784" y="69852"/>
                </a:lnTo>
                <a:lnTo>
                  <a:pt x="111784" y="70261"/>
                </a:lnTo>
                <a:lnTo>
                  <a:pt x="112295" y="70875"/>
                </a:lnTo>
                <a:lnTo>
                  <a:pt x="112193" y="71182"/>
                </a:lnTo>
                <a:lnTo>
                  <a:pt x="112500" y="71182"/>
                </a:lnTo>
                <a:lnTo>
                  <a:pt x="112193" y="71284"/>
                </a:lnTo>
                <a:lnTo>
                  <a:pt x="117511" y="75477"/>
                </a:lnTo>
                <a:lnTo>
                  <a:pt x="119557" y="74761"/>
                </a:lnTo>
                <a:lnTo>
                  <a:pt x="119250" y="74761"/>
                </a:lnTo>
                <a:lnTo>
                  <a:pt x="120477" y="74659"/>
                </a:lnTo>
                <a:lnTo>
                  <a:pt x="119966" y="74659"/>
                </a:lnTo>
                <a:lnTo>
                  <a:pt x="121295" y="74557"/>
                </a:lnTo>
                <a:lnTo>
                  <a:pt x="121398" y="74761"/>
                </a:lnTo>
                <a:lnTo>
                  <a:pt x="127534" y="73227"/>
                </a:lnTo>
                <a:lnTo>
                  <a:pt x="127330" y="73432"/>
                </a:lnTo>
                <a:lnTo>
                  <a:pt x="129170" y="74455"/>
                </a:lnTo>
                <a:lnTo>
                  <a:pt x="129170" y="74761"/>
                </a:lnTo>
                <a:lnTo>
                  <a:pt x="129068" y="74761"/>
                </a:lnTo>
                <a:lnTo>
                  <a:pt x="129886" y="75477"/>
                </a:lnTo>
                <a:lnTo>
                  <a:pt x="130091" y="75477"/>
                </a:lnTo>
                <a:lnTo>
                  <a:pt x="130398" y="75580"/>
                </a:lnTo>
                <a:lnTo>
                  <a:pt x="130295" y="75170"/>
                </a:lnTo>
                <a:lnTo>
                  <a:pt x="130398" y="75477"/>
                </a:lnTo>
                <a:lnTo>
                  <a:pt x="130602" y="75170"/>
                </a:lnTo>
                <a:lnTo>
                  <a:pt x="131420" y="75375"/>
                </a:lnTo>
                <a:lnTo>
                  <a:pt x="131625" y="74966"/>
                </a:lnTo>
                <a:lnTo>
                  <a:pt x="132341" y="75784"/>
                </a:lnTo>
                <a:lnTo>
                  <a:pt x="132955" y="75886"/>
                </a:lnTo>
                <a:lnTo>
                  <a:pt x="132852" y="79466"/>
                </a:lnTo>
                <a:lnTo>
                  <a:pt x="132648" y="79568"/>
                </a:lnTo>
                <a:lnTo>
                  <a:pt x="133261" y="79875"/>
                </a:lnTo>
                <a:lnTo>
                  <a:pt x="133057" y="79977"/>
                </a:lnTo>
                <a:lnTo>
                  <a:pt x="132648" y="79670"/>
                </a:lnTo>
                <a:lnTo>
                  <a:pt x="132443" y="80591"/>
                </a:lnTo>
                <a:lnTo>
                  <a:pt x="132034" y="80693"/>
                </a:lnTo>
                <a:lnTo>
                  <a:pt x="132852" y="81716"/>
                </a:lnTo>
                <a:lnTo>
                  <a:pt x="132852" y="81716"/>
                </a:lnTo>
                <a:lnTo>
                  <a:pt x="132341" y="81409"/>
                </a:lnTo>
                <a:lnTo>
                  <a:pt x="132750" y="82023"/>
                </a:lnTo>
                <a:lnTo>
                  <a:pt x="132648" y="82023"/>
                </a:lnTo>
                <a:lnTo>
                  <a:pt x="133261" y="82636"/>
                </a:lnTo>
                <a:lnTo>
                  <a:pt x="132955" y="82534"/>
                </a:lnTo>
                <a:lnTo>
                  <a:pt x="135205" y="85909"/>
                </a:lnTo>
                <a:lnTo>
                  <a:pt x="136023" y="86114"/>
                </a:lnTo>
                <a:lnTo>
                  <a:pt x="135307" y="86318"/>
                </a:lnTo>
                <a:lnTo>
                  <a:pt x="135920" y="89284"/>
                </a:lnTo>
                <a:lnTo>
                  <a:pt x="136023" y="89182"/>
                </a:lnTo>
                <a:lnTo>
                  <a:pt x="136432" y="92557"/>
                </a:lnTo>
                <a:lnTo>
                  <a:pt x="134795" y="96648"/>
                </a:lnTo>
                <a:lnTo>
                  <a:pt x="137045" y="103602"/>
                </a:lnTo>
                <a:lnTo>
                  <a:pt x="136943" y="103602"/>
                </a:lnTo>
                <a:lnTo>
                  <a:pt x="140011" y="115364"/>
                </a:lnTo>
                <a:lnTo>
                  <a:pt x="146148" y="114955"/>
                </a:lnTo>
                <a:lnTo>
                  <a:pt x="146557" y="114648"/>
                </a:lnTo>
                <a:lnTo>
                  <a:pt x="147068" y="114648"/>
                </a:lnTo>
                <a:lnTo>
                  <a:pt x="152693" y="109125"/>
                </a:lnTo>
                <a:lnTo>
                  <a:pt x="153205" y="106977"/>
                </a:lnTo>
                <a:lnTo>
                  <a:pt x="153102" y="107080"/>
                </a:lnTo>
                <a:lnTo>
                  <a:pt x="153205" y="106875"/>
                </a:lnTo>
                <a:lnTo>
                  <a:pt x="153205" y="106977"/>
                </a:lnTo>
                <a:lnTo>
                  <a:pt x="155659" y="104523"/>
                </a:lnTo>
                <a:lnTo>
                  <a:pt x="155659" y="102784"/>
                </a:lnTo>
                <a:lnTo>
                  <a:pt x="155557" y="103091"/>
                </a:lnTo>
                <a:lnTo>
                  <a:pt x="155045" y="100330"/>
                </a:lnTo>
                <a:lnTo>
                  <a:pt x="160670" y="95932"/>
                </a:lnTo>
                <a:lnTo>
                  <a:pt x="160875" y="91125"/>
                </a:lnTo>
                <a:lnTo>
                  <a:pt x="160057" y="90307"/>
                </a:lnTo>
                <a:lnTo>
                  <a:pt x="159955" y="87136"/>
                </a:lnTo>
                <a:lnTo>
                  <a:pt x="159341" y="86523"/>
                </a:lnTo>
                <a:lnTo>
                  <a:pt x="161284" y="82125"/>
                </a:lnTo>
                <a:lnTo>
                  <a:pt x="161693" y="82023"/>
                </a:lnTo>
                <a:lnTo>
                  <a:pt x="170591" y="69341"/>
                </a:lnTo>
                <a:lnTo>
                  <a:pt x="170386" y="69136"/>
                </a:lnTo>
                <a:lnTo>
                  <a:pt x="170284" y="69341"/>
                </a:lnTo>
                <a:lnTo>
                  <a:pt x="170182" y="67807"/>
                </a:lnTo>
                <a:lnTo>
                  <a:pt x="164557" y="69341"/>
                </a:lnTo>
                <a:lnTo>
                  <a:pt x="162511" y="68114"/>
                </a:lnTo>
                <a:lnTo>
                  <a:pt x="163330" y="67602"/>
                </a:lnTo>
                <a:lnTo>
                  <a:pt x="162920" y="66784"/>
                </a:lnTo>
                <a:lnTo>
                  <a:pt x="162920" y="66886"/>
                </a:lnTo>
                <a:lnTo>
                  <a:pt x="159955" y="64125"/>
                </a:lnTo>
                <a:lnTo>
                  <a:pt x="159955" y="64534"/>
                </a:lnTo>
                <a:lnTo>
                  <a:pt x="157193" y="58295"/>
                </a:lnTo>
                <a:lnTo>
                  <a:pt x="157193" y="58295"/>
                </a:lnTo>
                <a:lnTo>
                  <a:pt x="157295" y="58398"/>
                </a:lnTo>
                <a:lnTo>
                  <a:pt x="156375" y="56761"/>
                </a:lnTo>
                <a:lnTo>
                  <a:pt x="155966" y="56557"/>
                </a:lnTo>
                <a:lnTo>
                  <a:pt x="155659" y="56148"/>
                </a:lnTo>
                <a:lnTo>
                  <a:pt x="155864" y="55432"/>
                </a:lnTo>
                <a:lnTo>
                  <a:pt x="152591" y="49193"/>
                </a:lnTo>
                <a:lnTo>
                  <a:pt x="152591" y="49193"/>
                </a:lnTo>
                <a:lnTo>
                  <a:pt x="153716" y="51136"/>
                </a:lnTo>
                <a:lnTo>
                  <a:pt x="154330" y="50830"/>
                </a:lnTo>
                <a:lnTo>
                  <a:pt x="154739" y="49602"/>
                </a:lnTo>
                <a:lnTo>
                  <a:pt x="154534" y="51136"/>
                </a:lnTo>
                <a:lnTo>
                  <a:pt x="158727" y="56557"/>
                </a:lnTo>
                <a:lnTo>
                  <a:pt x="158625" y="56557"/>
                </a:lnTo>
                <a:lnTo>
                  <a:pt x="162614" y="64330"/>
                </a:lnTo>
                <a:lnTo>
                  <a:pt x="162511" y="64227"/>
                </a:lnTo>
                <a:lnTo>
                  <a:pt x="162511" y="64227"/>
                </a:lnTo>
                <a:lnTo>
                  <a:pt x="163330" y="66989"/>
                </a:lnTo>
                <a:lnTo>
                  <a:pt x="171102" y="63818"/>
                </a:lnTo>
                <a:lnTo>
                  <a:pt x="171102" y="63409"/>
                </a:lnTo>
                <a:lnTo>
                  <a:pt x="173557" y="62489"/>
                </a:lnTo>
                <a:lnTo>
                  <a:pt x="173659" y="61977"/>
                </a:lnTo>
                <a:lnTo>
                  <a:pt x="174580" y="61568"/>
                </a:lnTo>
                <a:lnTo>
                  <a:pt x="174989" y="60750"/>
                </a:lnTo>
                <a:lnTo>
                  <a:pt x="175807" y="60443"/>
                </a:lnTo>
                <a:lnTo>
                  <a:pt x="175705" y="59625"/>
                </a:lnTo>
                <a:lnTo>
                  <a:pt x="176114" y="58807"/>
                </a:lnTo>
                <a:lnTo>
                  <a:pt x="176216" y="59114"/>
                </a:lnTo>
                <a:lnTo>
                  <a:pt x="177341" y="57170"/>
                </a:lnTo>
                <a:lnTo>
                  <a:pt x="174273" y="54920"/>
                </a:lnTo>
                <a:lnTo>
                  <a:pt x="173864" y="52977"/>
                </a:lnTo>
                <a:lnTo>
                  <a:pt x="172330" y="55023"/>
                </a:lnTo>
                <a:lnTo>
                  <a:pt x="170080" y="55330"/>
                </a:lnTo>
                <a:lnTo>
                  <a:pt x="169875" y="55023"/>
                </a:lnTo>
                <a:lnTo>
                  <a:pt x="169568" y="55023"/>
                </a:lnTo>
                <a:lnTo>
                  <a:pt x="169670" y="54818"/>
                </a:lnTo>
                <a:lnTo>
                  <a:pt x="169466" y="54716"/>
                </a:lnTo>
                <a:lnTo>
                  <a:pt x="169670" y="54000"/>
                </a:lnTo>
                <a:lnTo>
                  <a:pt x="169466" y="53284"/>
                </a:lnTo>
                <a:lnTo>
                  <a:pt x="169057" y="53795"/>
                </a:lnTo>
                <a:lnTo>
                  <a:pt x="169057" y="54511"/>
                </a:lnTo>
                <a:lnTo>
                  <a:pt x="168239" y="53182"/>
                </a:lnTo>
                <a:lnTo>
                  <a:pt x="168341" y="53182"/>
                </a:lnTo>
                <a:lnTo>
                  <a:pt x="168239" y="52568"/>
                </a:lnTo>
                <a:lnTo>
                  <a:pt x="168341" y="52568"/>
                </a:lnTo>
                <a:lnTo>
                  <a:pt x="165886" y="49807"/>
                </a:lnTo>
                <a:lnTo>
                  <a:pt x="166193" y="49602"/>
                </a:lnTo>
                <a:lnTo>
                  <a:pt x="165989" y="49193"/>
                </a:lnTo>
                <a:lnTo>
                  <a:pt x="166398" y="49295"/>
                </a:lnTo>
                <a:lnTo>
                  <a:pt x="166807" y="48682"/>
                </a:lnTo>
                <a:lnTo>
                  <a:pt x="166807" y="48784"/>
                </a:lnTo>
                <a:lnTo>
                  <a:pt x="171409" y="52568"/>
                </a:lnTo>
                <a:lnTo>
                  <a:pt x="172943" y="52466"/>
                </a:lnTo>
                <a:lnTo>
                  <a:pt x="173557" y="52057"/>
                </a:lnTo>
                <a:lnTo>
                  <a:pt x="174273" y="52364"/>
                </a:lnTo>
                <a:lnTo>
                  <a:pt x="174580" y="53182"/>
                </a:lnTo>
                <a:lnTo>
                  <a:pt x="177545" y="54000"/>
                </a:lnTo>
                <a:lnTo>
                  <a:pt x="177648" y="53898"/>
                </a:lnTo>
                <a:lnTo>
                  <a:pt x="177750" y="54000"/>
                </a:lnTo>
                <a:lnTo>
                  <a:pt x="182761" y="53898"/>
                </a:lnTo>
                <a:lnTo>
                  <a:pt x="182557" y="53795"/>
                </a:lnTo>
                <a:lnTo>
                  <a:pt x="182557" y="53795"/>
                </a:lnTo>
                <a:lnTo>
                  <a:pt x="182864" y="53898"/>
                </a:lnTo>
                <a:lnTo>
                  <a:pt x="182966" y="53898"/>
                </a:lnTo>
                <a:lnTo>
                  <a:pt x="184091" y="55432"/>
                </a:lnTo>
                <a:lnTo>
                  <a:pt x="184500" y="55636"/>
                </a:lnTo>
                <a:lnTo>
                  <a:pt x="184500" y="55534"/>
                </a:lnTo>
                <a:lnTo>
                  <a:pt x="185114" y="55534"/>
                </a:lnTo>
                <a:lnTo>
                  <a:pt x="184909" y="56045"/>
                </a:lnTo>
                <a:lnTo>
                  <a:pt x="185727" y="56557"/>
                </a:lnTo>
                <a:lnTo>
                  <a:pt x="186750" y="56250"/>
                </a:lnTo>
                <a:lnTo>
                  <a:pt x="185727" y="57068"/>
                </a:lnTo>
                <a:lnTo>
                  <a:pt x="185420" y="57068"/>
                </a:lnTo>
                <a:lnTo>
                  <a:pt x="187568" y="58602"/>
                </a:lnTo>
                <a:lnTo>
                  <a:pt x="188386" y="58193"/>
                </a:lnTo>
                <a:lnTo>
                  <a:pt x="188284" y="57170"/>
                </a:lnTo>
                <a:lnTo>
                  <a:pt x="188898" y="57170"/>
                </a:lnTo>
                <a:lnTo>
                  <a:pt x="188693" y="57682"/>
                </a:lnTo>
                <a:lnTo>
                  <a:pt x="189205" y="57682"/>
                </a:lnTo>
                <a:lnTo>
                  <a:pt x="188795" y="57989"/>
                </a:lnTo>
                <a:lnTo>
                  <a:pt x="188898" y="57989"/>
                </a:lnTo>
                <a:lnTo>
                  <a:pt x="189307" y="60239"/>
                </a:lnTo>
                <a:lnTo>
                  <a:pt x="189205" y="60239"/>
                </a:lnTo>
                <a:lnTo>
                  <a:pt x="189205" y="60545"/>
                </a:lnTo>
                <a:lnTo>
                  <a:pt x="189307" y="60341"/>
                </a:lnTo>
                <a:lnTo>
                  <a:pt x="190636" y="64227"/>
                </a:lnTo>
                <a:lnTo>
                  <a:pt x="190534" y="64227"/>
                </a:lnTo>
                <a:lnTo>
                  <a:pt x="193160" y="69965"/>
                </a:lnTo>
                <a:lnTo>
                  <a:pt x="194216" y="71693"/>
                </a:lnTo>
                <a:lnTo>
                  <a:pt x="195955" y="70568"/>
                </a:lnTo>
                <a:lnTo>
                  <a:pt x="195545" y="70261"/>
                </a:lnTo>
                <a:lnTo>
                  <a:pt x="195852" y="69443"/>
                </a:lnTo>
                <a:lnTo>
                  <a:pt x="196364" y="69239"/>
                </a:lnTo>
                <a:lnTo>
                  <a:pt x="196568" y="66375"/>
                </a:lnTo>
                <a:lnTo>
                  <a:pt x="196466" y="66170"/>
                </a:lnTo>
                <a:lnTo>
                  <a:pt x="196261" y="63920"/>
                </a:lnTo>
                <a:lnTo>
                  <a:pt x="196875" y="63818"/>
                </a:lnTo>
                <a:lnTo>
                  <a:pt x="200455" y="59830"/>
                </a:lnTo>
                <a:lnTo>
                  <a:pt x="200250" y="59932"/>
                </a:lnTo>
                <a:lnTo>
                  <a:pt x="200250" y="59932"/>
                </a:lnTo>
                <a:lnTo>
                  <a:pt x="201580" y="58705"/>
                </a:lnTo>
                <a:lnTo>
                  <a:pt x="201477" y="58091"/>
                </a:lnTo>
                <a:lnTo>
                  <a:pt x="202398" y="57580"/>
                </a:lnTo>
                <a:lnTo>
                  <a:pt x="202295" y="57068"/>
                </a:lnTo>
                <a:lnTo>
                  <a:pt x="202500" y="57580"/>
                </a:lnTo>
                <a:lnTo>
                  <a:pt x="202705" y="57682"/>
                </a:lnTo>
                <a:lnTo>
                  <a:pt x="202909" y="57273"/>
                </a:lnTo>
                <a:lnTo>
                  <a:pt x="203114" y="57886"/>
                </a:lnTo>
                <a:lnTo>
                  <a:pt x="203216" y="57682"/>
                </a:lnTo>
                <a:lnTo>
                  <a:pt x="203420" y="57784"/>
                </a:lnTo>
                <a:lnTo>
                  <a:pt x="203420" y="57784"/>
                </a:lnTo>
                <a:lnTo>
                  <a:pt x="203216" y="57477"/>
                </a:lnTo>
                <a:lnTo>
                  <a:pt x="203318" y="57273"/>
                </a:lnTo>
                <a:lnTo>
                  <a:pt x="203625" y="57682"/>
                </a:lnTo>
                <a:lnTo>
                  <a:pt x="203625" y="57170"/>
                </a:lnTo>
                <a:lnTo>
                  <a:pt x="203830" y="57682"/>
                </a:lnTo>
                <a:lnTo>
                  <a:pt x="204136" y="56966"/>
                </a:lnTo>
                <a:lnTo>
                  <a:pt x="204136" y="57375"/>
                </a:lnTo>
                <a:lnTo>
                  <a:pt x="204341" y="57273"/>
                </a:lnTo>
                <a:lnTo>
                  <a:pt x="204341" y="57580"/>
                </a:lnTo>
                <a:lnTo>
                  <a:pt x="204648" y="57170"/>
                </a:lnTo>
                <a:lnTo>
                  <a:pt x="204545" y="56250"/>
                </a:lnTo>
                <a:lnTo>
                  <a:pt x="204239" y="55943"/>
                </a:lnTo>
                <a:lnTo>
                  <a:pt x="204443" y="55943"/>
                </a:lnTo>
                <a:lnTo>
                  <a:pt x="204443" y="55739"/>
                </a:lnTo>
                <a:lnTo>
                  <a:pt x="205773" y="57068"/>
                </a:lnTo>
                <a:lnTo>
                  <a:pt x="206795" y="59216"/>
                </a:lnTo>
                <a:lnTo>
                  <a:pt x="206795" y="58909"/>
                </a:lnTo>
                <a:lnTo>
                  <a:pt x="207102" y="59011"/>
                </a:lnTo>
                <a:lnTo>
                  <a:pt x="207307" y="59625"/>
                </a:lnTo>
                <a:lnTo>
                  <a:pt x="207307" y="59420"/>
                </a:lnTo>
                <a:lnTo>
                  <a:pt x="207818" y="59523"/>
                </a:lnTo>
                <a:lnTo>
                  <a:pt x="208125" y="60136"/>
                </a:lnTo>
                <a:lnTo>
                  <a:pt x="207716" y="60136"/>
                </a:lnTo>
                <a:lnTo>
                  <a:pt x="208125" y="60648"/>
                </a:lnTo>
                <a:lnTo>
                  <a:pt x="208125" y="60239"/>
                </a:lnTo>
                <a:lnTo>
                  <a:pt x="208432" y="60750"/>
                </a:lnTo>
                <a:lnTo>
                  <a:pt x="208330" y="60750"/>
                </a:lnTo>
                <a:lnTo>
                  <a:pt x="208739" y="63614"/>
                </a:lnTo>
                <a:lnTo>
                  <a:pt x="209148" y="63102"/>
                </a:lnTo>
                <a:lnTo>
                  <a:pt x="209148" y="63716"/>
                </a:lnTo>
                <a:lnTo>
                  <a:pt x="209352" y="63409"/>
                </a:lnTo>
                <a:lnTo>
                  <a:pt x="210170" y="63409"/>
                </a:lnTo>
                <a:lnTo>
                  <a:pt x="210477" y="63205"/>
                </a:lnTo>
                <a:lnTo>
                  <a:pt x="210477" y="62795"/>
                </a:lnTo>
                <a:lnTo>
                  <a:pt x="210886" y="62898"/>
                </a:lnTo>
                <a:lnTo>
                  <a:pt x="210989" y="62182"/>
                </a:lnTo>
                <a:lnTo>
                  <a:pt x="211807" y="63000"/>
                </a:lnTo>
                <a:lnTo>
                  <a:pt x="212318" y="64943"/>
                </a:lnTo>
                <a:lnTo>
                  <a:pt x="212216" y="64943"/>
                </a:lnTo>
                <a:lnTo>
                  <a:pt x="212523" y="65966"/>
                </a:lnTo>
                <a:lnTo>
                  <a:pt x="212625" y="65659"/>
                </a:lnTo>
                <a:lnTo>
                  <a:pt x="213239" y="69750"/>
                </a:lnTo>
                <a:lnTo>
                  <a:pt x="213341" y="69545"/>
                </a:lnTo>
                <a:lnTo>
                  <a:pt x="213136" y="71386"/>
                </a:lnTo>
                <a:lnTo>
                  <a:pt x="218045" y="78545"/>
                </a:lnTo>
                <a:lnTo>
                  <a:pt x="218455" y="78545"/>
                </a:lnTo>
                <a:lnTo>
                  <a:pt x="218557" y="78341"/>
                </a:lnTo>
                <a:lnTo>
                  <a:pt x="218864" y="78341"/>
                </a:lnTo>
                <a:lnTo>
                  <a:pt x="217739" y="74659"/>
                </a:lnTo>
                <a:lnTo>
                  <a:pt x="215182" y="72307"/>
                </a:lnTo>
                <a:lnTo>
                  <a:pt x="215284" y="72614"/>
                </a:lnTo>
                <a:lnTo>
                  <a:pt x="214875" y="72102"/>
                </a:lnTo>
                <a:lnTo>
                  <a:pt x="215182" y="72307"/>
                </a:lnTo>
                <a:lnTo>
                  <a:pt x="214875" y="71284"/>
                </a:lnTo>
                <a:lnTo>
                  <a:pt x="214773" y="71386"/>
                </a:lnTo>
                <a:lnTo>
                  <a:pt x="213852" y="69852"/>
                </a:lnTo>
                <a:lnTo>
                  <a:pt x="214364" y="66580"/>
                </a:lnTo>
                <a:lnTo>
                  <a:pt x="214261" y="66375"/>
                </a:lnTo>
                <a:lnTo>
                  <a:pt x="215080" y="66273"/>
                </a:lnTo>
                <a:lnTo>
                  <a:pt x="215080" y="66784"/>
                </a:lnTo>
                <a:lnTo>
                  <a:pt x="216409" y="67398"/>
                </a:lnTo>
                <a:lnTo>
                  <a:pt x="216409" y="67295"/>
                </a:lnTo>
                <a:lnTo>
                  <a:pt x="216716" y="67602"/>
                </a:lnTo>
                <a:lnTo>
                  <a:pt x="216716" y="67500"/>
                </a:lnTo>
                <a:lnTo>
                  <a:pt x="217023" y="68011"/>
                </a:lnTo>
                <a:lnTo>
                  <a:pt x="217125" y="67909"/>
                </a:lnTo>
                <a:lnTo>
                  <a:pt x="217330" y="68625"/>
                </a:lnTo>
                <a:lnTo>
                  <a:pt x="217636" y="68625"/>
                </a:lnTo>
                <a:lnTo>
                  <a:pt x="217739" y="69034"/>
                </a:lnTo>
                <a:lnTo>
                  <a:pt x="219068" y="69648"/>
                </a:lnTo>
                <a:lnTo>
                  <a:pt x="218966" y="71182"/>
                </a:lnTo>
                <a:lnTo>
                  <a:pt x="218966" y="71182"/>
                </a:lnTo>
                <a:lnTo>
                  <a:pt x="219886" y="70568"/>
                </a:lnTo>
                <a:lnTo>
                  <a:pt x="219886" y="69750"/>
                </a:lnTo>
                <a:lnTo>
                  <a:pt x="220500" y="70159"/>
                </a:lnTo>
                <a:lnTo>
                  <a:pt x="220091" y="69545"/>
                </a:lnTo>
                <a:lnTo>
                  <a:pt x="220602" y="69852"/>
                </a:lnTo>
                <a:lnTo>
                  <a:pt x="220398" y="69443"/>
                </a:lnTo>
                <a:lnTo>
                  <a:pt x="222545" y="68318"/>
                </a:lnTo>
                <a:lnTo>
                  <a:pt x="222737" y="67743"/>
                </a:lnTo>
                <a:lnTo>
                  <a:pt x="222648" y="67295"/>
                </a:lnTo>
                <a:lnTo>
                  <a:pt x="222750" y="67295"/>
                </a:lnTo>
                <a:lnTo>
                  <a:pt x="222750" y="66886"/>
                </a:lnTo>
                <a:lnTo>
                  <a:pt x="222852" y="67091"/>
                </a:lnTo>
                <a:lnTo>
                  <a:pt x="222545" y="65864"/>
                </a:lnTo>
                <a:lnTo>
                  <a:pt x="219375" y="61773"/>
                </a:lnTo>
                <a:lnTo>
                  <a:pt x="219477" y="61773"/>
                </a:lnTo>
                <a:lnTo>
                  <a:pt x="218659" y="60239"/>
                </a:lnTo>
                <a:lnTo>
                  <a:pt x="219170" y="58398"/>
                </a:lnTo>
                <a:lnTo>
                  <a:pt x="219682" y="58500"/>
                </a:lnTo>
                <a:lnTo>
                  <a:pt x="220602" y="57477"/>
                </a:lnTo>
                <a:lnTo>
                  <a:pt x="221216" y="57989"/>
                </a:lnTo>
                <a:lnTo>
                  <a:pt x="221625" y="57682"/>
                </a:lnTo>
                <a:lnTo>
                  <a:pt x="221830" y="57886"/>
                </a:lnTo>
                <a:lnTo>
                  <a:pt x="221830" y="58500"/>
                </a:lnTo>
                <a:lnTo>
                  <a:pt x="222239" y="59011"/>
                </a:lnTo>
                <a:lnTo>
                  <a:pt x="222136" y="59011"/>
                </a:lnTo>
                <a:lnTo>
                  <a:pt x="222545" y="59114"/>
                </a:lnTo>
                <a:lnTo>
                  <a:pt x="222239" y="58500"/>
                </a:lnTo>
                <a:lnTo>
                  <a:pt x="222443" y="58091"/>
                </a:lnTo>
                <a:lnTo>
                  <a:pt x="224080" y="57477"/>
                </a:lnTo>
                <a:lnTo>
                  <a:pt x="224591" y="57477"/>
                </a:lnTo>
                <a:lnTo>
                  <a:pt x="224693" y="57170"/>
                </a:lnTo>
                <a:lnTo>
                  <a:pt x="225102" y="57068"/>
                </a:lnTo>
                <a:lnTo>
                  <a:pt x="224795" y="56455"/>
                </a:lnTo>
                <a:lnTo>
                  <a:pt x="225000" y="56250"/>
                </a:lnTo>
                <a:lnTo>
                  <a:pt x="225716" y="57068"/>
                </a:lnTo>
                <a:lnTo>
                  <a:pt x="226023" y="56659"/>
                </a:lnTo>
                <a:lnTo>
                  <a:pt x="226125" y="56761"/>
                </a:lnTo>
                <a:lnTo>
                  <a:pt x="226534" y="56659"/>
                </a:lnTo>
                <a:lnTo>
                  <a:pt x="226739" y="56659"/>
                </a:lnTo>
                <a:lnTo>
                  <a:pt x="226739" y="56557"/>
                </a:lnTo>
                <a:lnTo>
                  <a:pt x="227352" y="56455"/>
                </a:lnTo>
                <a:lnTo>
                  <a:pt x="227761" y="55739"/>
                </a:lnTo>
                <a:lnTo>
                  <a:pt x="228170" y="55739"/>
                </a:lnTo>
                <a:lnTo>
                  <a:pt x="228375" y="55534"/>
                </a:lnTo>
                <a:lnTo>
                  <a:pt x="228477" y="54920"/>
                </a:lnTo>
                <a:lnTo>
                  <a:pt x="229807" y="54000"/>
                </a:lnTo>
                <a:lnTo>
                  <a:pt x="229705" y="53386"/>
                </a:lnTo>
                <a:lnTo>
                  <a:pt x="229193" y="53182"/>
                </a:lnTo>
                <a:lnTo>
                  <a:pt x="229807" y="52977"/>
                </a:lnTo>
                <a:lnTo>
                  <a:pt x="229398" y="52466"/>
                </a:lnTo>
                <a:lnTo>
                  <a:pt x="229602" y="52466"/>
                </a:lnTo>
                <a:lnTo>
                  <a:pt x="229807" y="52670"/>
                </a:lnTo>
                <a:lnTo>
                  <a:pt x="230318" y="50932"/>
                </a:lnTo>
                <a:lnTo>
                  <a:pt x="230727" y="50932"/>
                </a:lnTo>
                <a:lnTo>
                  <a:pt x="230523" y="50318"/>
                </a:lnTo>
                <a:lnTo>
                  <a:pt x="230625" y="50318"/>
                </a:lnTo>
                <a:lnTo>
                  <a:pt x="230318" y="50114"/>
                </a:lnTo>
                <a:lnTo>
                  <a:pt x="230727" y="50114"/>
                </a:lnTo>
                <a:lnTo>
                  <a:pt x="230625" y="49602"/>
                </a:lnTo>
                <a:lnTo>
                  <a:pt x="230318" y="49705"/>
                </a:lnTo>
                <a:lnTo>
                  <a:pt x="230625" y="49295"/>
                </a:lnTo>
                <a:lnTo>
                  <a:pt x="229807" y="48886"/>
                </a:lnTo>
                <a:lnTo>
                  <a:pt x="229295" y="49091"/>
                </a:lnTo>
                <a:lnTo>
                  <a:pt x="228886" y="48989"/>
                </a:lnTo>
                <a:lnTo>
                  <a:pt x="230011" y="48273"/>
                </a:lnTo>
                <a:lnTo>
                  <a:pt x="229909" y="47966"/>
                </a:lnTo>
                <a:lnTo>
                  <a:pt x="228682" y="47148"/>
                </a:lnTo>
                <a:lnTo>
                  <a:pt x="228170" y="47250"/>
                </a:lnTo>
                <a:lnTo>
                  <a:pt x="228477" y="47045"/>
                </a:lnTo>
                <a:lnTo>
                  <a:pt x="229807" y="47455"/>
                </a:lnTo>
                <a:lnTo>
                  <a:pt x="226227" y="44080"/>
                </a:lnTo>
                <a:lnTo>
                  <a:pt x="226739" y="43057"/>
                </a:lnTo>
                <a:lnTo>
                  <a:pt x="226534" y="42750"/>
                </a:lnTo>
                <a:lnTo>
                  <a:pt x="226534" y="42750"/>
                </a:lnTo>
                <a:lnTo>
                  <a:pt x="226739" y="42955"/>
                </a:lnTo>
                <a:lnTo>
                  <a:pt x="227045" y="42545"/>
                </a:lnTo>
                <a:lnTo>
                  <a:pt x="226943" y="42341"/>
                </a:lnTo>
                <a:lnTo>
                  <a:pt x="228170" y="41932"/>
                </a:lnTo>
                <a:lnTo>
                  <a:pt x="228170" y="41523"/>
                </a:lnTo>
                <a:lnTo>
                  <a:pt x="225920" y="41216"/>
                </a:lnTo>
                <a:lnTo>
                  <a:pt x="225511" y="41830"/>
                </a:lnTo>
                <a:lnTo>
                  <a:pt x="225000" y="41625"/>
                </a:lnTo>
                <a:lnTo>
                  <a:pt x="224898" y="41216"/>
                </a:lnTo>
                <a:lnTo>
                  <a:pt x="223159" y="39989"/>
                </a:lnTo>
                <a:lnTo>
                  <a:pt x="224182" y="39580"/>
                </a:lnTo>
                <a:lnTo>
                  <a:pt x="224284" y="38966"/>
                </a:lnTo>
                <a:lnTo>
                  <a:pt x="224898" y="38659"/>
                </a:lnTo>
                <a:lnTo>
                  <a:pt x="225000" y="38250"/>
                </a:lnTo>
                <a:lnTo>
                  <a:pt x="225614" y="37943"/>
                </a:lnTo>
                <a:lnTo>
                  <a:pt x="226227" y="38557"/>
                </a:lnTo>
                <a:lnTo>
                  <a:pt x="226023" y="39477"/>
                </a:lnTo>
                <a:lnTo>
                  <a:pt x="226432" y="39477"/>
                </a:lnTo>
                <a:lnTo>
                  <a:pt x="226432" y="39784"/>
                </a:lnTo>
                <a:lnTo>
                  <a:pt x="226125" y="39989"/>
                </a:lnTo>
                <a:lnTo>
                  <a:pt x="226534" y="39989"/>
                </a:lnTo>
                <a:lnTo>
                  <a:pt x="226636" y="39886"/>
                </a:lnTo>
                <a:lnTo>
                  <a:pt x="228273" y="38864"/>
                </a:lnTo>
                <a:lnTo>
                  <a:pt x="228682" y="39273"/>
                </a:lnTo>
                <a:lnTo>
                  <a:pt x="228784" y="39068"/>
                </a:lnTo>
                <a:lnTo>
                  <a:pt x="229500" y="39580"/>
                </a:lnTo>
                <a:lnTo>
                  <a:pt x="229602" y="40091"/>
                </a:lnTo>
                <a:lnTo>
                  <a:pt x="229909" y="40193"/>
                </a:lnTo>
                <a:lnTo>
                  <a:pt x="229500" y="40807"/>
                </a:lnTo>
                <a:lnTo>
                  <a:pt x="230011" y="40807"/>
                </a:lnTo>
                <a:lnTo>
                  <a:pt x="229807" y="41011"/>
                </a:lnTo>
                <a:lnTo>
                  <a:pt x="230114" y="41114"/>
                </a:lnTo>
                <a:lnTo>
                  <a:pt x="230216" y="41216"/>
                </a:lnTo>
                <a:lnTo>
                  <a:pt x="230420" y="41114"/>
                </a:lnTo>
                <a:lnTo>
                  <a:pt x="230523" y="40909"/>
                </a:lnTo>
                <a:lnTo>
                  <a:pt x="231955" y="42136"/>
                </a:lnTo>
                <a:lnTo>
                  <a:pt x="231341" y="42136"/>
                </a:lnTo>
                <a:lnTo>
                  <a:pt x="232670" y="44182"/>
                </a:lnTo>
                <a:lnTo>
                  <a:pt x="232568" y="44284"/>
                </a:lnTo>
                <a:lnTo>
                  <a:pt x="232670" y="44386"/>
                </a:lnTo>
                <a:lnTo>
                  <a:pt x="232466" y="44386"/>
                </a:lnTo>
                <a:lnTo>
                  <a:pt x="232875" y="44795"/>
                </a:lnTo>
                <a:lnTo>
                  <a:pt x="233080" y="44591"/>
                </a:lnTo>
                <a:lnTo>
                  <a:pt x="233182" y="44284"/>
                </a:lnTo>
                <a:lnTo>
                  <a:pt x="233489" y="44489"/>
                </a:lnTo>
                <a:lnTo>
                  <a:pt x="233386" y="44284"/>
                </a:lnTo>
                <a:lnTo>
                  <a:pt x="233591" y="44284"/>
                </a:lnTo>
                <a:lnTo>
                  <a:pt x="233693" y="44080"/>
                </a:lnTo>
                <a:lnTo>
                  <a:pt x="234205" y="44182"/>
                </a:lnTo>
                <a:lnTo>
                  <a:pt x="234614" y="43875"/>
                </a:lnTo>
                <a:lnTo>
                  <a:pt x="234614" y="42955"/>
                </a:lnTo>
                <a:lnTo>
                  <a:pt x="231034" y="39170"/>
                </a:lnTo>
                <a:lnTo>
                  <a:pt x="232261" y="38045"/>
                </a:lnTo>
                <a:lnTo>
                  <a:pt x="232057" y="36205"/>
                </a:lnTo>
                <a:lnTo>
                  <a:pt x="232057" y="36205"/>
                </a:lnTo>
                <a:lnTo>
                  <a:pt x="232364" y="36307"/>
                </a:lnTo>
                <a:lnTo>
                  <a:pt x="232670" y="35591"/>
                </a:lnTo>
                <a:lnTo>
                  <a:pt x="232977" y="35591"/>
                </a:lnTo>
                <a:lnTo>
                  <a:pt x="234102" y="36102"/>
                </a:lnTo>
                <a:lnTo>
                  <a:pt x="235739" y="30273"/>
                </a:lnTo>
                <a:lnTo>
                  <a:pt x="232670" y="25773"/>
                </a:lnTo>
                <a:lnTo>
                  <a:pt x="232670" y="25466"/>
                </a:lnTo>
                <a:lnTo>
                  <a:pt x="229909" y="24545"/>
                </a:lnTo>
                <a:lnTo>
                  <a:pt x="230420" y="25159"/>
                </a:lnTo>
                <a:lnTo>
                  <a:pt x="230318" y="25364"/>
                </a:lnTo>
                <a:lnTo>
                  <a:pt x="230114" y="24955"/>
                </a:lnTo>
                <a:lnTo>
                  <a:pt x="230114" y="25159"/>
                </a:lnTo>
                <a:lnTo>
                  <a:pt x="229500" y="25261"/>
                </a:lnTo>
                <a:lnTo>
                  <a:pt x="229602" y="24955"/>
                </a:lnTo>
                <a:lnTo>
                  <a:pt x="228886" y="24648"/>
                </a:lnTo>
                <a:lnTo>
                  <a:pt x="229193" y="25057"/>
                </a:lnTo>
                <a:lnTo>
                  <a:pt x="226841" y="23830"/>
                </a:lnTo>
                <a:lnTo>
                  <a:pt x="228068" y="21068"/>
                </a:lnTo>
                <a:lnTo>
                  <a:pt x="227864" y="20761"/>
                </a:lnTo>
                <a:lnTo>
                  <a:pt x="228170" y="20455"/>
                </a:lnTo>
                <a:lnTo>
                  <a:pt x="228170" y="20045"/>
                </a:lnTo>
                <a:lnTo>
                  <a:pt x="231034" y="19841"/>
                </a:lnTo>
                <a:lnTo>
                  <a:pt x="231034" y="19636"/>
                </a:lnTo>
                <a:lnTo>
                  <a:pt x="232875" y="19841"/>
                </a:lnTo>
                <a:lnTo>
                  <a:pt x="232568" y="19534"/>
                </a:lnTo>
                <a:lnTo>
                  <a:pt x="232875" y="19636"/>
                </a:lnTo>
                <a:lnTo>
                  <a:pt x="232670" y="19432"/>
                </a:lnTo>
                <a:lnTo>
                  <a:pt x="233898" y="19534"/>
                </a:lnTo>
                <a:lnTo>
                  <a:pt x="233795" y="19636"/>
                </a:lnTo>
                <a:lnTo>
                  <a:pt x="235432" y="19841"/>
                </a:lnTo>
                <a:lnTo>
                  <a:pt x="234716" y="19943"/>
                </a:lnTo>
                <a:lnTo>
                  <a:pt x="236250" y="19943"/>
                </a:lnTo>
                <a:lnTo>
                  <a:pt x="236250" y="19841"/>
                </a:lnTo>
                <a:lnTo>
                  <a:pt x="236966" y="19943"/>
                </a:lnTo>
                <a:lnTo>
                  <a:pt x="237068" y="19841"/>
                </a:lnTo>
                <a:lnTo>
                  <a:pt x="237580" y="19841"/>
                </a:lnTo>
                <a:lnTo>
                  <a:pt x="236557" y="19636"/>
                </a:lnTo>
                <a:lnTo>
                  <a:pt x="236148" y="18818"/>
                </a:lnTo>
                <a:lnTo>
                  <a:pt x="236352" y="17489"/>
                </a:lnTo>
                <a:lnTo>
                  <a:pt x="238602" y="17693"/>
                </a:lnTo>
                <a:lnTo>
                  <a:pt x="239011" y="18205"/>
                </a:lnTo>
                <a:lnTo>
                  <a:pt x="239216" y="18102"/>
                </a:lnTo>
                <a:lnTo>
                  <a:pt x="239625" y="18511"/>
                </a:lnTo>
                <a:lnTo>
                  <a:pt x="239932" y="18409"/>
                </a:lnTo>
                <a:lnTo>
                  <a:pt x="240341" y="17591"/>
                </a:lnTo>
                <a:lnTo>
                  <a:pt x="240239" y="17489"/>
                </a:lnTo>
                <a:lnTo>
                  <a:pt x="240648" y="17693"/>
                </a:lnTo>
                <a:lnTo>
                  <a:pt x="239727" y="16773"/>
                </a:lnTo>
                <a:lnTo>
                  <a:pt x="241364" y="16875"/>
                </a:lnTo>
                <a:lnTo>
                  <a:pt x="240648" y="16875"/>
                </a:lnTo>
                <a:lnTo>
                  <a:pt x="241875" y="18307"/>
                </a:lnTo>
                <a:lnTo>
                  <a:pt x="241261" y="18614"/>
                </a:lnTo>
                <a:lnTo>
                  <a:pt x="241261" y="19432"/>
                </a:lnTo>
                <a:lnTo>
                  <a:pt x="241159" y="19534"/>
                </a:lnTo>
                <a:lnTo>
                  <a:pt x="241057" y="20966"/>
                </a:lnTo>
                <a:lnTo>
                  <a:pt x="240648" y="20966"/>
                </a:lnTo>
                <a:lnTo>
                  <a:pt x="240750" y="21170"/>
                </a:lnTo>
                <a:lnTo>
                  <a:pt x="240443" y="21273"/>
                </a:lnTo>
                <a:lnTo>
                  <a:pt x="240852" y="21784"/>
                </a:lnTo>
                <a:lnTo>
                  <a:pt x="240852" y="22398"/>
                </a:lnTo>
                <a:lnTo>
                  <a:pt x="246784" y="27716"/>
                </a:lnTo>
                <a:lnTo>
                  <a:pt x="247091" y="26898"/>
                </a:lnTo>
                <a:lnTo>
                  <a:pt x="246273" y="25773"/>
                </a:lnTo>
                <a:lnTo>
                  <a:pt x="246273" y="25773"/>
                </a:lnTo>
                <a:lnTo>
                  <a:pt x="246580" y="25977"/>
                </a:lnTo>
                <a:lnTo>
                  <a:pt x="247398" y="25773"/>
                </a:lnTo>
                <a:lnTo>
                  <a:pt x="246477" y="24852"/>
                </a:lnTo>
                <a:lnTo>
                  <a:pt x="246580" y="24341"/>
                </a:lnTo>
                <a:lnTo>
                  <a:pt x="247193" y="24341"/>
                </a:lnTo>
                <a:lnTo>
                  <a:pt x="246068" y="22705"/>
                </a:lnTo>
                <a:lnTo>
                  <a:pt x="246170" y="22398"/>
                </a:lnTo>
                <a:lnTo>
                  <a:pt x="246375" y="22807"/>
                </a:lnTo>
                <a:lnTo>
                  <a:pt x="246784" y="22705"/>
                </a:lnTo>
                <a:lnTo>
                  <a:pt x="245045" y="21170"/>
                </a:lnTo>
                <a:lnTo>
                  <a:pt x="244330" y="21068"/>
                </a:lnTo>
                <a:lnTo>
                  <a:pt x="244432" y="21273"/>
                </a:lnTo>
                <a:lnTo>
                  <a:pt x="243614" y="20761"/>
                </a:lnTo>
                <a:lnTo>
                  <a:pt x="243307" y="19943"/>
                </a:lnTo>
                <a:lnTo>
                  <a:pt x="243409" y="19943"/>
                </a:lnTo>
                <a:lnTo>
                  <a:pt x="242898" y="19227"/>
                </a:lnTo>
                <a:lnTo>
                  <a:pt x="244023" y="19227"/>
                </a:lnTo>
                <a:lnTo>
                  <a:pt x="243818" y="19023"/>
                </a:lnTo>
                <a:lnTo>
                  <a:pt x="244330" y="18716"/>
                </a:lnTo>
                <a:lnTo>
                  <a:pt x="244943" y="19227"/>
                </a:lnTo>
                <a:lnTo>
                  <a:pt x="244943" y="18920"/>
                </a:lnTo>
                <a:lnTo>
                  <a:pt x="245250" y="18716"/>
                </a:lnTo>
                <a:lnTo>
                  <a:pt x="247807" y="19125"/>
                </a:lnTo>
                <a:lnTo>
                  <a:pt x="247398" y="18716"/>
                </a:lnTo>
                <a:lnTo>
                  <a:pt x="247909" y="18102"/>
                </a:lnTo>
                <a:lnTo>
                  <a:pt x="247807" y="18000"/>
                </a:lnTo>
                <a:lnTo>
                  <a:pt x="247909" y="17898"/>
                </a:lnTo>
                <a:lnTo>
                  <a:pt x="248011" y="17898"/>
                </a:lnTo>
                <a:lnTo>
                  <a:pt x="247807" y="17693"/>
                </a:lnTo>
                <a:lnTo>
                  <a:pt x="248011" y="17795"/>
                </a:lnTo>
                <a:lnTo>
                  <a:pt x="248011" y="17489"/>
                </a:lnTo>
                <a:lnTo>
                  <a:pt x="249545" y="16773"/>
                </a:lnTo>
                <a:lnTo>
                  <a:pt x="249136" y="16568"/>
                </a:lnTo>
                <a:lnTo>
                  <a:pt x="251182" y="16977"/>
                </a:lnTo>
                <a:lnTo>
                  <a:pt x="251080" y="16670"/>
                </a:lnTo>
                <a:lnTo>
                  <a:pt x="249443" y="15852"/>
                </a:lnTo>
                <a:lnTo>
                  <a:pt x="249443" y="15852"/>
                </a:lnTo>
                <a:lnTo>
                  <a:pt x="249545" y="15955"/>
                </a:lnTo>
                <a:lnTo>
                  <a:pt x="249545" y="15955"/>
                </a:lnTo>
                <a:lnTo>
                  <a:pt x="249136" y="15750"/>
                </a:lnTo>
                <a:lnTo>
                  <a:pt x="249239" y="15750"/>
                </a:lnTo>
                <a:lnTo>
                  <a:pt x="248011" y="15034"/>
                </a:lnTo>
                <a:lnTo>
                  <a:pt x="248114" y="15239"/>
                </a:lnTo>
                <a:lnTo>
                  <a:pt x="245045" y="14830"/>
                </a:lnTo>
                <a:lnTo>
                  <a:pt x="246682" y="14625"/>
                </a:lnTo>
                <a:lnTo>
                  <a:pt x="245761" y="14420"/>
                </a:lnTo>
                <a:lnTo>
                  <a:pt x="248318" y="14420"/>
                </a:lnTo>
                <a:lnTo>
                  <a:pt x="237375" y="10125"/>
                </a:lnTo>
                <a:lnTo>
                  <a:pt x="237477" y="10227"/>
                </a:lnTo>
                <a:lnTo>
                  <a:pt x="235330" y="10023"/>
                </a:lnTo>
                <a:lnTo>
                  <a:pt x="236864" y="11148"/>
                </a:lnTo>
                <a:lnTo>
                  <a:pt x="236864" y="11148"/>
                </a:lnTo>
                <a:lnTo>
                  <a:pt x="234000" y="10330"/>
                </a:lnTo>
                <a:lnTo>
                  <a:pt x="233795" y="10432"/>
                </a:lnTo>
                <a:lnTo>
                  <a:pt x="230523" y="10432"/>
                </a:lnTo>
                <a:lnTo>
                  <a:pt x="231136" y="11352"/>
                </a:lnTo>
                <a:lnTo>
                  <a:pt x="231136" y="11352"/>
                </a:lnTo>
                <a:lnTo>
                  <a:pt x="222034" y="9205"/>
                </a:lnTo>
                <a:lnTo>
                  <a:pt x="222239" y="9205"/>
                </a:lnTo>
                <a:lnTo>
                  <a:pt x="219375" y="8591"/>
                </a:lnTo>
                <a:lnTo>
                  <a:pt x="219886" y="8489"/>
                </a:lnTo>
                <a:lnTo>
                  <a:pt x="217636" y="8080"/>
                </a:lnTo>
                <a:lnTo>
                  <a:pt x="217330" y="8591"/>
                </a:lnTo>
                <a:lnTo>
                  <a:pt x="216614" y="8489"/>
                </a:lnTo>
                <a:lnTo>
                  <a:pt x="217023" y="8489"/>
                </a:lnTo>
                <a:lnTo>
                  <a:pt x="216716" y="8182"/>
                </a:lnTo>
                <a:lnTo>
                  <a:pt x="215693" y="8182"/>
                </a:lnTo>
                <a:lnTo>
                  <a:pt x="216920" y="8080"/>
                </a:lnTo>
                <a:lnTo>
                  <a:pt x="212727" y="7670"/>
                </a:lnTo>
                <a:lnTo>
                  <a:pt x="213341" y="7875"/>
                </a:lnTo>
                <a:lnTo>
                  <a:pt x="212420" y="8080"/>
                </a:lnTo>
                <a:lnTo>
                  <a:pt x="213239" y="8182"/>
                </a:lnTo>
                <a:lnTo>
                  <a:pt x="213034" y="8284"/>
                </a:lnTo>
                <a:lnTo>
                  <a:pt x="212932" y="8386"/>
                </a:lnTo>
                <a:lnTo>
                  <a:pt x="213852" y="8795"/>
                </a:lnTo>
                <a:lnTo>
                  <a:pt x="212830" y="8795"/>
                </a:lnTo>
                <a:lnTo>
                  <a:pt x="213034" y="9000"/>
                </a:lnTo>
                <a:lnTo>
                  <a:pt x="212830" y="9000"/>
                </a:lnTo>
                <a:lnTo>
                  <a:pt x="213034" y="9102"/>
                </a:lnTo>
                <a:lnTo>
                  <a:pt x="210886" y="8693"/>
                </a:lnTo>
                <a:lnTo>
                  <a:pt x="210580" y="8898"/>
                </a:lnTo>
                <a:lnTo>
                  <a:pt x="208739" y="8591"/>
                </a:lnTo>
                <a:lnTo>
                  <a:pt x="209045" y="9000"/>
                </a:lnTo>
                <a:lnTo>
                  <a:pt x="209045" y="9409"/>
                </a:lnTo>
                <a:lnTo>
                  <a:pt x="208534" y="9307"/>
                </a:lnTo>
                <a:lnTo>
                  <a:pt x="206591" y="8693"/>
                </a:lnTo>
                <a:lnTo>
                  <a:pt x="206898" y="8591"/>
                </a:lnTo>
                <a:lnTo>
                  <a:pt x="205057" y="8080"/>
                </a:lnTo>
                <a:lnTo>
                  <a:pt x="206386" y="8284"/>
                </a:lnTo>
                <a:lnTo>
                  <a:pt x="205364" y="7977"/>
                </a:lnTo>
                <a:lnTo>
                  <a:pt x="205773" y="7773"/>
                </a:lnTo>
                <a:lnTo>
                  <a:pt x="201068" y="7057"/>
                </a:lnTo>
                <a:lnTo>
                  <a:pt x="201682" y="7364"/>
                </a:lnTo>
                <a:lnTo>
                  <a:pt x="201170" y="7568"/>
                </a:lnTo>
                <a:lnTo>
                  <a:pt x="201477" y="7670"/>
                </a:lnTo>
                <a:lnTo>
                  <a:pt x="198205" y="7159"/>
                </a:lnTo>
                <a:lnTo>
                  <a:pt x="195034" y="7159"/>
                </a:lnTo>
                <a:lnTo>
                  <a:pt x="195443" y="7261"/>
                </a:lnTo>
                <a:lnTo>
                  <a:pt x="195545" y="7568"/>
                </a:lnTo>
                <a:lnTo>
                  <a:pt x="195955" y="7875"/>
                </a:lnTo>
                <a:lnTo>
                  <a:pt x="195545" y="7670"/>
                </a:lnTo>
                <a:lnTo>
                  <a:pt x="195545" y="7568"/>
                </a:lnTo>
                <a:lnTo>
                  <a:pt x="194830" y="7159"/>
                </a:lnTo>
                <a:lnTo>
                  <a:pt x="194830" y="6955"/>
                </a:lnTo>
                <a:lnTo>
                  <a:pt x="194216" y="6750"/>
                </a:lnTo>
                <a:lnTo>
                  <a:pt x="194011" y="6955"/>
                </a:lnTo>
                <a:lnTo>
                  <a:pt x="193193" y="6750"/>
                </a:lnTo>
                <a:lnTo>
                  <a:pt x="193295" y="6750"/>
                </a:lnTo>
                <a:lnTo>
                  <a:pt x="192989" y="6648"/>
                </a:lnTo>
                <a:lnTo>
                  <a:pt x="193091" y="6750"/>
                </a:lnTo>
                <a:lnTo>
                  <a:pt x="192375" y="6955"/>
                </a:lnTo>
                <a:lnTo>
                  <a:pt x="193193" y="6955"/>
                </a:lnTo>
                <a:lnTo>
                  <a:pt x="190432" y="7773"/>
                </a:lnTo>
                <a:lnTo>
                  <a:pt x="191966" y="6648"/>
                </a:lnTo>
                <a:lnTo>
                  <a:pt x="191966" y="6443"/>
                </a:lnTo>
                <a:lnTo>
                  <a:pt x="193193" y="5830"/>
                </a:lnTo>
                <a:lnTo>
                  <a:pt x="192068" y="5216"/>
                </a:lnTo>
                <a:lnTo>
                  <a:pt x="192068" y="5216"/>
                </a:lnTo>
                <a:lnTo>
                  <a:pt x="192989" y="5523"/>
                </a:lnTo>
                <a:lnTo>
                  <a:pt x="191966" y="4909"/>
                </a:lnTo>
                <a:lnTo>
                  <a:pt x="191966" y="5114"/>
                </a:lnTo>
                <a:lnTo>
                  <a:pt x="188489" y="4602"/>
                </a:lnTo>
                <a:lnTo>
                  <a:pt x="188489" y="4602"/>
                </a:lnTo>
                <a:lnTo>
                  <a:pt x="188591" y="4705"/>
                </a:lnTo>
                <a:lnTo>
                  <a:pt x="187670" y="4705"/>
                </a:lnTo>
                <a:lnTo>
                  <a:pt x="187977" y="4398"/>
                </a:lnTo>
                <a:lnTo>
                  <a:pt x="185830" y="4295"/>
                </a:lnTo>
                <a:lnTo>
                  <a:pt x="186648" y="4091"/>
                </a:lnTo>
                <a:lnTo>
                  <a:pt x="185114" y="3784"/>
                </a:lnTo>
                <a:close/>
                <a:moveTo>
                  <a:pt x="252818" y="91125"/>
                </a:moveTo>
                <a:lnTo>
                  <a:pt x="252307" y="92455"/>
                </a:lnTo>
                <a:lnTo>
                  <a:pt x="252205" y="92352"/>
                </a:lnTo>
                <a:lnTo>
                  <a:pt x="252000" y="92966"/>
                </a:lnTo>
                <a:lnTo>
                  <a:pt x="252102" y="93170"/>
                </a:lnTo>
                <a:lnTo>
                  <a:pt x="250364" y="97875"/>
                </a:lnTo>
                <a:lnTo>
                  <a:pt x="249341" y="98080"/>
                </a:lnTo>
                <a:lnTo>
                  <a:pt x="246375" y="95727"/>
                </a:lnTo>
                <a:lnTo>
                  <a:pt x="246170" y="95011"/>
                </a:lnTo>
                <a:lnTo>
                  <a:pt x="246886" y="93580"/>
                </a:lnTo>
                <a:lnTo>
                  <a:pt x="247091" y="93682"/>
                </a:lnTo>
                <a:lnTo>
                  <a:pt x="247705" y="92761"/>
                </a:lnTo>
                <a:lnTo>
                  <a:pt x="247193" y="92455"/>
                </a:lnTo>
                <a:lnTo>
                  <a:pt x="247091" y="92864"/>
                </a:lnTo>
                <a:lnTo>
                  <a:pt x="246784" y="92352"/>
                </a:lnTo>
                <a:lnTo>
                  <a:pt x="246886" y="92148"/>
                </a:lnTo>
                <a:lnTo>
                  <a:pt x="246886" y="92148"/>
                </a:lnTo>
                <a:lnTo>
                  <a:pt x="246170" y="92557"/>
                </a:lnTo>
                <a:lnTo>
                  <a:pt x="244227" y="91841"/>
                </a:lnTo>
                <a:lnTo>
                  <a:pt x="244023" y="91841"/>
                </a:lnTo>
                <a:lnTo>
                  <a:pt x="243716" y="91534"/>
                </a:lnTo>
                <a:lnTo>
                  <a:pt x="243307" y="91534"/>
                </a:lnTo>
                <a:lnTo>
                  <a:pt x="243818" y="91841"/>
                </a:lnTo>
                <a:lnTo>
                  <a:pt x="243920" y="92455"/>
                </a:lnTo>
                <a:lnTo>
                  <a:pt x="243614" y="92659"/>
                </a:lnTo>
                <a:lnTo>
                  <a:pt x="242591" y="92455"/>
                </a:lnTo>
                <a:lnTo>
                  <a:pt x="242182" y="92966"/>
                </a:lnTo>
                <a:lnTo>
                  <a:pt x="241977" y="92864"/>
                </a:lnTo>
                <a:lnTo>
                  <a:pt x="241977" y="93068"/>
                </a:lnTo>
                <a:lnTo>
                  <a:pt x="241773" y="93068"/>
                </a:lnTo>
                <a:lnTo>
                  <a:pt x="241466" y="93375"/>
                </a:lnTo>
                <a:lnTo>
                  <a:pt x="241466" y="93784"/>
                </a:lnTo>
                <a:lnTo>
                  <a:pt x="241159" y="93989"/>
                </a:lnTo>
                <a:lnTo>
                  <a:pt x="240852" y="95011"/>
                </a:lnTo>
                <a:lnTo>
                  <a:pt x="240955" y="95318"/>
                </a:lnTo>
                <a:lnTo>
                  <a:pt x="240750" y="95625"/>
                </a:lnTo>
                <a:lnTo>
                  <a:pt x="239420" y="95727"/>
                </a:lnTo>
                <a:lnTo>
                  <a:pt x="239318" y="95727"/>
                </a:lnTo>
                <a:lnTo>
                  <a:pt x="239318" y="95011"/>
                </a:lnTo>
                <a:lnTo>
                  <a:pt x="238500" y="94193"/>
                </a:lnTo>
                <a:lnTo>
                  <a:pt x="238295" y="94500"/>
                </a:lnTo>
                <a:lnTo>
                  <a:pt x="237784" y="94602"/>
                </a:lnTo>
                <a:lnTo>
                  <a:pt x="237375" y="95114"/>
                </a:lnTo>
                <a:lnTo>
                  <a:pt x="237273" y="95011"/>
                </a:lnTo>
                <a:lnTo>
                  <a:pt x="237273" y="94705"/>
                </a:lnTo>
                <a:lnTo>
                  <a:pt x="236557" y="95932"/>
                </a:lnTo>
                <a:lnTo>
                  <a:pt x="236250" y="95727"/>
                </a:lnTo>
                <a:lnTo>
                  <a:pt x="235943" y="96443"/>
                </a:lnTo>
                <a:lnTo>
                  <a:pt x="236148" y="96341"/>
                </a:lnTo>
                <a:lnTo>
                  <a:pt x="236045" y="96545"/>
                </a:lnTo>
                <a:lnTo>
                  <a:pt x="235841" y="96648"/>
                </a:lnTo>
                <a:lnTo>
                  <a:pt x="236148" y="96955"/>
                </a:lnTo>
                <a:lnTo>
                  <a:pt x="235023" y="97057"/>
                </a:lnTo>
                <a:lnTo>
                  <a:pt x="235125" y="97670"/>
                </a:lnTo>
                <a:lnTo>
                  <a:pt x="234818" y="98080"/>
                </a:lnTo>
                <a:lnTo>
                  <a:pt x="234614" y="97364"/>
                </a:lnTo>
                <a:lnTo>
                  <a:pt x="234307" y="97159"/>
                </a:lnTo>
                <a:lnTo>
                  <a:pt x="233795" y="97568"/>
                </a:lnTo>
                <a:lnTo>
                  <a:pt x="233489" y="98795"/>
                </a:lnTo>
                <a:lnTo>
                  <a:pt x="225511" y="103193"/>
                </a:lnTo>
                <a:lnTo>
                  <a:pt x="225614" y="102477"/>
                </a:lnTo>
                <a:lnTo>
                  <a:pt x="224591" y="105034"/>
                </a:lnTo>
                <a:lnTo>
                  <a:pt x="224795" y="106466"/>
                </a:lnTo>
                <a:lnTo>
                  <a:pt x="224386" y="106977"/>
                </a:lnTo>
                <a:lnTo>
                  <a:pt x="224386" y="107386"/>
                </a:lnTo>
                <a:lnTo>
                  <a:pt x="224080" y="106875"/>
                </a:lnTo>
                <a:lnTo>
                  <a:pt x="223977" y="106977"/>
                </a:lnTo>
                <a:lnTo>
                  <a:pt x="223875" y="106977"/>
                </a:lnTo>
                <a:lnTo>
                  <a:pt x="224284" y="113318"/>
                </a:lnTo>
                <a:lnTo>
                  <a:pt x="222955" y="115261"/>
                </a:lnTo>
                <a:lnTo>
                  <a:pt x="223159" y="115364"/>
                </a:lnTo>
                <a:lnTo>
                  <a:pt x="223568" y="115773"/>
                </a:lnTo>
                <a:lnTo>
                  <a:pt x="228989" y="114852"/>
                </a:lnTo>
                <a:lnTo>
                  <a:pt x="229193" y="114955"/>
                </a:lnTo>
                <a:lnTo>
                  <a:pt x="237068" y="112500"/>
                </a:lnTo>
                <a:lnTo>
                  <a:pt x="239932" y="113216"/>
                </a:lnTo>
                <a:lnTo>
                  <a:pt x="240136" y="113523"/>
                </a:lnTo>
                <a:lnTo>
                  <a:pt x="240034" y="113727"/>
                </a:lnTo>
                <a:lnTo>
                  <a:pt x="240341" y="115364"/>
                </a:lnTo>
                <a:lnTo>
                  <a:pt x="240034" y="115568"/>
                </a:lnTo>
                <a:lnTo>
                  <a:pt x="240341" y="115977"/>
                </a:lnTo>
                <a:lnTo>
                  <a:pt x="240648" y="115977"/>
                </a:lnTo>
                <a:lnTo>
                  <a:pt x="240648" y="115670"/>
                </a:lnTo>
                <a:lnTo>
                  <a:pt x="243205" y="113523"/>
                </a:lnTo>
                <a:lnTo>
                  <a:pt x="241261" y="116284"/>
                </a:lnTo>
                <a:lnTo>
                  <a:pt x="242795" y="115159"/>
                </a:lnTo>
                <a:lnTo>
                  <a:pt x="242795" y="115977"/>
                </a:lnTo>
                <a:lnTo>
                  <a:pt x="242182" y="116693"/>
                </a:lnTo>
                <a:lnTo>
                  <a:pt x="242182" y="116693"/>
                </a:lnTo>
                <a:lnTo>
                  <a:pt x="242898" y="116489"/>
                </a:lnTo>
                <a:lnTo>
                  <a:pt x="243000" y="116591"/>
                </a:lnTo>
                <a:lnTo>
                  <a:pt x="243102" y="116591"/>
                </a:lnTo>
                <a:lnTo>
                  <a:pt x="243102" y="116693"/>
                </a:lnTo>
                <a:lnTo>
                  <a:pt x="243000" y="116591"/>
                </a:lnTo>
                <a:lnTo>
                  <a:pt x="242898" y="116591"/>
                </a:lnTo>
                <a:lnTo>
                  <a:pt x="243000" y="119148"/>
                </a:lnTo>
                <a:lnTo>
                  <a:pt x="244739" y="119864"/>
                </a:lnTo>
                <a:lnTo>
                  <a:pt x="246273" y="119352"/>
                </a:lnTo>
                <a:lnTo>
                  <a:pt x="246170" y="119352"/>
                </a:lnTo>
                <a:lnTo>
                  <a:pt x="246784" y="119148"/>
                </a:lnTo>
                <a:lnTo>
                  <a:pt x="246784" y="119148"/>
                </a:lnTo>
                <a:lnTo>
                  <a:pt x="246273" y="119557"/>
                </a:lnTo>
                <a:lnTo>
                  <a:pt x="246989" y="119557"/>
                </a:lnTo>
                <a:lnTo>
                  <a:pt x="246784" y="119761"/>
                </a:lnTo>
                <a:lnTo>
                  <a:pt x="247193" y="120375"/>
                </a:lnTo>
                <a:lnTo>
                  <a:pt x="247500" y="120068"/>
                </a:lnTo>
                <a:lnTo>
                  <a:pt x="247295" y="120068"/>
                </a:lnTo>
                <a:lnTo>
                  <a:pt x="254148" y="115057"/>
                </a:lnTo>
                <a:lnTo>
                  <a:pt x="254045" y="114955"/>
                </a:lnTo>
                <a:lnTo>
                  <a:pt x="258648" y="109432"/>
                </a:lnTo>
                <a:lnTo>
                  <a:pt x="259261" y="106773"/>
                </a:lnTo>
                <a:lnTo>
                  <a:pt x="258648" y="104932"/>
                </a:lnTo>
                <a:lnTo>
                  <a:pt x="258034" y="104420"/>
                </a:lnTo>
                <a:lnTo>
                  <a:pt x="257932" y="103193"/>
                </a:lnTo>
                <a:lnTo>
                  <a:pt x="257318" y="103193"/>
                </a:lnTo>
                <a:lnTo>
                  <a:pt x="257318" y="103091"/>
                </a:lnTo>
                <a:lnTo>
                  <a:pt x="257114" y="103091"/>
                </a:lnTo>
                <a:lnTo>
                  <a:pt x="256909" y="101148"/>
                </a:lnTo>
                <a:lnTo>
                  <a:pt x="254966" y="99614"/>
                </a:lnTo>
                <a:lnTo>
                  <a:pt x="254761" y="95318"/>
                </a:lnTo>
                <a:lnTo>
                  <a:pt x="254250" y="94807"/>
                </a:lnTo>
                <a:lnTo>
                  <a:pt x="253739" y="94909"/>
                </a:lnTo>
                <a:lnTo>
                  <a:pt x="252920" y="91227"/>
                </a:lnTo>
                <a:lnTo>
                  <a:pt x="252818" y="91125"/>
                </a:lnTo>
                <a:close/>
                <a:moveTo>
                  <a:pt x="272352" y="115466"/>
                </a:moveTo>
                <a:lnTo>
                  <a:pt x="272352" y="116591"/>
                </a:lnTo>
                <a:lnTo>
                  <a:pt x="272659" y="116386"/>
                </a:lnTo>
                <a:lnTo>
                  <a:pt x="272352" y="116693"/>
                </a:lnTo>
                <a:lnTo>
                  <a:pt x="272352" y="117511"/>
                </a:lnTo>
                <a:lnTo>
                  <a:pt x="272557" y="117000"/>
                </a:lnTo>
                <a:lnTo>
                  <a:pt x="272557" y="117307"/>
                </a:lnTo>
                <a:lnTo>
                  <a:pt x="272659" y="117205"/>
                </a:lnTo>
                <a:lnTo>
                  <a:pt x="272455" y="117716"/>
                </a:lnTo>
                <a:lnTo>
                  <a:pt x="272352" y="117614"/>
                </a:lnTo>
                <a:lnTo>
                  <a:pt x="272352" y="118125"/>
                </a:lnTo>
                <a:lnTo>
                  <a:pt x="272659" y="118227"/>
                </a:lnTo>
                <a:lnTo>
                  <a:pt x="272352" y="118330"/>
                </a:lnTo>
                <a:lnTo>
                  <a:pt x="272352" y="118227"/>
                </a:lnTo>
                <a:lnTo>
                  <a:pt x="270920" y="120170"/>
                </a:lnTo>
                <a:lnTo>
                  <a:pt x="270205" y="120477"/>
                </a:lnTo>
                <a:lnTo>
                  <a:pt x="270716" y="121398"/>
                </a:lnTo>
                <a:lnTo>
                  <a:pt x="269386" y="122523"/>
                </a:lnTo>
                <a:lnTo>
                  <a:pt x="269591" y="122420"/>
                </a:lnTo>
                <a:lnTo>
                  <a:pt x="269489" y="122625"/>
                </a:lnTo>
                <a:lnTo>
                  <a:pt x="270102" y="122625"/>
                </a:lnTo>
                <a:lnTo>
                  <a:pt x="275216" y="118739"/>
                </a:lnTo>
                <a:lnTo>
                  <a:pt x="274091" y="119148"/>
                </a:lnTo>
                <a:lnTo>
                  <a:pt x="273273" y="118739"/>
                </a:lnTo>
                <a:lnTo>
                  <a:pt x="273580" y="117818"/>
                </a:lnTo>
                <a:lnTo>
                  <a:pt x="273477" y="117818"/>
                </a:lnTo>
                <a:lnTo>
                  <a:pt x="273477" y="117614"/>
                </a:lnTo>
                <a:lnTo>
                  <a:pt x="273170" y="118330"/>
                </a:lnTo>
                <a:lnTo>
                  <a:pt x="272659" y="117920"/>
                </a:lnTo>
                <a:lnTo>
                  <a:pt x="273273" y="116284"/>
                </a:lnTo>
                <a:lnTo>
                  <a:pt x="273068" y="116386"/>
                </a:lnTo>
                <a:lnTo>
                  <a:pt x="272761" y="115875"/>
                </a:lnTo>
                <a:lnTo>
                  <a:pt x="272557" y="115977"/>
                </a:lnTo>
                <a:lnTo>
                  <a:pt x="272557" y="115977"/>
                </a:lnTo>
                <a:lnTo>
                  <a:pt x="272659" y="115466"/>
                </a:lnTo>
                <a:close/>
                <a:moveTo>
                  <a:pt x="246959" y="123166"/>
                </a:moveTo>
                <a:lnTo>
                  <a:pt x="246901" y="123224"/>
                </a:lnTo>
                <a:lnTo>
                  <a:pt x="246901" y="123224"/>
                </a:lnTo>
                <a:lnTo>
                  <a:pt x="246959" y="123166"/>
                </a:lnTo>
                <a:close/>
                <a:moveTo>
                  <a:pt x="246901" y="123224"/>
                </a:moveTo>
                <a:lnTo>
                  <a:pt x="246886" y="123239"/>
                </a:lnTo>
                <a:lnTo>
                  <a:pt x="246784" y="123443"/>
                </a:lnTo>
                <a:lnTo>
                  <a:pt x="246784" y="123443"/>
                </a:lnTo>
                <a:lnTo>
                  <a:pt x="246901" y="123224"/>
                </a:lnTo>
                <a:close/>
                <a:moveTo>
                  <a:pt x="244841" y="121807"/>
                </a:moveTo>
                <a:lnTo>
                  <a:pt x="244330" y="123341"/>
                </a:lnTo>
                <a:lnTo>
                  <a:pt x="244432" y="123341"/>
                </a:lnTo>
                <a:lnTo>
                  <a:pt x="244330" y="123648"/>
                </a:lnTo>
                <a:lnTo>
                  <a:pt x="244227" y="123443"/>
                </a:lnTo>
                <a:lnTo>
                  <a:pt x="244330" y="124466"/>
                </a:lnTo>
                <a:lnTo>
                  <a:pt x="244023" y="124670"/>
                </a:lnTo>
                <a:lnTo>
                  <a:pt x="244739" y="124670"/>
                </a:lnTo>
                <a:lnTo>
                  <a:pt x="245659" y="123955"/>
                </a:lnTo>
                <a:lnTo>
                  <a:pt x="245557" y="124159"/>
                </a:lnTo>
                <a:lnTo>
                  <a:pt x="245557" y="124159"/>
                </a:lnTo>
                <a:lnTo>
                  <a:pt x="245966" y="124057"/>
                </a:lnTo>
                <a:lnTo>
                  <a:pt x="245761" y="124364"/>
                </a:lnTo>
                <a:lnTo>
                  <a:pt x="246901" y="123224"/>
                </a:lnTo>
                <a:lnTo>
                  <a:pt x="247602" y="121909"/>
                </a:lnTo>
                <a:lnTo>
                  <a:pt x="246375" y="122318"/>
                </a:lnTo>
                <a:lnTo>
                  <a:pt x="244841" y="121807"/>
                </a:lnTo>
                <a:close/>
                <a:moveTo>
                  <a:pt x="265623" y="124957"/>
                </a:moveTo>
                <a:lnTo>
                  <a:pt x="265500" y="124977"/>
                </a:lnTo>
                <a:lnTo>
                  <a:pt x="265705" y="124977"/>
                </a:lnTo>
                <a:lnTo>
                  <a:pt x="265623" y="124957"/>
                </a:lnTo>
                <a:close/>
                <a:moveTo>
                  <a:pt x="268568" y="121705"/>
                </a:moveTo>
                <a:lnTo>
                  <a:pt x="265091" y="124057"/>
                </a:lnTo>
                <a:lnTo>
                  <a:pt x="265193" y="123852"/>
                </a:lnTo>
                <a:lnTo>
                  <a:pt x="265193" y="123852"/>
                </a:lnTo>
                <a:lnTo>
                  <a:pt x="264784" y="124159"/>
                </a:lnTo>
                <a:lnTo>
                  <a:pt x="264580" y="124261"/>
                </a:lnTo>
                <a:lnTo>
                  <a:pt x="264375" y="124261"/>
                </a:lnTo>
                <a:lnTo>
                  <a:pt x="264375" y="124364"/>
                </a:lnTo>
                <a:lnTo>
                  <a:pt x="260489" y="126102"/>
                </a:lnTo>
                <a:lnTo>
                  <a:pt x="260489" y="126102"/>
                </a:lnTo>
                <a:lnTo>
                  <a:pt x="260591" y="126000"/>
                </a:lnTo>
                <a:lnTo>
                  <a:pt x="259466" y="126818"/>
                </a:lnTo>
                <a:lnTo>
                  <a:pt x="259670" y="126818"/>
                </a:lnTo>
                <a:lnTo>
                  <a:pt x="259364" y="126920"/>
                </a:lnTo>
                <a:lnTo>
                  <a:pt x="259568" y="126920"/>
                </a:lnTo>
                <a:lnTo>
                  <a:pt x="259063" y="127173"/>
                </a:lnTo>
                <a:lnTo>
                  <a:pt x="259063" y="127173"/>
                </a:lnTo>
                <a:lnTo>
                  <a:pt x="259159" y="127125"/>
                </a:lnTo>
                <a:lnTo>
                  <a:pt x="258955" y="127330"/>
                </a:lnTo>
                <a:lnTo>
                  <a:pt x="259261" y="127227"/>
                </a:lnTo>
                <a:lnTo>
                  <a:pt x="258955" y="127432"/>
                </a:lnTo>
                <a:lnTo>
                  <a:pt x="259670" y="127636"/>
                </a:lnTo>
                <a:lnTo>
                  <a:pt x="259875" y="127841"/>
                </a:lnTo>
                <a:lnTo>
                  <a:pt x="265295" y="124875"/>
                </a:lnTo>
                <a:lnTo>
                  <a:pt x="265623" y="124957"/>
                </a:lnTo>
                <a:lnTo>
                  <a:pt x="265623" y="124957"/>
                </a:lnTo>
                <a:lnTo>
                  <a:pt x="266114" y="124875"/>
                </a:lnTo>
                <a:lnTo>
                  <a:pt x="266011" y="124670"/>
                </a:lnTo>
                <a:lnTo>
                  <a:pt x="265909" y="124670"/>
                </a:lnTo>
                <a:lnTo>
                  <a:pt x="269284" y="122318"/>
                </a:lnTo>
                <a:lnTo>
                  <a:pt x="268875" y="122420"/>
                </a:lnTo>
                <a:lnTo>
                  <a:pt x="268875" y="122420"/>
                </a:lnTo>
                <a:lnTo>
                  <a:pt x="269080" y="122318"/>
                </a:lnTo>
                <a:lnTo>
                  <a:pt x="269284" y="122216"/>
                </a:lnTo>
                <a:lnTo>
                  <a:pt x="269284" y="122216"/>
                </a:lnTo>
                <a:lnTo>
                  <a:pt x="268670" y="122420"/>
                </a:lnTo>
                <a:lnTo>
                  <a:pt x="269080" y="122114"/>
                </a:lnTo>
                <a:lnTo>
                  <a:pt x="268159" y="122420"/>
                </a:lnTo>
                <a:lnTo>
                  <a:pt x="268261" y="122011"/>
                </a:lnTo>
                <a:lnTo>
                  <a:pt x="268568" y="121705"/>
                </a:lnTo>
                <a:close/>
                <a:moveTo>
                  <a:pt x="76909" y="132648"/>
                </a:moveTo>
                <a:lnTo>
                  <a:pt x="77216" y="132852"/>
                </a:lnTo>
                <a:lnTo>
                  <a:pt x="77011" y="132955"/>
                </a:lnTo>
                <a:lnTo>
                  <a:pt x="77216" y="133057"/>
                </a:lnTo>
                <a:lnTo>
                  <a:pt x="76807" y="133261"/>
                </a:lnTo>
                <a:lnTo>
                  <a:pt x="77625" y="133057"/>
                </a:lnTo>
                <a:lnTo>
                  <a:pt x="77830" y="132750"/>
                </a:lnTo>
                <a:lnTo>
                  <a:pt x="76909" y="132648"/>
                </a:lnTo>
                <a:close/>
                <a:moveTo>
                  <a:pt x="78136" y="132545"/>
                </a:moveTo>
                <a:lnTo>
                  <a:pt x="78136" y="133261"/>
                </a:lnTo>
                <a:lnTo>
                  <a:pt x="78648" y="133364"/>
                </a:lnTo>
                <a:lnTo>
                  <a:pt x="78545" y="133159"/>
                </a:lnTo>
                <a:lnTo>
                  <a:pt x="78852" y="133057"/>
                </a:lnTo>
                <a:lnTo>
                  <a:pt x="78955" y="132852"/>
                </a:lnTo>
                <a:lnTo>
                  <a:pt x="79057" y="132750"/>
                </a:lnTo>
                <a:lnTo>
                  <a:pt x="78750" y="132852"/>
                </a:lnTo>
                <a:lnTo>
                  <a:pt x="78443" y="132648"/>
                </a:lnTo>
                <a:lnTo>
                  <a:pt x="78545" y="132648"/>
                </a:lnTo>
                <a:lnTo>
                  <a:pt x="78136" y="132545"/>
                </a:lnTo>
                <a:close/>
                <a:moveTo>
                  <a:pt x="78136" y="133261"/>
                </a:moveTo>
                <a:lnTo>
                  <a:pt x="78136" y="133568"/>
                </a:lnTo>
                <a:lnTo>
                  <a:pt x="78341" y="133364"/>
                </a:lnTo>
                <a:lnTo>
                  <a:pt x="78136" y="133261"/>
                </a:lnTo>
                <a:close/>
                <a:moveTo>
                  <a:pt x="68830" y="133875"/>
                </a:moveTo>
                <a:lnTo>
                  <a:pt x="67970" y="133970"/>
                </a:lnTo>
                <a:lnTo>
                  <a:pt x="67970" y="133970"/>
                </a:lnTo>
                <a:lnTo>
                  <a:pt x="68114" y="133875"/>
                </a:lnTo>
                <a:close/>
                <a:moveTo>
                  <a:pt x="63920" y="8386"/>
                </a:moveTo>
                <a:lnTo>
                  <a:pt x="62795" y="8795"/>
                </a:lnTo>
                <a:lnTo>
                  <a:pt x="63000" y="8795"/>
                </a:lnTo>
                <a:lnTo>
                  <a:pt x="62182" y="9000"/>
                </a:lnTo>
                <a:lnTo>
                  <a:pt x="61568" y="10330"/>
                </a:lnTo>
                <a:lnTo>
                  <a:pt x="62693" y="10534"/>
                </a:lnTo>
                <a:lnTo>
                  <a:pt x="62693" y="10636"/>
                </a:lnTo>
                <a:lnTo>
                  <a:pt x="62386" y="10739"/>
                </a:lnTo>
                <a:lnTo>
                  <a:pt x="62591" y="10636"/>
                </a:lnTo>
                <a:lnTo>
                  <a:pt x="61977" y="10841"/>
                </a:lnTo>
                <a:lnTo>
                  <a:pt x="62080" y="10841"/>
                </a:lnTo>
                <a:lnTo>
                  <a:pt x="61568" y="11148"/>
                </a:lnTo>
                <a:lnTo>
                  <a:pt x="62182" y="11250"/>
                </a:lnTo>
                <a:lnTo>
                  <a:pt x="60136" y="12068"/>
                </a:lnTo>
                <a:lnTo>
                  <a:pt x="59727" y="12784"/>
                </a:lnTo>
                <a:lnTo>
                  <a:pt x="59216" y="12784"/>
                </a:lnTo>
                <a:lnTo>
                  <a:pt x="59216" y="13091"/>
                </a:lnTo>
                <a:lnTo>
                  <a:pt x="59114" y="12682"/>
                </a:lnTo>
                <a:lnTo>
                  <a:pt x="59420" y="12682"/>
                </a:lnTo>
                <a:lnTo>
                  <a:pt x="59727" y="12477"/>
                </a:lnTo>
                <a:lnTo>
                  <a:pt x="59420" y="12477"/>
                </a:lnTo>
                <a:lnTo>
                  <a:pt x="60239" y="11557"/>
                </a:lnTo>
                <a:lnTo>
                  <a:pt x="59523" y="11761"/>
                </a:lnTo>
                <a:lnTo>
                  <a:pt x="59523" y="11761"/>
                </a:lnTo>
                <a:lnTo>
                  <a:pt x="59932" y="11557"/>
                </a:lnTo>
                <a:lnTo>
                  <a:pt x="59523" y="11557"/>
                </a:lnTo>
                <a:lnTo>
                  <a:pt x="59420" y="11352"/>
                </a:lnTo>
                <a:lnTo>
                  <a:pt x="58602" y="11455"/>
                </a:lnTo>
                <a:lnTo>
                  <a:pt x="58500" y="11864"/>
                </a:lnTo>
                <a:lnTo>
                  <a:pt x="59114" y="11966"/>
                </a:lnTo>
                <a:lnTo>
                  <a:pt x="58500" y="12068"/>
                </a:lnTo>
                <a:lnTo>
                  <a:pt x="58295" y="11761"/>
                </a:lnTo>
                <a:lnTo>
                  <a:pt x="58295" y="11966"/>
                </a:lnTo>
                <a:lnTo>
                  <a:pt x="54307" y="11557"/>
                </a:lnTo>
                <a:lnTo>
                  <a:pt x="53795" y="11045"/>
                </a:lnTo>
                <a:lnTo>
                  <a:pt x="51750" y="11557"/>
                </a:lnTo>
                <a:lnTo>
                  <a:pt x="54000" y="11250"/>
                </a:lnTo>
                <a:lnTo>
                  <a:pt x="54000" y="11250"/>
                </a:lnTo>
                <a:lnTo>
                  <a:pt x="52057" y="11966"/>
                </a:lnTo>
                <a:lnTo>
                  <a:pt x="51239" y="13193"/>
                </a:lnTo>
                <a:lnTo>
                  <a:pt x="50932" y="12068"/>
                </a:lnTo>
                <a:lnTo>
                  <a:pt x="50727" y="11966"/>
                </a:lnTo>
                <a:lnTo>
                  <a:pt x="50625" y="11864"/>
                </a:lnTo>
                <a:lnTo>
                  <a:pt x="46943" y="11864"/>
                </a:lnTo>
                <a:lnTo>
                  <a:pt x="48375" y="11455"/>
                </a:lnTo>
                <a:lnTo>
                  <a:pt x="42341" y="10636"/>
                </a:lnTo>
                <a:lnTo>
                  <a:pt x="42852" y="10330"/>
                </a:lnTo>
                <a:lnTo>
                  <a:pt x="43057" y="9920"/>
                </a:lnTo>
                <a:lnTo>
                  <a:pt x="42545" y="10023"/>
                </a:lnTo>
                <a:lnTo>
                  <a:pt x="42750" y="10125"/>
                </a:lnTo>
                <a:lnTo>
                  <a:pt x="41420" y="10636"/>
                </a:lnTo>
                <a:lnTo>
                  <a:pt x="41420" y="9920"/>
                </a:lnTo>
                <a:lnTo>
                  <a:pt x="40909" y="9716"/>
                </a:lnTo>
                <a:lnTo>
                  <a:pt x="40909" y="9716"/>
                </a:lnTo>
                <a:lnTo>
                  <a:pt x="41011" y="9818"/>
                </a:lnTo>
                <a:lnTo>
                  <a:pt x="41114" y="9818"/>
                </a:lnTo>
                <a:lnTo>
                  <a:pt x="39580" y="10330"/>
                </a:lnTo>
                <a:lnTo>
                  <a:pt x="39989" y="10125"/>
                </a:lnTo>
                <a:lnTo>
                  <a:pt x="37841" y="10739"/>
                </a:lnTo>
                <a:lnTo>
                  <a:pt x="38045" y="10534"/>
                </a:lnTo>
                <a:lnTo>
                  <a:pt x="37739" y="10636"/>
                </a:lnTo>
                <a:lnTo>
                  <a:pt x="37841" y="10636"/>
                </a:lnTo>
                <a:lnTo>
                  <a:pt x="36409" y="11045"/>
                </a:lnTo>
                <a:lnTo>
                  <a:pt x="36102" y="11045"/>
                </a:lnTo>
                <a:lnTo>
                  <a:pt x="35898" y="11148"/>
                </a:lnTo>
                <a:lnTo>
                  <a:pt x="35898" y="11045"/>
                </a:lnTo>
                <a:lnTo>
                  <a:pt x="36102" y="11045"/>
                </a:lnTo>
                <a:lnTo>
                  <a:pt x="39682" y="9920"/>
                </a:lnTo>
                <a:lnTo>
                  <a:pt x="37330" y="10330"/>
                </a:lnTo>
                <a:lnTo>
                  <a:pt x="37432" y="10330"/>
                </a:lnTo>
                <a:lnTo>
                  <a:pt x="35795" y="10739"/>
                </a:lnTo>
                <a:lnTo>
                  <a:pt x="36307" y="10534"/>
                </a:lnTo>
                <a:lnTo>
                  <a:pt x="34466" y="10841"/>
                </a:lnTo>
                <a:lnTo>
                  <a:pt x="34670" y="10943"/>
                </a:lnTo>
                <a:lnTo>
                  <a:pt x="34364" y="11045"/>
                </a:lnTo>
                <a:lnTo>
                  <a:pt x="34568" y="11148"/>
                </a:lnTo>
                <a:lnTo>
                  <a:pt x="25466" y="9716"/>
                </a:lnTo>
                <a:lnTo>
                  <a:pt x="25773" y="9614"/>
                </a:lnTo>
                <a:lnTo>
                  <a:pt x="25466" y="9614"/>
                </a:lnTo>
                <a:lnTo>
                  <a:pt x="25466" y="9511"/>
                </a:lnTo>
                <a:lnTo>
                  <a:pt x="25364" y="9511"/>
                </a:lnTo>
                <a:lnTo>
                  <a:pt x="25773" y="9409"/>
                </a:lnTo>
                <a:lnTo>
                  <a:pt x="24239" y="9307"/>
                </a:lnTo>
                <a:lnTo>
                  <a:pt x="24341" y="9205"/>
                </a:lnTo>
                <a:lnTo>
                  <a:pt x="23318" y="9409"/>
                </a:lnTo>
                <a:lnTo>
                  <a:pt x="23318" y="9307"/>
                </a:lnTo>
                <a:lnTo>
                  <a:pt x="24034" y="9102"/>
                </a:lnTo>
                <a:lnTo>
                  <a:pt x="23625" y="9000"/>
                </a:lnTo>
                <a:lnTo>
                  <a:pt x="23727" y="8898"/>
                </a:lnTo>
                <a:lnTo>
                  <a:pt x="23727" y="8898"/>
                </a:lnTo>
                <a:lnTo>
                  <a:pt x="21068" y="9409"/>
                </a:lnTo>
                <a:lnTo>
                  <a:pt x="21068" y="9409"/>
                </a:lnTo>
                <a:lnTo>
                  <a:pt x="21273" y="9307"/>
                </a:lnTo>
                <a:lnTo>
                  <a:pt x="20455" y="9511"/>
                </a:lnTo>
                <a:lnTo>
                  <a:pt x="20761" y="9614"/>
                </a:lnTo>
                <a:lnTo>
                  <a:pt x="20148" y="9818"/>
                </a:lnTo>
                <a:lnTo>
                  <a:pt x="20045" y="9818"/>
                </a:lnTo>
                <a:lnTo>
                  <a:pt x="20455" y="9614"/>
                </a:lnTo>
                <a:lnTo>
                  <a:pt x="18637" y="9901"/>
                </a:lnTo>
                <a:lnTo>
                  <a:pt x="18637" y="9901"/>
                </a:lnTo>
                <a:lnTo>
                  <a:pt x="13295" y="11455"/>
                </a:lnTo>
                <a:lnTo>
                  <a:pt x="13398" y="11455"/>
                </a:lnTo>
                <a:lnTo>
                  <a:pt x="13193" y="11557"/>
                </a:lnTo>
                <a:lnTo>
                  <a:pt x="14011" y="12273"/>
                </a:lnTo>
                <a:lnTo>
                  <a:pt x="13909" y="12682"/>
                </a:lnTo>
                <a:lnTo>
                  <a:pt x="14625" y="12580"/>
                </a:lnTo>
                <a:lnTo>
                  <a:pt x="14625" y="12580"/>
                </a:lnTo>
                <a:lnTo>
                  <a:pt x="14523" y="12682"/>
                </a:lnTo>
                <a:lnTo>
                  <a:pt x="14932" y="12682"/>
                </a:lnTo>
                <a:lnTo>
                  <a:pt x="14523" y="12989"/>
                </a:lnTo>
                <a:lnTo>
                  <a:pt x="15341" y="13091"/>
                </a:lnTo>
                <a:lnTo>
                  <a:pt x="14727" y="13193"/>
                </a:lnTo>
                <a:lnTo>
                  <a:pt x="14523" y="12989"/>
                </a:lnTo>
                <a:lnTo>
                  <a:pt x="14420" y="12886"/>
                </a:lnTo>
                <a:lnTo>
                  <a:pt x="14420" y="12784"/>
                </a:lnTo>
                <a:lnTo>
                  <a:pt x="14114" y="12989"/>
                </a:lnTo>
                <a:lnTo>
                  <a:pt x="14114" y="13295"/>
                </a:lnTo>
                <a:lnTo>
                  <a:pt x="14523" y="13295"/>
                </a:lnTo>
                <a:lnTo>
                  <a:pt x="14420" y="13398"/>
                </a:lnTo>
                <a:lnTo>
                  <a:pt x="12375" y="13398"/>
                </a:lnTo>
                <a:lnTo>
                  <a:pt x="12886" y="13091"/>
                </a:lnTo>
                <a:lnTo>
                  <a:pt x="11250" y="13398"/>
                </a:lnTo>
                <a:lnTo>
                  <a:pt x="11352" y="13398"/>
                </a:lnTo>
                <a:lnTo>
                  <a:pt x="9205" y="13909"/>
                </a:lnTo>
                <a:lnTo>
                  <a:pt x="9818" y="14216"/>
                </a:lnTo>
                <a:lnTo>
                  <a:pt x="9102" y="14318"/>
                </a:lnTo>
                <a:lnTo>
                  <a:pt x="9205" y="14523"/>
                </a:lnTo>
                <a:lnTo>
                  <a:pt x="9102" y="14932"/>
                </a:lnTo>
                <a:lnTo>
                  <a:pt x="11045" y="14932"/>
                </a:lnTo>
                <a:lnTo>
                  <a:pt x="11045" y="15034"/>
                </a:lnTo>
                <a:lnTo>
                  <a:pt x="12580" y="14625"/>
                </a:lnTo>
                <a:lnTo>
                  <a:pt x="12784" y="14830"/>
                </a:lnTo>
                <a:lnTo>
                  <a:pt x="12068" y="15034"/>
                </a:lnTo>
                <a:lnTo>
                  <a:pt x="11659" y="15648"/>
                </a:lnTo>
                <a:lnTo>
                  <a:pt x="10534" y="15852"/>
                </a:lnTo>
                <a:lnTo>
                  <a:pt x="8795" y="16261"/>
                </a:lnTo>
                <a:lnTo>
                  <a:pt x="8489" y="16159"/>
                </a:lnTo>
                <a:lnTo>
                  <a:pt x="7745" y="16624"/>
                </a:lnTo>
                <a:lnTo>
                  <a:pt x="7745" y="16624"/>
                </a:lnTo>
                <a:lnTo>
                  <a:pt x="5727" y="17489"/>
                </a:lnTo>
                <a:lnTo>
                  <a:pt x="5830" y="17489"/>
                </a:lnTo>
                <a:lnTo>
                  <a:pt x="5420" y="17693"/>
                </a:lnTo>
                <a:lnTo>
                  <a:pt x="5625" y="17693"/>
                </a:lnTo>
                <a:lnTo>
                  <a:pt x="5318" y="17898"/>
                </a:lnTo>
                <a:lnTo>
                  <a:pt x="5420" y="17898"/>
                </a:lnTo>
                <a:lnTo>
                  <a:pt x="5318" y="18102"/>
                </a:lnTo>
                <a:lnTo>
                  <a:pt x="5318" y="18102"/>
                </a:lnTo>
                <a:lnTo>
                  <a:pt x="5727" y="17898"/>
                </a:lnTo>
                <a:lnTo>
                  <a:pt x="5625" y="18000"/>
                </a:lnTo>
                <a:lnTo>
                  <a:pt x="5727" y="18000"/>
                </a:lnTo>
                <a:lnTo>
                  <a:pt x="5625" y="18102"/>
                </a:lnTo>
                <a:lnTo>
                  <a:pt x="5830" y="18102"/>
                </a:lnTo>
                <a:lnTo>
                  <a:pt x="5420" y="18205"/>
                </a:lnTo>
                <a:lnTo>
                  <a:pt x="6545" y="18307"/>
                </a:lnTo>
                <a:lnTo>
                  <a:pt x="6239" y="18307"/>
                </a:lnTo>
                <a:lnTo>
                  <a:pt x="6443" y="18409"/>
                </a:lnTo>
                <a:lnTo>
                  <a:pt x="6034" y="18614"/>
                </a:lnTo>
                <a:lnTo>
                  <a:pt x="6034" y="18614"/>
                </a:lnTo>
                <a:lnTo>
                  <a:pt x="6136" y="18409"/>
                </a:lnTo>
                <a:lnTo>
                  <a:pt x="5625" y="18511"/>
                </a:lnTo>
                <a:lnTo>
                  <a:pt x="5625" y="18307"/>
                </a:lnTo>
                <a:lnTo>
                  <a:pt x="4807" y="18614"/>
                </a:lnTo>
                <a:lnTo>
                  <a:pt x="5011" y="18614"/>
                </a:lnTo>
                <a:lnTo>
                  <a:pt x="5011" y="19227"/>
                </a:lnTo>
                <a:lnTo>
                  <a:pt x="7466" y="18511"/>
                </a:lnTo>
                <a:lnTo>
                  <a:pt x="7466" y="18511"/>
                </a:lnTo>
                <a:lnTo>
                  <a:pt x="5727" y="19943"/>
                </a:lnTo>
                <a:lnTo>
                  <a:pt x="5932" y="19943"/>
                </a:lnTo>
                <a:lnTo>
                  <a:pt x="5011" y="20352"/>
                </a:lnTo>
                <a:lnTo>
                  <a:pt x="6750" y="20045"/>
                </a:lnTo>
                <a:lnTo>
                  <a:pt x="7159" y="20352"/>
                </a:lnTo>
                <a:lnTo>
                  <a:pt x="8386" y="20045"/>
                </a:lnTo>
                <a:lnTo>
                  <a:pt x="8386" y="20045"/>
                </a:lnTo>
                <a:lnTo>
                  <a:pt x="7875" y="20352"/>
                </a:lnTo>
                <a:lnTo>
                  <a:pt x="7875" y="20352"/>
                </a:lnTo>
                <a:lnTo>
                  <a:pt x="9511" y="19943"/>
                </a:lnTo>
                <a:lnTo>
                  <a:pt x="8080" y="20761"/>
                </a:lnTo>
                <a:lnTo>
                  <a:pt x="8182" y="20864"/>
                </a:lnTo>
                <a:lnTo>
                  <a:pt x="5523" y="22193"/>
                </a:lnTo>
                <a:lnTo>
                  <a:pt x="5523" y="22091"/>
                </a:lnTo>
                <a:lnTo>
                  <a:pt x="3375" y="22909"/>
                </a:lnTo>
                <a:lnTo>
                  <a:pt x="3375" y="23114"/>
                </a:lnTo>
                <a:lnTo>
                  <a:pt x="3170" y="23011"/>
                </a:lnTo>
                <a:lnTo>
                  <a:pt x="2966" y="23114"/>
                </a:lnTo>
                <a:lnTo>
                  <a:pt x="2966" y="23114"/>
                </a:lnTo>
                <a:lnTo>
                  <a:pt x="3170" y="22909"/>
                </a:lnTo>
                <a:lnTo>
                  <a:pt x="2864" y="23011"/>
                </a:lnTo>
                <a:lnTo>
                  <a:pt x="2864" y="23011"/>
                </a:lnTo>
                <a:lnTo>
                  <a:pt x="2966" y="22909"/>
                </a:lnTo>
                <a:lnTo>
                  <a:pt x="1120" y="23634"/>
                </a:lnTo>
                <a:lnTo>
                  <a:pt x="1120" y="23634"/>
                </a:lnTo>
                <a:lnTo>
                  <a:pt x="1023" y="23830"/>
                </a:lnTo>
                <a:lnTo>
                  <a:pt x="2276" y="23472"/>
                </a:lnTo>
                <a:lnTo>
                  <a:pt x="2276" y="23472"/>
                </a:lnTo>
                <a:lnTo>
                  <a:pt x="3886" y="23114"/>
                </a:lnTo>
                <a:lnTo>
                  <a:pt x="3682" y="23318"/>
                </a:lnTo>
                <a:lnTo>
                  <a:pt x="5069" y="22823"/>
                </a:lnTo>
                <a:lnTo>
                  <a:pt x="5069" y="22823"/>
                </a:lnTo>
                <a:lnTo>
                  <a:pt x="5216" y="22602"/>
                </a:lnTo>
                <a:lnTo>
                  <a:pt x="5932" y="22398"/>
                </a:lnTo>
                <a:lnTo>
                  <a:pt x="5830" y="22398"/>
                </a:lnTo>
                <a:lnTo>
                  <a:pt x="10534" y="20761"/>
                </a:lnTo>
                <a:lnTo>
                  <a:pt x="10432" y="20761"/>
                </a:lnTo>
                <a:lnTo>
                  <a:pt x="11352" y="20352"/>
                </a:lnTo>
                <a:lnTo>
                  <a:pt x="11455" y="19943"/>
                </a:lnTo>
                <a:lnTo>
                  <a:pt x="12580" y="19330"/>
                </a:lnTo>
                <a:lnTo>
                  <a:pt x="12580" y="19432"/>
                </a:lnTo>
                <a:lnTo>
                  <a:pt x="12886" y="19330"/>
                </a:lnTo>
                <a:lnTo>
                  <a:pt x="12886" y="19227"/>
                </a:lnTo>
                <a:lnTo>
                  <a:pt x="17386" y="17693"/>
                </a:lnTo>
                <a:lnTo>
                  <a:pt x="16568" y="18102"/>
                </a:lnTo>
                <a:lnTo>
                  <a:pt x="16875" y="18205"/>
                </a:lnTo>
                <a:lnTo>
                  <a:pt x="16875" y="18307"/>
                </a:lnTo>
                <a:lnTo>
                  <a:pt x="14011" y="19125"/>
                </a:lnTo>
                <a:lnTo>
                  <a:pt x="14318" y="19330"/>
                </a:lnTo>
                <a:lnTo>
                  <a:pt x="13193" y="19841"/>
                </a:lnTo>
                <a:lnTo>
                  <a:pt x="15443" y="19227"/>
                </a:lnTo>
                <a:lnTo>
                  <a:pt x="15443" y="19227"/>
                </a:lnTo>
                <a:lnTo>
                  <a:pt x="15341" y="19330"/>
                </a:lnTo>
                <a:lnTo>
                  <a:pt x="15852" y="19023"/>
                </a:lnTo>
                <a:lnTo>
                  <a:pt x="15852" y="19125"/>
                </a:lnTo>
                <a:lnTo>
                  <a:pt x="17284" y="18614"/>
                </a:lnTo>
                <a:lnTo>
                  <a:pt x="16875" y="18614"/>
                </a:lnTo>
                <a:lnTo>
                  <a:pt x="17284" y="18409"/>
                </a:lnTo>
                <a:lnTo>
                  <a:pt x="17182" y="18409"/>
                </a:lnTo>
                <a:lnTo>
                  <a:pt x="17554" y="18186"/>
                </a:lnTo>
                <a:lnTo>
                  <a:pt x="17554" y="18186"/>
                </a:lnTo>
                <a:lnTo>
                  <a:pt x="18205" y="18000"/>
                </a:lnTo>
                <a:lnTo>
                  <a:pt x="18205" y="18000"/>
                </a:lnTo>
                <a:lnTo>
                  <a:pt x="17795" y="18307"/>
                </a:lnTo>
                <a:lnTo>
                  <a:pt x="19125" y="18102"/>
                </a:lnTo>
                <a:lnTo>
                  <a:pt x="18614" y="18409"/>
                </a:lnTo>
                <a:lnTo>
                  <a:pt x="18818" y="18409"/>
                </a:lnTo>
                <a:lnTo>
                  <a:pt x="18818" y="18511"/>
                </a:lnTo>
                <a:lnTo>
                  <a:pt x="19125" y="18511"/>
                </a:lnTo>
                <a:lnTo>
                  <a:pt x="18818" y="18716"/>
                </a:lnTo>
                <a:lnTo>
                  <a:pt x="19227" y="18716"/>
                </a:lnTo>
                <a:lnTo>
                  <a:pt x="19841" y="18511"/>
                </a:lnTo>
                <a:lnTo>
                  <a:pt x="19432" y="18920"/>
                </a:lnTo>
                <a:lnTo>
                  <a:pt x="19636" y="19125"/>
                </a:lnTo>
                <a:lnTo>
                  <a:pt x="21682" y="19023"/>
                </a:lnTo>
                <a:lnTo>
                  <a:pt x="21682" y="19023"/>
                </a:lnTo>
                <a:lnTo>
                  <a:pt x="21477" y="19227"/>
                </a:lnTo>
                <a:lnTo>
                  <a:pt x="23216" y="19227"/>
                </a:lnTo>
                <a:lnTo>
                  <a:pt x="22295" y="19534"/>
                </a:lnTo>
                <a:lnTo>
                  <a:pt x="22909" y="19943"/>
                </a:lnTo>
                <a:lnTo>
                  <a:pt x="22807" y="19943"/>
                </a:lnTo>
                <a:lnTo>
                  <a:pt x="23216" y="20659"/>
                </a:lnTo>
                <a:lnTo>
                  <a:pt x="23830" y="20659"/>
                </a:lnTo>
                <a:lnTo>
                  <a:pt x="23830" y="20455"/>
                </a:lnTo>
                <a:lnTo>
                  <a:pt x="24034" y="20352"/>
                </a:lnTo>
                <a:lnTo>
                  <a:pt x="23625" y="20148"/>
                </a:lnTo>
                <a:lnTo>
                  <a:pt x="24545" y="20045"/>
                </a:lnTo>
                <a:lnTo>
                  <a:pt x="24443" y="20148"/>
                </a:lnTo>
                <a:lnTo>
                  <a:pt x="24648" y="20148"/>
                </a:lnTo>
                <a:lnTo>
                  <a:pt x="24136" y="20659"/>
                </a:lnTo>
                <a:lnTo>
                  <a:pt x="24545" y="20761"/>
                </a:lnTo>
                <a:lnTo>
                  <a:pt x="25466" y="19636"/>
                </a:lnTo>
                <a:lnTo>
                  <a:pt x="24955" y="20557"/>
                </a:lnTo>
                <a:lnTo>
                  <a:pt x="25159" y="20761"/>
                </a:lnTo>
                <a:lnTo>
                  <a:pt x="25670" y="20557"/>
                </a:lnTo>
                <a:lnTo>
                  <a:pt x="25159" y="20966"/>
                </a:lnTo>
                <a:lnTo>
                  <a:pt x="25568" y="21170"/>
                </a:lnTo>
                <a:lnTo>
                  <a:pt x="24750" y="21784"/>
                </a:lnTo>
                <a:lnTo>
                  <a:pt x="25159" y="21886"/>
                </a:lnTo>
                <a:lnTo>
                  <a:pt x="25159" y="22193"/>
                </a:lnTo>
                <a:lnTo>
                  <a:pt x="25057" y="22295"/>
                </a:lnTo>
                <a:lnTo>
                  <a:pt x="25364" y="22705"/>
                </a:lnTo>
                <a:lnTo>
                  <a:pt x="24648" y="23114"/>
                </a:lnTo>
                <a:lnTo>
                  <a:pt x="24545" y="23420"/>
                </a:lnTo>
                <a:lnTo>
                  <a:pt x="25670" y="22807"/>
                </a:lnTo>
                <a:lnTo>
                  <a:pt x="24750" y="24136"/>
                </a:lnTo>
                <a:lnTo>
                  <a:pt x="26284" y="23011"/>
                </a:lnTo>
                <a:lnTo>
                  <a:pt x="26284" y="23011"/>
                </a:lnTo>
                <a:lnTo>
                  <a:pt x="25568" y="23830"/>
                </a:lnTo>
                <a:lnTo>
                  <a:pt x="25568" y="23830"/>
                </a:lnTo>
                <a:lnTo>
                  <a:pt x="26182" y="23318"/>
                </a:lnTo>
                <a:lnTo>
                  <a:pt x="26182" y="23495"/>
                </a:lnTo>
                <a:lnTo>
                  <a:pt x="26182" y="23495"/>
                </a:lnTo>
                <a:lnTo>
                  <a:pt x="24750" y="24545"/>
                </a:lnTo>
                <a:lnTo>
                  <a:pt x="25159" y="24648"/>
                </a:lnTo>
                <a:lnTo>
                  <a:pt x="24443" y="25364"/>
                </a:lnTo>
                <a:lnTo>
                  <a:pt x="24443" y="25568"/>
                </a:lnTo>
                <a:lnTo>
                  <a:pt x="25261" y="25261"/>
                </a:lnTo>
                <a:lnTo>
                  <a:pt x="25364" y="25159"/>
                </a:lnTo>
                <a:lnTo>
                  <a:pt x="25773" y="25057"/>
                </a:lnTo>
                <a:lnTo>
                  <a:pt x="25364" y="25261"/>
                </a:lnTo>
                <a:lnTo>
                  <a:pt x="25773" y="25568"/>
                </a:lnTo>
                <a:lnTo>
                  <a:pt x="25261" y="25261"/>
                </a:lnTo>
                <a:lnTo>
                  <a:pt x="24955" y="25466"/>
                </a:lnTo>
                <a:lnTo>
                  <a:pt x="25364" y="25977"/>
                </a:lnTo>
                <a:lnTo>
                  <a:pt x="24750" y="26489"/>
                </a:lnTo>
                <a:lnTo>
                  <a:pt x="24750" y="26489"/>
                </a:lnTo>
                <a:lnTo>
                  <a:pt x="25159" y="26284"/>
                </a:lnTo>
                <a:lnTo>
                  <a:pt x="24545" y="26693"/>
                </a:lnTo>
                <a:lnTo>
                  <a:pt x="24443" y="27000"/>
                </a:lnTo>
                <a:lnTo>
                  <a:pt x="26080" y="25977"/>
                </a:lnTo>
                <a:lnTo>
                  <a:pt x="25670" y="26386"/>
                </a:lnTo>
                <a:lnTo>
                  <a:pt x="25773" y="26795"/>
                </a:lnTo>
                <a:lnTo>
                  <a:pt x="25568" y="26489"/>
                </a:lnTo>
                <a:lnTo>
                  <a:pt x="24852" y="26795"/>
                </a:lnTo>
                <a:lnTo>
                  <a:pt x="24955" y="26795"/>
                </a:lnTo>
                <a:lnTo>
                  <a:pt x="24545" y="27307"/>
                </a:lnTo>
                <a:lnTo>
                  <a:pt x="25466" y="27102"/>
                </a:lnTo>
                <a:lnTo>
                  <a:pt x="24341" y="27614"/>
                </a:lnTo>
                <a:lnTo>
                  <a:pt x="25159" y="27818"/>
                </a:lnTo>
                <a:lnTo>
                  <a:pt x="25057" y="27920"/>
                </a:lnTo>
                <a:lnTo>
                  <a:pt x="25159" y="28023"/>
                </a:lnTo>
                <a:lnTo>
                  <a:pt x="24852" y="28125"/>
                </a:lnTo>
                <a:lnTo>
                  <a:pt x="25364" y="28125"/>
                </a:lnTo>
                <a:lnTo>
                  <a:pt x="24852" y="28227"/>
                </a:lnTo>
                <a:lnTo>
                  <a:pt x="25977" y="28227"/>
                </a:lnTo>
                <a:lnTo>
                  <a:pt x="26284" y="27920"/>
                </a:lnTo>
                <a:lnTo>
                  <a:pt x="25773" y="28841"/>
                </a:lnTo>
                <a:lnTo>
                  <a:pt x="26591" y="28636"/>
                </a:lnTo>
                <a:lnTo>
                  <a:pt x="26489" y="29148"/>
                </a:lnTo>
                <a:lnTo>
                  <a:pt x="26182" y="29352"/>
                </a:lnTo>
                <a:lnTo>
                  <a:pt x="26182" y="29352"/>
                </a:lnTo>
                <a:lnTo>
                  <a:pt x="26795" y="29148"/>
                </a:lnTo>
                <a:lnTo>
                  <a:pt x="26489" y="29455"/>
                </a:lnTo>
                <a:lnTo>
                  <a:pt x="26898" y="29455"/>
                </a:lnTo>
                <a:lnTo>
                  <a:pt x="26489" y="29659"/>
                </a:lnTo>
                <a:lnTo>
                  <a:pt x="26489" y="29864"/>
                </a:lnTo>
                <a:lnTo>
                  <a:pt x="26591" y="30068"/>
                </a:lnTo>
                <a:lnTo>
                  <a:pt x="26693" y="30068"/>
                </a:lnTo>
                <a:lnTo>
                  <a:pt x="26386" y="30375"/>
                </a:lnTo>
                <a:lnTo>
                  <a:pt x="26386" y="30682"/>
                </a:lnTo>
                <a:lnTo>
                  <a:pt x="26489" y="30682"/>
                </a:lnTo>
                <a:lnTo>
                  <a:pt x="26386" y="30784"/>
                </a:lnTo>
                <a:lnTo>
                  <a:pt x="26386" y="30682"/>
                </a:lnTo>
                <a:lnTo>
                  <a:pt x="26080" y="31295"/>
                </a:lnTo>
                <a:lnTo>
                  <a:pt x="25670" y="31500"/>
                </a:lnTo>
                <a:lnTo>
                  <a:pt x="25568" y="31602"/>
                </a:lnTo>
                <a:lnTo>
                  <a:pt x="25568" y="31500"/>
                </a:lnTo>
                <a:lnTo>
                  <a:pt x="25670" y="31500"/>
                </a:lnTo>
                <a:lnTo>
                  <a:pt x="26182" y="30886"/>
                </a:lnTo>
                <a:lnTo>
                  <a:pt x="26182" y="30886"/>
                </a:lnTo>
                <a:lnTo>
                  <a:pt x="25466" y="31398"/>
                </a:lnTo>
                <a:lnTo>
                  <a:pt x="25875" y="30989"/>
                </a:lnTo>
                <a:lnTo>
                  <a:pt x="25875" y="31091"/>
                </a:lnTo>
                <a:lnTo>
                  <a:pt x="26182" y="30682"/>
                </a:lnTo>
                <a:lnTo>
                  <a:pt x="24852" y="30477"/>
                </a:lnTo>
                <a:lnTo>
                  <a:pt x="24341" y="31909"/>
                </a:lnTo>
                <a:lnTo>
                  <a:pt x="24545" y="31909"/>
                </a:lnTo>
                <a:lnTo>
                  <a:pt x="24136" y="32420"/>
                </a:lnTo>
                <a:lnTo>
                  <a:pt x="24136" y="32216"/>
                </a:lnTo>
                <a:lnTo>
                  <a:pt x="23932" y="32523"/>
                </a:lnTo>
                <a:lnTo>
                  <a:pt x="24545" y="32727"/>
                </a:lnTo>
                <a:lnTo>
                  <a:pt x="24034" y="32625"/>
                </a:lnTo>
                <a:lnTo>
                  <a:pt x="21989" y="35489"/>
                </a:lnTo>
                <a:lnTo>
                  <a:pt x="22091" y="35489"/>
                </a:lnTo>
                <a:lnTo>
                  <a:pt x="20557" y="38250"/>
                </a:lnTo>
                <a:lnTo>
                  <a:pt x="20557" y="38148"/>
                </a:lnTo>
                <a:lnTo>
                  <a:pt x="20250" y="38659"/>
                </a:lnTo>
                <a:lnTo>
                  <a:pt x="20348" y="40709"/>
                </a:lnTo>
                <a:lnTo>
                  <a:pt x="20348" y="40709"/>
                </a:lnTo>
                <a:lnTo>
                  <a:pt x="20148" y="40909"/>
                </a:lnTo>
                <a:lnTo>
                  <a:pt x="20455" y="41011"/>
                </a:lnTo>
                <a:lnTo>
                  <a:pt x="20761" y="40807"/>
                </a:lnTo>
                <a:lnTo>
                  <a:pt x="21477" y="40807"/>
                </a:lnTo>
                <a:lnTo>
                  <a:pt x="20761" y="40909"/>
                </a:lnTo>
                <a:lnTo>
                  <a:pt x="20761" y="41420"/>
                </a:lnTo>
                <a:lnTo>
                  <a:pt x="20557" y="41114"/>
                </a:lnTo>
                <a:lnTo>
                  <a:pt x="20352" y="41727"/>
                </a:lnTo>
                <a:lnTo>
                  <a:pt x="20557" y="42341"/>
                </a:lnTo>
                <a:lnTo>
                  <a:pt x="20352" y="42648"/>
                </a:lnTo>
                <a:lnTo>
                  <a:pt x="20864" y="43875"/>
                </a:lnTo>
                <a:lnTo>
                  <a:pt x="20761" y="44284"/>
                </a:lnTo>
                <a:lnTo>
                  <a:pt x="21068" y="44591"/>
                </a:lnTo>
                <a:lnTo>
                  <a:pt x="21477" y="44693"/>
                </a:lnTo>
                <a:lnTo>
                  <a:pt x="23011" y="47250"/>
                </a:lnTo>
                <a:lnTo>
                  <a:pt x="22909" y="47455"/>
                </a:lnTo>
                <a:lnTo>
                  <a:pt x="23216" y="49295"/>
                </a:lnTo>
                <a:lnTo>
                  <a:pt x="23932" y="50114"/>
                </a:lnTo>
                <a:lnTo>
                  <a:pt x="23932" y="51341"/>
                </a:lnTo>
                <a:lnTo>
                  <a:pt x="24034" y="51341"/>
                </a:lnTo>
                <a:lnTo>
                  <a:pt x="24034" y="51545"/>
                </a:lnTo>
                <a:lnTo>
                  <a:pt x="23830" y="51341"/>
                </a:lnTo>
                <a:lnTo>
                  <a:pt x="23216" y="51443"/>
                </a:lnTo>
                <a:lnTo>
                  <a:pt x="23830" y="52159"/>
                </a:lnTo>
                <a:lnTo>
                  <a:pt x="24648" y="52364"/>
                </a:lnTo>
                <a:lnTo>
                  <a:pt x="25261" y="54818"/>
                </a:lnTo>
                <a:lnTo>
                  <a:pt x="26795" y="56455"/>
                </a:lnTo>
                <a:lnTo>
                  <a:pt x="26898" y="55432"/>
                </a:lnTo>
                <a:lnTo>
                  <a:pt x="26386" y="55227"/>
                </a:lnTo>
                <a:lnTo>
                  <a:pt x="25773" y="52364"/>
                </a:lnTo>
                <a:lnTo>
                  <a:pt x="25773" y="52670"/>
                </a:lnTo>
                <a:lnTo>
                  <a:pt x="25261" y="50830"/>
                </a:lnTo>
                <a:lnTo>
                  <a:pt x="25057" y="50727"/>
                </a:lnTo>
                <a:lnTo>
                  <a:pt x="24341" y="48068"/>
                </a:lnTo>
                <a:lnTo>
                  <a:pt x="24545" y="47250"/>
                </a:lnTo>
                <a:lnTo>
                  <a:pt x="25159" y="47659"/>
                </a:lnTo>
                <a:lnTo>
                  <a:pt x="25364" y="47557"/>
                </a:lnTo>
                <a:lnTo>
                  <a:pt x="25466" y="47761"/>
                </a:lnTo>
                <a:lnTo>
                  <a:pt x="25875" y="47966"/>
                </a:lnTo>
                <a:lnTo>
                  <a:pt x="26591" y="51034"/>
                </a:lnTo>
                <a:lnTo>
                  <a:pt x="27205" y="51341"/>
                </a:lnTo>
                <a:lnTo>
                  <a:pt x="27000" y="51852"/>
                </a:lnTo>
                <a:lnTo>
                  <a:pt x="28023" y="53080"/>
                </a:lnTo>
                <a:lnTo>
                  <a:pt x="27920" y="52977"/>
                </a:lnTo>
                <a:lnTo>
                  <a:pt x="28125" y="53591"/>
                </a:lnTo>
                <a:lnTo>
                  <a:pt x="27920" y="53795"/>
                </a:lnTo>
                <a:lnTo>
                  <a:pt x="28636" y="54307"/>
                </a:lnTo>
                <a:lnTo>
                  <a:pt x="28432" y="54205"/>
                </a:lnTo>
                <a:lnTo>
                  <a:pt x="29045" y="54920"/>
                </a:lnTo>
                <a:lnTo>
                  <a:pt x="28841" y="54920"/>
                </a:lnTo>
                <a:lnTo>
                  <a:pt x="29761" y="56148"/>
                </a:lnTo>
                <a:lnTo>
                  <a:pt x="30477" y="58091"/>
                </a:lnTo>
                <a:lnTo>
                  <a:pt x="29966" y="59216"/>
                </a:lnTo>
                <a:lnTo>
                  <a:pt x="37534" y="63920"/>
                </a:lnTo>
                <a:lnTo>
                  <a:pt x="39068" y="63307"/>
                </a:lnTo>
                <a:lnTo>
                  <a:pt x="39170" y="63307"/>
                </a:lnTo>
                <a:lnTo>
                  <a:pt x="39784" y="63614"/>
                </a:lnTo>
                <a:lnTo>
                  <a:pt x="39784" y="63614"/>
                </a:lnTo>
                <a:lnTo>
                  <a:pt x="39375" y="63307"/>
                </a:lnTo>
                <a:lnTo>
                  <a:pt x="39375" y="63307"/>
                </a:lnTo>
                <a:lnTo>
                  <a:pt x="44284" y="66375"/>
                </a:lnTo>
                <a:lnTo>
                  <a:pt x="45000" y="66273"/>
                </a:lnTo>
                <a:lnTo>
                  <a:pt x="45409" y="66682"/>
                </a:lnTo>
                <a:lnTo>
                  <a:pt x="45307" y="66989"/>
                </a:lnTo>
                <a:lnTo>
                  <a:pt x="46534" y="68830"/>
                </a:lnTo>
                <a:lnTo>
                  <a:pt x="46534" y="69443"/>
                </a:lnTo>
                <a:lnTo>
                  <a:pt x="47148" y="70159"/>
                </a:lnTo>
                <a:lnTo>
                  <a:pt x="47352" y="69852"/>
                </a:lnTo>
                <a:lnTo>
                  <a:pt x="47045" y="69443"/>
                </a:lnTo>
                <a:lnTo>
                  <a:pt x="47045" y="69443"/>
                </a:lnTo>
                <a:lnTo>
                  <a:pt x="48784" y="71386"/>
                </a:lnTo>
                <a:lnTo>
                  <a:pt x="48784" y="71386"/>
                </a:lnTo>
                <a:lnTo>
                  <a:pt x="48580" y="71080"/>
                </a:lnTo>
                <a:lnTo>
                  <a:pt x="49091" y="71693"/>
                </a:lnTo>
                <a:lnTo>
                  <a:pt x="49705" y="71489"/>
                </a:lnTo>
                <a:lnTo>
                  <a:pt x="50625" y="72205"/>
                </a:lnTo>
                <a:lnTo>
                  <a:pt x="50727" y="71898"/>
                </a:lnTo>
                <a:lnTo>
                  <a:pt x="51136" y="72614"/>
                </a:lnTo>
                <a:lnTo>
                  <a:pt x="51648" y="72307"/>
                </a:lnTo>
                <a:lnTo>
                  <a:pt x="51341" y="71693"/>
                </a:lnTo>
                <a:lnTo>
                  <a:pt x="52670" y="70773"/>
                </a:lnTo>
                <a:lnTo>
                  <a:pt x="53182" y="71489"/>
                </a:lnTo>
                <a:lnTo>
                  <a:pt x="53182" y="71284"/>
                </a:lnTo>
                <a:lnTo>
                  <a:pt x="53386" y="71386"/>
                </a:lnTo>
                <a:lnTo>
                  <a:pt x="53489" y="71284"/>
                </a:lnTo>
                <a:lnTo>
                  <a:pt x="53693" y="71693"/>
                </a:lnTo>
                <a:lnTo>
                  <a:pt x="53386" y="71386"/>
                </a:lnTo>
                <a:lnTo>
                  <a:pt x="53182" y="71795"/>
                </a:lnTo>
                <a:lnTo>
                  <a:pt x="53795" y="75682"/>
                </a:lnTo>
                <a:lnTo>
                  <a:pt x="53898" y="75682"/>
                </a:lnTo>
                <a:lnTo>
                  <a:pt x="53898" y="75989"/>
                </a:lnTo>
                <a:lnTo>
                  <a:pt x="54000" y="75886"/>
                </a:lnTo>
                <a:lnTo>
                  <a:pt x="54205" y="75989"/>
                </a:lnTo>
                <a:lnTo>
                  <a:pt x="53489" y="77216"/>
                </a:lnTo>
                <a:lnTo>
                  <a:pt x="52977" y="77523"/>
                </a:lnTo>
                <a:lnTo>
                  <a:pt x="52773" y="78239"/>
                </a:lnTo>
                <a:lnTo>
                  <a:pt x="52364" y="78341"/>
                </a:lnTo>
                <a:lnTo>
                  <a:pt x="52568" y="78750"/>
                </a:lnTo>
                <a:lnTo>
                  <a:pt x="51648" y="79159"/>
                </a:lnTo>
                <a:lnTo>
                  <a:pt x="51239" y="80693"/>
                </a:lnTo>
                <a:lnTo>
                  <a:pt x="51034" y="80591"/>
                </a:lnTo>
                <a:lnTo>
                  <a:pt x="50727" y="81307"/>
                </a:lnTo>
                <a:lnTo>
                  <a:pt x="50727" y="82227"/>
                </a:lnTo>
                <a:lnTo>
                  <a:pt x="51034" y="82739"/>
                </a:lnTo>
                <a:lnTo>
                  <a:pt x="51545" y="82432"/>
                </a:lnTo>
                <a:lnTo>
                  <a:pt x="51648" y="82125"/>
                </a:lnTo>
                <a:lnTo>
                  <a:pt x="51750" y="82841"/>
                </a:lnTo>
                <a:lnTo>
                  <a:pt x="50318" y="84886"/>
                </a:lnTo>
                <a:lnTo>
                  <a:pt x="50830" y="85909"/>
                </a:lnTo>
                <a:lnTo>
                  <a:pt x="50625" y="86011"/>
                </a:lnTo>
                <a:lnTo>
                  <a:pt x="60852" y="98693"/>
                </a:lnTo>
                <a:lnTo>
                  <a:pt x="61977" y="118125"/>
                </a:lnTo>
                <a:lnTo>
                  <a:pt x="61670" y="118330"/>
                </a:lnTo>
                <a:lnTo>
                  <a:pt x="63102" y="122932"/>
                </a:lnTo>
                <a:lnTo>
                  <a:pt x="64125" y="122625"/>
                </a:lnTo>
                <a:lnTo>
                  <a:pt x="63818" y="123136"/>
                </a:lnTo>
                <a:lnTo>
                  <a:pt x="64125" y="123136"/>
                </a:lnTo>
                <a:lnTo>
                  <a:pt x="64330" y="123648"/>
                </a:lnTo>
                <a:lnTo>
                  <a:pt x="64023" y="123648"/>
                </a:lnTo>
                <a:lnTo>
                  <a:pt x="64227" y="125284"/>
                </a:lnTo>
                <a:lnTo>
                  <a:pt x="64636" y="125489"/>
                </a:lnTo>
                <a:lnTo>
                  <a:pt x="64534" y="126511"/>
                </a:lnTo>
                <a:lnTo>
                  <a:pt x="64943" y="126716"/>
                </a:lnTo>
                <a:lnTo>
                  <a:pt x="64330" y="126716"/>
                </a:lnTo>
                <a:lnTo>
                  <a:pt x="64636" y="127432"/>
                </a:lnTo>
                <a:lnTo>
                  <a:pt x="64534" y="127739"/>
                </a:lnTo>
                <a:lnTo>
                  <a:pt x="64330" y="127023"/>
                </a:lnTo>
                <a:lnTo>
                  <a:pt x="64023" y="127432"/>
                </a:lnTo>
                <a:lnTo>
                  <a:pt x="64023" y="127432"/>
                </a:lnTo>
                <a:lnTo>
                  <a:pt x="64227" y="127023"/>
                </a:lnTo>
                <a:lnTo>
                  <a:pt x="64023" y="126614"/>
                </a:lnTo>
                <a:lnTo>
                  <a:pt x="64023" y="127023"/>
                </a:lnTo>
                <a:lnTo>
                  <a:pt x="63409" y="127125"/>
                </a:lnTo>
                <a:lnTo>
                  <a:pt x="63614" y="127432"/>
                </a:lnTo>
                <a:lnTo>
                  <a:pt x="63205" y="127943"/>
                </a:lnTo>
                <a:lnTo>
                  <a:pt x="63205" y="127943"/>
                </a:lnTo>
                <a:lnTo>
                  <a:pt x="63716" y="127739"/>
                </a:lnTo>
                <a:lnTo>
                  <a:pt x="64227" y="128148"/>
                </a:lnTo>
                <a:lnTo>
                  <a:pt x="64227" y="128045"/>
                </a:lnTo>
                <a:lnTo>
                  <a:pt x="64534" y="128250"/>
                </a:lnTo>
                <a:lnTo>
                  <a:pt x="64534" y="128455"/>
                </a:lnTo>
                <a:lnTo>
                  <a:pt x="64432" y="128659"/>
                </a:lnTo>
                <a:lnTo>
                  <a:pt x="64636" y="129068"/>
                </a:lnTo>
                <a:lnTo>
                  <a:pt x="65148" y="128864"/>
                </a:lnTo>
                <a:lnTo>
                  <a:pt x="65557" y="129477"/>
                </a:lnTo>
                <a:lnTo>
                  <a:pt x="64534" y="129273"/>
                </a:lnTo>
                <a:lnTo>
                  <a:pt x="65148" y="129682"/>
                </a:lnTo>
                <a:lnTo>
                  <a:pt x="65455" y="130705"/>
                </a:lnTo>
                <a:lnTo>
                  <a:pt x="65352" y="130295"/>
                </a:lnTo>
                <a:lnTo>
                  <a:pt x="65455" y="130295"/>
                </a:lnTo>
                <a:lnTo>
                  <a:pt x="65864" y="131216"/>
                </a:lnTo>
                <a:lnTo>
                  <a:pt x="65352" y="131420"/>
                </a:lnTo>
                <a:lnTo>
                  <a:pt x="66068" y="131727"/>
                </a:lnTo>
                <a:lnTo>
                  <a:pt x="65864" y="131727"/>
                </a:lnTo>
                <a:lnTo>
                  <a:pt x="66170" y="132034"/>
                </a:lnTo>
                <a:lnTo>
                  <a:pt x="66273" y="131727"/>
                </a:lnTo>
                <a:lnTo>
                  <a:pt x="66375" y="131932"/>
                </a:lnTo>
                <a:lnTo>
                  <a:pt x="66375" y="132239"/>
                </a:lnTo>
                <a:lnTo>
                  <a:pt x="66170" y="132034"/>
                </a:lnTo>
                <a:lnTo>
                  <a:pt x="65557" y="131625"/>
                </a:lnTo>
                <a:lnTo>
                  <a:pt x="65250" y="131932"/>
                </a:lnTo>
                <a:lnTo>
                  <a:pt x="67193" y="133261"/>
                </a:lnTo>
                <a:lnTo>
                  <a:pt x="67398" y="133159"/>
                </a:lnTo>
                <a:lnTo>
                  <a:pt x="67091" y="132750"/>
                </a:lnTo>
                <a:lnTo>
                  <a:pt x="67705" y="133057"/>
                </a:lnTo>
                <a:lnTo>
                  <a:pt x="67398" y="133159"/>
                </a:lnTo>
                <a:lnTo>
                  <a:pt x="67500" y="133261"/>
                </a:lnTo>
                <a:lnTo>
                  <a:pt x="67602" y="133159"/>
                </a:lnTo>
                <a:lnTo>
                  <a:pt x="67807" y="133568"/>
                </a:lnTo>
                <a:lnTo>
                  <a:pt x="67807" y="133568"/>
                </a:lnTo>
                <a:lnTo>
                  <a:pt x="67500" y="133261"/>
                </a:lnTo>
                <a:lnTo>
                  <a:pt x="67295" y="133364"/>
                </a:lnTo>
                <a:lnTo>
                  <a:pt x="66477" y="133364"/>
                </a:lnTo>
                <a:lnTo>
                  <a:pt x="66886" y="133773"/>
                </a:lnTo>
                <a:lnTo>
                  <a:pt x="67500" y="133670"/>
                </a:lnTo>
                <a:lnTo>
                  <a:pt x="67295" y="134080"/>
                </a:lnTo>
                <a:lnTo>
                  <a:pt x="67705" y="134284"/>
                </a:lnTo>
                <a:lnTo>
                  <a:pt x="67807" y="134080"/>
                </a:lnTo>
                <a:lnTo>
                  <a:pt x="67926" y="134000"/>
                </a:lnTo>
                <a:lnTo>
                  <a:pt x="67926" y="134000"/>
                </a:lnTo>
                <a:lnTo>
                  <a:pt x="68420" y="134693"/>
                </a:lnTo>
                <a:lnTo>
                  <a:pt x="69136" y="133977"/>
                </a:lnTo>
                <a:lnTo>
                  <a:pt x="69136" y="134284"/>
                </a:lnTo>
                <a:lnTo>
                  <a:pt x="68932" y="134489"/>
                </a:lnTo>
                <a:lnTo>
                  <a:pt x="68932" y="134693"/>
                </a:lnTo>
                <a:lnTo>
                  <a:pt x="68727" y="134795"/>
                </a:lnTo>
                <a:lnTo>
                  <a:pt x="69750" y="134795"/>
                </a:lnTo>
                <a:lnTo>
                  <a:pt x="69545" y="134182"/>
                </a:lnTo>
                <a:lnTo>
                  <a:pt x="69767" y="133988"/>
                </a:lnTo>
                <a:lnTo>
                  <a:pt x="69767" y="133988"/>
                </a:lnTo>
                <a:lnTo>
                  <a:pt x="70057" y="134182"/>
                </a:lnTo>
                <a:lnTo>
                  <a:pt x="69852" y="134284"/>
                </a:lnTo>
                <a:lnTo>
                  <a:pt x="70568" y="134591"/>
                </a:lnTo>
                <a:lnTo>
                  <a:pt x="70364" y="135000"/>
                </a:lnTo>
                <a:lnTo>
                  <a:pt x="71489" y="135614"/>
                </a:lnTo>
                <a:lnTo>
                  <a:pt x="71386" y="135716"/>
                </a:lnTo>
                <a:lnTo>
                  <a:pt x="70159" y="135205"/>
                </a:lnTo>
                <a:lnTo>
                  <a:pt x="70364" y="135205"/>
                </a:lnTo>
                <a:lnTo>
                  <a:pt x="70057" y="135000"/>
                </a:lnTo>
                <a:lnTo>
                  <a:pt x="69955" y="135102"/>
                </a:lnTo>
                <a:lnTo>
                  <a:pt x="70568" y="135716"/>
                </a:lnTo>
                <a:lnTo>
                  <a:pt x="70057" y="135511"/>
                </a:lnTo>
                <a:lnTo>
                  <a:pt x="69443" y="135716"/>
                </a:lnTo>
                <a:lnTo>
                  <a:pt x="69545" y="135818"/>
                </a:lnTo>
                <a:lnTo>
                  <a:pt x="73943" y="136125"/>
                </a:lnTo>
                <a:lnTo>
                  <a:pt x="74557" y="135818"/>
                </a:lnTo>
                <a:lnTo>
                  <a:pt x="71489" y="134489"/>
                </a:lnTo>
                <a:lnTo>
                  <a:pt x="71591" y="134284"/>
                </a:lnTo>
                <a:lnTo>
                  <a:pt x="71080" y="133875"/>
                </a:lnTo>
                <a:lnTo>
                  <a:pt x="69782" y="133975"/>
                </a:lnTo>
                <a:lnTo>
                  <a:pt x="69782" y="133975"/>
                </a:lnTo>
                <a:lnTo>
                  <a:pt x="70364" y="133466"/>
                </a:lnTo>
                <a:lnTo>
                  <a:pt x="71080" y="133568"/>
                </a:lnTo>
                <a:lnTo>
                  <a:pt x="71080" y="133568"/>
                </a:lnTo>
                <a:lnTo>
                  <a:pt x="70057" y="132852"/>
                </a:lnTo>
                <a:lnTo>
                  <a:pt x="70364" y="132750"/>
                </a:lnTo>
                <a:lnTo>
                  <a:pt x="69852" y="132341"/>
                </a:lnTo>
                <a:lnTo>
                  <a:pt x="70159" y="131318"/>
                </a:lnTo>
                <a:lnTo>
                  <a:pt x="69750" y="131216"/>
                </a:lnTo>
                <a:lnTo>
                  <a:pt x="69955" y="131216"/>
                </a:lnTo>
                <a:lnTo>
                  <a:pt x="69955" y="131011"/>
                </a:lnTo>
                <a:lnTo>
                  <a:pt x="70670" y="131216"/>
                </a:lnTo>
                <a:lnTo>
                  <a:pt x="70670" y="131216"/>
                </a:lnTo>
                <a:lnTo>
                  <a:pt x="70466" y="130500"/>
                </a:lnTo>
                <a:lnTo>
                  <a:pt x="71591" y="129170"/>
                </a:lnTo>
                <a:lnTo>
                  <a:pt x="71182" y="129068"/>
                </a:lnTo>
                <a:lnTo>
                  <a:pt x="71284" y="128455"/>
                </a:lnTo>
                <a:lnTo>
                  <a:pt x="69443" y="127330"/>
                </a:lnTo>
                <a:lnTo>
                  <a:pt x="69852" y="126409"/>
                </a:lnTo>
                <a:lnTo>
                  <a:pt x="70159" y="126205"/>
                </a:lnTo>
                <a:lnTo>
                  <a:pt x="70670" y="126205"/>
                </a:lnTo>
                <a:lnTo>
                  <a:pt x="70568" y="124670"/>
                </a:lnTo>
                <a:lnTo>
                  <a:pt x="71182" y="124159"/>
                </a:lnTo>
                <a:lnTo>
                  <a:pt x="70568" y="123852"/>
                </a:lnTo>
                <a:lnTo>
                  <a:pt x="70977" y="123750"/>
                </a:lnTo>
                <a:lnTo>
                  <a:pt x="71284" y="124057"/>
                </a:lnTo>
                <a:lnTo>
                  <a:pt x="71284" y="124057"/>
                </a:lnTo>
                <a:lnTo>
                  <a:pt x="70977" y="123443"/>
                </a:lnTo>
                <a:lnTo>
                  <a:pt x="70773" y="123545"/>
                </a:lnTo>
                <a:lnTo>
                  <a:pt x="70364" y="123239"/>
                </a:lnTo>
                <a:lnTo>
                  <a:pt x="69955" y="122318"/>
                </a:lnTo>
                <a:lnTo>
                  <a:pt x="70057" y="122011"/>
                </a:lnTo>
                <a:lnTo>
                  <a:pt x="71182" y="122318"/>
                </a:lnTo>
                <a:lnTo>
                  <a:pt x="72205" y="122011"/>
                </a:lnTo>
                <a:lnTo>
                  <a:pt x="72000" y="121193"/>
                </a:lnTo>
                <a:lnTo>
                  <a:pt x="72102" y="120886"/>
                </a:lnTo>
                <a:lnTo>
                  <a:pt x="71898" y="120580"/>
                </a:lnTo>
                <a:lnTo>
                  <a:pt x="72000" y="120580"/>
                </a:lnTo>
                <a:lnTo>
                  <a:pt x="71693" y="120170"/>
                </a:lnTo>
                <a:lnTo>
                  <a:pt x="75477" y="119250"/>
                </a:lnTo>
                <a:lnTo>
                  <a:pt x="75886" y="117716"/>
                </a:lnTo>
                <a:lnTo>
                  <a:pt x="73739" y="114545"/>
                </a:lnTo>
                <a:lnTo>
                  <a:pt x="73739" y="114034"/>
                </a:lnTo>
                <a:lnTo>
                  <a:pt x="73943" y="114034"/>
                </a:lnTo>
                <a:lnTo>
                  <a:pt x="73841" y="113420"/>
                </a:lnTo>
                <a:lnTo>
                  <a:pt x="74045" y="113932"/>
                </a:lnTo>
                <a:lnTo>
                  <a:pt x="73841" y="114341"/>
                </a:lnTo>
                <a:lnTo>
                  <a:pt x="74557" y="115466"/>
                </a:lnTo>
                <a:lnTo>
                  <a:pt x="77216" y="115875"/>
                </a:lnTo>
                <a:lnTo>
                  <a:pt x="79466" y="111580"/>
                </a:lnTo>
                <a:lnTo>
                  <a:pt x="79568" y="111682"/>
                </a:lnTo>
                <a:lnTo>
                  <a:pt x="79568" y="111273"/>
                </a:lnTo>
                <a:lnTo>
                  <a:pt x="79466" y="110966"/>
                </a:lnTo>
                <a:lnTo>
                  <a:pt x="79773" y="111273"/>
                </a:lnTo>
                <a:lnTo>
                  <a:pt x="79875" y="111273"/>
                </a:lnTo>
                <a:lnTo>
                  <a:pt x="79364" y="112500"/>
                </a:lnTo>
                <a:lnTo>
                  <a:pt x="79773" y="112193"/>
                </a:lnTo>
                <a:lnTo>
                  <a:pt x="80080" y="111170"/>
                </a:lnTo>
                <a:lnTo>
                  <a:pt x="79875" y="111273"/>
                </a:lnTo>
                <a:lnTo>
                  <a:pt x="79875" y="111273"/>
                </a:lnTo>
                <a:lnTo>
                  <a:pt x="81409" y="107898"/>
                </a:lnTo>
                <a:lnTo>
                  <a:pt x="81102" y="106159"/>
                </a:lnTo>
                <a:lnTo>
                  <a:pt x="81614" y="106057"/>
                </a:lnTo>
                <a:lnTo>
                  <a:pt x="81511" y="106159"/>
                </a:lnTo>
                <a:lnTo>
                  <a:pt x="85398" y="103705"/>
                </a:lnTo>
                <a:lnTo>
                  <a:pt x="85807" y="103602"/>
                </a:lnTo>
                <a:lnTo>
                  <a:pt x="85909" y="103398"/>
                </a:lnTo>
                <a:lnTo>
                  <a:pt x="86114" y="103705"/>
                </a:lnTo>
                <a:lnTo>
                  <a:pt x="86830" y="103602"/>
                </a:lnTo>
                <a:lnTo>
                  <a:pt x="86932" y="103091"/>
                </a:lnTo>
                <a:lnTo>
                  <a:pt x="87750" y="102580"/>
                </a:lnTo>
                <a:lnTo>
                  <a:pt x="89080" y="94398"/>
                </a:lnTo>
                <a:lnTo>
                  <a:pt x="89080" y="93170"/>
                </a:lnTo>
                <a:lnTo>
                  <a:pt x="89284" y="93068"/>
                </a:lnTo>
                <a:lnTo>
                  <a:pt x="89489" y="93375"/>
                </a:lnTo>
                <a:lnTo>
                  <a:pt x="90409" y="91534"/>
                </a:lnTo>
                <a:lnTo>
                  <a:pt x="90409" y="91739"/>
                </a:lnTo>
                <a:lnTo>
                  <a:pt x="92557" y="87136"/>
                </a:lnTo>
                <a:lnTo>
                  <a:pt x="91943" y="85398"/>
                </a:lnTo>
                <a:lnTo>
                  <a:pt x="84273" y="82739"/>
                </a:lnTo>
                <a:lnTo>
                  <a:pt x="84068" y="82943"/>
                </a:lnTo>
                <a:lnTo>
                  <a:pt x="83966" y="82534"/>
                </a:lnTo>
                <a:lnTo>
                  <a:pt x="83557" y="83352"/>
                </a:lnTo>
                <a:lnTo>
                  <a:pt x="83557" y="83352"/>
                </a:lnTo>
                <a:lnTo>
                  <a:pt x="83659" y="82636"/>
                </a:lnTo>
                <a:lnTo>
                  <a:pt x="83557" y="82330"/>
                </a:lnTo>
                <a:lnTo>
                  <a:pt x="83557" y="81818"/>
                </a:lnTo>
                <a:lnTo>
                  <a:pt x="80591" y="80795"/>
                </a:lnTo>
                <a:lnTo>
                  <a:pt x="79057" y="82739"/>
                </a:lnTo>
                <a:lnTo>
                  <a:pt x="79364" y="81818"/>
                </a:lnTo>
                <a:lnTo>
                  <a:pt x="78341" y="82125"/>
                </a:lnTo>
                <a:lnTo>
                  <a:pt x="77932" y="81307"/>
                </a:lnTo>
                <a:lnTo>
                  <a:pt x="77625" y="81205"/>
                </a:lnTo>
                <a:lnTo>
                  <a:pt x="77011" y="81614"/>
                </a:lnTo>
                <a:lnTo>
                  <a:pt x="76295" y="81614"/>
                </a:lnTo>
                <a:lnTo>
                  <a:pt x="78852" y="78750"/>
                </a:lnTo>
                <a:lnTo>
                  <a:pt x="77216" y="75375"/>
                </a:lnTo>
                <a:lnTo>
                  <a:pt x="77011" y="75580"/>
                </a:lnTo>
                <a:lnTo>
                  <a:pt x="76807" y="75068"/>
                </a:lnTo>
                <a:lnTo>
                  <a:pt x="76705" y="75170"/>
                </a:lnTo>
                <a:lnTo>
                  <a:pt x="75273" y="74148"/>
                </a:lnTo>
                <a:lnTo>
                  <a:pt x="75068" y="74557"/>
                </a:lnTo>
                <a:lnTo>
                  <a:pt x="74455" y="73841"/>
                </a:lnTo>
                <a:lnTo>
                  <a:pt x="73432" y="74148"/>
                </a:lnTo>
                <a:lnTo>
                  <a:pt x="72614" y="73943"/>
                </a:lnTo>
                <a:lnTo>
                  <a:pt x="72307" y="74352"/>
                </a:lnTo>
                <a:lnTo>
                  <a:pt x="72307" y="73739"/>
                </a:lnTo>
                <a:lnTo>
                  <a:pt x="71284" y="72920"/>
                </a:lnTo>
                <a:lnTo>
                  <a:pt x="70977" y="73432"/>
                </a:lnTo>
                <a:lnTo>
                  <a:pt x="70977" y="73432"/>
                </a:lnTo>
                <a:lnTo>
                  <a:pt x="71080" y="72307"/>
                </a:lnTo>
                <a:lnTo>
                  <a:pt x="69852" y="71284"/>
                </a:lnTo>
                <a:lnTo>
                  <a:pt x="68420" y="71182"/>
                </a:lnTo>
                <a:lnTo>
                  <a:pt x="68830" y="70875"/>
                </a:lnTo>
                <a:lnTo>
                  <a:pt x="69034" y="70568"/>
                </a:lnTo>
                <a:lnTo>
                  <a:pt x="68932" y="70159"/>
                </a:lnTo>
                <a:lnTo>
                  <a:pt x="68420" y="69852"/>
                </a:lnTo>
                <a:lnTo>
                  <a:pt x="68318" y="69955"/>
                </a:lnTo>
                <a:lnTo>
                  <a:pt x="68318" y="70159"/>
                </a:lnTo>
                <a:lnTo>
                  <a:pt x="67909" y="69852"/>
                </a:lnTo>
                <a:lnTo>
                  <a:pt x="67807" y="69955"/>
                </a:lnTo>
                <a:lnTo>
                  <a:pt x="67602" y="69545"/>
                </a:lnTo>
                <a:lnTo>
                  <a:pt x="67398" y="69648"/>
                </a:lnTo>
                <a:lnTo>
                  <a:pt x="67295" y="69239"/>
                </a:lnTo>
                <a:lnTo>
                  <a:pt x="68216" y="69034"/>
                </a:lnTo>
                <a:lnTo>
                  <a:pt x="66068" y="69136"/>
                </a:lnTo>
                <a:lnTo>
                  <a:pt x="66068" y="69239"/>
                </a:lnTo>
                <a:lnTo>
                  <a:pt x="66580" y="69239"/>
                </a:lnTo>
                <a:lnTo>
                  <a:pt x="65045" y="69648"/>
                </a:lnTo>
                <a:lnTo>
                  <a:pt x="64636" y="69443"/>
                </a:lnTo>
                <a:lnTo>
                  <a:pt x="64432" y="69136"/>
                </a:lnTo>
                <a:lnTo>
                  <a:pt x="62489" y="69136"/>
                </a:lnTo>
                <a:lnTo>
                  <a:pt x="62284" y="68523"/>
                </a:lnTo>
                <a:lnTo>
                  <a:pt x="61466" y="68216"/>
                </a:lnTo>
                <a:lnTo>
                  <a:pt x="61159" y="67705"/>
                </a:lnTo>
                <a:lnTo>
                  <a:pt x="60750" y="67705"/>
                </a:lnTo>
                <a:lnTo>
                  <a:pt x="61159" y="68114"/>
                </a:lnTo>
                <a:lnTo>
                  <a:pt x="59727" y="68727"/>
                </a:lnTo>
                <a:lnTo>
                  <a:pt x="59523" y="69239"/>
                </a:lnTo>
                <a:lnTo>
                  <a:pt x="59932" y="70057"/>
                </a:lnTo>
                <a:lnTo>
                  <a:pt x="59625" y="70670"/>
                </a:lnTo>
                <a:lnTo>
                  <a:pt x="59216" y="70364"/>
                </a:lnTo>
                <a:lnTo>
                  <a:pt x="59114" y="69648"/>
                </a:lnTo>
                <a:lnTo>
                  <a:pt x="59420" y="69239"/>
                </a:lnTo>
                <a:lnTo>
                  <a:pt x="59318" y="68727"/>
                </a:lnTo>
                <a:lnTo>
                  <a:pt x="59420" y="68727"/>
                </a:lnTo>
                <a:lnTo>
                  <a:pt x="59216" y="68114"/>
                </a:lnTo>
                <a:lnTo>
                  <a:pt x="59830" y="67807"/>
                </a:lnTo>
                <a:lnTo>
                  <a:pt x="59625" y="67295"/>
                </a:lnTo>
                <a:lnTo>
                  <a:pt x="56966" y="68932"/>
                </a:lnTo>
                <a:lnTo>
                  <a:pt x="56966" y="68727"/>
                </a:lnTo>
                <a:lnTo>
                  <a:pt x="56557" y="68625"/>
                </a:lnTo>
                <a:lnTo>
                  <a:pt x="55739" y="69648"/>
                </a:lnTo>
                <a:lnTo>
                  <a:pt x="55841" y="69545"/>
                </a:lnTo>
                <a:lnTo>
                  <a:pt x="55534" y="70364"/>
                </a:lnTo>
                <a:lnTo>
                  <a:pt x="54614" y="71182"/>
                </a:lnTo>
                <a:lnTo>
                  <a:pt x="54511" y="71898"/>
                </a:lnTo>
                <a:lnTo>
                  <a:pt x="52977" y="70364"/>
                </a:lnTo>
                <a:lnTo>
                  <a:pt x="52057" y="70261"/>
                </a:lnTo>
                <a:lnTo>
                  <a:pt x="51034" y="70875"/>
                </a:lnTo>
                <a:lnTo>
                  <a:pt x="50011" y="70670"/>
                </a:lnTo>
                <a:lnTo>
                  <a:pt x="50011" y="70670"/>
                </a:lnTo>
                <a:lnTo>
                  <a:pt x="50114" y="70875"/>
                </a:lnTo>
                <a:lnTo>
                  <a:pt x="48375" y="68420"/>
                </a:lnTo>
                <a:lnTo>
                  <a:pt x="48580" y="67602"/>
                </a:lnTo>
                <a:lnTo>
                  <a:pt x="48682" y="67705"/>
                </a:lnTo>
                <a:lnTo>
                  <a:pt x="48784" y="66989"/>
                </a:lnTo>
                <a:lnTo>
                  <a:pt x="48784" y="67193"/>
                </a:lnTo>
                <a:lnTo>
                  <a:pt x="49193" y="64739"/>
                </a:lnTo>
                <a:lnTo>
                  <a:pt x="48989" y="64330"/>
                </a:lnTo>
                <a:lnTo>
                  <a:pt x="48580" y="64125"/>
                </a:lnTo>
                <a:lnTo>
                  <a:pt x="48886" y="64227"/>
                </a:lnTo>
                <a:lnTo>
                  <a:pt x="48273" y="63716"/>
                </a:lnTo>
                <a:lnTo>
                  <a:pt x="44284" y="63614"/>
                </a:lnTo>
                <a:lnTo>
                  <a:pt x="45000" y="62795"/>
                </a:lnTo>
                <a:lnTo>
                  <a:pt x="45102" y="61159"/>
                </a:lnTo>
                <a:lnTo>
                  <a:pt x="45409" y="60648"/>
                </a:lnTo>
                <a:lnTo>
                  <a:pt x="45511" y="61261"/>
                </a:lnTo>
                <a:lnTo>
                  <a:pt x="46023" y="60136"/>
                </a:lnTo>
                <a:lnTo>
                  <a:pt x="45818" y="60239"/>
                </a:lnTo>
                <a:lnTo>
                  <a:pt x="46125" y="59932"/>
                </a:lnTo>
                <a:lnTo>
                  <a:pt x="46125" y="59625"/>
                </a:lnTo>
                <a:lnTo>
                  <a:pt x="46534" y="58807"/>
                </a:lnTo>
                <a:lnTo>
                  <a:pt x="46432" y="57989"/>
                </a:lnTo>
                <a:lnTo>
                  <a:pt x="43875" y="58295"/>
                </a:lnTo>
                <a:lnTo>
                  <a:pt x="42955" y="60239"/>
                </a:lnTo>
                <a:lnTo>
                  <a:pt x="42341" y="60648"/>
                </a:lnTo>
                <a:lnTo>
                  <a:pt x="42545" y="60648"/>
                </a:lnTo>
                <a:lnTo>
                  <a:pt x="42443" y="60955"/>
                </a:lnTo>
                <a:lnTo>
                  <a:pt x="39477" y="61261"/>
                </a:lnTo>
                <a:lnTo>
                  <a:pt x="38557" y="60750"/>
                </a:lnTo>
                <a:lnTo>
                  <a:pt x="38557" y="60750"/>
                </a:lnTo>
                <a:lnTo>
                  <a:pt x="38659" y="60852"/>
                </a:lnTo>
                <a:lnTo>
                  <a:pt x="38659" y="60852"/>
                </a:lnTo>
                <a:lnTo>
                  <a:pt x="38352" y="60648"/>
                </a:lnTo>
                <a:lnTo>
                  <a:pt x="38352" y="60648"/>
                </a:lnTo>
                <a:lnTo>
                  <a:pt x="38557" y="60750"/>
                </a:lnTo>
                <a:lnTo>
                  <a:pt x="37432" y="57989"/>
                </a:lnTo>
                <a:lnTo>
                  <a:pt x="37432" y="58193"/>
                </a:lnTo>
                <a:lnTo>
                  <a:pt x="37227" y="57375"/>
                </a:lnTo>
                <a:lnTo>
                  <a:pt x="37432" y="57989"/>
                </a:lnTo>
                <a:lnTo>
                  <a:pt x="38455" y="52159"/>
                </a:lnTo>
                <a:lnTo>
                  <a:pt x="38250" y="51750"/>
                </a:lnTo>
                <a:lnTo>
                  <a:pt x="38761" y="51545"/>
                </a:lnTo>
                <a:lnTo>
                  <a:pt x="38761" y="51341"/>
                </a:lnTo>
                <a:lnTo>
                  <a:pt x="39068" y="51136"/>
                </a:lnTo>
                <a:lnTo>
                  <a:pt x="38966" y="51136"/>
                </a:lnTo>
                <a:lnTo>
                  <a:pt x="39170" y="51034"/>
                </a:lnTo>
                <a:lnTo>
                  <a:pt x="39375" y="50830"/>
                </a:lnTo>
                <a:lnTo>
                  <a:pt x="39682" y="50727"/>
                </a:lnTo>
                <a:lnTo>
                  <a:pt x="39580" y="50523"/>
                </a:lnTo>
                <a:lnTo>
                  <a:pt x="40091" y="50625"/>
                </a:lnTo>
                <a:lnTo>
                  <a:pt x="41216" y="49909"/>
                </a:lnTo>
                <a:lnTo>
                  <a:pt x="41216" y="49705"/>
                </a:lnTo>
                <a:lnTo>
                  <a:pt x="41420" y="49398"/>
                </a:lnTo>
                <a:lnTo>
                  <a:pt x="41420" y="49602"/>
                </a:lnTo>
                <a:lnTo>
                  <a:pt x="41625" y="49602"/>
                </a:lnTo>
                <a:lnTo>
                  <a:pt x="41318" y="49807"/>
                </a:lnTo>
                <a:lnTo>
                  <a:pt x="42341" y="49193"/>
                </a:lnTo>
                <a:lnTo>
                  <a:pt x="43773" y="49602"/>
                </a:lnTo>
                <a:lnTo>
                  <a:pt x="43977" y="49398"/>
                </a:lnTo>
                <a:lnTo>
                  <a:pt x="44489" y="49602"/>
                </a:lnTo>
                <a:lnTo>
                  <a:pt x="44489" y="49909"/>
                </a:lnTo>
                <a:lnTo>
                  <a:pt x="44386" y="49909"/>
                </a:lnTo>
                <a:lnTo>
                  <a:pt x="45205" y="50114"/>
                </a:lnTo>
                <a:lnTo>
                  <a:pt x="45409" y="49705"/>
                </a:lnTo>
                <a:lnTo>
                  <a:pt x="45920" y="50216"/>
                </a:lnTo>
                <a:lnTo>
                  <a:pt x="46125" y="50216"/>
                </a:lnTo>
                <a:lnTo>
                  <a:pt x="45818" y="49705"/>
                </a:lnTo>
                <a:lnTo>
                  <a:pt x="46227" y="49091"/>
                </a:lnTo>
                <a:lnTo>
                  <a:pt x="46227" y="49091"/>
                </a:lnTo>
                <a:lnTo>
                  <a:pt x="45920" y="49295"/>
                </a:lnTo>
                <a:lnTo>
                  <a:pt x="46023" y="48989"/>
                </a:lnTo>
                <a:lnTo>
                  <a:pt x="45307" y="49091"/>
                </a:lnTo>
                <a:lnTo>
                  <a:pt x="47557" y="48477"/>
                </a:lnTo>
                <a:lnTo>
                  <a:pt x="47557" y="48477"/>
                </a:lnTo>
                <a:lnTo>
                  <a:pt x="47455" y="48989"/>
                </a:lnTo>
                <a:lnTo>
                  <a:pt x="47966" y="48784"/>
                </a:lnTo>
                <a:lnTo>
                  <a:pt x="47966" y="48886"/>
                </a:lnTo>
                <a:lnTo>
                  <a:pt x="48477" y="48580"/>
                </a:lnTo>
                <a:lnTo>
                  <a:pt x="48477" y="48580"/>
                </a:lnTo>
                <a:lnTo>
                  <a:pt x="48170" y="48886"/>
                </a:lnTo>
                <a:lnTo>
                  <a:pt x="48886" y="48784"/>
                </a:lnTo>
                <a:lnTo>
                  <a:pt x="49602" y="48886"/>
                </a:lnTo>
                <a:lnTo>
                  <a:pt x="49500" y="49091"/>
                </a:lnTo>
                <a:lnTo>
                  <a:pt x="49655" y="49401"/>
                </a:lnTo>
                <a:lnTo>
                  <a:pt x="49655" y="49401"/>
                </a:lnTo>
                <a:lnTo>
                  <a:pt x="51239" y="49500"/>
                </a:lnTo>
                <a:lnTo>
                  <a:pt x="51750" y="50216"/>
                </a:lnTo>
                <a:lnTo>
                  <a:pt x="51443" y="51545"/>
                </a:lnTo>
                <a:lnTo>
                  <a:pt x="51648" y="51239"/>
                </a:lnTo>
                <a:lnTo>
                  <a:pt x="51852" y="51341"/>
                </a:lnTo>
                <a:lnTo>
                  <a:pt x="51443" y="51750"/>
                </a:lnTo>
                <a:lnTo>
                  <a:pt x="52670" y="54102"/>
                </a:lnTo>
                <a:lnTo>
                  <a:pt x="52875" y="54102"/>
                </a:lnTo>
                <a:lnTo>
                  <a:pt x="53485" y="53390"/>
                </a:lnTo>
                <a:lnTo>
                  <a:pt x="53485" y="53390"/>
                </a:lnTo>
                <a:lnTo>
                  <a:pt x="53403" y="50915"/>
                </a:lnTo>
                <a:lnTo>
                  <a:pt x="53591" y="50727"/>
                </a:lnTo>
                <a:lnTo>
                  <a:pt x="53489" y="47761"/>
                </a:lnTo>
                <a:lnTo>
                  <a:pt x="53693" y="47659"/>
                </a:lnTo>
                <a:lnTo>
                  <a:pt x="54307" y="46636"/>
                </a:lnTo>
                <a:lnTo>
                  <a:pt x="54307" y="46841"/>
                </a:lnTo>
                <a:lnTo>
                  <a:pt x="54409" y="46739"/>
                </a:lnTo>
                <a:lnTo>
                  <a:pt x="54409" y="46636"/>
                </a:lnTo>
                <a:lnTo>
                  <a:pt x="55841" y="45716"/>
                </a:lnTo>
                <a:lnTo>
                  <a:pt x="55841" y="45818"/>
                </a:lnTo>
                <a:lnTo>
                  <a:pt x="57170" y="44898"/>
                </a:lnTo>
                <a:lnTo>
                  <a:pt x="57170" y="45102"/>
                </a:lnTo>
                <a:lnTo>
                  <a:pt x="57784" y="44284"/>
                </a:lnTo>
                <a:lnTo>
                  <a:pt x="58705" y="44080"/>
                </a:lnTo>
                <a:lnTo>
                  <a:pt x="58193" y="43875"/>
                </a:lnTo>
                <a:lnTo>
                  <a:pt x="58602" y="43875"/>
                </a:lnTo>
                <a:lnTo>
                  <a:pt x="58295" y="43466"/>
                </a:lnTo>
                <a:lnTo>
                  <a:pt x="59420" y="43364"/>
                </a:lnTo>
                <a:lnTo>
                  <a:pt x="59523" y="43057"/>
                </a:lnTo>
                <a:lnTo>
                  <a:pt x="59523" y="43057"/>
                </a:lnTo>
                <a:lnTo>
                  <a:pt x="59216" y="43364"/>
                </a:lnTo>
                <a:lnTo>
                  <a:pt x="58705" y="43057"/>
                </a:lnTo>
                <a:lnTo>
                  <a:pt x="58807" y="42750"/>
                </a:lnTo>
                <a:lnTo>
                  <a:pt x="59216" y="42852"/>
                </a:lnTo>
                <a:lnTo>
                  <a:pt x="59318" y="42750"/>
                </a:lnTo>
                <a:lnTo>
                  <a:pt x="59523" y="42852"/>
                </a:lnTo>
                <a:lnTo>
                  <a:pt x="59523" y="42545"/>
                </a:lnTo>
                <a:lnTo>
                  <a:pt x="59420" y="42034"/>
                </a:lnTo>
                <a:lnTo>
                  <a:pt x="59216" y="41932"/>
                </a:lnTo>
                <a:lnTo>
                  <a:pt x="58705" y="41625"/>
                </a:lnTo>
                <a:lnTo>
                  <a:pt x="59114" y="41727"/>
                </a:lnTo>
                <a:lnTo>
                  <a:pt x="59216" y="41932"/>
                </a:lnTo>
                <a:lnTo>
                  <a:pt x="59216" y="41932"/>
                </a:lnTo>
                <a:lnTo>
                  <a:pt x="59114" y="41420"/>
                </a:lnTo>
                <a:lnTo>
                  <a:pt x="59420" y="41420"/>
                </a:lnTo>
                <a:lnTo>
                  <a:pt x="59523" y="41318"/>
                </a:lnTo>
                <a:lnTo>
                  <a:pt x="59011" y="40705"/>
                </a:lnTo>
                <a:lnTo>
                  <a:pt x="59523" y="41216"/>
                </a:lnTo>
                <a:lnTo>
                  <a:pt x="59523" y="40807"/>
                </a:lnTo>
                <a:lnTo>
                  <a:pt x="58909" y="40500"/>
                </a:lnTo>
                <a:lnTo>
                  <a:pt x="59318" y="39989"/>
                </a:lnTo>
                <a:lnTo>
                  <a:pt x="59011" y="40500"/>
                </a:lnTo>
                <a:lnTo>
                  <a:pt x="59216" y="40398"/>
                </a:lnTo>
                <a:lnTo>
                  <a:pt x="59216" y="40602"/>
                </a:lnTo>
                <a:lnTo>
                  <a:pt x="59318" y="40500"/>
                </a:lnTo>
                <a:lnTo>
                  <a:pt x="59625" y="40807"/>
                </a:lnTo>
                <a:lnTo>
                  <a:pt x="59523" y="40295"/>
                </a:lnTo>
                <a:lnTo>
                  <a:pt x="59727" y="40500"/>
                </a:lnTo>
                <a:lnTo>
                  <a:pt x="59830" y="39580"/>
                </a:lnTo>
                <a:lnTo>
                  <a:pt x="60034" y="39477"/>
                </a:lnTo>
                <a:lnTo>
                  <a:pt x="60034" y="39580"/>
                </a:lnTo>
                <a:lnTo>
                  <a:pt x="60136" y="39375"/>
                </a:lnTo>
                <a:lnTo>
                  <a:pt x="60136" y="39477"/>
                </a:lnTo>
                <a:lnTo>
                  <a:pt x="60443" y="39273"/>
                </a:lnTo>
                <a:lnTo>
                  <a:pt x="60443" y="39375"/>
                </a:lnTo>
                <a:lnTo>
                  <a:pt x="60341" y="39477"/>
                </a:lnTo>
                <a:lnTo>
                  <a:pt x="60443" y="39477"/>
                </a:lnTo>
                <a:lnTo>
                  <a:pt x="60034" y="39784"/>
                </a:lnTo>
                <a:lnTo>
                  <a:pt x="60136" y="39784"/>
                </a:lnTo>
                <a:lnTo>
                  <a:pt x="59830" y="40193"/>
                </a:lnTo>
                <a:lnTo>
                  <a:pt x="60136" y="40295"/>
                </a:lnTo>
                <a:lnTo>
                  <a:pt x="60136" y="40500"/>
                </a:lnTo>
                <a:lnTo>
                  <a:pt x="60034" y="40705"/>
                </a:lnTo>
                <a:lnTo>
                  <a:pt x="60034" y="40909"/>
                </a:lnTo>
                <a:lnTo>
                  <a:pt x="60136" y="40909"/>
                </a:lnTo>
                <a:lnTo>
                  <a:pt x="59727" y="41830"/>
                </a:lnTo>
                <a:lnTo>
                  <a:pt x="60750" y="40500"/>
                </a:lnTo>
                <a:lnTo>
                  <a:pt x="60750" y="39375"/>
                </a:lnTo>
                <a:lnTo>
                  <a:pt x="61057" y="39886"/>
                </a:lnTo>
                <a:lnTo>
                  <a:pt x="62182" y="38864"/>
                </a:lnTo>
                <a:lnTo>
                  <a:pt x="62386" y="38455"/>
                </a:lnTo>
                <a:lnTo>
                  <a:pt x="62284" y="38250"/>
                </a:lnTo>
                <a:lnTo>
                  <a:pt x="62591" y="37636"/>
                </a:lnTo>
                <a:lnTo>
                  <a:pt x="62489" y="38148"/>
                </a:lnTo>
                <a:lnTo>
                  <a:pt x="64943" y="37125"/>
                </a:lnTo>
                <a:lnTo>
                  <a:pt x="65045" y="37227"/>
                </a:lnTo>
                <a:lnTo>
                  <a:pt x="65148" y="37125"/>
                </a:lnTo>
                <a:lnTo>
                  <a:pt x="65148" y="37125"/>
                </a:lnTo>
                <a:lnTo>
                  <a:pt x="65045" y="37432"/>
                </a:lnTo>
                <a:lnTo>
                  <a:pt x="65557" y="37227"/>
                </a:lnTo>
                <a:lnTo>
                  <a:pt x="65557" y="37227"/>
                </a:lnTo>
                <a:lnTo>
                  <a:pt x="65455" y="37330"/>
                </a:lnTo>
                <a:lnTo>
                  <a:pt x="66068" y="37227"/>
                </a:lnTo>
                <a:lnTo>
                  <a:pt x="65966" y="36818"/>
                </a:lnTo>
                <a:lnTo>
                  <a:pt x="65761" y="37125"/>
                </a:lnTo>
                <a:lnTo>
                  <a:pt x="65455" y="36614"/>
                </a:lnTo>
                <a:lnTo>
                  <a:pt x="66784" y="35080"/>
                </a:lnTo>
                <a:lnTo>
                  <a:pt x="66886" y="35182"/>
                </a:lnTo>
                <a:lnTo>
                  <a:pt x="66989" y="34977"/>
                </a:lnTo>
                <a:lnTo>
                  <a:pt x="66989" y="35080"/>
                </a:lnTo>
                <a:lnTo>
                  <a:pt x="67091" y="34875"/>
                </a:lnTo>
                <a:lnTo>
                  <a:pt x="67091" y="35080"/>
                </a:lnTo>
                <a:lnTo>
                  <a:pt x="67193" y="34977"/>
                </a:lnTo>
                <a:lnTo>
                  <a:pt x="68011" y="34364"/>
                </a:lnTo>
                <a:lnTo>
                  <a:pt x="68011" y="34466"/>
                </a:lnTo>
                <a:lnTo>
                  <a:pt x="67909" y="34568"/>
                </a:lnTo>
                <a:lnTo>
                  <a:pt x="68114" y="34670"/>
                </a:lnTo>
                <a:lnTo>
                  <a:pt x="68216" y="34364"/>
                </a:lnTo>
                <a:lnTo>
                  <a:pt x="68523" y="34568"/>
                </a:lnTo>
                <a:lnTo>
                  <a:pt x="69136" y="34261"/>
                </a:lnTo>
                <a:lnTo>
                  <a:pt x="69545" y="33648"/>
                </a:lnTo>
                <a:lnTo>
                  <a:pt x="70568" y="33443"/>
                </a:lnTo>
                <a:lnTo>
                  <a:pt x="70466" y="33545"/>
                </a:lnTo>
                <a:lnTo>
                  <a:pt x="71795" y="32932"/>
                </a:lnTo>
                <a:lnTo>
                  <a:pt x="72102" y="33034"/>
                </a:lnTo>
                <a:lnTo>
                  <a:pt x="71386" y="33443"/>
                </a:lnTo>
                <a:lnTo>
                  <a:pt x="72716" y="33443"/>
                </a:lnTo>
                <a:lnTo>
                  <a:pt x="71898" y="33852"/>
                </a:lnTo>
                <a:lnTo>
                  <a:pt x="71898" y="33545"/>
                </a:lnTo>
                <a:lnTo>
                  <a:pt x="71795" y="33545"/>
                </a:lnTo>
                <a:lnTo>
                  <a:pt x="70568" y="34261"/>
                </a:lnTo>
                <a:lnTo>
                  <a:pt x="70568" y="34261"/>
                </a:lnTo>
                <a:lnTo>
                  <a:pt x="70364" y="34364"/>
                </a:lnTo>
                <a:lnTo>
                  <a:pt x="69955" y="35182"/>
                </a:lnTo>
                <a:lnTo>
                  <a:pt x="70261" y="35386"/>
                </a:lnTo>
                <a:lnTo>
                  <a:pt x="71795" y="34364"/>
                </a:lnTo>
                <a:lnTo>
                  <a:pt x="71795" y="34466"/>
                </a:lnTo>
                <a:lnTo>
                  <a:pt x="71898" y="34261"/>
                </a:lnTo>
                <a:lnTo>
                  <a:pt x="74250" y="33648"/>
                </a:lnTo>
                <a:lnTo>
                  <a:pt x="74250" y="33443"/>
                </a:lnTo>
                <a:lnTo>
                  <a:pt x="74250" y="33136"/>
                </a:lnTo>
                <a:lnTo>
                  <a:pt x="73943" y="32932"/>
                </a:lnTo>
                <a:lnTo>
                  <a:pt x="73227" y="33239"/>
                </a:lnTo>
                <a:lnTo>
                  <a:pt x="73330" y="33136"/>
                </a:lnTo>
                <a:lnTo>
                  <a:pt x="72307" y="32830"/>
                </a:lnTo>
                <a:lnTo>
                  <a:pt x="72511" y="32727"/>
                </a:lnTo>
                <a:lnTo>
                  <a:pt x="72000" y="32420"/>
                </a:lnTo>
                <a:lnTo>
                  <a:pt x="72000" y="31807"/>
                </a:lnTo>
                <a:lnTo>
                  <a:pt x="71693" y="31705"/>
                </a:lnTo>
                <a:lnTo>
                  <a:pt x="72409" y="31091"/>
                </a:lnTo>
                <a:lnTo>
                  <a:pt x="72146" y="31003"/>
                </a:lnTo>
                <a:lnTo>
                  <a:pt x="72146" y="31003"/>
                </a:lnTo>
                <a:lnTo>
                  <a:pt x="71795" y="31091"/>
                </a:lnTo>
                <a:lnTo>
                  <a:pt x="70875" y="30784"/>
                </a:lnTo>
                <a:lnTo>
                  <a:pt x="72102" y="30784"/>
                </a:lnTo>
                <a:lnTo>
                  <a:pt x="72818" y="29966"/>
                </a:lnTo>
                <a:lnTo>
                  <a:pt x="70568" y="29966"/>
                </a:lnTo>
                <a:lnTo>
                  <a:pt x="63307" y="33852"/>
                </a:lnTo>
                <a:lnTo>
                  <a:pt x="63307" y="33852"/>
                </a:lnTo>
                <a:lnTo>
                  <a:pt x="68114" y="31091"/>
                </a:lnTo>
                <a:lnTo>
                  <a:pt x="67602" y="30375"/>
                </a:lnTo>
                <a:lnTo>
                  <a:pt x="79977" y="27205"/>
                </a:lnTo>
                <a:lnTo>
                  <a:pt x="80795" y="26489"/>
                </a:lnTo>
                <a:lnTo>
                  <a:pt x="80591" y="26284"/>
                </a:lnTo>
                <a:lnTo>
                  <a:pt x="81000" y="26080"/>
                </a:lnTo>
                <a:lnTo>
                  <a:pt x="81205" y="25466"/>
                </a:lnTo>
                <a:lnTo>
                  <a:pt x="80898" y="25159"/>
                </a:lnTo>
                <a:lnTo>
                  <a:pt x="80080" y="25364"/>
                </a:lnTo>
                <a:lnTo>
                  <a:pt x="79977" y="25261"/>
                </a:lnTo>
                <a:lnTo>
                  <a:pt x="80386" y="24852"/>
                </a:lnTo>
                <a:lnTo>
                  <a:pt x="79875" y="24750"/>
                </a:lnTo>
                <a:lnTo>
                  <a:pt x="77727" y="25568"/>
                </a:lnTo>
                <a:lnTo>
                  <a:pt x="78034" y="25364"/>
                </a:lnTo>
                <a:lnTo>
                  <a:pt x="77830" y="25261"/>
                </a:lnTo>
                <a:lnTo>
                  <a:pt x="80182" y="24545"/>
                </a:lnTo>
                <a:lnTo>
                  <a:pt x="80182" y="24034"/>
                </a:lnTo>
                <a:lnTo>
                  <a:pt x="79773" y="24136"/>
                </a:lnTo>
                <a:lnTo>
                  <a:pt x="79261" y="23727"/>
                </a:lnTo>
                <a:lnTo>
                  <a:pt x="78648" y="24034"/>
                </a:lnTo>
                <a:lnTo>
                  <a:pt x="79159" y="23727"/>
                </a:lnTo>
                <a:lnTo>
                  <a:pt x="78852" y="23625"/>
                </a:lnTo>
                <a:lnTo>
                  <a:pt x="78239" y="23830"/>
                </a:lnTo>
                <a:lnTo>
                  <a:pt x="78648" y="23523"/>
                </a:lnTo>
                <a:lnTo>
                  <a:pt x="78648" y="23114"/>
                </a:lnTo>
                <a:lnTo>
                  <a:pt x="78545" y="23216"/>
                </a:lnTo>
                <a:lnTo>
                  <a:pt x="78443" y="23011"/>
                </a:lnTo>
                <a:lnTo>
                  <a:pt x="77932" y="22909"/>
                </a:lnTo>
                <a:lnTo>
                  <a:pt x="78136" y="22705"/>
                </a:lnTo>
                <a:lnTo>
                  <a:pt x="77830" y="22705"/>
                </a:lnTo>
                <a:lnTo>
                  <a:pt x="78136" y="22602"/>
                </a:lnTo>
                <a:lnTo>
                  <a:pt x="77727" y="22500"/>
                </a:lnTo>
                <a:lnTo>
                  <a:pt x="77932" y="22398"/>
                </a:lnTo>
                <a:lnTo>
                  <a:pt x="77523" y="22193"/>
                </a:lnTo>
                <a:lnTo>
                  <a:pt x="78341" y="22091"/>
                </a:lnTo>
                <a:lnTo>
                  <a:pt x="77727" y="21477"/>
                </a:lnTo>
                <a:lnTo>
                  <a:pt x="78341" y="21170"/>
                </a:lnTo>
                <a:lnTo>
                  <a:pt x="78034" y="20864"/>
                </a:lnTo>
                <a:lnTo>
                  <a:pt x="77420" y="20966"/>
                </a:lnTo>
                <a:lnTo>
                  <a:pt x="77420" y="20966"/>
                </a:lnTo>
                <a:lnTo>
                  <a:pt x="78136" y="20557"/>
                </a:lnTo>
                <a:lnTo>
                  <a:pt x="77318" y="20659"/>
                </a:lnTo>
                <a:lnTo>
                  <a:pt x="77318" y="20659"/>
                </a:lnTo>
                <a:lnTo>
                  <a:pt x="77932" y="20455"/>
                </a:lnTo>
                <a:lnTo>
                  <a:pt x="77727" y="20148"/>
                </a:lnTo>
                <a:lnTo>
                  <a:pt x="77932" y="20045"/>
                </a:lnTo>
                <a:lnTo>
                  <a:pt x="77318" y="20045"/>
                </a:lnTo>
                <a:lnTo>
                  <a:pt x="77727" y="19943"/>
                </a:lnTo>
                <a:lnTo>
                  <a:pt x="77523" y="19636"/>
                </a:lnTo>
                <a:lnTo>
                  <a:pt x="77727" y="19534"/>
                </a:lnTo>
                <a:lnTo>
                  <a:pt x="77625" y="19330"/>
                </a:lnTo>
                <a:lnTo>
                  <a:pt x="77420" y="19330"/>
                </a:lnTo>
                <a:lnTo>
                  <a:pt x="77216" y="19125"/>
                </a:lnTo>
                <a:lnTo>
                  <a:pt x="77216" y="18818"/>
                </a:lnTo>
                <a:lnTo>
                  <a:pt x="76705" y="19739"/>
                </a:lnTo>
                <a:lnTo>
                  <a:pt x="76398" y="19739"/>
                </a:lnTo>
                <a:lnTo>
                  <a:pt x="76295" y="20045"/>
                </a:lnTo>
                <a:lnTo>
                  <a:pt x="75580" y="20557"/>
                </a:lnTo>
                <a:lnTo>
                  <a:pt x="75477" y="20250"/>
                </a:lnTo>
                <a:lnTo>
                  <a:pt x="74148" y="21068"/>
                </a:lnTo>
                <a:lnTo>
                  <a:pt x="74250" y="20659"/>
                </a:lnTo>
                <a:lnTo>
                  <a:pt x="73943" y="20864"/>
                </a:lnTo>
                <a:lnTo>
                  <a:pt x="73841" y="20761"/>
                </a:lnTo>
                <a:lnTo>
                  <a:pt x="73739" y="20761"/>
                </a:lnTo>
                <a:lnTo>
                  <a:pt x="73943" y="20250"/>
                </a:lnTo>
                <a:lnTo>
                  <a:pt x="72716" y="20250"/>
                </a:lnTo>
                <a:lnTo>
                  <a:pt x="73534" y="19739"/>
                </a:lnTo>
                <a:lnTo>
                  <a:pt x="73330" y="19739"/>
                </a:lnTo>
                <a:lnTo>
                  <a:pt x="73534" y="19330"/>
                </a:lnTo>
                <a:lnTo>
                  <a:pt x="72920" y="19125"/>
                </a:lnTo>
                <a:lnTo>
                  <a:pt x="73636" y="19023"/>
                </a:lnTo>
                <a:lnTo>
                  <a:pt x="74148" y="18102"/>
                </a:lnTo>
                <a:lnTo>
                  <a:pt x="74148" y="18102"/>
                </a:lnTo>
                <a:lnTo>
                  <a:pt x="73841" y="18307"/>
                </a:lnTo>
                <a:lnTo>
                  <a:pt x="72716" y="17795"/>
                </a:lnTo>
                <a:lnTo>
                  <a:pt x="73023" y="17591"/>
                </a:lnTo>
                <a:lnTo>
                  <a:pt x="72511" y="17591"/>
                </a:lnTo>
                <a:lnTo>
                  <a:pt x="72000" y="16875"/>
                </a:lnTo>
                <a:lnTo>
                  <a:pt x="70364" y="17080"/>
                </a:lnTo>
                <a:lnTo>
                  <a:pt x="70466" y="16977"/>
                </a:lnTo>
                <a:lnTo>
                  <a:pt x="68932" y="16875"/>
                </a:lnTo>
                <a:lnTo>
                  <a:pt x="68727" y="17693"/>
                </a:lnTo>
                <a:lnTo>
                  <a:pt x="67909" y="18307"/>
                </a:lnTo>
                <a:lnTo>
                  <a:pt x="68318" y="18307"/>
                </a:lnTo>
                <a:lnTo>
                  <a:pt x="67909" y="19023"/>
                </a:lnTo>
                <a:lnTo>
                  <a:pt x="68114" y="19125"/>
                </a:lnTo>
                <a:lnTo>
                  <a:pt x="66580" y="20250"/>
                </a:lnTo>
                <a:lnTo>
                  <a:pt x="67193" y="21784"/>
                </a:lnTo>
                <a:lnTo>
                  <a:pt x="63511" y="24239"/>
                </a:lnTo>
                <a:lnTo>
                  <a:pt x="63716" y="24750"/>
                </a:lnTo>
                <a:lnTo>
                  <a:pt x="63614" y="24750"/>
                </a:lnTo>
                <a:lnTo>
                  <a:pt x="63716" y="25057"/>
                </a:lnTo>
                <a:lnTo>
                  <a:pt x="63307" y="26591"/>
                </a:lnTo>
                <a:lnTo>
                  <a:pt x="62693" y="27000"/>
                </a:lnTo>
                <a:lnTo>
                  <a:pt x="62795" y="27307"/>
                </a:lnTo>
                <a:lnTo>
                  <a:pt x="62489" y="27614"/>
                </a:lnTo>
                <a:lnTo>
                  <a:pt x="62386" y="27205"/>
                </a:lnTo>
                <a:lnTo>
                  <a:pt x="61977" y="27511"/>
                </a:lnTo>
                <a:lnTo>
                  <a:pt x="61977" y="28023"/>
                </a:lnTo>
                <a:lnTo>
                  <a:pt x="60955" y="27716"/>
                </a:lnTo>
                <a:lnTo>
                  <a:pt x="61364" y="27000"/>
                </a:lnTo>
                <a:lnTo>
                  <a:pt x="60648" y="26591"/>
                </a:lnTo>
                <a:lnTo>
                  <a:pt x="61466" y="24341"/>
                </a:lnTo>
                <a:lnTo>
                  <a:pt x="60852" y="23625"/>
                </a:lnTo>
                <a:lnTo>
                  <a:pt x="59420" y="23830"/>
                </a:lnTo>
                <a:lnTo>
                  <a:pt x="59216" y="23216"/>
                </a:lnTo>
                <a:lnTo>
                  <a:pt x="57682" y="22091"/>
                </a:lnTo>
                <a:lnTo>
                  <a:pt x="55227" y="21989"/>
                </a:lnTo>
                <a:lnTo>
                  <a:pt x="55330" y="21886"/>
                </a:lnTo>
                <a:lnTo>
                  <a:pt x="54920" y="22091"/>
                </a:lnTo>
                <a:lnTo>
                  <a:pt x="55636" y="20761"/>
                </a:lnTo>
                <a:lnTo>
                  <a:pt x="55534" y="20250"/>
                </a:lnTo>
                <a:lnTo>
                  <a:pt x="54614" y="20761"/>
                </a:lnTo>
                <a:lnTo>
                  <a:pt x="54920" y="20352"/>
                </a:lnTo>
                <a:lnTo>
                  <a:pt x="54716" y="20045"/>
                </a:lnTo>
                <a:lnTo>
                  <a:pt x="57580" y="17489"/>
                </a:lnTo>
                <a:lnTo>
                  <a:pt x="57580" y="17284"/>
                </a:lnTo>
                <a:lnTo>
                  <a:pt x="58091" y="16875"/>
                </a:lnTo>
                <a:lnTo>
                  <a:pt x="58398" y="17080"/>
                </a:lnTo>
                <a:lnTo>
                  <a:pt x="58398" y="16875"/>
                </a:lnTo>
                <a:lnTo>
                  <a:pt x="59114" y="16670"/>
                </a:lnTo>
                <a:lnTo>
                  <a:pt x="59216" y="16466"/>
                </a:lnTo>
                <a:lnTo>
                  <a:pt x="60136" y="16364"/>
                </a:lnTo>
                <a:lnTo>
                  <a:pt x="60239" y="15852"/>
                </a:lnTo>
                <a:lnTo>
                  <a:pt x="59830" y="15648"/>
                </a:lnTo>
                <a:lnTo>
                  <a:pt x="59420" y="15852"/>
                </a:lnTo>
                <a:lnTo>
                  <a:pt x="59727" y="15648"/>
                </a:lnTo>
                <a:lnTo>
                  <a:pt x="59011" y="15443"/>
                </a:lnTo>
                <a:lnTo>
                  <a:pt x="58909" y="15239"/>
                </a:lnTo>
                <a:lnTo>
                  <a:pt x="59932" y="15545"/>
                </a:lnTo>
                <a:lnTo>
                  <a:pt x="59932" y="15648"/>
                </a:lnTo>
                <a:lnTo>
                  <a:pt x="64227" y="14318"/>
                </a:lnTo>
                <a:lnTo>
                  <a:pt x="61670" y="13602"/>
                </a:lnTo>
                <a:lnTo>
                  <a:pt x="62693" y="13705"/>
                </a:lnTo>
                <a:lnTo>
                  <a:pt x="64330" y="14114"/>
                </a:lnTo>
                <a:lnTo>
                  <a:pt x="65455" y="13602"/>
                </a:lnTo>
                <a:lnTo>
                  <a:pt x="65250" y="13193"/>
                </a:lnTo>
                <a:lnTo>
                  <a:pt x="66170" y="13091"/>
                </a:lnTo>
                <a:lnTo>
                  <a:pt x="66375" y="13398"/>
                </a:lnTo>
                <a:lnTo>
                  <a:pt x="66784" y="13295"/>
                </a:lnTo>
                <a:lnTo>
                  <a:pt x="67091" y="13091"/>
                </a:lnTo>
                <a:lnTo>
                  <a:pt x="66580" y="12784"/>
                </a:lnTo>
                <a:lnTo>
                  <a:pt x="66580" y="12784"/>
                </a:lnTo>
                <a:lnTo>
                  <a:pt x="67091" y="12886"/>
                </a:lnTo>
                <a:lnTo>
                  <a:pt x="67398" y="13295"/>
                </a:lnTo>
                <a:lnTo>
                  <a:pt x="69545" y="12273"/>
                </a:lnTo>
                <a:lnTo>
                  <a:pt x="69443" y="11659"/>
                </a:lnTo>
                <a:lnTo>
                  <a:pt x="69955" y="11045"/>
                </a:lnTo>
                <a:lnTo>
                  <a:pt x="70568" y="10841"/>
                </a:lnTo>
                <a:lnTo>
                  <a:pt x="69955" y="10739"/>
                </a:lnTo>
                <a:lnTo>
                  <a:pt x="69852" y="10534"/>
                </a:lnTo>
                <a:lnTo>
                  <a:pt x="70159" y="10432"/>
                </a:lnTo>
                <a:lnTo>
                  <a:pt x="68216" y="10227"/>
                </a:lnTo>
                <a:lnTo>
                  <a:pt x="67909" y="10739"/>
                </a:lnTo>
                <a:lnTo>
                  <a:pt x="68114" y="10943"/>
                </a:lnTo>
                <a:lnTo>
                  <a:pt x="67807" y="11045"/>
                </a:lnTo>
                <a:lnTo>
                  <a:pt x="68011" y="11148"/>
                </a:lnTo>
                <a:lnTo>
                  <a:pt x="65352" y="12580"/>
                </a:lnTo>
                <a:lnTo>
                  <a:pt x="65148" y="11761"/>
                </a:lnTo>
                <a:lnTo>
                  <a:pt x="65352" y="11557"/>
                </a:lnTo>
                <a:lnTo>
                  <a:pt x="65455" y="11557"/>
                </a:lnTo>
                <a:lnTo>
                  <a:pt x="65864" y="11045"/>
                </a:lnTo>
                <a:lnTo>
                  <a:pt x="64841" y="11045"/>
                </a:lnTo>
                <a:lnTo>
                  <a:pt x="64023" y="11557"/>
                </a:lnTo>
                <a:lnTo>
                  <a:pt x="64023" y="11557"/>
                </a:lnTo>
                <a:lnTo>
                  <a:pt x="64125" y="10739"/>
                </a:lnTo>
                <a:lnTo>
                  <a:pt x="64739" y="10534"/>
                </a:lnTo>
                <a:lnTo>
                  <a:pt x="64125" y="10534"/>
                </a:lnTo>
                <a:lnTo>
                  <a:pt x="64432" y="10432"/>
                </a:lnTo>
                <a:lnTo>
                  <a:pt x="63307" y="10330"/>
                </a:lnTo>
                <a:lnTo>
                  <a:pt x="64125" y="10023"/>
                </a:lnTo>
                <a:lnTo>
                  <a:pt x="63818" y="10023"/>
                </a:lnTo>
                <a:lnTo>
                  <a:pt x="64330" y="9920"/>
                </a:lnTo>
                <a:lnTo>
                  <a:pt x="64125" y="9409"/>
                </a:lnTo>
                <a:lnTo>
                  <a:pt x="64432" y="9000"/>
                </a:lnTo>
                <a:lnTo>
                  <a:pt x="64227" y="8591"/>
                </a:lnTo>
                <a:lnTo>
                  <a:pt x="63920" y="8386"/>
                </a:lnTo>
                <a:close/>
              </a:path>
            </a:pathLst>
          </a:custGeom>
          <a:solidFill>
            <a:srgbClr val="184769"/>
          </a:solidFill>
          <a:ln>
            <a:noFill/>
          </a:ln>
        </p:spPr>
        <p:txBody>
          <a:bodyPr lIns="91425" tIns="91425" rIns="91425" bIns="91425" anchor="ctr" anchorCtr="0">
            <a:noAutofit/>
          </a:bodyPr>
          <a:lstStyle/>
          <a:p>
            <a:pPr lvl="0">
              <a:spcBef>
                <a:spcPts val="0"/>
              </a:spcBef>
              <a:buNone/>
            </a:pPr>
            <a:endParaRPr/>
          </a:p>
        </p:txBody>
      </p:sp>
      <p:sp>
        <p:nvSpPr>
          <p:cNvPr id="1554" name="Shape 1554"/>
          <p:cNvSpPr txBox="1">
            <a:spLocks noGrp="1"/>
          </p:cNvSpPr>
          <p:nvPr>
            <p:ph type="title" idx="4294967295"/>
          </p:nvPr>
        </p:nvSpPr>
        <p:spPr>
          <a:xfrm>
            <a:off x="1504100" y="659275"/>
            <a:ext cx="4944300" cy="645300"/>
          </a:xfrm>
          <a:prstGeom prst="rect">
            <a:avLst/>
          </a:prstGeom>
        </p:spPr>
        <p:txBody>
          <a:bodyPr lIns="91425" tIns="91425" rIns="91425" bIns="91425" anchor="b" anchorCtr="0">
            <a:noAutofit/>
          </a:bodyPr>
          <a:lstStyle/>
          <a:p>
            <a:pPr lvl="0" rtl="0">
              <a:spcBef>
                <a:spcPts val="0"/>
              </a:spcBef>
              <a:buNone/>
            </a:pPr>
            <a:r>
              <a:rPr lang="en" sz="3000"/>
              <a:t>Maps</a:t>
            </a:r>
          </a:p>
        </p:txBody>
      </p:sp>
      <p:sp>
        <p:nvSpPr>
          <p:cNvPr id="1555" name="Shape 1555"/>
          <p:cNvSpPr/>
          <p:nvPr/>
        </p:nvSpPr>
        <p:spPr>
          <a:xfrm>
            <a:off x="2168025" y="2115131"/>
            <a:ext cx="701999" cy="202500"/>
          </a:xfrm>
          <a:prstGeom prst="wedgeRectCallout">
            <a:avLst>
              <a:gd name="adj1" fmla="val -21428"/>
              <a:gd name="adj2" fmla="val 84287"/>
            </a:avLst>
          </a:prstGeom>
          <a:solidFill>
            <a:srgbClr val="19BBD5"/>
          </a:solidFill>
          <a:ln>
            <a:noFill/>
          </a:ln>
        </p:spPr>
        <p:txBody>
          <a:bodyPr lIns="91425" tIns="91425" rIns="91425" bIns="91425" anchor="ctr" anchorCtr="0">
            <a:noAutofit/>
          </a:bodyPr>
          <a:lstStyle/>
          <a:p>
            <a:pPr lvl="0">
              <a:spcBef>
                <a:spcPts val="0"/>
              </a:spcBef>
              <a:buNone/>
            </a:pPr>
            <a:r>
              <a:rPr lang="en" sz="800">
                <a:solidFill>
                  <a:srgbClr val="FFFFFF"/>
                </a:solidFill>
                <a:latin typeface="Muli"/>
                <a:ea typeface="Muli"/>
                <a:cs typeface="Muli"/>
                <a:sym typeface="Muli"/>
              </a:rPr>
              <a:t>our office</a:t>
            </a:r>
          </a:p>
        </p:txBody>
      </p:sp>
      <p:sp>
        <p:nvSpPr>
          <p:cNvPr id="1556" name="Shape 1556"/>
          <p:cNvSpPr/>
          <p:nvPr/>
        </p:nvSpPr>
        <p:spPr>
          <a:xfrm>
            <a:off x="1504090" y="2317625"/>
            <a:ext cx="207070" cy="274370"/>
          </a:xfrm>
          <a:custGeom>
            <a:avLst/>
            <a:gdLst/>
            <a:ahLst/>
            <a:cxnLst/>
            <a:rect l="0" t="0" r="0" b="0"/>
            <a:pathLst>
              <a:path w="12018" h="15924" extrusionOk="0">
                <a:moveTo>
                  <a:pt x="6278" y="3444"/>
                </a:moveTo>
                <a:lnTo>
                  <a:pt x="6522" y="3493"/>
                </a:lnTo>
                <a:lnTo>
                  <a:pt x="6766" y="3542"/>
                </a:lnTo>
                <a:lnTo>
                  <a:pt x="7010" y="3639"/>
                </a:lnTo>
                <a:lnTo>
                  <a:pt x="7230" y="3737"/>
                </a:lnTo>
                <a:lnTo>
                  <a:pt x="7450" y="3883"/>
                </a:lnTo>
                <a:lnTo>
                  <a:pt x="7645" y="4030"/>
                </a:lnTo>
                <a:lnTo>
                  <a:pt x="7816" y="4201"/>
                </a:lnTo>
                <a:lnTo>
                  <a:pt x="7987" y="4372"/>
                </a:lnTo>
                <a:lnTo>
                  <a:pt x="8134" y="4567"/>
                </a:lnTo>
                <a:lnTo>
                  <a:pt x="8280" y="4787"/>
                </a:lnTo>
                <a:lnTo>
                  <a:pt x="8378" y="5007"/>
                </a:lnTo>
                <a:lnTo>
                  <a:pt x="8476" y="5251"/>
                </a:lnTo>
                <a:lnTo>
                  <a:pt x="8525" y="5495"/>
                </a:lnTo>
                <a:lnTo>
                  <a:pt x="8573" y="5740"/>
                </a:lnTo>
                <a:lnTo>
                  <a:pt x="8573" y="6008"/>
                </a:lnTo>
                <a:lnTo>
                  <a:pt x="8573" y="6277"/>
                </a:lnTo>
                <a:lnTo>
                  <a:pt x="8525" y="6521"/>
                </a:lnTo>
                <a:lnTo>
                  <a:pt x="8476" y="6765"/>
                </a:lnTo>
                <a:lnTo>
                  <a:pt x="8378" y="7010"/>
                </a:lnTo>
                <a:lnTo>
                  <a:pt x="8280" y="7229"/>
                </a:lnTo>
                <a:lnTo>
                  <a:pt x="8134" y="7449"/>
                </a:lnTo>
                <a:lnTo>
                  <a:pt x="7987" y="7645"/>
                </a:lnTo>
                <a:lnTo>
                  <a:pt x="7816" y="7816"/>
                </a:lnTo>
                <a:lnTo>
                  <a:pt x="7645" y="7987"/>
                </a:lnTo>
                <a:lnTo>
                  <a:pt x="7450" y="8133"/>
                </a:lnTo>
                <a:lnTo>
                  <a:pt x="7230" y="8280"/>
                </a:lnTo>
                <a:lnTo>
                  <a:pt x="7010" y="8377"/>
                </a:lnTo>
                <a:lnTo>
                  <a:pt x="6766" y="8475"/>
                </a:lnTo>
                <a:lnTo>
                  <a:pt x="6522" y="8524"/>
                </a:lnTo>
                <a:lnTo>
                  <a:pt x="6278" y="8573"/>
                </a:lnTo>
                <a:lnTo>
                  <a:pt x="5740" y="8573"/>
                </a:lnTo>
                <a:lnTo>
                  <a:pt x="5496" y="8524"/>
                </a:lnTo>
                <a:lnTo>
                  <a:pt x="5252" y="8475"/>
                </a:lnTo>
                <a:lnTo>
                  <a:pt x="5008" y="8377"/>
                </a:lnTo>
                <a:lnTo>
                  <a:pt x="4788" y="8280"/>
                </a:lnTo>
                <a:lnTo>
                  <a:pt x="4568" y="8133"/>
                </a:lnTo>
                <a:lnTo>
                  <a:pt x="4373" y="7987"/>
                </a:lnTo>
                <a:lnTo>
                  <a:pt x="4202" y="7816"/>
                </a:lnTo>
                <a:lnTo>
                  <a:pt x="4031" y="7645"/>
                </a:lnTo>
                <a:lnTo>
                  <a:pt x="3884" y="7449"/>
                </a:lnTo>
                <a:lnTo>
                  <a:pt x="3738" y="7229"/>
                </a:lnTo>
                <a:lnTo>
                  <a:pt x="3640" y="7010"/>
                </a:lnTo>
                <a:lnTo>
                  <a:pt x="3542" y="6765"/>
                </a:lnTo>
                <a:lnTo>
                  <a:pt x="3493" y="6521"/>
                </a:lnTo>
                <a:lnTo>
                  <a:pt x="3445" y="6277"/>
                </a:lnTo>
                <a:lnTo>
                  <a:pt x="3445" y="6008"/>
                </a:lnTo>
                <a:lnTo>
                  <a:pt x="3445" y="5740"/>
                </a:lnTo>
                <a:lnTo>
                  <a:pt x="3493" y="5495"/>
                </a:lnTo>
                <a:lnTo>
                  <a:pt x="3542" y="5251"/>
                </a:lnTo>
                <a:lnTo>
                  <a:pt x="3640" y="5007"/>
                </a:lnTo>
                <a:lnTo>
                  <a:pt x="3738" y="4787"/>
                </a:lnTo>
                <a:lnTo>
                  <a:pt x="3884" y="4567"/>
                </a:lnTo>
                <a:lnTo>
                  <a:pt x="4031" y="4372"/>
                </a:lnTo>
                <a:lnTo>
                  <a:pt x="4202" y="4201"/>
                </a:lnTo>
                <a:lnTo>
                  <a:pt x="4373" y="4030"/>
                </a:lnTo>
                <a:lnTo>
                  <a:pt x="4568" y="3883"/>
                </a:lnTo>
                <a:lnTo>
                  <a:pt x="4788" y="3737"/>
                </a:lnTo>
                <a:lnTo>
                  <a:pt x="5008" y="3639"/>
                </a:lnTo>
                <a:lnTo>
                  <a:pt x="5252" y="3542"/>
                </a:lnTo>
                <a:lnTo>
                  <a:pt x="5496" y="3493"/>
                </a:lnTo>
                <a:lnTo>
                  <a:pt x="5740" y="3444"/>
                </a:lnTo>
                <a:close/>
                <a:moveTo>
                  <a:pt x="5691" y="0"/>
                </a:moveTo>
                <a:lnTo>
                  <a:pt x="5398" y="25"/>
                </a:lnTo>
                <a:lnTo>
                  <a:pt x="5105" y="73"/>
                </a:lnTo>
                <a:lnTo>
                  <a:pt x="4788" y="122"/>
                </a:lnTo>
                <a:lnTo>
                  <a:pt x="4519" y="196"/>
                </a:lnTo>
                <a:lnTo>
                  <a:pt x="4226" y="269"/>
                </a:lnTo>
                <a:lnTo>
                  <a:pt x="3664" y="464"/>
                </a:lnTo>
                <a:lnTo>
                  <a:pt x="3152" y="733"/>
                </a:lnTo>
                <a:lnTo>
                  <a:pt x="2639" y="1026"/>
                </a:lnTo>
                <a:lnTo>
                  <a:pt x="2199" y="1368"/>
                </a:lnTo>
                <a:lnTo>
                  <a:pt x="1759" y="1759"/>
                </a:lnTo>
                <a:lnTo>
                  <a:pt x="1369" y="2198"/>
                </a:lnTo>
                <a:lnTo>
                  <a:pt x="1027" y="2638"/>
                </a:lnTo>
                <a:lnTo>
                  <a:pt x="734" y="3151"/>
                </a:lnTo>
                <a:lnTo>
                  <a:pt x="465" y="3664"/>
                </a:lnTo>
                <a:lnTo>
                  <a:pt x="270" y="4225"/>
                </a:lnTo>
                <a:lnTo>
                  <a:pt x="196" y="4518"/>
                </a:lnTo>
                <a:lnTo>
                  <a:pt x="123" y="4787"/>
                </a:lnTo>
                <a:lnTo>
                  <a:pt x="74" y="5105"/>
                </a:lnTo>
                <a:lnTo>
                  <a:pt x="25" y="5398"/>
                </a:lnTo>
                <a:lnTo>
                  <a:pt x="1" y="5691"/>
                </a:lnTo>
                <a:lnTo>
                  <a:pt x="1" y="6008"/>
                </a:lnTo>
                <a:lnTo>
                  <a:pt x="25" y="6448"/>
                </a:lnTo>
                <a:lnTo>
                  <a:pt x="74" y="6887"/>
                </a:lnTo>
                <a:lnTo>
                  <a:pt x="147" y="7352"/>
                </a:lnTo>
                <a:lnTo>
                  <a:pt x="270" y="7791"/>
                </a:lnTo>
                <a:lnTo>
                  <a:pt x="392" y="8231"/>
                </a:lnTo>
                <a:lnTo>
                  <a:pt x="563" y="8670"/>
                </a:lnTo>
                <a:lnTo>
                  <a:pt x="734" y="9110"/>
                </a:lnTo>
                <a:lnTo>
                  <a:pt x="929" y="9550"/>
                </a:lnTo>
                <a:lnTo>
                  <a:pt x="1149" y="9965"/>
                </a:lnTo>
                <a:lnTo>
                  <a:pt x="1393" y="10404"/>
                </a:lnTo>
                <a:lnTo>
                  <a:pt x="1906" y="11210"/>
                </a:lnTo>
                <a:lnTo>
                  <a:pt x="2443" y="11992"/>
                </a:lnTo>
                <a:lnTo>
                  <a:pt x="3005" y="12725"/>
                </a:lnTo>
                <a:lnTo>
                  <a:pt x="3567" y="13408"/>
                </a:lnTo>
                <a:lnTo>
                  <a:pt x="4104" y="14019"/>
                </a:lnTo>
                <a:lnTo>
                  <a:pt x="4617" y="14581"/>
                </a:lnTo>
                <a:lnTo>
                  <a:pt x="5081" y="15045"/>
                </a:lnTo>
                <a:lnTo>
                  <a:pt x="5740" y="15680"/>
                </a:lnTo>
                <a:lnTo>
                  <a:pt x="6009" y="15924"/>
                </a:lnTo>
                <a:lnTo>
                  <a:pt x="6278" y="15680"/>
                </a:lnTo>
                <a:lnTo>
                  <a:pt x="6937" y="15045"/>
                </a:lnTo>
                <a:lnTo>
                  <a:pt x="7401" y="14581"/>
                </a:lnTo>
                <a:lnTo>
                  <a:pt x="7914" y="14019"/>
                </a:lnTo>
                <a:lnTo>
                  <a:pt x="8451" y="13408"/>
                </a:lnTo>
                <a:lnTo>
                  <a:pt x="9013" y="12725"/>
                </a:lnTo>
                <a:lnTo>
                  <a:pt x="9575" y="11992"/>
                </a:lnTo>
                <a:lnTo>
                  <a:pt x="10112" y="11210"/>
                </a:lnTo>
                <a:lnTo>
                  <a:pt x="10625" y="10404"/>
                </a:lnTo>
                <a:lnTo>
                  <a:pt x="10869" y="9965"/>
                </a:lnTo>
                <a:lnTo>
                  <a:pt x="11089" y="9550"/>
                </a:lnTo>
                <a:lnTo>
                  <a:pt x="11284" y="9110"/>
                </a:lnTo>
                <a:lnTo>
                  <a:pt x="11455" y="8670"/>
                </a:lnTo>
                <a:lnTo>
                  <a:pt x="11626" y="8231"/>
                </a:lnTo>
                <a:lnTo>
                  <a:pt x="11748" y="7791"/>
                </a:lnTo>
                <a:lnTo>
                  <a:pt x="11871" y="7352"/>
                </a:lnTo>
                <a:lnTo>
                  <a:pt x="11944" y="6887"/>
                </a:lnTo>
                <a:lnTo>
                  <a:pt x="11993" y="6448"/>
                </a:lnTo>
                <a:lnTo>
                  <a:pt x="12017" y="6008"/>
                </a:lnTo>
                <a:lnTo>
                  <a:pt x="12017" y="5691"/>
                </a:lnTo>
                <a:lnTo>
                  <a:pt x="11993" y="5398"/>
                </a:lnTo>
                <a:lnTo>
                  <a:pt x="11944" y="5105"/>
                </a:lnTo>
                <a:lnTo>
                  <a:pt x="11895" y="4787"/>
                </a:lnTo>
                <a:lnTo>
                  <a:pt x="11822" y="4518"/>
                </a:lnTo>
                <a:lnTo>
                  <a:pt x="11748" y="4225"/>
                </a:lnTo>
                <a:lnTo>
                  <a:pt x="11553" y="3664"/>
                </a:lnTo>
                <a:lnTo>
                  <a:pt x="11284" y="3151"/>
                </a:lnTo>
                <a:lnTo>
                  <a:pt x="10991" y="2638"/>
                </a:lnTo>
                <a:lnTo>
                  <a:pt x="10649" y="2198"/>
                </a:lnTo>
                <a:lnTo>
                  <a:pt x="10259" y="1759"/>
                </a:lnTo>
                <a:lnTo>
                  <a:pt x="9819" y="1368"/>
                </a:lnTo>
                <a:lnTo>
                  <a:pt x="9379" y="1026"/>
                </a:lnTo>
                <a:lnTo>
                  <a:pt x="8866" y="733"/>
                </a:lnTo>
                <a:lnTo>
                  <a:pt x="8354" y="464"/>
                </a:lnTo>
                <a:lnTo>
                  <a:pt x="7792" y="269"/>
                </a:lnTo>
                <a:lnTo>
                  <a:pt x="7499" y="196"/>
                </a:lnTo>
                <a:lnTo>
                  <a:pt x="7230" y="122"/>
                </a:lnTo>
                <a:lnTo>
                  <a:pt x="6913" y="73"/>
                </a:lnTo>
                <a:lnTo>
                  <a:pt x="6620" y="25"/>
                </a:lnTo>
                <a:lnTo>
                  <a:pt x="6326" y="0"/>
                </a:lnTo>
                <a:close/>
              </a:path>
            </a:pathLst>
          </a:custGeom>
          <a:solidFill>
            <a:srgbClr val="19BBD5"/>
          </a:solidFill>
          <a:ln>
            <a:noFill/>
          </a:ln>
        </p:spPr>
        <p:txBody>
          <a:bodyPr lIns="91425" tIns="91425" rIns="91425" bIns="91425" anchor="ctr" anchorCtr="0">
            <a:noAutofit/>
          </a:bodyPr>
          <a:lstStyle/>
          <a:p>
            <a:pPr lvl="0">
              <a:spcBef>
                <a:spcPts val="0"/>
              </a:spcBef>
              <a:buNone/>
            </a:pPr>
            <a:endParaRPr>
              <a:solidFill>
                <a:srgbClr val="00E1C6"/>
              </a:solidFill>
            </a:endParaRPr>
          </a:p>
        </p:txBody>
      </p:sp>
      <p:sp>
        <p:nvSpPr>
          <p:cNvPr id="1557" name="Shape 1557"/>
          <p:cNvSpPr/>
          <p:nvPr/>
        </p:nvSpPr>
        <p:spPr>
          <a:xfrm>
            <a:off x="2970940" y="3632075"/>
            <a:ext cx="207070" cy="274370"/>
          </a:xfrm>
          <a:custGeom>
            <a:avLst/>
            <a:gdLst/>
            <a:ahLst/>
            <a:cxnLst/>
            <a:rect l="0" t="0" r="0" b="0"/>
            <a:pathLst>
              <a:path w="12018" h="15924" extrusionOk="0">
                <a:moveTo>
                  <a:pt x="6278" y="3444"/>
                </a:moveTo>
                <a:lnTo>
                  <a:pt x="6522" y="3493"/>
                </a:lnTo>
                <a:lnTo>
                  <a:pt x="6766" y="3542"/>
                </a:lnTo>
                <a:lnTo>
                  <a:pt x="7010" y="3639"/>
                </a:lnTo>
                <a:lnTo>
                  <a:pt x="7230" y="3737"/>
                </a:lnTo>
                <a:lnTo>
                  <a:pt x="7450" y="3883"/>
                </a:lnTo>
                <a:lnTo>
                  <a:pt x="7645" y="4030"/>
                </a:lnTo>
                <a:lnTo>
                  <a:pt x="7816" y="4201"/>
                </a:lnTo>
                <a:lnTo>
                  <a:pt x="7987" y="4372"/>
                </a:lnTo>
                <a:lnTo>
                  <a:pt x="8134" y="4567"/>
                </a:lnTo>
                <a:lnTo>
                  <a:pt x="8280" y="4787"/>
                </a:lnTo>
                <a:lnTo>
                  <a:pt x="8378" y="5007"/>
                </a:lnTo>
                <a:lnTo>
                  <a:pt x="8476" y="5251"/>
                </a:lnTo>
                <a:lnTo>
                  <a:pt x="8525" y="5495"/>
                </a:lnTo>
                <a:lnTo>
                  <a:pt x="8573" y="5740"/>
                </a:lnTo>
                <a:lnTo>
                  <a:pt x="8573" y="6008"/>
                </a:lnTo>
                <a:lnTo>
                  <a:pt x="8573" y="6277"/>
                </a:lnTo>
                <a:lnTo>
                  <a:pt x="8525" y="6521"/>
                </a:lnTo>
                <a:lnTo>
                  <a:pt x="8476" y="6765"/>
                </a:lnTo>
                <a:lnTo>
                  <a:pt x="8378" y="7010"/>
                </a:lnTo>
                <a:lnTo>
                  <a:pt x="8280" y="7229"/>
                </a:lnTo>
                <a:lnTo>
                  <a:pt x="8134" y="7449"/>
                </a:lnTo>
                <a:lnTo>
                  <a:pt x="7987" y="7645"/>
                </a:lnTo>
                <a:lnTo>
                  <a:pt x="7816" y="7816"/>
                </a:lnTo>
                <a:lnTo>
                  <a:pt x="7645" y="7987"/>
                </a:lnTo>
                <a:lnTo>
                  <a:pt x="7450" y="8133"/>
                </a:lnTo>
                <a:lnTo>
                  <a:pt x="7230" y="8280"/>
                </a:lnTo>
                <a:lnTo>
                  <a:pt x="7010" y="8377"/>
                </a:lnTo>
                <a:lnTo>
                  <a:pt x="6766" y="8475"/>
                </a:lnTo>
                <a:lnTo>
                  <a:pt x="6522" y="8524"/>
                </a:lnTo>
                <a:lnTo>
                  <a:pt x="6278" y="8573"/>
                </a:lnTo>
                <a:lnTo>
                  <a:pt x="5740" y="8573"/>
                </a:lnTo>
                <a:lnTo>
                  <a:pt x="5496" y="8524"/>
                </a:lnTo>
                <a:lnTo>
                  <a:pt x="5252" y="8475"/>
                </a:lnTo>
                <a:lnTo>
                  <a:pt x="5008" y="8377"/>
                </a:lnTo>
                <a:lnTo>
                  <a:pt x="4788" y="8280"/>
                </a:lnTo>
                <a:lnTo>
                  <a:pt x="4568" y="8133"/>
                </a:lnTo>
                <a:lnTo>
                  <a:pt x="4373" y="7987"/>
                </a:lnTo>
                <a:lnTo>
                  <a:pt x="4202" y="7816"/>
                </a:lnTo>
                <a:lnTo>
                  <a:pt x="4031" y="7645"/>
                </a:lnTo>
                <a:lnTo>
                  <a:pt x="3884" y="7449"/>
                </a:lnTo>
                <a:lnTo>
                  <a:pt x="3738" y="7229"/>
                </a:lnTo>
                <a:lnTo>
                  <a:pt x="3640" y="7010"/>
                </a:lnTo>
                <a:lnTo>
                  <a:pt x="3542" y="6765"/>
                </a:lnTo>
                <a:lnTo>
                  <a:pt x="3493" y="6521"/>
                </a:lnTo>
                <a:lnTo>
                  <a:pt x="3445" y="6277"/>
                </a:lnTo>
                <a:lnTo>
                  <a:pt x="3445" y="6008"/>
                </a:lnTo>
                <a:lnTo>
                  <a:pt x="3445" y="5740"/>
                </a:lnTo>
                <a:lnTo>
                  <a:pt x="3493" y="5495"/>
                </a:lnTo>
                <a:lnTo>
                  <a:pt x="3542" y="5251"/>
                </a:lnTo>
                <a:lnTo>
                  <a:pt x="3640" y="5007"/>
                </a:lnTo>
                <a:lnTo>
                  <a:pt x="3738" y="4787"/>
                </a:lnTo>
                <a:lnTo>
                  <a:pt x="3884" y="4567"/>
                </a:lnTo>
                <a:lnTo>
                  <a:pt x="4031" y="4372"/>
                </a:lnTo>
                <a:lnTo>
                  <a:pt x="4202" y="4201"/>
                </a:lnTo>
                <a:lnTo>
                  <a:pt x="4373" y="4030"/>
                </a:lnTo>
                <a:lnTo>
                  <a:pt x="4568" y="3883"/>
                </a:lnTo>
                <a:lnTo>
                  <a:pt x="4788" y="3737"/>
                </a:lnTo>
                <a:lnTo>
                  <a:pt x="5008" y="3639"/>
                </a:lnTo>
                <a:lnTo>
                  <a:pt x="5252" y="3542"/>
                </a:lnTo>
                <a:lnTo>
                  <a:pt x="5496" y="3493"/>
                </a:lnTo>
                <a:lnTo>
                  <a:pt x="5740" y="3444"/>
                </a:lnTo>
                <a:close/>
                <a:moveTo>
                  <a:pt x="5691" y="0"/>
                </a:moveTo>
                <a:lnTo>
                  <a:pt x="5398" y="25"/>
                </a:lnTo>
                <a:lnTo>
                  <a:pt x="5105" y="73"/>
                </a:lnTo>
                <a:lnTo>
                  <a:pt x="4788" y="122"/>
                </a:lnTo>
                <a:lnTo>
                  <a:pt x="4519" y="196"/>
                </a:lnTo>
                <a:lnTo>
                  <a:pt x="4226" y="269"/>
                </a:lnTo>
                <a:lnTo>
                  <a:pt x="3664" y="464"/>
                </a:lnTo>
                <a:lnTo>
                  <a:pt x="3152" y="733"/>
                </a:lnTo>
                <a:lnTo>
                  <a:pt x="2639" y="1026"/>
                </a:lnTo>
                <a:lnTo>
                  <a:pt x="2199" y="1368"/>
                </a:lnTo>
                <a:lnTo>
                  <a:pt x="1759" y="1759"/>
                </a:lnTo>
                <a:lnTo>
                  <a:pt x="1369" y="2198"/>
                </a:lnTo>
                <a:lnTo>
                  <a:pt x="1027" y="2638"/>
                </a:lnTo>
                <a:lnTo>
                  <a:pt x="734" y="3151"/>
                </a:lnTo>
                <a:lnTo>
                  <a:pt x="465" y="3664"/>
                </a:lnTo>
                <a:lnTo>
                  <a:pt x="270" y="4225"/>
                </a:lnTo>
                <a:lnTo>
                  <a:pt x="196" y="4518"/>
                </a:lnTo>
                <a:lnTo>
                  <a:pt x="123" y="4787"/>
                </a:lnTo>
                <a:lnTo>
                  <a:pt x="74" y="5105"/>
                </a:lnTo>
                <a:lnTo>
                  <a:pt x="25" y="5398"/>
                </a:lnTo>
                <a:lnTo>
                  <a:pt x="1" y="5691"/>
                </a:lnTo>
                <a:lnTo>
                  <a:pt x="1" y="6008"/>
                </a:lnTo>
                <a:lnTo>
                  <a:pt x="25" y="6448"/>
                </a:lnTo>
                <a:lnTo>
                  <a:pt x="74" y="6887"/>
                </a:lnTo>
                <a:lnTo>
                  <a:pt x="147" y="7352"/>
                </a:lnTo>
                <a:lnTo>
                  <a:pt x="270" y="7791"/>
                </a:lnTo>
                <a:lnTo>
                  <a:pt x="392" y="8231"/>
                </a:lnTo>
                <a:lnTo>
                  <a:pt x="563" y="8670"/>
                </a:lnTo>
                <a:lnTo>
                  <a:pt x="734" y="9110"/>
                </a:lnTo>
                <a:lnTo>
                  <a:pt x="929" y="9550"/>
                </a:lnTo>
                <a:lnTo>
                  <a:pt x="1149" y="9965"/>
                </a:lnTo>
                <a:lnTo>
                  <a:pt x="1393" y="10404"/>
                </a:lnTo>
                <a:lnTo>
                  <a:pt x="1906" y="11210"/>
                </a:lnTo>
                <a:lnTo>
                  <a:pt x="2443" y="11992"/>
                </a:lnTo>
                <a:lnTo>
                  <a:pt x="3005" y="12725"/>
                </a:lnTo>
                <a:lnTo>
                  <a:pt x="3567" y="13408"/>
                </a:lnTo>
                <a:lnTo>
                  <a:pt x="4104" y="14019"/>
                </a:lnTo>
                <a:lnTo>
                  <a:pt x="4617" y="14581"/>
                </a:lnTo>
                <a:lnTo>
                  <a:pt x="5081" y="15045"/>
                </a:lnTo>
                <a:lnTo>
                  <a:pt x="5740" y="15680"/>
                </a:lnTo>
                <a:lnTo>
                  <a:pt x="6009" y="15924"/>
                </a:lnTo>
                <a:lnTo>
                  <a:pt x="6278" y="15680"/>
                </a:lnTo>
                <a:lnTo>
                  <a:pt x="6937" y="15045"/>
                </a:lnTo>
                <a:lnTo>
                  <a:pt x="7401" y="14581"/>
                </a:lnTo>
                <a:lnTo>
                  <a:pt x="7914" y="14019"/>
                </a:lnTo>
                <a:lnTo>
                  <a:pt x="8451" y="13408"/>
                </a:lnTo>
                <a:lnTo>
                  <a:pt x="9013" y="12725"/>
                </a:lnTo>
                <a:lnTo>
                  <a:pt x="9575" y="11992"/>
                </a:lnTo>
                <a:lnTo>
                  <a:pt x="10112" y="11210"/>
                </a:lnTo>
                <a:lnTo>
                  <a:pt x="10625" y="10404"/>
                </a:lnTo>
                <a:lnTo>
                  <a:pt x="10869" y="9965"/>
                </a:lnTo>
                <a:lnTo>
                  <a:pt x="11089" y="9550"/>
                </a:lnTo>
                <a:lnTo>
                  <a:pt x="11284" y="9110"/>
                </a:lnTo>
                <a:lnTo>
                  <a:pt x="11455" y="8670"/>
                </a:lnTo>
                <a:lnTo>
                  <a:pt x="11626" y="8231"/>
                </a:lnTo>
                <a:lnTo>
                  <a:pt x="11748" y="7791"/>
                </a:lnTo>
                <a:lnTo>
                  <a:pt x="11871" y="7352"/>
                </a:lnTo>
                <a:lnTo>
                  <a:pt x="11944" y="6887"/>
                </a:lnTo>
                <a:lnTo>
                  <a:pt x="11993" y="6448"/>
                </a:lnTo>
                <a:lnTo>
                  <a:pt x="12017" y="6008"/>
                </a:lnTo>
                <a:lnTo>
                  <a:pt x="12017" y="5691"/>
                </a:lnTo>
                <a:lnTo>
                  <a:pt x="11993" y="5398"/>
                </a:lnTo>
                <a:lnTo>
                  <a:pt x="11944" y="5105"/>
                </a:lnTo>
                <a:lnTo>
                  <a:pt x="11895" y="4787"/>
                </a:lnTo>
                <a:lnTo>
                  <a:pt x="11822" y="4518"/>
                </a:lnTo>
                <a:lnTo>
                  <a:pt x="11748" y="4225"/>
                </a:lnTo>
                <a:lnTo>
                  <a:pt x="11553" y="3664"/>
                </a:lnTo>
                <a:lnTo>
                  <a:pt x="11284" y="3151"/>
                </a:lnTo>
                <a:lnTo>
                  <a:pt x="10991" y="2638"/>
                </a:lnTo>
                <a:lnTo>
                  <a:pt x="10649" y="2198"/>
                </a:lnTo>
                <a:lnTo>
                  <a:pt x="10259" y="1759"/>
                </a:lnTo>
                <a:lnTo>
                  <a:pt x="9819" y="1368"/>
                </a:lnTo>
                <a:lnTo>
                  <a:pt x="9379" y="1026"/>
                </a:lnTo>
                <a:lnTo>
                  <a:pt x="8866" y="733"/>
                </a:lnTo>
                <a:lnTo>
                  <a:pt x="8354" y="464"/>
                </a:lnTo>
                <a:lnTo>
                  <a:pt x="7792" y="269"/>
                </a:lnTo>
                <a:lnTo>
                  <a:pt x="7499" y="196"/>
                </a:lnTo>
                <a:lnTo>
                  <a:pt x="7230" y="122"/>
                </a:lnTo>
                <a:lnTo>
                  <a:pt x="6913" y="73"/>
                </a:lnTo>
                <a:lnTo>
                  <a:pt x="6620" y="25"/>
                </a:lnTo>
                <a:lnTo>
                  <a:pt x="6326" y="0"/>
                </a:lnTo>
                <a:close/>
              </a:path>
            </a:pathLst>
          </a:custGeom>
          <a:solidFill>
            <a:srgbClr val="19BBD5"/>
          </a:solidFill>
          <a:ln>
            <a:noFill/>
          </a:ln>
        </p:spPr>
        <p:txBody>
          <a:bodyPr lIns="91425" tIns="91425" rIns="91425" bIns="91425" anchor="ctr" anchorCtr="0">
            <a:noAutofit/>
          </a:bodyPr>
          <a:lstStyle/>
          <a:p>
            <a:pPr lvl="0" rtl="0">
              <a:spcBef>
                <a:spcPts val="0"/>
              </a:spcBef>
              <a:buNone/>
            </a:pPr>
            <a:endParaRPr>
              <a:solidFill>
                <a:srgbClr val="00E1C6"/>
              </a:solidFill>
            </a:endParaRPr>
          </a:p>
        </p:txBody>
      </p:sp>
      <p:sp>
        <p:nvSpPr>
          <p:cNvPr id="1558" name="Shape 1558"/>
          <p:cNvSpPr/>
          <p:nvPr/>
        </p:nvSpPr>
        <p:spPr>
          <a:xfrm>
            <a:off x="3923441" y="2043250"/>
            <a:ext cx="207070" cy="274370"/>
          </a:xfrm>
          <a:custGeom>
            <a:avLst/>
            <a:gdLst/>
            <a:ahLst/>
            <a:cxnLst/>
            <a:rect l="0" t="0" r="0" b="0"/>
            <a:pathLst>
              <a:path w="12018" h="15924" extrusionOk="0">
                <a:moveTo>
                  <a:pt x="6278" y="3444"/>
                </a:moveTo>
                <a:lnTo>
                  <a:pt x="6522" y="3493"/>
                </a:lnTo>
                <a:lnTo>
                  <a:pt x="6766" y="3542"/>
                </a:lnTo>
                <a:lnTo>
                  <a:pt x="7010" y="3639"/>
                </a:lnTo>
                <a:lnTo>
                  <a:pt x="7230" y="3737"/>
                </a:lnTo>
                <a:lnTo>
                  <a:pt x="7450" y="3883"/>
                </a:lnTo>
                <a:lnTo>
                  <a:pt x="7645" y="4030"/>
                </a:lnTo>
                <a:lnTo>
                  <a:pt x="7816" y="4201"/>
                </a:lnTo>
                <a:lnTo>
                  <a:pt x="7987" y="4372"/>
                </a:lnTo>
                <a:lnTo>
                  <a:pt x="8134" y="4567"/>
                </a:lnTo>
                <a:lnTo>
                  <a:pt x="8280" y="4787"/>
                </a:lnTo>
                <a:lnTo>
                  <a:pt x="8378" y="5007"/>
                </a:lnTo>
                <a:lnTo>
                  <a:pt x="8476" y="5251"/>
                </a:lnTo>
                <a:lnTo>
                  <a:pt x="8525" y="5495"/>
                </a:lnTo>
                <a:lnTo>
                  <a:pt x="8573" y="5740"/>
                </a:lnTo>
                <a:lnTo>
                  <a:pt x="8573" y="6008"/>
                </a:lnTo>
                <a:lnTo>
                  <a:pt x="8573" y="6277"/>
                </a:lnTo>
                <a:lnTo>
                  <a:pt x="8525" y="6521"/>
                </a:lnTo>
                <a:lnTo>
                  <a:pt x="8476" y="6765"/>
                </a:lnTo>
                <a:lnTo>
                  <a:pt x="8378" y="7010"/>
                </a:lnTo>
                <a:lnTo>
                  <a:pt x="8280" y="7229"/>
                </a:lnTo>
                <a:lnTo>
                  <a:pt x="8134" y="7449"/>
                </a:lnTo>
                <a:lnTo>
                  <a:pt x="7987" y="7645"/>
                </a:lnTo>
                <a:lnTo>
                  <a:pt x="7816" y="7816"/>
                </a:lnTo>
                <a:lnTo>
                  <a:pt x="7645" y="7987"/>
                </a:lnTo>
                <a:lnTo>
                  <a:pt x="7450" y="8133"/>
                </a:lnTo>
                <a:lnTo>
                  <a:pt x="7230" y="8280"/>
                </a:lnTo>
                <a:lnTo>
                  <a:pt x="7010" y="8377"/>
                </a:lnTo>
                <a:lnTo>
                  <a:pt x="6766" y="8475"/>
                </a:lnTo>
                <a:lnTo>
                  <a:pt x="6522" y="8524"/>
                </a:lnTo>
                <a:lnTo>
                  <a:pt x="6278" y="8573"/>
                </a:lnTo>
                <a:lnTo>
                  <a:pt x="5740" y="8573"/>
                </a:lnTo>
                <a:lnTo>
                  <a:pt x="5496" y="8524"/>
                </a:lnTo>
                <a:lnTo>
                  <a:pt x="5252" y="8475"/>
                </a:lnTo>
                <a:lnTo>
                  <a:pt x="5008" y="8377"/>
                </a:lnTo>
                <a:lnTo>
                  <a:pt x="4788" y="8280"/>
                </a:lnTo>
                <a:lnTo>
                  <a:pt x="4568" y="8133"/>
                </a:lnTo>
                <a:lnTo>
                  <a:pt x="4373" y="7987"/>
                </a:lnTo>
                <a:lnTo>
                  <a:pt x="4202" y="7816"/>
                </a:lnTo>
                <a:lnTo>
                  <a:pt x="4031" y="7645"/>
                </a:lnTo>
                <a:lnTo>
                  <a:pt x="3884" y="7449"/>
                </a:lnTo>
                <a:lnTo>
                  <a:pt x="3738" y="7229"/>
                </a:lnTo>
                <a:lnTo>
                  <a:pt x="3640" y="7010"/>
                </a:lnTo>
                <a:lnTo>
                  <a:pt x="3542" y="6765"/>
                </a:lnTo>
                <a:lnTo>
                  <a:pt x="3493" y="6521"/>
                </a:lnTo>
                <a:lnTo>
                  <a:pt x="3445" y="6277"/>
                </a:lnTo>
                <a:lnTo>
                  <a:pt x="3445" y="6008"/>
                </a:lnTo>
                <a:lnTo>
                  <a:pt x="3445" y="5740"/>
                </a:lnTo>
                <a:lnTo>
                  <a:pt x="3493" y="5495"/>
                </a:lnTo>
                <a:lnTo>
                  <a:pt x="3542" y="5251"/>
                </a:lnTo>
                <a:lnTo>
                  <a:pt x="3640" y="5007"/>
                </a:lnTo>
                <a:lnTo>
                  <a:pt x="3738" y="4787"/>
                </a:lnTo>
                <a:lnTo>
                  <a:pt x="3884" y="4567"/>
                </a:lnTo>
                <a:lnTo>
                  <a:pt x="4031" y="4372"/>
                </a:lnTo>
                <a:lnTo>
                  <a:pt x="4202" y="4201"/>
                </a:lnTo>
                <a:lnTo>
                  <a:pt x="4373" y="4030"/>
                </a:lnTo>
                <a:lnTo>
                  <a:pt x="4568" y="3883"/>
                </a:lnTo>
                <a:lnTo>
                  <a:pt x="4788" y="3737"/>
                </a:lnTo>
                <a:lnTo>
                  <a:pt x="5008" y="3639"/>
                </a:lnTo>
                <a:lnTo>
                  <a:pt x="5252" y="3542"/>
                </a:lnTo>
                <a:lnTo>
                  <a:pt x="5496" y="3493"/>
                </a:lnTo>
                <a:lnTo>
                  <a:pt x="5740" y="3444"/>
                </a:lnTo>
                <a:close/>
                <a:moveTo>
                  <a:pt x="5691" y="0"/>
                </a:moveTo>
                <a:lnTo>
                  <a:pt x="5398" y="25"/>
                </a:lnTo>
                <a:lnTo>
                  <a:pt x="5105" y="73"/>
                </a:lnTo>
                <a:lnTo>
                  <a:pt x="4788" y="122"/>
                </a:lnTo>
                <a:lnTo>
                  <a:pt x="4519" y="196"/>
                </a:lnTo>
                <a:lnTo>
                  <a:pt x="4226" y="269"/>
                </a:lnTo>
                <a:lnTo>
                  <a:pt x="3664" y="464"/>
                </a:lnTo>
                <a:lnTo>
                  <a:pt x="3152" y="733"/>
                </a:lnTo>
                <a:lnTo>
                  <a:pt x="2639" y="1026"/>
                </a:lnTo>
                <a:lnTo>
                  <a:pt x="2199" y="1368"/>
                </a:lnTo>
                <a:lnTo>
                  <a:pt x="1759" y="1759"/>
                </a:lnTo>
                <a:lnTo>
                  <a:pt x="1369" y="2198"/>
                </a:lnTo>
                <a:lnTo>
                  <a:pt x="1027" y="2638"/>
                </a:lnTo>
                <a:lnTo>
                  <a:pt x="734" y="3151"/>
                </a:lnTo>
                <a:lnTo>
                  <a:pt x="465" y="3664"/>
                </a:lnTo>
                <a:lnTo>
                  <a:pt x="270" y="4225"/>
                </a:lnTo>
                <a:lnTo>
                  <a:pt x="196" y="4518"/>
                </a:lnTo>
                <a:lnTo>
                  <a:pt x="123" y="4787"/>
                </a:lnTo>
                <a:lnTo>
                  <a:pt x="74" y="5105"/>
                </a:lnTo>
                <a:lnTo>
                  <a:pt x="25" y="5398"/>
                </a:lnTo>
                <a:lnTo>
                  <a:pt x="1" y="5691"/>
                </a:lnTo>
                <a:lnTo>
                  <a:pt x="1" y="6008"/>
                </a:lnTo>
                <a:lnTo>
                  <a:pt x="25" y="6448"/>
                </a:lnTo>
                <a:lnTo>
                  <a:pt x="74" y="6887"/>
                </a:lnTo>
                <a:lnTo>
                  <a:pt x="147" y="7352"/>
                </a:lnTo>
                <a:lnTo>
                  <a:pt x="270" y="7791"/>
                </a:lnTo>
                <a:lnTo>
                  <a:pt x="392" y="8231"/>
                </a:lnTo>
                <a:lnTo>
                  <a:pt x="563" y="8670"/>
                </a:lnTo>
                <a:lnTo>
                  <a:pt x="734" y="9110"/>
                </a:lnTo>
                <a:lnTo>
                  <a:pt x="929" y="9550"/>
                </a:lnTo>
                <a:lnTo>
                  <a:pt x="1149" y="9965"/>
                </a:lnTo>
                <a:lnTo>
                  <a:pt x="1393" y="10404"/>
                </a:lnTo>
                <a:lnTo>
                  <a:pt x="1906" y="11210"/>
                </a:lnTo>
                <a:lnTo>
                  <a:pt x="2443" y="11992"/>
                </a:lnTo>
                <a:lnTo>
                  <a:pt x="3005" y="12725"/>
                </a:lnTo>
                <a:lnTo>
                  <a:pt x="3567" y="13408"/>
                </a:lnTo>
                <a:lnTo>
                  <a:pt x="4104" y="14019"/>
                </a:lnTo>
                <a:lnTo>
                  <a:pt x="4617" y="14581"/>
                </a:lnTo>
                <a:lnTo>
                  <a:pt x="5081" y="15045"/>
                </a:lnTo>
                <a:lnTo>
                  <a:pt x="5740" y="15680"/>
                </a:lnTo>
                <a:lnTo>
                  <a:pt x="6009" y="15924"/>
                </a:lnTo>
                <a:lnTo>
                  <a:pt x="6278" y="15680"/>
                </a:lnTo>
                <a:lnTo>
                  <a:pt x="6937" y="15045"/>
                </a:lnTo>
                <a:lnTo>
                  <a:pt x="7401" y="14581"/>
                </a:lnTo>
                <a:lnTo>
                  <a:pt x="7914" y="14019"/>
                </a:lnTo>
                <a:lnTo>
                  <a:pt x="8451" y="13408"/>
                </a:lnTo>
                <a:lnTo>
                  <a:pt x="9013" y="12725"/>
                </a:lnTo>
                <a:lnTo>
                  <a:pt x="9575" y="11992"/>
                </a:lnTo>
                <a:lnTo>
                  <a:pt x="10112" y="11210"/>
                </a:lnTo>
                <a:lnTo>
                  <a:pt x="10625" y="10404"/>
                </a:lnTo>
                <a:lnTo>
                  <a:pt x="10869" y="9965"/>
                </a:lnTo>
                <a:lnTo>
                  <a:pt x="11089" y="9550"/>
                </a:lnTo>
                <a:lnTo>
                  <a:pt x="11284" y="9110"/>
                </a:lnTo>
                <a:lnTo>
                  <a:pt x="11455" y="8670"/>
                </a:lnTo>
                <a:lnTo>
                  <a:pt x="11626" y="8231"/>
                </a:lnTo>
                <a:lnTo>
                  <a:pt x="11748" y="7791"/>
                </a:lnTo>
                <a:lnTo>
                  <a:pt x="11871" y="7352"/>
                </a:lnTo>
                <a:lnTo>
                  <a:pt x="11944" y="6887"/>
                </a:lnTo>
                <a:lnTo>
                  <a:pt x="11993" y="6448"/>
                </a:lnTo>
                <a:lnTo>
                  <a:pt x="12017" y="6008"/>
                </a:lnTo>
                <a:lnTo>
                  <a:pt x="12017" y="5691"/>
                </a:lnTo>
                <a:lnTo>
                  <a:pt x="11993" y="5398"/>
                </a:lnTo>
                <a:lnTo>
                  <a:pt x="11944" y="5105"/>
                </a:lnTo>
                <a:lnTo>
                  <a:pt x="11895" y="4787"/>
                </a:lnTo>
                <a:lnTo>
                  <a:pt x="11822" y="4518"/>
                </a:lnTo>
                <a:lnTo>
                  <a:pt x="11748" y="4225"/>
                </a:lnTo>
                <a:lnTo>
                  <a:pt x="11553" y="3664"/>
                </a:lnTo>
                <a:lnTo>
                  <a:pt x="11284" y="3151"/>
                </a:lnTo>
                <a:lnTo>
                  <a:pt x="10991" y="2638"/>
                </a:lnTo>
                <a:lnTo>
                  <a:pt x="10649" y="2198"/>
                </a:lnTo>
                <a:lnTo>
                  <a:pt x="10259" y="1759"/>
                </a:lnTo>
                <a:lnTo>
                  <a:pt x="9819" y="1368"/>
                </a:lnTo>
                <a:lnTo>
                  <a:pt x="9379" y="1026"/>
                </a:lnTo>
                <a:lnTo>
                  <a:pt x="8866" y="733"/>
                </a:lnTo>
                <a:lnTo>
                  <a:pt x="8354" y="464"/>
                </a:lnTo>
                <a:lnTo>
                  <a:pt x="7792" y="269"/>
                </a:lnTo>
                <a:lnTo>
                  <a:pt x="7499" y="196"/>
                </a:lnTo>
                <a:lnTo>
                  <a:pt x="7230" y="122"/>
                </a:lnTo>
                <a:lnTo>
                  <a:pt x="6913" y="73"/>
                </a:lnTo>
                <a:lnTo>
                  <a:pt x="6620" y="25"/>
                </a:lnTo>
                <a:lnTo>
                  <a:pt x="6326" y="0"/>
                </a:lnTo>
                <a:close/>
              </a:path>
            </a:pathLst>
          </a:custGeom>
          <a:solidFill>
            <a:srgbClr val="19BBD5"/>
          </a:solidFill>
          <a:ln>
            <a:noFill/>
          </a:ln>
        </p:spPr>
        <p:txBody>
          <a:bodyPr lIns="91425" tIns="91425" rIns="91425" bIns="91425" anchor="ctr" anchorCtr="0">
            <a:noAutofit/>
          </a:bodyPr>
          <a:lstStyle/>
          <a:p>
            <a:pPr lvl="0" rtl="0">
              <a:spcBef>
                <a:spcPts val="0"/>
              </a:spcBef>
              <a:buNone/>
            </a:pPr>
            <a:endParaRPr>
              <a:solidFill>
                <a:srgbClr val="00E1C6"/>
              </a:solidFill>
            </a:endParaRPr>
          </a:p>
        </p:txBody>
      </p:sp>
      <p:sp>
        <p:nvSpPr>
          <p:cNvPr id="1559" name="Shape 1559"/>
          <p:cNvSpPr/>
          <p:nvPr/>
        </p:nvSpPr>
        <p:spPr>
          <a:xfrm>
            <a:off x="4590191" y="3955925"/>
            <a:ext cx="207070" cy="274370"/>
          </a:xfrm>
          <a:custGeom>
            <a:avLst/>
            <a:gdLst/>
            <a:ahLst/>
            <a:cxnLst/>
            <a:rect l="0" t="0" r="0" b="0"/>
            <a:pathLst>
              <a:path w="12018" h="15924" extrusionOk="0">
                <a:moveTo>
                  <a:pt x="6278" y="3444"/>
                </a:moveTo>
                <a:lnTo>
                  <a:pt x="6522" y="3493"/>
                </a:lnTo>
                <a:lnTo>
                  <a:pt x="6766" y="3542"/>
                </a:lnTo>
                <a:lnTo>
                  <a:pt x="7010" y="3639"/>
                </a:lnTo>
                <a:lnTo>
                  <a:pt x="7230" y="3737"/>
                </a:lnTo>
                <a:lnTo>
                  <a:pt x="7450" y="3883"/>
                </a:lnTo>
                <a:lnTo>
                  <a:pt x="7645" y="4030"/>
                </a:lnTo>
                <a:lnTo>
                  <a:pt x="7816" y="4201"/>
                </a:lnTo>
                <a:lnTo>
                  <a:pt x="7987" y="4372"/>
                </a:lnTo>
                <a:lnTo>
                  <a:pt x="8134" y="4567"/>
                </a:lnTo>
                <a:lnTo>
                  <a:pt x="8280" y="4787"/>
                </a:lnTo>
                <a:lnTo>
                  <a:pt x="8378" y="5007"/>
                </a:lnTo>
                <a:lnTo>
                  <a:pt x="8476" y="5251"/>
                </a:lnTo>
                <a:lnTo>
                  <a:pt x="8525" y="5495"/>
                </a:lnTo>
                <a:lnTo>
                  <a:pt x="8573" y="5740"/>
                </a:lnTo>
                <a:lnTo>
                  <a:pt x="8573" y="6008"/>
                </a:lnTo>
                <a:lnTo>
                  <a:pt x="8573" y="6277"/>
                </a:lnTo>
                <a:lnTo>
                  <a:pt x="8525" y="6521"/>
                </a:lnTo>
                <a:lnTo>
                  <a:pt x="8476" y="6765"/>
                </a:lnTo>
                <a:lnTo>
                  <a:pt x="8378" y="7010"/>
                </a:lnTo>
                <a:lnTo>
                  <a:pt x="8280" y="7229"/>
                </a:lnTo>
                <a:lnTo>
                  <a:pt x="8134" y="7449"/>
                </a:lnTo>
                <a:lnTo>
                  <a:pt x="7987" y="7645"/>
                </a:lnTo>
                <a:lnTo>
                  <a:pt x="7816" y="7816"/>
                </a:lnTo>
                <a:lnTo>
                  <a:pt x="7645" y="7987"/>
                </a:lnTo>
                <a:lnTo>
                  <a:pt x="7450" y="8133"/>
                </a:lnTo>
                <a:lnTo>
                  <a:pt x="7230" y="8280"/>
                </a:lnTo>
                <a:lnTo>
                  <a:pt x="7010" y="8377"/>
                </a:lnTo>
                <a:lnTo>
                  <a:pt x="6766" y="8475"/>
                </a:lnTo>
                <a:lnTo>
                  <a:pt x="6522" y="8524"/>
                </a:lnTo>
                <a:lnTo>
                  <a:pt x="6278" y="8573"/>
                </a:lnTo>
                <a:lnTo>
                  <a:pt x="5740" y="8573"/>
                </a:lnTo>
                <a:lnTo>
                  <a:pt x="5496" y="8524"/>
                </a:lnTo>
                <a:lnTo>
                  <a:pt x="5252" y="8475"/>
                </a:lnTo>
                <a:lnTo>
                  <a:pt x="5008" y="8377"/>
                </a:lnTo>
                <a:lnTo>
                  <a:pt x="4788" y="8280"/>
                </a:lnTo>
                <a:lnTo>
                  <a:pt x="4568" y="8133"/>
                </a:lnTo>
                <a:lnTo>
                  <a:pt x="4373" y="7987"/>
                </a:lnTo>
                <a:lnTo>
                  <a:pt x="4202" y="7816"/>
                </a:lnTo>
                <a:lnTo>
                  <a:pt x="4031" y="7645"/>
                </a:lnTo>
                <a:lnTo>
                  <a:pt x="3884" y="7449"/>
                </a:lnTo>
                <a:lnTo>
                  <a:pt x="3738" y="7229"/>
                </a:lnTo>
                <a:lnTo>
                  <a:pt x="3640" y="7010"/>
                </a:lnTo>
                <a:lnTo>
                  <a:pt x="3542" y="6765"/>
                </a:lnTo>
                <a:lnTo>
                  <a:pt x="3493" y="6521"/>
                </a:lnTo>
                <a:lnTo>
                  <a:pt x="3445" y="6277"/>
                </a:lnTo>
                <a:lnTo>
                  <a:pt x="3445" y="6008"/>
                </a:lnTo>
                <a:lnTo>
                  <a:pt x="3445" y="5740"/>
                </a:lnTo>
                <a:lnTo>
                  <a:pt x="3493" y="5495"/>
                </a:lnTo>
                <a:lnTo>
                  <a:pt x="3542" y="5251"/>
                </a:lnTo>
                <a:lnTo>
                  <a:pt x="3640" y="5007"/>
                </a:lnTo>
                <a:lnTo>
                  <a:pt x="3738" y="4787"/>
                </a:lnTo>
                <a:lnTo>
                  <a:pt x="3884" y="4567"/>
                </a:lnTo>
                <a:lnTo>
                  <a:pt x="4031" y="4372"/>
                </a:lnTo>
                <a:lnTo>
                  <a:pt x="4202" y="4201"/>
                </a:lnTo>
                <a:lnTo>
                  <a:pt x="4373" y="4030"/>
                </a:lnTo>
                <a:lnTo>
                  <a:pt x="4568" y="3883"/>
                </a:lnTo>
                <a:lnTo>
                  <a:pt x="4788" y="3737"/>
                </a:lnTo>
                <a:lnTo>
                  <a:pt x="5008" y="3639"/>
                </a:lnTo>
                <a:lnTo>
                  <a:pt x="5252" y="3542"/>
                </a:lnTo>
                <a:lnTo>
                  <a:pt x="5496" y="3493"/>
                </a:lnTo>
                <a:lnTo>
                  <a:pt x="5740" y="3444"/>
                </a:lnTo>
                <a:close/>
                <a:moveTo>
                  <a:pt x="5691" y="0"/>
                </a:moveTo>
                <a:lnTo>
                  <a:pt x="5398" y="25"/>
                </a:lnTo>
                <a:lnTo>
                  <a:pt x="5105" y="73"/>
                </a:lnTo>
                <a:lnTo>
                  <a:pt x="4788" y="122"/>
                </a:lnTo>
                <a:lnTo>
                  <a:pt x="4519" y="196"/>
                </a:lnTo>
                <a:lnTo>
                  <a:pt x="4226" y="269"/>
                </a:lnTo>
                <a:lnTo>
                  <a:pt x="3664" y="464"/>
                </a:lnTo>
                <a:lnTo>
                  <a:pt x="3152" y="733"/>
                </a:lnTo>
                <a:lnTo>
                  <a:pt x="2639" y="1026"/>
                </a:lnTo>
                <a:lnTo>
                  <a:pt x="2199" y="1368"/>
                </a:lnTo>
                <a:lnTo>
                  <a:pt x="1759" y="1759"/>
                </a:lnTo>
                <a:lnTo>
                  <a:pt x="1369" y="2198"/>
                </a:lnTo>
                <a:lnTo>
                  <a:pt x="1027" y="2638"/>
                </a:lnTo>
                <a:lnTo>
                  <a:pt x="734" y="3151"/>
                </a:lnTo>
                <a:lnTo>
                  <a:pt x="465" y="3664"/>
                </a:lnTo>
                <a:lnTo>
                  <a:pt x="270" y="4225"/>
                </a:lnTo>
                <a:lnTo>
                  <a:pt x="196" y="4518"/>
                </a:lnTo>
                <a:lnTo>
                  <a:pt x="123" y="4787"/>
                </a:lnTo>
                <a:lnTo>
                  <a:pt x="74" y="5105"/>
                </a:lnTo>
                <a:lnTo>
                  <a:pt x="25" y="5398"/>
                </a:lnTo>
                <a:lnTo>
                  <a:pt x="1" y="5691"/>
                </a:lnTo>
                <a:lnTo>
                  <a:pt x="1" y="6008"/>
                </a:lnTo>
                <a:lnTo>
                  <a:pt x="25" y="6448"/>
                </a:lnTo>
                <a:lnTo>
                  <a:pt x="74" y="6887"/>
                </a:lnTo>
                <a:lnTo>
                  <a:pt x="147" y="7352"/>
                </a:lnTo>
                <a:lnTo>
                  <a:pt x="270" y="7791"/>
                </a:lnTo>
                <a:lnTo>
                  <a:pt x="392" y="8231"/>
                </a:lnTo>
                <a:lnTo>
                  <a:pt x="563" y="8670"/>
                </a:lnTo>
                <a:lnTo>
                  <a:pt x="734" y="9110"/>
                </a:lnTo>
                <a:lnTo>
                  <a:pt x="929" y="9550"/>
                </a:lnTo>
                <a:lnTo>
                  <a:pt x="1149" y="9965"/>
                </a:lnTo>
                <a:lnTo>
                  <a:pt x="1393" y="10404"/>
                </a:lnTo>
                <a:lnTo>
                  <a:pt x="1906" y="11210"/>
                </a:lnTo>
                <a:lnTo>
                  <a:pt x="2443" y="11992"/>
                </a:lnTo>
                <a:lnTo>
                  <a:pt x="3005" y="12725"/>
                </a:lnTo>
                <a:lnTo>
                  <a:pt x="3567" y="13408"/>
                </a:lnTo>
                <a:lnTo>
                  <a:pt x="4104" y="14019"/>
                </a:lnTo>
                <a:lnTo>
                  <a:pt x="4617" y="14581"/>
                </a:lnTo>
                <a:lnTo>
                  <a:pt x="5081" y="15045"/>
                </a:lnTo>
                <a:lnTo>
                  <a:pt x="5740" y="15680"/>
                </a:lnTo>
                <a:lnTo>
                  <a:pt x="6009" y="15924"/>
                </a:lnTo>
                <a:lnTo>
                  <a:pt x="6278" y="15680"/>
                </a:lnTo>
                <a:lnTo>
                  <a:pt x="6937" y="15045"/>
                </a:lnTo>
                <a:lnTo>
                  <a:pt x="7401" y="14581"/>
                </a:lnTo>
                <a:lnTo>
                  <a:pt x="7914" y="14019"/>
                </a:lnTo>
                <a:lnTo>
                  <a:pt x="8451" y="13408"/>
                </a:lnTo>
                <a:lnTo>
                  <a:pt x="9013" y="12725"/>
                </a:lnTo>
                <a:lnTo>
                  <a:pt x="9575" y="11992"/>
                </a:lnTo>
                <a:lnTo>
                  <a:pt x="10112" y="11210"/>
                </a:lnTo>
                <a:lnTo>
                  <a:pt x="10625" y="10404"/>
                </a:lnTo>
                <a:lnTo>
                  <a:pt x="10869" y="9965"/>
                </a:lnTo>
                <a:lnTo>
                  <a:pt x="11089" y="9550"/>
                </a:lnTo>
                <a:lnTo>
                  <a:pt x="11284" y="9110"/>
                </a:lnTo>
                <a:lnTo>
                  <a:pt x="11455" y="8670"/>
                </a:lnTo>
                <a:lnTo>
                  <a:pt x="11626" y="8231"/>
                </a:lnTo>
                <a:lnTo>
                  <a:pt x="11748" y="7791"/>
                </a:lnTo>
                <a:lnTo>
                  <a:pt x="11871" y="7352"/>
                </a:lnTo>
                <a:lnTo>
                  <a:pt x="11944" y="6887"/>
                </a:lnTo>
                <a:lnTo>
                  <a:pt x="11993" y="6448"/>
                </a:lnTo>
                <a:lnTo>
                  <a:pt x="12017" y="6008"/>
                </a:lnTo>
                <a:lnTo>
                  <a:pt x="12017" y="5691"/>
                </a:lnTo>
                <a:lnTo>
                  <a:pt x="11993" y="5398"/>
                </a:lnTo>
                <a:lnTo>
                  <a:pt x="11944" y="5105"/>
                </a:lnTo>
                <a:lnTo>
                  <a:pt x="11895" y="4787"/>
                </a:lnTo>
                <a:lnTo>
                  <a:pt x="11822" y="4518"/>
                </a:lnTo>
                <a:lnTo>
                  <a:pt x="11748" y="4225"/>
                </a:lnTo>
                <a:lnTo>
                  <a:pt x="11553" y="3664"/>
                </a:lnTo>
                <a:lnTo>
                  <a:pt x="11284" y="3151"/>
                </a:lnTo>
                <a:lnTo>
                  <a:pt x="10991" y="2638"/>
                </a:lnTo>
                <a:lnTo>
                  <a:pt x="10649" y="2198"/>
                </a:lnTo>
                <a:lnTo>
                  <a:pt x="10259" y="1759"/>
                </a:lnTo>
                <a:lnTo>
                  <a:pt x="9819" y="1368"/>
                </a:lnTo>
                <a:lnTo>
                  <a:pt x="9379" y="1026"/>
                </a:lnTo>
                <a:lnTo>
                  <a:pt x="8866" y="733"/>
                </a:lnTo>
                <a:lnTo>
                  <a:pt x="8354" y="464"/>
                </a:lnTo>
                <a:lnTo>
                  <a:pt x="7792" y="269"/>
                </a:lnTo>
                <a:lnTo>
                  <a:pt x="7499" y="196"/>
                </a:lnTo>
                <a:lnTo>
                  <a:pt x="7230" y="122"/>
                </a:lnTo>
                <a:lnTo>
                  <a:pt x="6913" y="73"/>
                </a:lnTo>
                <a:lnTo>
                  <a:pt x="6620" y="25"/>
                </a:lnTo>
                <a:lnTo>
                  <a:pt x="6326" y="0"/>
                </a:lnTo>
                <a:close/>
              </a:path>
            </a:pathLst>
          </a:custGeom>
          <a:solidFill>
            <a:srgbClr val="19BBD5"/>
          </a:solidFill>
          <a:ln>
            <a:noFill/>
          </a:ln>
        </p:spPr>
        <p:txBody>
          <a:bodyPr lIns="91425" tIns="91425" rIns="91425" bIns="91425" anchor="ctr" anchorCtr="0">
            <a:noAutofit/>
          </a:bodyPr>
          <a:lstStyle/>
          <a:p>
            <a:pPr lvl="0" rtl="0">
              <a:spcBef>
                <a:spcPts val="0"/>
              </a:spcBef>
              <a:buNone/>
            </a:pPr>
            <a:endParaRPr>
              <a:solidFill>
                <a:srgbClr val="00E1C6"/>
              </a:solidFill>
            </a:endParaRPr>
          </a:p>
        </p:txBody>
      </p:sp>
      <p:sp>
        <p:nvSpPr>
          <p:cNvPr id="1560" name="Shape 1560"/>
          <p:cNvSpPr/>
          <p:nvPr/>
        </p:nvSpPr>
        <p:spPr>
          <a:xfrm>
            <a:off x="6533291" y="2489075"/>
            <a:ext cx="207070" cy="274370"/>
          </a:xfrm>
          <a:custGeom>
            <a:avLst/>
            <a:gdLst/>
            <a:ahLst/>
            <a:cxnLst/>
            <a:rect l="0" t="0" r="0" b="0"/>
            <a:pathLst>
              <a:path w="12018" h="15924" extrusionOk="0">
                <a:moveTo>
                  <a:pt x="6278" y="3444"/>
                </a:moveTo>
                <a:lnTo>
                  <a:pt x="6522" y="3493"/>
                </a:lnTo>
                <a:lnTo>
                  <a:pt x="6766" y="3542"/>
                </a:lnTo>
                <a:lnTo>
                  <a:pt x="7010" y="3639"/>
                </a:lnTo>
                <a:lnTo>
                  <a:pt x="7230" y="3737"/>
                </a:lnTo>
                <a:lnTo>
                  <a:pt x="7450" y="3883"/>
                </a:lnTo>
                <a:lnTo>
                  <a:pt x="7645" y="4030"/>
                </a:lnTo>
                <a:lnTo>
                  <a:pt x="7816" y="4201"/>
                </a:lnTo>
                <a:lnTo>
                  <a:pt x="7987" y="4372"/>
                </a:lnTo>
                <a:lnTo>
                  <a:pt x="8134" y="4567"/>
                </a:lnTo>
                <a:lnTo>
                  <a:pt x="8280" y="4787"/>
                </a:lnTo>
                <a:lnTo>
                  <a:pt x="8378" y="5007"/>
                </a:lnTo>
                <a:lnTo>
                  <a:pt x="8476" y="5251"/>
                </a:lnTo>
                <a:lnTo>
                  <a:pt x="8525" y="5495"/>
                </a:lnTo>
                <a:lnTo>
                  <a:pt x="8573" y="5740"/>
                </a:lnTo>
                <a:lnTo>
                  <a:pt x="8573" y="6008"/>
                </a:lnTo>
                <a:lnTo>
                  <a:pt x="8573" y="6277"/>
                </a:lnTo>
                <a:lnTo>
                  <a:pt x="8525" y="6521"/>
                </a:lnTo>
                <a:lnTo>
                  <a:pt x="8476" y="6765"/>
                </a:lnTo>
                <a:lnTo>
                  <a:pt x="8378" y="7010"/>
                </a:lnTo>
                <a:lnTo>
                  <a:pt x="8280" y="7229"/>
                </a:lnTo>
                <a:lnTo>
                  <a:pt x="8134" y="7449"/>
                </a:lnTo>
                <a:lnTo>
                  <a:pt x="7987" y="7645"/>
                </a:lnTo>
                <a:lnTo>
                  <a:pt x="7816" y="7816"/>
                </a:lnTo>
                <a:lnTo>
                  <a:pt x="7645" y="7987"/>
                </a:lnTo>
                <a:lnTo>
                  <a:pt x="7450" y="8133"/>
                </a:lnTo>
                <a:lnTo>
                  <a:pt x="7230" y="8280"/>
                </a:lnTo>
                <a:lnTo>
                  <a:pt x="7010" y="8377"/>
                </a:lnTo>
                <a:lnTo>
                  <a:pt x="6766" y="8475"/>
                </a:lnTo>
                <a:lnTo>
                  <a:pt x="6522" y="8524"/>
                </a:lnTo>
                <a:lnTo>
                  <a:pt x="6278" y="8573"/>
                </a:lnTo>
                <a:lnTo>
                  <a:pt x="5740" y="8573"/>
                </a:lnTo>
                <a:lnTo>
                  <a:pt x="5496" y="8524"/>
                </a:lnTo>
                <a:lnTo>
                  <a:pt x="5252" y="8475"/>
                </a:lnTo>
                <a:lnTo>
                  <a:pt x="5008" y="8377"/>
                </a:lnTo>
                <a:lnTo>
                  <a:pt x="4788" y="8280"/>
                </a:lnTo>
                <a:lnTo>
                  <a:pt x="4568" y="8133"/>
                </a:lnTo>
                <a:lnTo>
                  <a:pt x="4373" y="7987"/>
                </a:lnTo>
                <a:lnTo>
                  <a:pt x="4202" y="7816"/>
                </a:lnTo>
                <a:lnTo>
                  <a:pt x="4031" y="7645"/>
                </a:lnTo>
                <a:lnTo>
                  <a:pt x="3884" y="7449"/>
                </a:lnTo>
                <a:lnTo>
                  <a:pt x="3738" y="7229"/>
                </a:lnTo>
                <a:lnTo>
                  <a:pt x="3640" y="7010"/>
                </a:lnTo>
                <a:lnTo>
                  <a:pt x="3542" y="6765"/>
                </a:lnTo>
                <a:lnTo>
                  <a:pt x="3493" y="6521"/>
                </a:lnTo>
                <a:lnTo>
                  <a:pt x="3445" y="6277"/>
                </a:lnTo>
                <a:lnTo>
                  <a:pt x="3445" y="6008"/>
                </a:lnTo>
                <a:lnTo>
                  <a:pt x="3445" y="5740"/>
                </a:lnTo>
                <a:lnTo>
                  <a:pt x="3493" y="5495"/>
                </a:lnTo>
                <a:lnTo>
                  <a:pt x="3542" y="5251"/>
                </a:lnTo>
                <a:lnTo>
                  <a:pt x="3640" y="5007"/>
                </a:lnTo>
                <a:lnTo>
                  <a:pt x="3738" y="4787"/>
                </a:lnTo>
                <a:lnTo>
                  <a:pt x="3884" y="4567"/>
                </a:lnTo>
                <a:lnTo>
                  <a:pt x="4031" y="4372"/>
                </a:lnTo>
                <a:lnTo>
                  <a:pt x="4202" y="4201"/>
                </a:lnTo>
                <a:lnTo>
                  <a:pt x="4373" y="4030"/>
                </a:lnTo>
                <a:lnTo>
                  <a:pt x="4568" y="3883"/>
                </a:lnTo>
                <a:lnTo>
                  <a:pt x="4788" y="3737"/>
                </a:lnTo>
                <a:lnTo>
                  <a:pt x="5008" y="3639"/>
                </a:lnTo>
                <a:lnTo>
                  <a:pt x="5252" y="3542"/>
                </a:lnTo>
                <a:lnTo>
                  <a:pt x="5496" y="3493"/>
                </a:lnTo>
                <a:lnTo>
                  <a:pt x="5740" y="3444"/>
                </a:lnTo>
                <a:close/>
                <a:moveTo>
                  <a:pt x="5691" y="0"/>
                </a:moveTo>
                <a:lnTo>
                  <a:pt x="5398" y="25"/>
                </a:lnTo>
                <a:lnTo>
                  <a:pt x="5105" y="73"/>
                </a:lnTo>
                <a:lnTo>
                  <a:pt x="4788" y="122"/>
                </a:lnTo>
                <a:lnTo>
                  <a:pt x="4519" y="196"/>
                </a:lnTo>
                <a:lnTo>
                  <a:pt x="4226" y="269"/>
                </a:lnTo>
                <a:lnTo>
                  <a:pt x="3664" y="464"/>
                </a:lnTo>
                <a:lnTo>
                  <a:pt x="3152" y="733"/>
                </a:lnTo>
                <a:lnTo>
                  <a:pt x="2639" y="1026"/>
                </a:lnTo>
                <a:lnTo>
                  <a:pt x="2199" y="1368"/>
                </a:lnTo>
                <a:lnTo>
                  <a:pt x="1759" y="1759"/>
                </a:lnTo>
                <a:lnTo>
                  <a:pt x="1369" y="2198"/>
                </a:lnTo>
                <a:lnTo>
                  <a:pt x="1027" y="2638"/>
                </a:lnTo>
                <a:lnTo>
                  <a:pt x="734" y="3151"/>
                </a:lnTo>
                <a:lnTo>
                  <a:pt x="465" y="3664"/>
                </a:lnTo>
                <a:lnTo>
                  <a:pt x="270" y="4225"/>
                </a:lnTo>
                <a:lnTo>
                  <a:pt x="196" y="4518"/>
                </a:lnTo>
                <a:lnTo>
                  <a:pt x="123" y="4787"/>
                </a:lnTo>
                <a:lnTo>
                  <a:pt x="74" y="5105"/>
                </a:lnTo>
                <a:lnTo>
                  <a:pt x="25" y="5398"/>
                </a:lnTo>
                <a:lnTo>
                  <a:pt x="1" y="5691"/>
                </a:lnTo>
                <a:lnTo>
                  <a:pt x="1" y="6008"/>
                </a:lnTo>
                <a:lnTo>
                  <a:pt x="25" y="6448"/>
                </a:lnTo>
                <a:lnTo>
                  <a:pt x="74" y="6887"/>
                </a:lnTo>
                <a:lnTo>
                  <a:pt x="147" y="7352"/>
                </a:lnTo>
                <a:lnTo>
                  <a:pt x="270" y="7791"/>
                </a:lnTo>
                <a:lnTo>
                  <a:pt x="392" y="8231"/>
                </a:lnTo>
                <a:lnTo>
                  <a:pt x="563" y="8670"/>
                </a:lnTo>
                <a:lnTo>
                  <a:pt x="734" y="9110"/>
                </a:lnTo>
                <a:lnTo>
                  <a:pt x="929" y="9550"/>
                </a:lnTo>
                <a:lnTo>
                  <a:pt x="1149" y="9965"/>
                </a:lnTo>
                <a:lnTo>
                  <a:pt x="1393" y="10404"/>
                </a:lnTo>
                <a:lnTo>
                  <a:pt x="1906" y="11210"/>
                </a:lnTo>
                <a:lnTo>
                  <a:pt x="2443" y="11992"/>
                </a:lnTo>
                <a:lnTo>
                  <a:pt x="3005" y="12725"/>
                </a:lnTo>
                <a:lnTo>
                  <a:pt x="3567" y="13408"/>
                </a:lnTo>
                <a:lnTo>
                  <a:pt x="4104" y="14019"/>
                </a:lnTo>
                <a:lnTo>
                  <a:pt x="4617" y="14581"/>
                </a:lnTo>
                <a:lnTo>
                  <a:pt x="5081" y="15045"/>
                </a:lnTo>
                <a:lnTo>
                  <a:pt x="5740" y="15680"/>
                </a:lnTo>
                <a:lnTo>
                  <a:pt x="6009" y="15924"/>
                </a:lnTo>
                <a:lnTo>
                  <a:pt x="6278" y="15680"/>
                </a:lnTo>
                <a:lnTo>
                  <a:pt x="6937" y="15045"/>
                </a:lnTo>
                <a:lnTo>
                  <a:pt x="7401" y="14581"/>
                </a:lnTo>
                <a:lnTo>
                  <a:pt x="7914" y="14019"/>
                </a:lnTo>
                <a:lnTo>
                  <a:pt x="8451" y="13408"/>
                </a:lnTo>
                <a:lnTo>
                  <a:pt x="9013" y="12725"/>
                </a:lnTo>
                <a:lnTo>
                  <a:pt x="9575" y="11992"/>
                </a:lnTo>
                <a:lnTo>
                  <a:pt x="10112" y="11210"/>
                </a:lnTo>
                <a:lnTo>
                  <a:pt x="10625" y="10404"/>
                </a:lnTo>
                <a:lnTo>
                  <a:pt x="10869" y="9965"/>
                </a:lnTo>
                <a:lnTo>
                  <a:pt x="11089" y="9550"/>
                </a:lnTo>
                <a:lnTo>
                  <a:pt x="11284" y="9110"/>
                </a:lnTo>
                <a:lnTo>
                  <a:pt x="11455" y="8670"/>
                </a:lnTo>
                <a:lnTo>
                  <a:pt x="11626" y="8231"/>
                </a:lnTo>
                <a:lnTo>
                  <a:pt x="11748" y="7791"/>
                </a:lnTo>
                <a:lnTo>
                  <a:pt x="11871" y="7352"/>
                </a:lnTo>
                <a:lnTo>
                  <a:pt x="11944" y="6887"/>
                </a:lnTo>
                <a:lnTo>
                  <a:pt x="11993" y="6448"/>
                </a:lnTo>
                <a:lnTo>
                  <a:pt x="12017" y="6008"/>
                </a:lnTo>
                <a:lnTo>
                  <a:pt x="12017" y="5691"/>
                </a:lnTo>
                <a:lnTo>
                  <a:pt x="11993" y="5398"/>
                </a:lnTo>
                <a:lnTo>
                  <a:pt x="11944" y="5105"/>
                </a:lnTo>
                <a:lnTo>
                  <a:pt x="11895" y="4787"/>
                </a:lnTo>
                <a:lnTo>
                  <a:pt x="11822" y="4518"/>
                </a:lnTo>
                <a:lnTo>
                  <a:pt x="11748" y="4225"/>
                </a:lnTo>
                <a:lnTo>
                  <a:pt x="11553" y="3664"/>
                </a:lnTo>
                <a:lnTo>
                  <a:pt x="11284" y="3151"/>
                </a:lnTo>
                <a:lnTo>
                  <a:pt x="10991" y="2638"/>
                </a:lnTo>
                <a:lnTo>
                  <a:pt x="10649" y="2198"/>
                </a:lnTo>
                <a:lnTo>
                  <a:pt x="10259" y="1759"/>
                </a:lnTo>
                <a:lnTo>
                  <a:pt x="9819" y="1368"/>
                </a:lnTo>
                <a:lnTo>
                  <a:pt x="9379" y="1026"/>
                </a:lnTo>
                <a:lnTo>
                  <a:pt x="8866" y="733"/>
                </a:lnTo>
                <a:lnTo>
                  <a:pt x="8354" y="464"/>
                </a:lnTo>
                <a:lnTo>
                  <a:pt x="7792" y="269"/>
                </a:lnTo>
                <a:lnTo>
                  <a:pt x="7499" y="196"/>
                </a:lnTo>
                <a:lnTo>
                  <a:pt x="7230" y="122"/>
                </a:lnTo>
                <a:lnTo>
                  <a:pt x="6913" y="73"/>
                </a:lnTo>
                <a:lnTo>
                  <a:pt x="6620" y="25"/>
                </a:lnTo>
                <a:lnTo>
                  <a:pt x="6326" y="0"/>
                </a:lnTo>
                <a:close/>
              </a:path>
            </a:pathLst>
          </a:custGeom>
          <a:solidFill>
            <a:srgbClr val="19BBD5"/>
          </a:solidFill>
          <a:ln>
            <a:noFill/>
          </a:ln>
        </p:spPr>
        <p:txBody>
          <a:bodyPr lIns="91425" tIns="91425" rIns="91425" bIns="91425" anchor="ctr" anchorCtr="0">
            <a:noAutofit/>
          </a:bodyPr>
          <a:lstStyle/>
          <a:p>
            <a:pPr lvl="0" rtl="0">
              <a:spcBef>
                <a:spcPts val="0"/>
              </a:spcBef>
              <a:buNone/>
            </a:pPr>
            <a:endParaRPr>
              <a:solidFill>
                <a:srgbClr val="00E1C6"/>
              </a:solidFill>
            </a:endParaRPr>
          </a:p>
        </p:txBody>
      </p:sp>
      <p:sp>
        <p:nvSpPr>
          <p:cNvPr id="1561" name="Shape 1561"/>
          <p:cNvSpPr/>
          <p:nvPr/>
        </p:nvSpPr>
        <p:spPr>
          <a:xfrm>
            <a:off x="7190515" y="4041650"/>
            <a:ext cx="207070" cy="274370"/>
          </a:xfrm>
          <a:custGeom>
            <a:avLst/>
            <a:gdLst/>
            <a:ahLst/>
            <a:cxnLst/>
            <a:rect l="0" t="0" r="0" b="0"/>
            <a:pathLst>
              <a:path w="12018" h="15924" extrusionOk="0">
                <a:moveTo>
                  <a:pt x="6278" y="3444"/>
                </a:moveTo>
                <a:lnTo>
                  <a:pt x="6522" y="3493"/>
                </a:lnTo>
                <a:lnTo>
                  <a:pt x="6766" y="3542"/>
                </a:lnTo>
                <a:lnTo>
                  <a:pt x="7010" y="3639"/>
                </a:lnTo>
                <a:lnTo>
                  <a:pt x="7230" y="3737"/>
                </a:lnTo>
                <a:lnTo>
                  <a:pt x="7450" y="3883"/>
                </a:lnTo>
                <a:lnTo>
                  <a:pt x="7645" y="4030"/>
                </a:lnTo>
                <a:lnTo>
                  <a:pt x="7816" y="4201"/>
                </a:lnTo>
                <a:lnTo>
                  <a:pt x="7987" y="4372"/>
                </a:lnTo>
                <a:lnTo>
                  <a:pt x="8134" y="4567"/>
                </a:lnTo>
                <a:lnTo>
                  <a:pt x="8280" y="4787"/>
                </a:lnTo>
                <a:lnTo>
                  <a:pt x="8378" y="5007"/>
                </a:lnTo>
                <a:lnTo>
                  <a:pt x="8476" y="5251"/>
                </a:lnTo>
                <a:lnTo>
                  <a:pt x="8525" y="5495"/>
                </a:lnTo>
                <a:lnTo>
                  <a:pt x="8573" y="5740"/>
                </a:lnTo>
                <a:lnTo>
                  <a:pt x="8573" y="6008"/>
                </a:lnTo>
                <a:lnTo>
                  <a:pt x="8573" y="6277"/>
                </a:lnTo>
                <a:lnTo>
                  <a:pt x="8525" y="6521"/>
                </a:lnTo>
                <a:lnTo>
                  <a:pt x="8476" y="6765"/>
                </a:lnTo>
                <a:lnTo>
                  <a:pt x="8378" y="7010"/>
                </a:lnTo>
                <a:lnTo>
                  <a:pt x="8280" y="7229"/>
                </a:lnTo>
                <a:lnTo>
                  <a:pt x="8134" y="7449"/>
                </a:lnTo>
                <a:lnTo>
                  <a:pt x="7987" y="7645"/>
                </a:lnTo>
                <a:lnTo>
                  <a:pt x="7816" y="7816"/>
                </a:lnTo>
                <a:lnTo>
                  <a:pt x="7645" y="7987"/>
                </a:lnTo>
                <a:lnTo>
                  <a:pt x="7450" y="8133"/>
                </a:lnTo>
                <a:lnTo>
                  <a:pt x="7230" y="8280"/>
                </a:lnTo>
                <a:lnTo>
                  <a:pt x="7010" y="8377"/>
                </a:lnTo>
                <a:lnTo>
                  <a:pt x="6766" y="8475"/>
                </a:lnTo>
                <a:lnTo>
                  <a:pt x="6522" y="8524"/>
                </a:lnTo>
                <a:lnTo>
                  <a:pt x="6278" y="8573"/>
                </a:lnTo>
                <a:lnTo>
                  <a:pt x="5740" y="8573"/>
                </a:lnTo>
                <a:lnTo>
                  <a:pt x="5496" y="8524"/>
                </a:lnTo>
                <a:lnTo>
                  <a:pt x="5252" y="8475"/>
                </a:lnTo>
                <a:lnTo>
                  <a:pt x="5008" y="8377"/>
                </a:lnTo>
                <a:lnTo>
                  <a:pt x="4788" y="8280"/>
                </a:lnTo>
                <a:lnTo>
                  <a:pt x="4568" y="8133"/>
                </a:lnTo>
                <a:lnTo>
                  <a:pt x="4373" y="7987"/>
                </a:lnTo>
                <a:lnTo>
                  <a:pt x="4202" y="7816"/>
                </a:lnTo>
                <a:lnTo>
                  <a:pt x="4031" y="7645"/>
                </a:lnTo>
                <a:lnTo>
                  <a:pt x="3884" y="7449"/>
                </a:lnTo>
                <a:lnTo>
                  <a:pt x="3738" y="7229"/>
                </a:lnTo>
                <a:lnTo>
                  <a:pt x="3640" y="7010"/>
                </a:lnTo>
                <a:lnTo>
                  <a:pt x="3542" y="6765"/>
                </a:lnTo>
                <a:lnTo>
                  <a:pt x="3493" y="6521"/>
                </a:lnTo>
                <a:lnTo>
                  <a:pt x="3445" y="6277"/>
                </a:lnTo>
                <a:lnTo>
                  <a:pt x="3445" y="6008"/>
                </a:lnTo>
                <a:lnTo>
                  <a:pt x="3445" y="5740"/>
                </a:lnTo>
                <a:lnTo>
                  <a:pt x="3493" y="5495"/>
                </a:lnTo>
                <a:lnTo>
                  <a:pt x="3542" y="5251"/>
                </a:lnTo>
                <a:lnTo>
                  <a:pt x="3640" y="5007"/>
                </a:lnTo>
                <a:lnTo>
                  <a:pt x="3738" y="4787"/>
                </a:lnTo>
                <a:lnTo>
                  <a:pt x="3884" y="4567"/>
                </a:lnTo>
                <a:lnTo>
                  <a:pt x="4031" y="4372"/>
                </a:lnTo>
                <a:lnTo>
                  <a:pt x="4202" y="4201"/>
                </a:lnTo>
                <a:lnTo>
                  <a:pt x="4373" y="4030"/>
                </a:lnTo>
                <a:lnTo>
                  <a:pt x="4568" y="3883"/>
                </a:lnTo>
                <a:lnTo>
                  <a:pt x="4788" y="3737"/>
                </a:lnTo>
                <a:lnTo>
                  <a:pt x="5008" y="3639"/>
                </a:lnTo>
                <a:lnTo>
                  <a:pt x="5252" y="3542"/>
                </a:lnTo>
                <a:lnTo>
                  <a:pt x="5496" y="3493"/>
                </a:lnTo>
                <a:lnTo>
                  <a:pt x="5740" y="3444"/>
                </a:lnTo>
                <a:close/>
                <a:moveTo>
                  <a:pt x="5691" y="0"/>
                </a:moveTo>
                <a:lnTo>
                  <a:pt x="5398" y="25"/>
                </a:lnTo>
                <a:lnTo>
                  <a:pt x="5105" y="73"/>
                </a:lnTo>
                <a:lnTo>
                  <a:pt x="4788" y="122"/>
                </a:lnTo>
                <a:lnTo>
                  <a:pt x="4519" y="196"/>
                </a:lnTo>
                <a:lnTo>
                  <a:pt x="4226" y="269"/>
                </a:lnTo>
                <a:lnTo>
                  <a:pt x="3664" y="464"/>
                </a:lnTo>
                <a:lnTo>
                  <a:pt x="3152" y="733"/>
                </a:lnTo>
                <a:lnTo>
                  <a:pt x="2639" y="1026"/>
                </a:lnTo>
                <a:lnTo>
                  <a:pt x="2199" y="1368"/>
                </a:lnTo>
                <a:lnTo>
                  <a:pt x="1759" y="1759"/>
                </a:lnTo>
                <a:lnTo>
                  <a:pt x="1369" y="2198"/>
                </a:lnTo>
                <a:lnTo>
                  <a:pt x="1027" y="2638"/>
                </a:lnTo>
                <a:lnTo>
                  <a:pt x="734" y="3151"/>
                </a:lnTo>
                <a:lnTo>
                  <a:pt x="465" y="3664"/>
                </a:lnTo>
                <a:lnTo>
                  <a:pt x="270" y="4225"/>
                </a:lnTo>
                <a:lnTo>
                  <a:pt x="196" y="4518"/>
                </a:lnTo>
                <a:lnTo>
                  <a:pt x="123" y="4787"/>
                </a:lnTo>
                <a:lnTo>
                  <a:pt x="74" y="5105"/>
                </a:lnTo>
                <a:lnTo>
                  <a:pt x="25" y="5398"/>
                </a:lnTo>
                <a:lnTo>
                  <a:pt x="1" y="5691"/>
                </a:lnTo>
                <a:lnTo>
                  <a:pt x="1" y="6008"/>
                </a:lnTo>
                <a:lnTo>
                  <a:pt x="25" y="6448"/>
                </a:lnTo>
                <a:lnTo>
                  <a:pt x="74" y="6887"/>
                </a:lnTo>
                <a:lnTo>
                  <a:pt x="147" y="7352"/>
                </a:lnTo>
                <a:lnTo>
                  <a:pt x="270" y="7791"/>
                </a:lnTo>
                <a:lnTo>
                  <a:pt x="392" y="8231"/>
                </a:lnTo>
                <a:lnTo>
                  <a:pt x="563" y="8670"/>
                </a:lnTo>
                <a:lnTo>
                  <a:pt x="734" y="9110"/>
                </a:lnTo>
                <a:lnTo>
                  <a:pt x="929" y="9550"/>
                </a:lnTo>
                <a:lnTo>
                  <a:pt x="1149" y="9965"/>
                </a:lnTo>
                <a:lnTo>
                  <a:pt x="1393" y="10404"/>
                </a:lnTo>
                <a:lnTo>
                  <a:pt x="1906" y="11210"/>
                </a:lnTo>
                <a:lnTo>
                  <a:pt x="2443" y="11992"/>
                </a:lnTo>
                <a:lnTo>
                  <a:pt x="3005" y="12725"/>
                </a:lnTo>
                <a:lnTo>
                  <a:pt x="3567" y="13408"/>
                </a:lnTo>
                <a:lnTo>
                  <a:pt x="4104" y="14019"/>
                </a:lnTo>
                <a:lnTo>
                  <a:pt x="4617" y="14581"/>
                </a:lnTo>
                <a:lnTo>
                  <a:pt x="5081" y="15045"/>
                </a:lnTo>
                <a:lnTo>
                  <a:pt x="5740" y="15680"/>
                </a:lnTo>
                <a:lnTo>
                  <a:pt x="6009" y="15924"/>
                </a:lnTo>
                <a:lnTo>
                  <a:pt x="6278" y="15680"/>
                </a:lnTo>
                <a:lnTo>
                  <a:pt x="6937" y="15045"/>
                </a:lnTo>
                <a:lnTo>
                  <a:pt x="7401" y="14581"/>
                </a:lnTo>
                <a:lnTo>
                  <a:pt x="7914" y="14019"/>
                </a:lnTo>
                <a:lnTo>
                  <a:pt x="8451" y="13408"/>
                </a:lnTo>
                <a:lnTo>
                  <a:pt x="9013" y="12725"/>
                </a:lnTo>
                <a:lnTo>
                  <a:pt x="9575" y="11992"/>
                </a:lnTo>
                <a:lnTo>
                  <a:pt x="10112" y="11210"/>
                </a:lnTo>
                <a:lnTo>
                  <a:pt x="10625" y="10404"/>
                </a:lnTo>
                <a:lnTo>
                  <a:pt x="10869" y="9965"/>
                </a:lnTo>
                <a:lnTo>
                  <a:pt x="11089" y="9550"/>
                </a:lnTo>
                <a:lnTo>
                  <a:pt x="11284" y="9110"/>
                </a:lnTo>
                <a:lnTo>
                  <a:pt x="11455" y="8670"/>
                </a:lnTo>
                <a:lnTo>
                  <a:pt x="11626" y="8231"/>
                </a:lnTo>
                <a:lnTo>
                  <a:pt x="11748" y="7791"/>
                </a:lnTo>
                <a:lnTo>
                  <a:pt x="11871" y="7352"/>
                </a:lnTo>
                <a:lnTo>
                  <a:pt x="11944" y="6887"/>
                </a:lnTo>
                <a:lnTo>
                  <a:pt x="11993" y="6448"/>
                </a:lnTo>
                <a:lnTo>
                  <a:pt x="12017" y="6008"/>
                </a:lnTo>
                <a:lnTo>
                  <a:pt x="12017" y="5691"/>
                </a:lnTo>
                <a:lnTo>
                  <a:pt x="11993" y="5398"/>
                </a:lnTo>
                <a:lnTo>
                  <a:pt x="11944" y="5105"/>
                </a:lnTo>
                <a:lnTo>
                  <a:pt x="11895" y="4787"/>
                </a:lnTo>
                <a:lnTo>
                  <a:pt x="11822" y="4518"/>
                </a:lnTo>
                <a:lnTo>
                  <a:pt x="11748" y="4225"/>
                </a:lnTo>
                <a:lnTo>
                  <a:pt x="11553" y="3664"/>
                </a:lnTo>
                <a:lnTo>
                  <a:pt x="11284" y="3151"/>
                </a:lnTo>
                <a:lnTo>
                  <a:pt x="10991" y="2638"/>
                </a:lnTo>
                <a:lnTo>
                  <a:pt x="10649" y="2198"/>
                </a:lnTo>
                <a:lnTo>
                  <a:pt x="10259" y="1759"/>
                </a:lnTo>
                <a:lnTo>
                  <a:pt x="9819" y="1368"/>
                </a:lnTo>
                <a:lnTo>
                  <a:pt x="9379" y="1026"/>
                </a:lnTo>
                <a:lnTo>
                  <a:pt x="8866" y="733"/>
                </a:lnTo>
                <a:lnTo>
                  <a:pt x="8354" y="464"/>
                </a:lnTo>
                <a:lnTo>
                  <a:pt x="7792" y="269"/>
                </a:lnTo>
                <a:lnTo>
                  <a:pt x="7499" y="196"/>
                </a:lnTo>
                <a:lnTo>
                  <a:pt x="7230" y="122"/>
                </a:lnTo>
                <a:lnTo>
                  <a:pt x="6913" y="73"/>
                </a:lnTo>
                <a:lnTo>
                  <a:pt x="6620" y="25"/>
                </a:lnTo>
                <a:lnTo>
                  <a:pt x="6326" y="0"/>
                </a:lnTo>
                <a:close/>
              </a:path>
            </a:pathLst>
          </a:custGeom>
          <a:solidFill>
            <a:srgbClr val="19BBD5"/>
          </a:solidFill>
          <a:ln>
            <a:noFill/>
          </a:ln>
        </p:spPr>
        <p:txBody>
          <a:bodyPr lIns="91425" tIns="91425" rIns="91425" bIns="91425" anchor="ctr" anchorCtr="0">
            <a:noAutofit/>
          </a:bodyPr>
          <a:lstStyle/>
          <a:p>
            <a:pPr lvl="0" rtl="0">
              <a:spcBef>
                <a:spcPts val="0"/>
              </a:spcBef>
              <a:buNone/>
            </a:pPr>
            <a:endParaRPr>
              <a:solidFill>
                <a:srgbClr val="00E1C6"/>
              </a:solidFill>
            </a:endParaRPr>
          </a:p>
        </p:txBody>
      </p:sp>
      <p:sp>
        <p:nvSpPr>
          <p:cNvPr id="1562" name="Shape 1562"/>
          <p:cNvSpPr/>
          <p:nvPr/>
        </p:nvSpPr>
        <p:spPr>
          <a:xfrm>
            <a:off x="623422" y="409575"/>
            <a:ext cx="463838" cy="463813"/>
          </a:xfrm>
          <a:custGeom>
            <a:avLst/>
            <a:gdLst/>
            <a:ahLst/>
            <a:cxnLst/>
            <a:rect l="0" t="0" r="0" b="0"/>
            <a:pathLst>
              <a:path w="18758" h="18757" extrusionOk="0">
                <a:moveTo>
                  <a:pt x="10039" y="2467"/>
                </a:moveTo>
                <a:lnTo>
                  <a:pt x="10380" y="2491"/>
                </a:lnTo>
                <a:lnTo>
                  <a:pt x="10674" y="2516"/>
                </a:lnTo>
                <a:lnTo>
                  <a:pt x="10869" y="2540"/>
                </a:lnTo>
                <a:lnTo>
                  <a:pt x="10967" y="2564"/>
                </a:lnTo>
                <a:lnTo>
                  <a:pt x="10991" y="2589"/>
                </a:lnTo>
                <a:lnTo>
                  <a:pt x="10967" y="2638"/>
                </a:lnTo>
                <a:lnTo>
                  <a:pt x="10893" y="2784"/>
                </a:lnTo>
                <a:lnTo>
                  <a:pt x="10771" y="2955"/>
                </a:lnTo>
                <a:lnTo>
                  <a:pt x="10600" y="3151"/>
                </a:lnTo>
                <a:lnTo>
                  <a:pt x="10405" y="3322"/>
                </a:lnTo>
                <a:lnTo>
                  <a:pt x="10209" y="3468"/>
                </a:lnTo>
                <a:lnTo>
                  <a:pt x="10039" y="3590"/>
                </a:lnTo>
                <a:lnTo>
                  <a:pt x="9941" y="3615"/>
                </a:lnTo>
                <a:lnTo>
                  <a:pt x="9843" y="3639"/>
                </a:lnTo>
                <a:lnTo>
                  <a:pt x="9745" y="3663"/>
                </a:lnTo>
                <a:lnTo>
                  <a:pt x="9648" y="3737"/>
                </a:lnTo>
                <a:lnTo>
                  <a:pt x="9550" y="3810"/>
                </a:lnTo>
                <a:lnTo>
                  <a:pt x="9452" y="3883"/>
                </a:lnTo>
                <a:lnTo>
                  <a:pt x="9355" y="3957"/>
                </a:lnTo>
                <a:lnTo>
                  <a:pt x="9257" y="3981"/>
                </a:lnTo>
                <a:lnTo>
                  <a:pt x="9159" y="4005"/>
                </a:lnTo>
                <a:lnTo>
                  <a:pt x="9086" y="4005"/>
                </a:lnTo>
                <a:lnTo>
                  <a:pt x="8988" y="4054"/>
                </a:lnTo>
                <a:lnTo>
                  <a:pt x="8866" y="4128"/>
                </a:lnTo>
                <a:lnTo>
                  <a:pt x="8793" y="4201"/>
                </a:lnTo>
                <a:lnTo>
                  <a:pt x="8695" y="4274"/>
                </a:lnTo>
                <a:lnTo>
                  <a:pt x="8598" y="4323"/>
                </a:lnTo>
                <a:lnTo>
                  <a:pt x="8500" y="4372"/>
                </a:lnTo>
                <a:lnTo>
                  <a:pt x="8304" y="4372"/>
                </a:lnTo>
                <a:lnTo>
                  <a:pt x="8207" y="4323"/>
                </a:lnTo>
                <a:lnTo>
                  <a:pt x="8109" y="4274"/>
                </a:lnTo>
                <a:lnTo>
                  <a:pt x="8036" y="4201"/>
                </a:lnTo>
                <a:lnTo>
                  <a:pt x="7963" y="4103"/>
                </a:lnTo>
                <a:lnTo>
                  <a:pt x="7938" y="4005"/>
                </a:lnTo>
                <a:lnTo>
                  <a:pt x="7963" y="3908"/>
                </a:lnTo>
                <a:lnTo>
                  <a:pt x="8036" y="3810"/>
                </a:lnTo>
                <a:lnTo>
                  <a:pt x="8109" y="3712"/>
                </a:lnTo>
                <a:lnTo>
                  <a:pt x="8158" y="3615"/>
                </a:lnTo>
                <a:lnTo>
                  <a:pt x="8207" y="3517"/>
                </a:lnTo>
                <a:lnTo>
                  <a:pt x="8207" y="3419"/>
                </a:lnTo>
                <a:lnTo>
                  <a:pt x="8182" y="3273"/>
                </a:lnTo>
                <a:lnTo>
                  <a:pt x="8158" y="3199"/>
                </a:lnTo>
                <a:lnTo>
                  <a:pt x="8109" y="3151"/>
                </a:lnTo>
                <a:lnTo>
                  <a:pt x="8060" y="3102"/>
                </a:lnTo>
                <a:lnTo>
                  <a:pt x="7987" y="3077"/>
                </a:lnTo>
                <a:lnTo>
                  <a:pt x="7840" y="3053"/>
                </a:lnTo>
                <a:lnTo>
                  <a:pt x="7669" y="3028"/>
                </a:lnTo>
                <a:lnTo>
                  <a:pt x="7596" y="2980"/>
                </a:lnTo>
                <a:lnTo>
                  <a:pt x="7547" y="2955"/>
                </a:lnTo>
                <a:lnTo>
                  <a:pt x="7523" y="2906"/>
                </a:lnTo>
                <a:lnTo>
                  <a:pt x="7547" y="2833"/>
                </a:lnTo>
                <a:lnTo>
                  <a:pt x="7572" y="2760"/>
                </a:lnTo>
                <a:lnTo>
                  <a:pt x="7645" y="2662"/>
                </a:lnTo>
                <a:lnTo>
                  <a:pt x="7694" y="2638"/>
                </a:lnTo>
                <a:lnTo>
                  <a:pt x="7792" y="2589"/>
                </a:lnTo>
                <a:lnTo>
                  <a:pt x="8036" y="2540"/>
                </a:lnTo>
                <a:lnTo>
                  <a:pt x="8329" y="2491"/>
                </a:lnTo>
                <a:lnTo>
                  <a:pt x="8671" y="2467"/>
                </a:lnTo>
                <a:close/>
                <a:moveTo>
                  <a:pt x="11455" y="4763"/>
                </a:moveTo>
                <a:lnTo>
                  <a:pt x="11528" y="4787"/>
                </a:lnTo>
                <a:lnTo>
                  <a:pt x="11577" y="4811"/>
                </a:lnTo>
                <a:lnTo>
                  <a:pt x="11626" y="4885"/>
                </a:lnTo>
                <a:lnTo>
                  <a:pt x="11650" y="4958"/>
                </a:lnTo>
                <a:lnTo>
                  <a:pt x="11626" y="5031"/>
                </a:lnTo>
                <a:lnTo>
                  <a:pt x="11577" y="5153"/>
                </a:lnTo>
                <a:lnTo>
                  <a:pt x="11528" y="5251"/>
                </a:lnTo>
                <a:lnTo>
                  <a:pt x="11455" y="5324"/>
                </a:lnTo>
                <a:lnTo>
                  <a:pt x="11357" y="5398"/>
                </a:lnTo>
                <a:lnTo>
                  <a:pt x="11260" y="5471"/>
                </a:lnTo>
                <a:lnTo>
                  <a:pt x="11162" y="5520"/>
                </a:lnTo>
                <a:lnTo>
                  <a:pt x="10991" y="5520"/>
                </a:lnTo>
                <a:lnTo>
                  <a:pt x="10942" y="5471"/>
                </a:lnTo>
                <a:lnTo>
                  <a:pt x="10893" y="5398"/>
                </a:lnTo>
                <a:lnTo>
                  <a:pt x="10869" y="5324"/>
                </a:lnTo>
                <a:lnTo>
                  <a:pt x="10893" y="5251"/>
                </a:lnTo>
                <a:lnTo>
                  <a:pt x="10942" y="5153"/>
                </a:lnTo>
                <a:lnTo>
                  <a:pt x="10991" y="5031"/>
                </a:lnTo>
                <a:lnTo>
                  <a:pt x="11064" y="4958"/>
                </a:lnTo>
                <a:lnTo>
                  <a:pt x="11162" y="4885"/>
                </a:lnTo>
                <a:lnTo>
                  <a:pt x="11260" y="4811"/>
                </a:lnTo>
                <a:lnTo>
                  <a:pt x="11357" y="4787"/>
                </a:lnTo>
                <a:lnTo>
                  <a:pt x="11455" y="4763"/>
                </a:lnTo>
                <a:close/>
                <a:moveTo>
                  <a:pt x="16437" y="12260"/>
                </a:moveTo>
                <a:lnTo>
                  <a:pt x="16511" y="12285"/>
                </a:lnTo>
                <a:lnTo>
                  <a:pt x="16535" y="12334"/>
                </a:lnTo>
                <a:lnTo>
                  <a:pt x="16559" y="12407"/>
                </a:lnTo>
                <a:lnTo>
                  <a:pt x="16584" y="12578"/>
                </a:lnTo>
                <a:lnTo>
                  <a:pt x="16584" y="12651"/>
                </a:lnTo>
                <a:lnTo>
                  <a:pt x="16535" y="12749"/>
                </a:lnTo>
                <a:lnTo>
                  <a:pt x="16486" y="12871"/>
                </a:lnTo>
                <a:lnTo>
                  <a:pt x="16413" y="12944"/>
                </a:lnTo>
                <a:lnTo>
                  <a:pt x="16340" y="13042"/>
                </a:lnTo>
                <a:lnTo>
                  <a:pt x="16266" y="13140"/>
                </a:lnTo>
                <a:lnTo>
                  <a:pt x="16218" y="13237"/>
                </a:lnTo>
                <a:lnTo>
                  <a:pt x="16218" y="13335"/>
                </a:lnTo>
                <a:lnTo>
                  <a:pt x="16193" y="13482"/>
                </a:lnTo>
                <a:lnTo>
                  <a:pt x="16144" y="13555"/>
                </a:lnTo>
                <a:lnTo>
                  <a:pt x="16120" y="13628"/>
                </a:lnTo>
                <a:lnTo>
                  <a:pt x="16071" y="13653"/>
                </a:lnTo>
                <a:lnTo>
                  <a:pt x="15973" y="13653"/>
                </a:lnTo>
                <a:lnTo>
                  <a:pt x="15924" y="13628"/>
                </a:lnTo>
                <a:lnTo>
                  <a:pt x="15900" y="13555"/>
                </a:lnTo>
                <a:lnTo>
                  <a:pt x="15851" y="13433"/>
                </a:lnTo>
                <a:lnTo>
                  <a:pt x="15851" y="13286"/>
                </a:lnTo>
                <a:lnTo>
                  <a:pt x="15827" y="13140"/>
                </a:lnTo>
                <a:lnTo>
                  <a:pt x="15851" y="12969"/>
                </a:lnTo>
                <a:lnTo>
                  <a:pt x="15924" y="12798"/>
                </a:lnTo>
                <a:lnTo>
                  <a:pt x="15998" y="12627"/>
                </a:lnTo>
                <a:lnTo>
                  <a:pt x="16120" y="12480"/>
                </a:lnTo>
                <a:lnTo>
                  <a:pt x="16242" y="12383"/>
                </a:lnTo>
                <a:lnTo>
                  <a:pt x="16340" y="12309"/>
                </a:lnTo>
                <a:lnTo>
                  <a:pt x="16437" y="12260"/>
                </a:lnTo>
                <a:close/>
                <a:moveTo>
                  <a:pt x="13922" y="3615"/>
                </a:moveTo>
                <a:lnTo>
                  <a:pt x="14239" y="3639"/>
                </a:lnTo>
                <a:lnTo>
                  <a:pt x="14483" y="3639"/>
                </a:lnTo>
                <a:lnTo>
                  <a:pt x="14679" y="3688"/>
                </a:lnTo>
                <a:lnTo>
                  <a:pt x="14777" y="3712"/>
                </a:lnTo>
                <a:lnTo>
                  <a:pt x="14825" y="3737"/>
                </a:lnTo>
                <a:lnTo>
                  <a:pt x="14874" y="3761"/>
                </a:lnTo>
                <a:lnTo>
                  <a:pt x="14923" y="3737"/>
                </a:lnTo>
                <a:lnTo>
                  <a:pt x="14972" y="3712"/>
                </a:lnTo>
                <a:lnTo>
                  <a:pt x="15045" y="3688"/>
                </a:lnTo>
                <a:lnTo>
                  <a:pt x="15143" y="3663"/>
                </a:lnTo>
                <a:lnTo>
                  <a:pt x="15485" y="3639"/>
                </a:lnTo>
                <a:lnTo>
                  <a:pt x="15900" y="4103"/>
                </a:lnTo>
                <a:lnTo>
                  <a:pt x="16291" y="4616"/>
                </a:lnTo>
                <a:lnTo>
                  <a:pt x="16633" y="5153"/>
                </a:lnTo>
                <a:lnTo>
                  <a:pt x="16926" y="5715"/>
                </a:lnTo>
                <a:lnTo>
                  <a:pt x="17194" y="6301"/>
                </a:lnTo>
                <a:lnTo>
                  <a:pt x="17390" y="6912"/>
                </a:lnTo>
                <a:lnTo>
                  <a:pt x="17561" y="7547"/>
                </a:lnTo>
                <a:lnTo>
                  <a:pt x="17683" y="8182"/>
                </a:lnTo>
                <a:lnTo>
                  <a:pt x="17414" y="8157"/>
                </a:lnTo>
                <a:lnTo>
                  <a:pt x="17317" y="8133"/>
                </a:lnTo>
                <a:lnTo>
                  <a:pt x="17268" y="8084"/>
                </a:lnTo>
                <a:lnTo>
                  <a:pt x="17219" y="8060"/>
                </a:lnTo>
                <a:lnTo>
                  <a:pt x="17146" y="8035"/>
                </a:lnTo>
                <a:lnTo>
                  <a:pt x="16975" y="8011"/>
                </a:lnTo>
                <a:lnTo>
                  <a:pt x="16877" y="7986"/>
                </a:lnTo>
                <a:lnTo>
                  <a:pt x="16779" y="7938"/>
                </a:lnTo>
                <a:lnTo>
                  <a:pt x="16682" y="7889"/>
                </a:lnTo>
                <a:lnTo>
                  <a:pt x="16584" y="7815"/>
                </a:lnTo>
                <a:lnTo>
                  <a:pt x="16511" y="7742"/>
                </a:lnTo>
                <a:lnTo>
                  <a:pt x="16437" y="7693"/>
                </a:lnTo>
                <a:lnTo>
                  <a:pt x="16364" y="7693"/>
                </a:lnTo>
                <a:lnTo>
                  <a:pt x="16315" y="7718"/>
                </a:lnTo>
                <a:lnTo>
                  <a:pt x="16291" y="7767"/>
                </a:lnTo>
                <a:lnTo>
                  <a:pt x="16291" y="7840"/>
                </a:lnTo>
                <a:lnTo>
                  <a:pt x="16340" y="7913"/>
                </a:lnTo>
                <a:lnTo>
                  <a:pt x="16413" y="8011"/>
                </a:lnTo>
                <a:lnTo>
                  <a:pt x="16486" y="8084"/>
                </a:lnTo>
                <a:lnTo>
                  <a:pt x="16584" y="8133"/>
                </a:lnTo>
                <a:lnTo>
                  <a:pt x="16706" y="8182"/>
                </a:lnTo>
                <a:lnTo>
                  <a:pt x="16779" y="8182"/>
                </a:lnTo>
                <a:lnTo>
                  <a:pt x="16877" y="8206"/>
                </a:lnTo>
                <a:lnTo>
                  <a:pt x="16975" y="8255"/>
                </a:lnTo>
                <a:lnTo>
                  <a:pt x="17072" y="8304"/>
                </a:lnTo>
                <a:lnTo>
                  <a:pt x="17170" y="8377"/>
                </a:lnTo>
                <a:lnTo>
                  <a:pt x="17194" y="8426"/>
                </a:lnTo>
                <a:lnTo>
                  <a:pt x="17219" y="8475"/>
                </a:lnTo>
                <a:lnTo>
                  <a:pt x="17194" y="8621"/>
                </a:lnTo>
                <a:lnTo>
                  <a:pt x="17097" y="8792"/>
                </a:lnTo>
                <a:lnTo>
                  <a:pt x="16975" y="8963"/>
                </a:lnTo>
                <a:lnTo>
                  <a:pt x="16804" y="9110"/>
                </a:lnTo>
                <a:lnTo>
                  <a:pt x="16657" y="9232"/>
                </a:lnTo>
                <a:lnTo>
                  <a:pt x="16511" y="9305"/>
                </a:lnTo>
                <a:lnTo>
                  <a:pt x="16413" y="9330"/>
                </a:lnTo>
                <a:lnTo>
                  <a:pt x="16242" y="9354"/>
                </a:lnTo>
                <a:lnTo>
                  <a:pt x="16169" y="9378"/>
                </a:lnTo>
                <a:lnTo>
                  <a:pt x="16120" y="9427"/>
                </a:lnTo>
                <a:lnTo>
                  <a:pt x="16071" y="9452"/>
                </a:lnTo>
                <a:lnTo>
                  <a:pt x="16022" y="9476"/>
                </a:lnTo>
                <a:lnTo>
                  <a:pt x="15973" y="9452"/>
                </a:lnTo>
                <a:lnTo>
                  <a:pt x="15924" y="9427"/>
                </a:lnTo>
                <a:lnTo>
                  <a:pt x="15900" y="9378"/>
                </a:lnTo>
                <a:lnTo>
                  <a:pt x="15851" y="9305"/>
                </a:lnTo>
                <a:lnTo>
                  <a:pt x="15827" y="9134"/>
                </a:lnTo>
                <a:lnTo>
                  <a:pt x="15802" y="9037"/>
                </a:lnTo>
                <a:lnTo>
                  <a:pt x="15729" y="8890"/>
                </a:lnTo>
                <a:lnTo>
                  <a:pt x="15607" y="8743"/>
                </a:lnTo>
                <a:lnTo>
                  <a:pt x="15460" y="8573"/>
                </a:lnTo>
                <a:lnTo>
                  <a:pt x="15314" y="8402"/>
                </a:lnTo>
                <a:lnTo>
                  <a:pt x="15192" y="8255"/>
                </a:lnTo>
                <a:lnTo>
                  <a:pt x="15094" y="8108"/>
                </a:lnTo>
                <a:lnTo>
                  <a:pt x="15070" y="8011"/>
                </a:lnTo>
                <a:lnTo>
                  <a:pt x="15070" y="7938"/>
                </a:lnTo>
                <a:lnTo>
                  <a:pt x="15045" y="7889"/>
                </a:lnTo>
                <a:lnTo>
                  <a:pt x="15021" y="7889"/>
                </a:lnTo>
                <a:lnTo>
                  <a:pt x="14972" y="7913"/>
                </a:lnTo>
                <a:lnTo>
                  <a:pt x="14948" y="7962"/>
                </a:lnTo>
                <a:lnTo>
                  <a:pt x="14899" y="8035"/>
                </a:lnTo>
                <a:lnTo>
                  <a:pt x="14874" y="8182"/>
                </a:lnTo>
                <a:lnTo>
                  <a:pt x="14899" y="8279"/>
                </a:lnTo>
                <a:lnTo>
                  <a:pt x="14972" y="8402"/>
                </a:lnTo>
                <a:lnTo>
                  <a:pt x="15045" y="8548"/>
                </a:lnTo>
                <a:lnTo>
                  <a:pt x="15167" y="8670"/>
                </a:lnTo>
                <a:lnTo>
                  <a:pt x="15265" y="8792"/>
                </a:lnTo>
                <a:lnTo>
                  <a:pt x="15363" y="8914"/>
                </a:lnTo>
                <a:lnTo>
                  <a:pt x="15436" y="9037"/>
                </a:lnTo>
                <a:lnTo>
                  <a:pt x="15460" y="9134"/>
                </a:lnTo>
                <a:lnTo>
                  <a:pt x="15460" y="9232"/>
                </a:lnTo>
                <a:lnTo>
                  <a:pt x="15509" y="9330"/>
                </a:lnTo>
                <a:lnTo>
                  <a:pt x="15558" y="9427"/>
                </a:lnTo>
                <a:lnTo>
                  <a:pt x="15631" y="9525"/>
                </a:lnTo>
                <a:lnTo>
                  <a:pt x="15753" y="9598"/>
                </a:lnTo>
                <a:lnTo>
                  <a:pt x="15900" y="9647"/>
                </a:lnTo>
                <a:lnTo>
                  <a:pt x="16047" y="9696"/>
                </a:lnTo>
                <a:lnTo>
                  <a:pt x="16218" y="9720"/>
                </a:lnTo>
                <a:lnTo>
                  <a:pt x="16364" y="9720"/>
                </a:lnTo>
                <a:lnTo>
                  <a:pt x="16486" y="9769"/>
                </a:lnTo>
                <a:lnTo>
                  <a:pt x="16559" y="9818"/>
                </a:lnTo>
                <a:lnTo>
                  <a:pt x="16584" y="9867"/>
                </a:lnTo>
                <a:lnTo>
                  <a:pt x="16584" y="9916"/>
                </a:lnTo>
                <a:lnTo>
                  <a:pt x="16559" y="10013"/>
                </a:lnTo>
                <a:lnTo>
                  <a:pt x="16437" y="10209"/>
                </a:lnTo>
                <a:lnTo>
                  <a:pt x="16242" y="10429"/>
                </a:lnTo>
                <a:lnTo>
                  <a:pt x="16022" y="10673"/>
                </a:lnTo>
                <a:lnTo>
                  <a:pt x="15802" y="10917"/>
                </a:lnTo>
                <a:lnTo>
                  <a:pt x="15631" y="11186"/>
                </a:lnTo>
                <a:lnTo>
                  <a:pt x="15485" y="11430"/>
                </a:lnTo>
                <a:lnTo>
                  <a:pt x="15460" y="11528"/>
                </a:lnTo>
                <a:lnTo>
                  <a:pt x="15460" y="11625"/>
                </a:lnTo>
                <a:lnTo>
                  <a:pt x="15460" y="11772"/>
                </a:lnTo>
                <a:lnTo>
                  <a:pt x="15485" y="11918"/>
                </a:lnTo>
                <a:lnTo>
                  <a:pt x="15509" y="12016"/>
                </a:lnTo>
                <a:lnTo>
                  <a:pt x="15558" y="12089"/>
                </a:lnTo>
                <a:lnTo>
                  <a:pt x="15583" y="12138"/>
                </a:lnTo>
                <a:lnTo>
                  <a:pt x="15607" y="12212"/>
                </a:lnTo>
                <a:lnTo>
                  <a:pt x="15631" y="12383"/>
                </a:lnTo>
                <a:lnTo>
                  <a:pt x="15607" y="12480"/>
                </a:lnTo>
                <a:lnTo>
                  <a:pt x="15509" y="12651"/>
                </a:lnTo>
                <a:lnTo>
                  <a:pt x="15363" y="12847"/>
                </a:lnTo>
                <a:lnTo>
                  <a:pt x="15167" y="13042"/>
                </a:lnTo>
                <a:lnTo>
                  <a:pt x="14972" y="13237"/>
                </a:lnTo>
                <a:lnTo>
                  <a:pt x="14825" y="13433"/>
                </a:lnTo>
                <a:lnTo>
                  <a:pt x="14728" y="13604"/>
                </a:lnTo>
                <a:lnTo>
                  <a:pt x="14679" y="13701"/>
                </a:lnTo>
                <a:lnTo>
                  <a:pt x="14654" y="13823"/>
                </a:lnTo>
                <a:lnTo>
                  <a:pt x="14581" y="13970"/>
                </a:lnTo>
                <a:lnTo>
                  <a:pt x="14459" y="14117"/>
                </a:lnTo>
                <a:lnTo>
                  <a:pt x="14313" y="14288"/>
                </a:lnTo>
                <a:lnTo>
                  <a:pt x="14142" y="14434"/>
                </a:lnTo>
                <a:lnTo>
                  <a:pt x="13995" y="14556"/>
                </a:lnTo>
                <a:lnTo>
                  <a:pt x="13848" y="14629"/>
                </a:lnTo>
                <a:lnTo>
                  <a:pt x="13726" y="14654"/>
                </a:lnTo>
                <a:lnTo>
                  <a:pt x="13653" y="14654"/>
                </a:lnTo>
                <a:lnTo>
                  <a:pt x="13555" y="14605"/>
                </a:lnTo>
                <a:lnTo>
                  <a:pt x="13458" y="14556"/>
                </a:lnTo>
                <a:lnTo>
                  <a:pt x="13360" y="14483"/>
                </a:lnTo>
                <a:lnTo>
                  <a:pt x="13287" y="14385"/>
                </a:lnTo>
                <a:lnTo>
                  <a:pt x="13213" y="14288"/>
                </a:lnTo>
                <a:lnTo>
                  <a:pt x="13189" y="14190"/>
                </a:lnTo>
                <a:lnTo>
                  <a:pt x="13165" y="14092"/>
                </a:lnTo>
                <a:lnTo>
                  <a:pt x="13140" y="13921"/>
                </a:lnTo>
                <a:lnTo>
                  <a:pt x="13116" y="13848"/>
                </a:lnTo>
                <a:lnTo>
                  <a:pt x="13067" y="13799"/>
                </a:lnTo>
                <a:lnTo>
                  <a:pt x="13043" y="13750"/>
                </a:lnTo>
                <a:lnTo>
                  <a:pt x="12994" y="13677"/>
                </a:lnTo>
                <a:lnTo>
                  <a:pt x="12969" y="13530"/>
                </a:lnTo>
                <a:lnTo>
                  <a:pt x="12945" y="13359"/>
                </a:lnTo>
                <a:lnTo>
                  <a:pt x="12920" y="13286"/>
                </a:lnTo>
                <a:lnTo>
                  <a:pt x="12872" y="13237"/>
                </a:lnTo>
                <a:lnTo>
                  <a:pt x="12847" y="13164"/>
                </a:lnTo>
                <a:lnTo>
                  <a:pt x="12823" y="13066"/>
                </a:lnTo>
                <a:lnTo>
                  <a:pt x="12798" y="12920"/>
                </a:lnTo>
                <a:lnTo>
                  <a:pt x="12774" y="12749"/>
                </a:lnTo>
                <a:lnTo>
                  <a:pt x="12798" y="12602"/>
                </a:lnTo>
                <a:lnTo>
                  <a:pt x="12823" y="12456"/>
                </a:lnTo>
                <a:lnTo>
                  <a:pt x="12847" y="12358"/>
                </a:lnTo>
                <a:lnTo>
                  <a:pt x="12872" y="12285"/>
                </a:lnTo>
                <a:lnTo>
                  <a:pt x="12920" y="12236"/>
                </a:lnTo>
                <a:lnTo>
                  <a:pt x="12945" y="12163"/>
                </a:lnTo>
                <a:lnTo>
                  <a:pt x="12969" y="11992"/>
                </a:lnTo>
                <a:lnTo>
                  <a:pt x="12945" y="11894"/>
                </a:lnTo>
                <a:lnTo>
                  <a:pt x="12896" y="11772"/>
                </a:lnTo>
                <a:lnTo>
                  <a:pt x="12798" y="11650"/>
                </a:lnTo>
                <a:lnTo>
                  <a:pt x="12701" y="11528"/>
                </a:lnTo>
                <a:lnTo>
                  <a:pt x="12578" y="11381"/>
                </a:lnTo>
                <a:lnTo>
                  <a:pt x="12481" y="11210"/>
                </a:lnTo>
                <a:lnTo>
                  <a:pt x="12432" y="11015"/>
                </a:lnTo>
                <a:lnTo>
                  <a:pt x="12408" y="10844"/>
                </a:lnTo>
                <a:lnTo>
                  <a:pt x="12408" y="10697"/>
                </a:lnTo>
                <a:lnTo>
                  <a:pt x="12383" y="10551"/>
                </a:lnTo>
                <a:lnTo>
                  <a:pt x="12334" y="10453"/>
                </a:lnTo>
                <a:lnTo>
                  <a:pt x="12310" y="10380"/>
                </a:lnTo>
                <a:lnTo>
                  <a:pt x="12261" y="10331"/>
                </a:lnTo>
                <a:lnTo>
                  <a:pt x="12188" y="10307"/>
                </a:lnTo>
                <a:lnTo>
                  <a:pt x="12017" y="10282"/>
                </a:lnTo>
                <a:lnTo>
                  <a:pt x="11870" y="10307"/>
                </a:lnTo>
                <a:lnTo>
                  <a:pt x="11797" y="10331"/>
                </a:lnTo>
                <a:lnTo>
                  <a:pt x="11748" y="10380"/>
                </a:lnTo>
                <a:lnTo>
                  <a:pt x="11675" y="10429"/>
                </a:lnTo>
                <a:lnTo>
                  <a:pt x="11553" y="10453"/>
                </a:lnTo>
                <a:lnTo>
                  <a:pt x="11406" y="10478"/>
                </a:lnTo>
                <a:lnTo>
                  <a:pt x="11260" y="10478"/>
                </a:lnTo>
                <a:lnTo>
                  <a:pt x="11089" y="10453"/>
                </a:lnTo>
                <a:lnTo>
                  <a:pt x="10893" y="10355"/>
                </a:lnTo>
                <a:lnTo>
                  <a:pt x="10674" y="10233"/>
                </a:lnTo>
                <a:lnTo>
                  <a:pt x="10503" y="10087"/>
                </a:lnTo>
                <a:lnTo>
                  <a:pt x="10429" y="10013"/>
                </a:lnTo>
                <a:lnTo>
                  <a:pt x="10356" y="9891"/>
                </a:lnTo>
                <a:lnTo>
                  <a:pt x="10234" y="9598"/>
                </a:lnTo>
                <a:lnTo>
                  <a:pt x="10161" y="9281"/>
                </a:lnTo>
                <a:lnTo>
                  <a:pt x="10112" y="8963"/>
                </a:lnTo>
                <a:lnTo>
                  <a:pt x="10136" y="8792"/>
                </a:lnTo>
                <a:lnTo>
                  <a:pt x="10161" y="8621"/>
                </a:lnTo>
                <a:lnTo>
                  <a:pt x="10258" y="8279"/>
                </a:lnTo>
                <a:lnTo>
                  <a:pt x="10332" y="8108"/>
                </a:lnTo>
                <a:lnTo>
                  <a:pt x="10405" y="7962"/>
                </a:lnTo>
                <a:lnTo>
                  <a:pt x="10503" y="7815"/>
                </a:lnTo>
                <a:lnTo>
                  <a:pt x="10600" y="7718"/>
                </a:lnTo>
                <a:lnTo>
                  <a:pt x="10796" y="7522"/>
                </a:lnTo>
                <a:lnTo>
                  <a:pt x="10991" y="7376"/>
                </a:lnTo>
                <a:lnTo>
                  <a:pt x="11162" y="7278"/>
                </a:lnTo>
                <a:lnTo>
                  <a:pt x="11260" y="7229"/>
                </a:lnTo>
                <a:lnTo>
                  <a:pt x="11431" y="7205"/>
                </a:lnTo>
                <a:lnTo>
                  <a:pt x="11504" y="7180"/>
                </a:lnTo>
                <a:lnTo>
                  <a:pt x="11553" y="7132"/>
                </a:lnTo>
                <a:lnTo>
                  <a:pt x="11626" y="7107"/>
                </a:lnTo>
                <a:lnTo>
                  <a:pt x="11724" y="7083"/>
                </a:lnTo>
                <a:lnTo>
                  <a:pt x="11870" y="7058"/>
                </a:lnTo>
                <a:lnTo>
                  <a:pt x="12188" y="7058"/>
                </a:lnTo>
                <a:lnTo>
                  <a:pt x="12359" y="7107"/>
                </a:lnTo>
                <a:lnTo>
                  <a:pt x="12481" y="7156"/>
                </a:lnTo>
                <a:lnTo>
                  <a:pt x="12603" y="7229"/>
                </a:lnTo>
                <a:lnTo>
                  <a:pt x="12676" y="7303"/>
                </a:lnTo>
                <a:lnTo>
                  <a:pt x="12774" y="7376"/>
                </a:lnTo>
                <a:lnTo>
                  <a:pt x="12896" y="7425"/>
                </a:lnTo>
                <a:lnTo>
                  <a:pt x="12969" y="7425"/>
                </a:lnTo>
                <a:lnTo>
                  <a:pt x="13140" y="7449"/>
                </a:lnTo>
                <a:lnTo>
                  <a:pt x="13213" y="7498"/>
                </a:lnTo>
                <a:lnTo>
                  <a:pt x="13262" y="7522"/>
                </a:lnTo>
                <a:lnTo>
                  <a:pt x="13311" y="7547"/>
                </a:lnTo>
                <a:lnTo>
                  <a:pt x="13360" y="7571"/>
                </a:lnTo>
                <a:lnTo>
                  <a:pt x="13409" y="7547"/>
                </a:lnTo>
                <a:lnTo>
                  <a:pt x="13458" y="7522"/>
                </a:lnTo>
                <a:lnTo>
                  <a:pt x="13507" y="7498"/>
                </a:lnTo>
                <a:lnTo>
                  <a:pt x="13580" y="7449"/>
                </a:lnTo>
                <a:lnTo>
                  <a:pt x="13726" y="7425"/>
                </a:lnTo>
                <a:lnTo>
                  <a:pt x="13897" y="7449"/>
                </a:lnTo>
                <a:lnTo>
                  <a:pt x="13971" y="7498"/>
                </a:lnTo>
                <a:lnTo>
                  <a:pt x="14019" y="7522"/>
                </a:lnTo>
                <a:lnTo>
                  <a:pt x="14093" y="7571"/>
                </a:lnTo>
                <a:lnTo>
                  <a:pt x="14190" y="7596"/>
                </a:lnTo>
                <a:lnTo>
                  <a:pt x="14337" y="7620"/>
                </a:lnTo>
                <a:lnTo>
                  <a:pt x="14654" y="7620"/>
                </a:lnTo>
                <a:lnTo>
                  <a:pt x="14801" y="7596"/>
                </a:lnTo>
                <a:lnTo>
                  <a:pt x="14899" y="7571"/>
                </a:lnTo>
                <a:lnTo>
                  <a:pt x="14972" y="7522"/>
                </a:lnTo>
                <a:lnTo>
                  <a:pt x="15021" y="7473"/>
                </a:lnTo>
                <a:lnTo>
                  <a:pt x="15045" y="7400"/>
                </a:lnTo>
                <a:lnTo>
                  <a:pt x="15070" y="7229"/>
                </a:lnTo>
                <a:lnTo>
                  <a:pt x="15070" y="7205"/>
                </a:lnTo>
                <a:lnTo>
                  <a:pt x="15045" y="7156"/>
                </a:lnTo>
                <a:lnTo>
                  <a:pt x="14948" y="7107"/>
                </a:lnTo>
                <a:lnTo>
                  <a:pt x="14825" y="7058"/>
                </a:lnTo>
                <a:lnTo>
                  <a:pt x="14679" y="7058"/>
                </a:lnTo>
                <a:lnTo>
                  <a:pt x="14532" y="7034"/>
                </a:lnTo>
                <a:lnTo>
                  <a:pt x="14361" y="6985"/>
                </a:lnTo>
                <a:lnTo>
                  <a:pt x="14215" y="6936"/>
                </a:lnTo>
                <a:lnTo>
                  <a:pt x="14117" y="6863"/>
                </a:lnTo>
                <a:lnTo>
                  <a:pt x="14019" y="6790"/>
                </a:lnTo>
                <a:lnTo>
                  <a:pt x="13922" y="6716"/>
                </a:lnTo>
                <a:lnTo>
                  <a:pt x="13824" y="6692"/>
                </a:lnTo>
                <a:lnTo>
                  <a:pt x="13726" y="6668"/>
                </a:lnTo>
                <a:lnTo>
                  <a:pt x="13653" y="6643"/>
                </a:lnTo>
                <a:lnTo>
                  <a:pt x="13555" y="6619"/>
                </a:lnTo>
                <a:lnTo>
                  <a:pt x="13458" y="6545"/>
                </a:lnTo>
                <a:lnTo>
                  <a:pt x="13360" y="6472"/>
                </a:lnTo>
                <a:lnTo>
                  <a:pt x="13287" y="6399"/>
                </a:lnTo>
                <a:lnTo>
                  <a:pt x="13189" y="6374"/>
                </a:lnTo>
                <a:lnTo>
                  <a:pt x="13116" y="6350"/>
                </a:lnTo>
                <a:lnTo>
                  <a:pt x="13067" y="6374"/>
                </a:lnTo>
                <a:lnTo>
                  <a:pt x="13018" y="6399"/>
                </a:lnTo>
                <a:lnTo>
                  <a:pt x="12945" y="6399"/>
                </a:lnTo>
                <a:lnTo>
                  <a:pt x="12872" y="6350"/>
                </a:lnTo>
                <a:lnTo>
                  <a:pt x="12774" y="6277"/>
                </a:lnTo>
                <a:lnTo>
                  <a:pt x="12701" y="6228"/>
                </a:lnTo>
                <a:lnTo>
                  <a:pt x="12627" y="6179"/>
                </a:lnTo>
                <a:lnTo>
                  <a:pt x="12505" y="6179"/>
                </a:lnTo>
                <a:lnTo>
                  <a:pt x="12456" y="6228"/>
                </a:lnTo>
                <a:lnTo>
                  <a:pt x="12383" y="6252"/>
                </a:lnTo>
                <a:lnTo>
                  <a:pt x="12212" y="6277"/>
                </a:lnTo>
                <a:lnTo>
                  <a:pt x="12114" y="6326"/>
                </a:lnTo>
                <a:lnTo>
                  <a:pt x="11968" y="6399"/>
                </a:lnTo>
                <a:lnTo>
                  <a:pt x="11797" y="6521"/>
                </a:lnTo>
                <a:lnTo>
                  <a:pt x="11650" y="6668"/>
                </a:lnTo>
                <a:lnTo>
                  <a:pt x="11479" y="6814"/>
                </a:lnTo>
                <a:lnTo>
                  <a:pt x="11309" y="6936"/>
                </a:lnTo>
                <a:lnTo>
                  <a:pt x="11186" y="7009"/>
                </a:lnTo>
                <a:lnTo>
                  <a:pt x="11064" y="7058"/>
                </a:lnTo>
                <a:lnTo>
                  <a:pt x="10918" y="7009"/>
                </a:lnTo>
                <a:lnTo>
                  <a:pt x="10844" y="6985"/>
                </a:lnTo>
                <a:lnTo>
                  <a:pt x="10796" y="6961"/>
                </a:lnTo>
                <a:lnTo>
                  <a:pt x="10747" y="6912"/>
                </a:lnTo>
                <a:lnTo>
                  <a:pt x="10722" y="6838"/>
                </a:lnTo>
                <a:lnTo>
                  <a:pt x="10698" y="6668"/>
                </a:lnTo>
                <a:lnTo>
                  <a:pt x="10722" y="6497"/>
                </a:lnTo>
                <a:lnTo>
                  <a:pt x="10747" y="6423"/>
                </a:lnTo>
                <a:lnTo>
                  <a:pt x="10796" y="6374"/>
                </a:lnTo>
                <a:lnTo>
                  <a:pt x="10844" y="6350"/>
                </a:lnTo>
                <a:lnTo>
                  <a:pt x="10967" y="6326"/>
                </a:lnTo>
                <a:lnTo>
                  <a:pt x="11113" y="6301"/>
                </a:lnTo>
                <a:lnTo>
                  <a:pt x="11260" y="6277"/>
                </a:lnTo>
                <a:lnTo>
                  <a:pt x="11406" y="6277"/>
                </a:lnTo>
                <a:lnTo>
                  <a:pt x="11528" y="6228"/>
                </a:lnTo>
                <a:lnTo>
                  <a:pt x="11602" y="6179"/>
                </a:lnTo>
                <a:lnTo>
                  <a:pt x="11626" y="6130"/>
                </a:lnTo>
                <a:lnTo>
                  <a:pt x="11650" y="6106"/>
                </a:lnTo>
                <a:lnTo>
                  <a:pt x="11602" y="5935"/>
                </a:lnTo>
                <a:lnTo>
                  <a:pt x="11577" y="5862"/>
                </a:lnTo>
                <a:lnTo>
                  <a:pt x="11553" y="5813"/>
                </a:lnTo>
                <a:lnTo>
                  <a:pt x="11504" y="5764"/>
                </a:lnTo>
                <a:lnTo>
                  <a:pt x="11504" y="5715"/>
                </a:lnTo>
                <a:lnTo>
                  <a:pt x="11504" y="5666"/>
                </a:lnTo>
                <a:lnTo>
                  <a:pt x="11553" y="5617"/>
                </a:lnTo>
                <a:lnTo>
                  <a:pt x="11602" y="5593"/>
                </a:lnTo>
                <a:lnTo>
                  <a:pt x="11675" y="5544"/>
                </a:lnTo>
                <a:lnTo>
                  <a:pt x="11821" y="5520"/>
                </a:lnTo>
                <a:lnTo>
                  <a:pt x="11919" y="5520"/>
                </a:lnTo>
                <a:lnTo>
                  <a:pt x="12017" y="5471"/>
                </a:lnTo>
                <a:lnTo>
                  <a:pt x="12114" y="5398"/>
                </a:lnTo>
                <a:lnTo>
                  <a:pt x="12212" y="5324"/>
                </a:lnTo>
                <a:lnTo>
                  <a:pt x="12285" y="5251"/>
                </a:lnTo>
                <a:lnTo>
                  <a:pt x="12359" y="5153"/>
                </a:lnTo>
                <a:lnTo>
                  <a:pt x="12383" y="5031"/>
                </a:lnTo>
                <a:lnTo>
                  <a:pt x="12408" y="4958"/>
                </a:lnTo>
                <a:lnTo>
                  <a:pt x="12383" y="4787"/>
                </a:lnTo>
                <a:lnTo>
                  <a:pt x="12334" y="4714"/>
                </a:lnTo>
                <a:lnTo>
                  <a:pt x="12310" y="4665"/>
                </a:lnTo>
                <a:lnTo>
                  <a:pt x="12310" y="4640"/>
                </a:lnTo>
                <a:lnTo>
                  <a:pt x="12310" y="4592"/>
                </a:lnTo>
                <a:lnTo>
                  <a:pt x="12383" y="4469"/>
                </a:lnTo>
                <a:lnTo>
                  <a:pt x="12505" y="4298"/>
                </a:lnTo>
                <a:lnTo>
                  <a:pt x="12701" y="4103"/>
                </a:lnTo>
                <a:lnTo>
                  <a:pt x="12798" y="4005"/>
                </a:lnTo>
                <a:lnTo>
                  <a:pt x="12945" y="3908"/>
                </a:lnTo>
                <a:lnTo>
                  <a:pt x="13091" y="3834"/>
                </a:lnTo>
                <a:lnTo>
                  <a:pt x="13262" y="3761"/>
                </a:lnTo>
                <a:lnTo>
                  <a:pt x="13604" y="3663"/>
                </a:lnTo>
                <a:lnTo>
                  <a:pt x="13775" y="3639"/>
                </a:lnTo>
                <a:lnTo>
                  <a:pt x="13922" y="3615"/>
                </a:lnTo>
                <a:close/>
                <a:moveTo>
                  <a:pt x="6888" y="2467"/>
                </a:moveTo>
                <a:lnTo>
                  <a:pt x="6986" y="2491"/>
                </a:lnTo>
                <a:lnTo>
                  <a:pt x="7083" y="2516"/>
                </a:lnTo>
                <a:lnTo>
                  <a:pt x="7132" y="2540"/>
                </a:lnTo>
                <a:lnTo>
                  <a:pt x="7181" y="2589"/>
                </a:lnTo>
                <a:lnTo>
                  <a:pt x="7181" y="2638"/>
                </a:lnTo>
                <a:lnTo>
                  <a:pt x="7181" y="2711"/>
                </a:lnTo>
                <a:lnTo>
                  <a:pt x="7132" y="2784"/>
                </a:lnTo>
                <a:lnTo>
                  <a:pt x="7083" y="2858"/>
                </a:lnTo>
                <a:lnTo>
                  <a:pt x="6937" y="3028"/>
                </a:lnTo>
                <a:lnTo>
                  <a:pt x="6864" y="3175"/>
                </a:lnTo>
                <a:lnTo>
                  <a:pt x="6839" y="3322"/>
                </a:lnTo>
                <a:lnTo>
                  <a:pt x="6864" y="3395"/>
                </a:lnTo>
                <a:lnTo>
                  <a:pt x="6888" y="3419"/>
                </a:lnTo>
                <a:lnTo>
                  <a:pt x="6961" y="3517"/>
                </a:lnTo>
                <a:lnTo>
                  <a:pt x="7010" y="3615"/>
                </a:lnTo>
                <a:lnTo>
                  <a:pt x="7059" y="3712"/>
                </a:lnTo>
                <a:lnTo>
                  <a:pt x="7083" y="3810"/>
                </a:lnTo>
                <a:lnTo>
                  <a:pt x="7059" y="3908"/>
                </a:lnTo>
                <a:lnTo>
                  <a:pt x="7010" y="4005"/>
                </a:lnTo>
                <a:lnTo>
                  <a:pt x="6961" y="4103"/>
                </a:lnTo>
                <a:lnTo>
                  <a:pt x="6888" y="4201"/>
                </a:lnTo>
                <a:lnTo>
                  <a:pt x="6839" y="4225"/>
                </a:lnTo>
                <a:lnTo>
                  <a:pt x="6644" y="4225"/>
                </a:lnTo>
                <a:lnTo>
                  <a:pt x="6473" y="4128"/>
                </a:lnTo>
                <a:lnTo>
                  <a:pt x="6302" y="4005"/>
                </a:lnTo>
                <a:lnTo>
                  <a:pt x="6155" y="3859"/>
                </a:lnTo>
                <a:lnTo>
                  <a:pt x="5984" y="3786"/>
                </a:lnTo>
                <a:lnTo>
                  <a:pt x="5838" y="3761"/>
                </a:lnTo>
                <a:lnTo>
                  <a:pt x="5789" y="3786"/>
                </a:lnTo>
                <a:lnTo>
                  <a:pt x="5740" y="3810"/>
                </a:lnTo>
                <a:lnTo>
                  <a:pt x="5642" y="3883"/>
                </a:lnTo>
                <a:lnTo>
                  <a:pt x="5545" y="3957"/>
                </a:lnTo>
                <a:lnTo>
                  <a:pt x="5447" y="3981"/>
                </a:lnTo>
                <a:lnTo>
                  <a:pt x="5349" y="4005"/>
                </a:lnTo>
                <a:lnTo>
                  <a:pt x="5203" y="4030"/>
                </a:lnTo>
                <a:lnTo>
                  <a:pt x="5129" y="4054"/>
                </a:lnTo>
                <a:lnTo>
                  <a:pt x="5081" y="4103"/>
                </a:lnTo>
                <a:lnTo>
                  <a:pt x="5032" y="4128"/>
                </a:lnTo>
                <a:lnTo>
                  <a:pt x="4959" y="4152"/>
                </a:lnTo>
                <a:lnTo>
                  <a:pt x="4788" y="4201"/>
                </a:lnTo>
                <a:lnTo>
                  <a:pt x="4690" y="4201"/>
                </a:lnTo>
                <a:lnTo>
                  <a:pt x="4592" y="4250"/>
                </a:lnTo>
                <a:lnTo>
                  <a:pt x="4494" y="4298"/>
                </a:lnTo>
                <a:lnTo>
                  <a:pt x="4397" y="4372"/>
                </a:lnTo>
                <a:lnTo>
                  <a:pt x="4372" y="4421"/>
                </a:lnTo>
                <a:lnTo>
                  <a:pt x="4372" y="4494"/>
                </a:lnTo>
                <a:lnTo>
                  <a:pt x="4372" y="4616"/>
                </a:lnTo>
                <a:lnTo>
                  <a:pt x="4470" y="4787"/>
                </a:lnTo>
                <a:lnTo>
                  <a:pt x="4592" y="4958"/>
                </a:lnTo>
                <a:lnTo>
                  <a:pt x="4690" y="5031"/>
                </a:lnTo>
                <a:lnTo>
                  <a:pt x="4788" y="5056"/>
                </a:lnTo>
                <a:lnTo>
                  <a:pt x="4885" y="5080"/>
                </a:lnTo>
                <a:lnTo>
                  <a:pt x="5007" y="5080"/>
                </a:lnTo>
                <a:lnTo>
                  <a:pt x="5129" y="5056"/>
                </a:lnTo>
                <a:lnTo>
                  <a:pt x="5227" y="5007"/>
                </a:lnTo>
                <a:lnTo>
                  <a:pt x="5349" y="4933"/>
                </a:lnTo>
                <a:lnTo>
                  <a:pt x="5447" y="4860"/>
                </a:lnTo>
                <a:lnTo>
                  <a:pt x="5642" y="4665"/>
                </a:lnTo>
                <a:lnTo>
                  <a:pt x="5838" y="4518"/>
                </a:lnTo>
                <a:lnTo>
                  <a:pt x="6009" y="4421"/>
                </a:lnTo>
                <a:lnTo>
                  <a:pt x="6131" y="4372"/>
                </a:lnTo>
                <a:lnTo>
                  <a:pt x="6204" y="4396"/>
                </a:lnTo>
                <a:lnTo>
                  <a:pt x="6253" y="4445"/>
                </a:lnTo>
                <a:lnTo>
                  <a:pt x="6302" y="4494"/>
                </a:lnTo>
                <a:lnTo>
                  <a:pt x="6302" y="4567"/>
                </a:lnTo>
                <a:lnTo>
                  <a:pt x="6326" y="4640"/>
                </a:lnTo>
                <a:lnTo>
                  <a:pt x="6375" y="4714"/>
                </a:lnTo>
                <a:lnTo>
                  <a:pt x="6424" y="4738"/>
                </a:lnTo>
                <a:lnTo>
                  <a:pt x="6497" y="4763"/>
                </a:lnTo>
                <a:lnTo>
                  <a:pt x="6595" y="4787"/>
                </a:lnTo>
                <a:lnTo>
                  <a:pt x="6693" y="4811"/>
                </a:lnTo>
                <a:lnTo>
                  <a:pt x="6790" y="4885"/>
                </a:lnTo>
                <a:lnTo>
                  <a:pt x="6888" y="4958"/>
                </a:lnTo>
                <a:lnTo>
                  <a:pt x="6937" y="5031"/>
                </a:lnTo>
                <a:lnTo>
                  <a:pt x="6961" y="5153"/>
                </a:lnTo>
                <a:lnTo>
                  <a:pt x="6937" y="5251"/>
                </a:lnTo>
                <a:lnTo>
                  <a:pt x="6888" y="5324"/>
                </a:lnTo>
                <a:lnTo>
                  <a:pt x="6790" y="5398"/>
                </a:lnTo>
                <a:lnTo>
                  <a:pt x="6693" y="5471"/>
                </a:lnTo>
                <a:lnTo>
                  <a:pt x="6595" y="5520"/>
                </a:lnTo>
                <a:lnTo>
                  <a:pt x="6497" y="5520"/>
                </a:lnTo>
                <a:lnTo>
                  <a:pt x="6399" y="5544"/>
                </a:lnTo>
                <a:lnTo>
                  <a:pt x="6253" y="5642"/>
                </a:lnTo>
                <a:lnTo>
                  <a:pt x="6082" y="5764"/>
                </a:lnTo>
                <a:lnTo>
                  <a:pt x="5935" y="5910"/>
                </a:lnTo>
                <a:lnTo>
                  <a:pt x="5764" y="6057"/>
                </a:lnTo>
                <a:lnTo>
                  <a:pt x="5594" y="6179"/>
                </a:lnTo>
                <a:lnTo>
                  <a:pt x="5471" y="6252"/>
                </a:lnTo>
                <a:lnTo>
                  <a:pt x="5349" y="6277"/>
                </a:lnTo>
                <a:lnTo>
                  <a:pt x="5227" y="6326"/>
                </a:lnTo>
                <a:lnTo>
                  <a:pt x="5056" y="6448"/>
                </a:lnTo>
                <a:lnTo>
                  <a:pt x="4812" y="6643"/>
                </a:lnTo>
                <a:lnTo>
                  <a:pt x="4568" y="6887"/>
                </a:lnTo>
                <a:lnTo>
                  <a:pt x="4226" y="7229"/>
                </a:lnTo>
                <a:lnTo>
                  <a:pt x="4104" y="7327"/>
                </a:lnTo>
                <a:lnTo>
                  <a:pt x="3957" y="7449"/>
                </a:lnTo>
                <a:lnTo>
                  <a:pt x="3640" y="7644"/>
                </a:lnTo>
                <a:lnTo>
                  <a:pt x="3347" y="7767"/>
                </a:lnTo>
                <a:lnTo>
                  <a:pt x="3200" y="7791"/>
                </a:lnTo>
                <a:lnTo>
                  <a:pt x="3078" y="7815"/>
                </a:lnTo>
                <a:lnTo>
                  <a:pt x="2834" y="7815"/>
                </a:lnTo>
                <a:lnTo>
                  <a:pt x="2614" y="7864"/>
                </a:lnTo>
                <a:lnTo>
                  <a:pt x="2443" y="7938"/>
                </a:lnTo>
                <a:lnTo>
                  <a:pt x="2321" y="8011"/>
                </a:lnTo>
                <a:lnTo>
                  <a:pt x="2248" y="8084"/>
                </a:lnTo>
                <a:lnTo>
                  <a:pt x="2174" y="8182"/>
                </a:lnTo>
                <a:lnTo>
                  <a:pt x="2125" y="8279"/>
                </a:lnTo>
                <a:lnTo>
                  <a:pt x="2125" y="8377"/>
                </a:lnTo>
                <a:lnTo>
                  <a:pt x="2125" y="8475"/>
                </a:lnTo>
                <a:lnTo>
                  <a:pt x="2174" y="8573"/>
                </a:lnTo>
                <a:lnTo>
                  <a:pt x="2248" y="8670"/>
                </a:lnTo>
                <a:lnTo>
                  <a:pt x="2321" y="8768"/>
                </a:lnTo>
                <a:lnTo>
                  <a:pt x="2394" y="8841"/>
                </a:lnTo>
                <a:lnTo>
                  <a:pt x="2492" y="8890"/>
                </a:lnTo>
                <a:lnTo>
                  <a:pt x="2614" y="8939"/>
                </a:lnTo>
                <a:lnTo>
                  <a:pt x="2687" y="8939"/>
                </a:lnTo>
                <a:lnTo>
                  <a:pt x="2809" y="8988"/>
                </a:lnTo>
                <a:lnTo>
                  <a:pt x="2956" y="9085"/>
                </a:lnTo>
                <a:lnTo>
                  <a:pt x="3151" y="9232"/>
                </a:lnTo>
                <a:lnTo>
                  <a:pt x="3371" y="9427"/>
                </a:lnTo>
                <a:lnTo>
                  <a:pt x="3566" y="9623"/>
                </a:lnTo>
                <a:lnTo>
                  <a:pt x="3762" y="9769"/>
                </a:lnTo>
                <a:lnTo>
                  <a:pt x="3908" y="9867"/>
                </a:lnTo>
                <a:lnTo>
                  <a:pt x="4030" y="9891"/>
                </a:lnTo>
                <a:lnTo>
                  <a:pt x="4177" y="9867"/>
                </a:lnTo>
                <a:lnTo>
                  <a:pt x="4250" y="9843"/>
                </a:lnTo>
                <a:lnTo>
                  <a:pt x="4324" y="9818"/>
                </a:lnTo>
                <a:lnTo>
                  <a:pt x="4372" y="9769"/>
                </a:lnTo>
                <a:lnTo>
                  <a:pt x="4494" y="9745"/>
                </a:lnTo>
                <a:lnTo>
                  <a:pt x="4641" y="9720"/>
                </a:lnTo>
                <a:lnTo>
                  <a:pt x="4959" y="9720"/>
                </a:lnTo>
                <a:lnTo>
                  <a:pt x="5105" y="9769"/>
                </a:lnTo>
                <a:lnTo>
                  <a:pt x="5252" y="9818"/>
                </a:lnTo>
                <a:lnTo>
                  <a:pt x="5349" y="9916"/>
                </a:lnTo>
                <a:lnTo>
                  <a:pt x="5447" y="9989"/>
                </a:lnTo>
                <a:lnTo>
                  <a:pt x="5545" y="10038"/>
                </a:lnTo>
                <a:lnTo>
                  <a:pt x="5642" y="10087"/>
                </a:lnTo>
                <a:lnTo>
                  <a:pt x="5740" y="10087"/>
                </a:lnTo>
                <a:lnTo>
                  <a:pt x="5838" y="10136"/>
                </a:lnTo>
                <a:lnTo>
                  <a:pt x="5984" y="10209"/>
                </a:lnTo>
                <a:lnTo>
                  <a:pt x="6155" y="10331"/>
                </a:lnTo>
                <a:lnTo>
                  <a:pt x="6302" y="10478"/>
                </a:lnTo>
                <a:lnTo>
                  <a:pt x="6473" y="10624"/>
                </a:lnTo>
                <a:lnTo>
                  <a:pt x="6644" y="10746"/>
                </a:lnTo>
                <a:lnTo>
                  <a:pt x="6790" y="10819"/>
                </a:lnTo>
                <a:lnTo>
                  <a:pt x="6888" y="10844"/>
                </a:lnTo>
                <a:lnTo>
                  <a:pt x="6961" y="10868"/>
                </a:lnTo>
                <a:lnTo>
                  <a:pt x="7083" y="10917"/>
                </a:lnTo>
                <a:lnTo>
                  <a:pt x="7181" y="10966"/>
                </a:lnTo>
                <a:lnTo>
                  <a:pt x="7254" y="11039"/>
                </a:lnTo>
                <a:lnTo>
                  <a:pt x="7352" y="11113"/>
                </a:lnTo>
                <a:lnTo>
                  <a:pt x="7450" y="11186"/>
                </a:lnTo>
                <a:lnTo>
                  <a:pt x="7547" y="11210"/>
                </a:lnTo>
                <a:lnTo>
                  <a:pt x="7645" y="11235"/>
                </a:lnTo>
                <a:lnTo>
                  <a:pt x="7743" y="11259"/>
                </a:lnTo>
                <a:lnTo>
                  <a:pt x="7840" y="11283"/>
                </a:lnTo>
                <a:lnTo>
                  <a:pt x="7938" y="11357"/>
                </a:lnTo>
                <a:lnTo>
                  <a:pt x="8036" y="11430"/>
                </a:lnTo>
                <a:lnTo>
                  <a:pt x="8109" y="11528"/>
                </a:lnTo>
                <a:lnTo>
                  <a:pt x="8158" y="11625"/>
                </a:lnTo>
                <a:lnTo>
                  <a:pt x="8207" y="11723"/>
                </a:lnTo>
                <a:lnTo>
                  <a:pt x="8207" y="11796"/>
                </a:lnTo>
                <a:lnTo>
                  <a:pt x="8207" y="11894"/>
                </a:lnTo>
                <a:lnTo>
                  <a:pt x="8158" y="11992"/>
                </a:lnTo>
                <a:lnTo>
                  <a:pt x="8109" y="12089"/>
                </a:lnTo>
                <a:lnTo>
                  <a:pt x="8036" y="12187"/>
                </a:lnTo>
                <a:lnTo>
                  <a:pt x="7963" y="12285"/>
                </a:lnTo>
                <a:lnTo>
                  <a:pt x="7889" y="12383"/>
                </a:lnTo>
                <a:lnTo>
                  <a:pt x="7840" y="12480"/>
                </a:lnTo>
                <a:lnTo>
                  <a:pt x="7840" y="12578"/>
                </a:lnTo>
                <a:lnTo>
                  <a:pt x="7816" y="12676"/>
                </a:lnTo>
                <a:lnTo>
                  <a:pt x="7718" y="12822"/>
                </a:lnTo>
                <a:lnTo>
                  <a:pt x="7596" y="12969"/>
                </a:lnTo>
                <a:lnTo>
                  <a:pt x="7450" y="13140"/>
                </a:lnTo>
                <a:lnTo>
                  <a:pt x="7303" y="13311"/>
                </a:lnTo>
                <a:lnTo>
                  <a:pt x="7181" y="13457"/>
                </a:lnTo>
                <a:lnTo>
                  <a:pt x="7108" y="13604"/>
                </a:lnTo>
                <a:lnTo>
                  <a:pt x="7083" y="13701"/>
                </a:lnTo>
                <a:lnTo>
                  <a:pt x="7034" y="13823"/>
                </a:lnTo>
                <a:lnTo>
                  <a:pt x="6961" y="13970"/>
                </a:lnTo>
                <a:lnTo>
                  <a:pt x="6839" y="14117"/>
                </a:lnTo>
                <a:lnTo>
                  <a:pt x="6693" y="14288"/>
                </a:lnTo>
                <a:lnTo>
                  <a:pt x="6546" y="14434"/>
                </a:lnTo>
                <a:lnTo>
                  <a:pt x="6424" y="14605"/>
                </a:lnTo>
                <a:lnTo>
                  <a:pt x="6351" y="14752"/>
                </a:lnTo>
                <a:lnTo>
                  <a:pt x="6302" y="14849"/>
                </a:lnTo>
                <a:lnTo>
                  <a:pt x="6277" y="14947"/>
                </a:lnTo>
                <a:lnTo>
                  <a:pt x="6229" y="15069"/>
                </a:lnTo>
                <a:lnTo>
                  <a:pt x="6131" y="15216"/>
                </a:lnTo>
                <a:lnTo>
                  <a:pt x="6033" y="15338"/>
                </a:lnTo>
                <a:lnTo>
                  <a:pt x="5911" y="15460"/>
                </a:lnTo>
                <a:lnTo>
                  <a:pt x="5813" y="15582"/>
                </a:lnTo>
                <a:lnTo>
                  <a:pt x="5764" y="15704"/>
                </a:lnTo>
                <a:lnTo>
                  <a:pt x="5740" y="15802"/>
                </a:lnTo>
                <a:lnTo>
                  <a:pt x="5764" y="15973"/>
                </a:lnTo>
                <a:lnTo>
                  <a:pt x="5789" y="16046"/>
                </a:lnTo>
                <a:lnTo>
                  <a:pt x="5838" y="16095"/>
                </a:lnTo>
                <a:lnTo>
                  <a:pt x="5862" y="16144"/>
                </a:lnTo>
                <a:lnTo>
                  <a:pt x="5911" y="16217"/>
                </a:lnTo>
                <a:lnTo>
                  <a:pt x="5935" y="16388"/>
                </a:lnTo>
                <a:lnTo>
                  <a:pt x="5911" y="16461"/>
                </a:lnTo>
                <a:lnTo>
                  <a:pt x="5862" y="16510"/>
                </a:lnTo>
                <a:lnTo>
                  <a:pt x="5813" y="16559"/>
                </a:lnTo>
                <a:lnTo>
                  <a:pt x="5642" y="16559"/>
                </a:lnTo>
                <a:lnTo>
                  <a:pt x="5545" y="16510"/>
                </a:lnTo>
                <a:lnTo>
                  <a:pt x="5447" y="16461"/>
                </a:lnTo>
                <a:lnTo>
                  <a:pt x="5349" y="16388"/>
                </a:lnTo>
                <a:lnTo>
                  <a:pt x="5276" y="16266"/>
                </a:lnTo>
                <a:lnTo>
                  <a:pt x="5227" y="16119"/>
                </a:lnTo>
                <a:lnTo>
                  <a:pt x="5178" y="15973"/>
                </a:lnTo>
                <a:lnTo>
                  <a:pt x="5178" y="15802"/>
                </a:lnTo>
                <a:lnTo>
                  <a:pt x="5154" y="15655"/>
                </a:lnTo>
                <a:lnTo>
                  <a:pt x="5105" y="15484"/>
                </a:lnTo>
                <a:lnTo>
                  <a:pt x="5056" y="15338"/>
                </a:lnTo>
                <a:lnTo>
                  <a:pt x="4983" y="15240"/>
                </a:lnTo>
                <a:lnTo>
                  <a:pt x="4934" y="15191"/>
                </a:lnTo>
                <a:lnTo>
                  <a:pt x="4910" y="15093"/>
                </a:lnTo>
                <a:lnTo>
                  <a:pt x="4836" y="14849"/>
                </a:lnTo>
                <a:lnTo>
                  <a:pt x="4812" y="14556"/>
                </a:lnTo>
                <a:lnTo>
                  <a:pt x="4788" y="14214"/>
                </a:lnTo>
                <a:lnTo>
                  <a:pt x="4788" y="13970"/>
                </a:lnTo>
                <a:lnTo>
                  <a:pt x="4788" y="13799"/>
                </a:lnTo>
                <a:lnTo>
                  <a:pt x="4739" y="13604"/>
                </a:lnTo>
                <a:lnTo>
                  <a:pt x="4714" y="13433"/>
                </a:lnTo>
                <a:lnTo>
                  <a:pt x="4641" y="13237"/>
                </a:lnTo>
                <a:lnTo>
                  <a:pt x="4568" y="13066"/>
                </a:lnTo>
                <a:lnTo>
                  <a:pt x="4494" y="12920"/>
                </a:lnTo>
                <a:lnTo>
                  <a:pt x="4397" y="12773"/>
                </a:lnTo>
                <a:lnTo>
                  <a:pt x="4324" y="12676"/>
                </a:lnTo>
                <a:lnTo>
                  <a:pt x="4128" y="12456"/>
                </a:lnTo>
                <a:lnTo>
                  <a:pt x="3982" y="12260"/>
                </a:lnTo>
                <a:lnTo>
                  <a:pt x="3884" y="12114"/>
                </a:lnTo>
                <a:lnTo>
                  <a:pt x="3835" y="11992"/>
                </a:lnTo>
                <a:lnTo>
                  <a:pt x="3811" y="11845"/>
                </a:lnTo>
                <a:lnTo>
                  <a:pt x="3786" y="11772"/>
                </a:lnTo>
                <a:lnTo>
                  <a:pt x="3737" y="11723"/>
                </a:lnTo>
                <a:lnTo>
                  <a:pt x="3713" y="11650"/>
                </a:lnTo>
                <a:lnTo>
                  <a:pt x="3664" y="11528"/>
                </a:lnTo>
                <a:lnTo>
                  <a:pt x="3664" y="11381"/>
                </a:lnTo>
                <a:lnTo>
                  <a:pt x="3640" y="11235"/>
                </a:lnTo>
                <a:lnTo>
                  <a:pt x="3664" y="11088"/>
                </a:lnTo>
                <a:lnTo>
                  <a:pt x="3664" y="10942"/>
                </a:lnTo>
                <a:lnTo>
                  <a:pt x="3713" y="10819"/>
                </a:lnTo>
                <a:lnTo>
                  <a:pt x="3737" y="10771"/>
                </a:lnTo>
                <a:lnTo>
                  <a:pt x="3786" y="10697"/>
                </a:lnTo>
                <a:lnTo>
                  <a:pt x="3811" y="10648"/>
                </a:lnTo>
                <a:lnTo>
                  <a:pt x="3835" y="10478"/>
                </a:lnTo>
                <a:lnTo>
                  <a:pt x="3811" y="10307"/>
                </a:lnTo>
                <a:lnTo>
                  <a:pt x="3786" y="10233"/>
                </a:lnTo>
                <a:lnTo>
                  <a:pt x="3737" y="10184"/>
                </a:lnTo>
                <a:lnTo>
                  <a:pt x="3689" y="10160"/>
                </a:lnTo>
                <a:lnTo>
                  <a:pt x="3615" y="10111"/>
                </a:lnTo>
                <a:lnTo>
                  <a:pt x="3444" y="10087"/>
                </a:lnTo>
                <a:lnTo>
                  <a:pt x="3347" y="10062"/>
                </a:lnTo>
                <a:lnTo>
                  <a:pt x="3200" y="9989"/>
                </a:lnTo>
                <a:lnTo>
                  <a:pt x="3054" y="9867"/>
                </a:lnTo>
                <a:lnTo>
                  <a:pt x="2883" y="9720"/>
                </a:lnTo>
                <a:lnTo>
                  <a:pt x="2712" y="9574"/>
                </a:lnTo>
                <a:lnTo>
                  <a:pt x="2565" y="9452"/>
                </a:lnTo>
                <a:lnTo>
                  <a:pt x="2419" y="9354"/>
                </a:lnTo>
                <a:lnTo>
                  <a:pt x="2321" y="9330"/>
                </a:lnTo>
                <a:lnTo>
                  <a:pt x="2199" y="9281"/>
                </a:lnTo>
                <a:lnTo>
                  <a:pt x="2003" y="9159"/>
                </a:lnTo>
                <a:lnTo>
                  <a:pt x="1784" y="8988"/>
                </a:lnTo>
                <a:lnTo>
                  <a:pt x="1539" y="8768"/>
                </a:lnTo>
                <a:lnTo>
                  <a:pt x="1246" y="8402"/>
                </a:lnTo>
                <a:lnTo>
                  <a:pt x="1078" y="8185"/>
                </a:lnTo>
                <a:lnTo>
                  <a:pt x="1124" y="7840"/>
                </a:lnTo>
                <a:lnTo>
                  <a:pt x="1197" y="7473"/>
                </a:lnTo>
                <a:lnTo>
                  <a:pt x="1295" y="7132"/>
                </a:lnTo>
                <a:lnTo>
                  <a:pt x="1393" y="6790"/>
                </a:lnTo>
                <a:lnTo>
                  <a:pt x="1515" y="6448"/>
                </a:lnTo>
                <a:lnTo>
                  <a:pt x="1637" y="6106"/>
                </a:lnTo>
                <a:lnTo>
                  <a:pt x="1784" y="5788"/>
                </a:lnTo>
                <a:lnTo>
                  <a:pt x="1954" y="5471"/>
                </a:lnTo>
                <a:lnTo>
                  <a:pt x="2125" y="5153"/>
                </a:lnTo>
                <a:lnTo>
                  <a:pt x="2296" y="4860"/>
                </a:lnTo>
                <a:lnTo>
                  <a:pt x="2516" y="4567"/>
                </a:lnTo>
                <a:lnTo>
                  <a:pt x="2712" y="4298"/>
                </a:lnTo>
                <a:lnTo>
                  <a:pt x="3151" y="3737"/>
                </a:lnTo>
                <a:lnTo>
                  <a:pt x="3664" y="3248"/>
                </a:lnTo>
                <a:lnTo>
                  <a:pt x="4079" y="3248"/>
                </a:lnTo>
                <a:lnTo>
                  <a:pt x="4299" y="3297"/>
                </a:lnTo>
                <a:lnTo>
                  <a:pt x="4470" y="3346"/>
                </a:lnTo>
                <a:lnTo>
                  <a:pt x="4592" y="3419"/>
                </a:lnTo>
                <a:lnTo>
                  <a:pt x="4690" y="3493"/>
                </a:lnTo>
                <a:lnTo>
                  <a:pt x="4788" y="3517"/>
                </a:lnTo>
                <a:lnTo>
                  <a:pt x="4885" y="3493"/>
                </a:lnTo>
                <a:lnTo>
                  <a:pt x="4983" y="3419"/>
                </a:lnTo>
                <a:lnTo>
                  <a:pt x="5056" y="3346"/>
                </a:lnTo>
                <a:lnTo>
                  <a:pt x="5178" y="3297"/>
                </a:lnTo>
                <a:lnTo>
                  <a:pt x="5276" y="3248"/>
                </a:lnTo>
                <a:lnTo>
                  <a:pt x="5349" y="3248"/>
                </a:lnTo>
                <a:lnTo>
                  <a:pt x="5471" y="3199"/>
                </a:lnTo>
                <a:lnTo>
                  <a:pt x="5594" y="3126"/>
                </a:lnTo>
                <a:lnTo>
                  <a:pt x="5764" y="3004"/>
                </a:lnTo>
                <a:lnTo>
                  <a:pt x="5935" y="2858"/>
                </a:lnTo>
                <a:lnTo>
                  <a:pt x="6131" y="2711"/>
                </a:lnTo>
                <a:lnTo>
                  <a:pt x="6375" y="2589"/>
                </a:lnTo>
                <a:lnTo>
                  <a:pt x="6619" y="2516"/>
                </a:lnTo>
                <a:lnTo>
                  <a:pt x="6888" y="2467"/>
                </a:lnTo>
                <a:close/>
                <a:moveTo>
                  <a:pt x="9379" y="0"/>
                </a:moveTo>
                <a:lnTo>
                  <a:pt x="8891" y="24"/>
                </a:lnTo>
                <a:lnTo>
                  <a:pt x="8427" y="49"/>
                </a:lnTo>
                <a:lnTo>
                  <a:pt x="7963" y="122"/>
                </a:lnTo>
                <a:lnTo>
                  <a:pt x="7499" y="195"/>
                </a:lnTo>
                <a:lnTo>
                  <a:pt x="7034" y="293"/>
                </a:lnTo>
                <a:lnTo>
                  <a:pt x="6595" y="440"/>
                </a:lnTo>
                <a:lnTo>
                  <a:pt x="6155" y="586"/>
                </a:lnTo>
                <a:lnTo>
                  <a:pt x="5740" y="733"/>
                </a:lnTo>
                <a:lnTo>
                  <a:pt x="5325" y="928"/>
                </a:lnTo>
                <a:lnTo>
                  <a:pt x="4910" y="1148"/>
                </a:lnTo>
                <a:lnTo>
                  <a:pt x="4519" y="1368"/>
                </a:lnTo>
                <a:lnTo>
                  <a:pt x="4128" y="1612"/>
                </a:lnTo>
                <a:lnTo>
                  <a:pt x="3762" y="1881"/>
                </a:lnTo>
                <a:lnTo>
                  <a:pt x="3420" y="2149"/>
                </a:lnTo>
                <a:lnTo>
                  <a:pt x="3078" y="2442"/>
                </a:lnTo>
                <a:lnTo>
                  <a:pt x="2760" y="2760"/>
                </a:lnTo>
                <a:lnTo>
                  <a:pt x="2443" y="3077"/>
                </a:lnTo>
                <a:lnTo>
                  <a:pt x="2150" y="3419"/>
                </a:lnTo>
                <a:lnTo>
                  <a:pt x="1881" y="3761"/>
                </a:lnTo>
                <a:lnTo>
                  <a:pt x="1613" y="4128"/>
                </a:lnTo>
                <a:lnTo>
                  <a:pt x="1368" y="4518"/>
                </a:lnTo>
                <a:lnTo>
                  <a:pt x="1149" y="4909"/>
                </a:lnTo>
                <a:lnTo>
                  <a:pt x="929" y="5324"/>
                </a:lnTo>
                <a:lnTo>
                  <a:pt x="733" y="5739"/>
                </a:lnTo>
                <a:lnTo>
                  <a:pt x="587" y="6155"/>
                </a:lnTo>
                <a:lnTo>
                  <a:pt x="440" y="6594"/>
                </a:lnTo>
                <a:lnTo>
                  <a:pt x="294" y="7034"/>
                </a:lnTo>
                <a:lnTo>
                  <a:pt x="196" y="7498"/>
                </a:lnTo>
                <a:lnTo>
                  <a:pt x="123" y="7962"/>
                </a:lnTo>
                <a:lnTo>
                  <a:pt x="49" y="8426"/>
                </a:lnTo>
                <a:lnTo>
                  <a:pt x="25" y="8890"/>
                </a:lnTo>
                <a:lnTo>
                  <a:pt x="1" y="9378"/>
                </a:lnTo>
                <a:lnTo>
                  <a:pt x="25" y="9867"/>
                </a:lnTo>
                <a:lnTo>
                  <a:pt x="49" y="10331"/>
                </a:lnTo>
                <a:lnTo>
                  <a:pt x="123" y="10795"/>
                </a:lnTo>
                <a:lnTo>
                  <a:pt x="196" y="11259"/>
                </a:lnTo>
                <a:lnTo>
                  <a:pt x="294" y="11723"/>
                </a:lnTo>
                <a:lnTo>
                  <a:pt x="440" y="12163"/>
                </a:lnTo>
                <a:lnTo>
                  <a:pt x="587" y="12602"/>
                </a:lnTo>
                <a:lnTo>
                  <a:pt x="733" y="13018"/>
                </a:lnTo>
                <a:lnTo>
                  <a:pt x="929" y="13433"/>
                </a:lnTo>
                <a:lnTo>
                  <a:pt x="1149" y="13848"/>
                </a:lnTo>
                <a:lnTo>
                  <a:pt x="1368" y="14239"/>
                </a:lnTo>
                <a:lnTo>
                  <a:pt x="1613" y="14629"/>
                </a:lnTo>
                <a:lnTo>
                  <a:pt x="1881" y="14996"/>
                </a:lnTo>
                <a:lnTo>
                  <a:pt x="2150" y="15338"/>
                </a:lnTo>
                <a:lnTo>
                  <a:pt x="2443" y="15680"/>
                </a:lnTo>
                <a:lnTo>
                  <a:pt x="2760" y="15997"/>
                </a:lnTo>
                <a:lnTo>
                  <a:pt x="3078" y="16315"/>
                </a:lnTo>
                <a:lnTo>
                  <a:pt x="3420" y="16608"/>
                </a:lnTo>
                <a:lnTo>
                  <a:pt x="3762" y="16876"/>
                </a:lnTo>
                <a:lnTo>
                  <a:pt x="4128" y="17145"/>
                </a:lnTo>
                <a:lnTo>
                  <a:pt x="4519" y="17389"/>
                </a:lnTo>
                <a:lnTo>
                  <a:pt x="4910" y="17609"/>
                </a:lnTo>
                <a:lnTo>
                  <a:pt x="5325" y="17829"/>
                </a:lnTo>
                <a:lnTo>
                  <a:pt x="5740" y="18024"/>
                </a:lnTo>
                <a:lnTo>
                  <a:pt x="6155" y="18171"/>
                </a:lnTo>
                <a:lnTo>
                  <a:pt x="6595" y="18317"/>
                </a:lnTo>
                <a:lnTo>
                  <a:pt x="7034" y="18464"/>
                </a:lnTo>
                <a:lnTo>
                  <a:pt x="7499" y="18562"/>
                </a:lnTo>
                <a:lnTo>
                  <a:pt x="7963" y="18635"/>
                </a:lnTo>
                <a:lnTo>
                  <a:pt x="8427" y="18708"/>
                </a:lnTo>
                <a:lnTo>
                  <a:pt x="8891" y="18733"/>
                </a:lnTo>
                <a:lnTo>
                  <a:pt x="9379" y="18757"/>
                </a:lnTo>
                <a:lnTo>
                  <a:pt x="9868" y="18733"/>
                </a:lnTo>
                <a:lnTo>
                  <a:pt x="10332" y="18708"/>
                </a:lnTo>
                <a:lnTo>
                  <a:pt x="10796" y="18635"/>
                </a:lnTo>
                <a:lnTo>
                  <a:pt x="11260" y="18562"/>
                </a:lnTo>
                <a:lnTo>
                  <a:pt x="11724" y="18464"/>
                </a:lnTo>
                <a:lnTo>
                  <a:pt x="12163" y="18317"/>
                </a:lnTo>
                <a:lnTo>
                  <a:pt x="12603" y="18171"/>
                </a:lnTo>
                <a:lnTo>
                  <a:pt x="13018" y="18024"/>
                </a:lnTo>
                <a:lnTo>
                  <a:pt x="13433" y="17829"/>
                </a:lnTo>
                <a:lnTo>
                  <a:pt x="13848" y="17609"/>
                </a:lnTo>
                <a:lnTo>
                  <a:pt x="14239" y="17389"/>
                </a:lnTo>
                <a:lnTo>
                  <a:pt x="14630" y="17145"/>
                </a:lnTo>
                <a:lnTo>
                  <a:pt x="14996" y="16876"/>
                </a:lnTo>
                <a:lnTo>
                  <a:pt x="15338" y="16608"/>
                </a:lnTo>
                <a:lnTo>
                  <a:pt x="15680" y="16315"/>
                </a:lnTo>
                <a:lnTo>
                  <a:pt x="15998" y="15997"/>
                </a:lnTo>
                <a:lnTo>
                  <a:pt x="16315" y="15680"/>
                </a:lnTo>
                <a:lnTo>
                  <a:pt x="16608" y="15338"/>
                </a:lnTo>
                <a:lnTo>
                  <a:pt x="16877" y="14996"/>
                </a:lnTo>
                <a:lnTo>
                  <a:pt x="17146" y="14629"/>
                </a:lnTo>
                <a:lnTo>
                  <a:pt x="17390" y="14239"/>
                </a:lnTo>
                <a:lnTo>
                  <a:pt x="17610" y="13848"/>
                </a:lnTo>
                <a:lnTo>
                  <a:pt x="17829" y="13433"/>
                </a:lnTo>
                <a:lnTo>
                  <a:pt x="18025" y="13018"/>
                </a:lnTo>
                <a:lnTo>
                  <a:pt x="18171" y="12602"/>
                </a:lnTo>
                <a:lnTo>
                  <a:pt x="18318" y="12163"/>
                </a:lnTo>
                <a:lnTo>
                  <a:pt x="18464" y="11723"/>
                </a:lnTo>
                <a:lnTo>
                  <a:pt x="18562" y="11259"/>
                </a:lnTo>
                <a:lnTo>
                  <a:pt x="18635" y="10795"/>
                </a:lnTo>
                <a:lnTo>
                  <a:pt x="18709" y="10331"/>
                </a:lnTo>
                <a:lnTo>
                  <a:pt x="18733" y="9867"/>
                </a:lnTo>
                <a:lnTo>
                  <a:pt x="18758" y="9378"/>
                </a:lnTo>
                <a:lnTo>
                  <a:pt x="18733" y="8890"/>
                </a:lnTo>
                <a:lnTo>
                  <a:pt x="18709" y="8426"/>
                </a:lnTo>
                <a:lnTo>
                  <a:pt x="18635" y="7962"/>
                </a:lnTo>
                <a:lnTo>
                  <a:pt x="18562" y="7498"/>
                </a:lnTo>
                <a:lnTo>
                  <a:pt x="18464" y="7034"/>
                </a:lnTo>
                <a:lnTo>
                  <a:pt x="18318" y="6594"/>
                </a:lnTo>
                <a:lnTo>
                  <a:pt x="18171" y="6155"/>
                </a:lnTo>
                <a:lnTo>
                  <a:pt x="18025" y="5739"/>
                </a:lnTo>
                <a:lnTo>
                  <a:pt x="17829" y="5324"/>
                </a:lnTo>
                <a:lnTo>
                  <a:pt x="17610" y="4909"/>
                </a:lnTo>
                <a:lnTo>
                  <a:pt x="17390" y="4518"/>
                </a:lnTo>
                <a:lnTo>
                  <a:pt x="17146" y="4128"/>
                </a:lnTo>
                <a:lnTo>
                  <a:pt x="16877" y="3761"/>
                </a:lnTo>
                <a:lnTo>
                  <a:pt x="16608" y="3419"/>
                </a:lnTo>
                <a:lnTo>
                  <a:pt x="16315" y="3077"/>
                </a:lnTo>
                <a:lnTo>
                  <a:pt x="15998" y="2760"/>
                </a:lnTo>
                <a:lnTo>
                  <a:pt x="15680" y="2442"/>
                </a:lnTo>
                <a:lnTo>
                  <a:pt x="15338" y="2149"/>
                </a:lnTo>
                <a:lnTo>
                  <a:pt x="14996" y="1881"/>
                </a:lnTo>
                <a:lnTo>
                  <a:pt x="14630" y="1612"/>
                </a:lnTo>
                <a:lnTo>
                  <a:pt x="14239" y="1368"/>
                </a:lnTo>
                <a:lnTo>
                  <a:pt x="13848" y="1148"/>
                </a:lnTo>
                <a:lnTo>
                  <a:pt x="13433" y="928"/>
                </a:lnTo>
                <a:lnTo>
                  <a:pt x="13018" y="733"/>
                </a:lnTo>
                <a:lnTo>
                  <a:pt x="12603" y="586"/>
                </a:lnTo>
                <a:lnTo>
                  <a:pt x="12163" y="440"/>
                </a:lnTo>
                <a:lnTo>
                  <a:pt x="11724" y="293"/>
                </a:lnTo>
                <a:lnTo>
                  <a:pt x="11260" y="195"/>
                </a:lnTo>
                <a:lnTo>
                  <a:pt x="10796" y="122"/>
                </a:lnTo>
                <a:lnTo>
                  <a:pt x="10332" y="49"/>
                </a:lnTo>
                <a:lnTo>
                  <a:pt x="9868" y="24"/>
                </a:lnTo>
                <a:lnTo>
                  <a:pt x="9379"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Tree>
  </p:cSld>
  <p:clrMapOvr>
    <a:masterClrMapping/>
  </p:clrMapOvr>
  <p:transition spd="slow">
    <p:cut/>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Shape 1566"/>
        <p:cNvGrpSpPr/>
        <p:nvPr/>
      </p:nvGrpSpPr>
      <p:grpSpPr>
        <a:xfrm>
          <a:off x="0" y="0"/>
          <a:ext cx="0" cy="0"/>
          <a:chOff x="0" y="0"/>
          <a:chExt cx="0" cy="0"/>
        </a:xfrm>
      </p:grpSpPr>
      <p:sp>
        <p:nvSpPr>
          <p:cNvPr id="1567" name="Shape 1567"/>
          <p:cNvSpPr txBox="1">
            <a:spLocks noGrp="1"/>
          </p:cNvSpPr>
          <p:nvPr>
            <p:ph type="ctrTitle" idx="4294967295"/>
          </p:nvPr>
        </p:nvSpPr>
        <p:spPr>
          <a:xfrm>
            <a:off x="685800" y="-9"/>
            <a:ext cx="7772400" cy="5143499"/>
          </a:xfrm>
          <a:prstGeom prst="rect">
            <a:avLst/>
          </a:prstGeom>
        </p:spPr>
        <p:txBody>
          <a:bodyPr lIns="91425" tIns="91425" rIns="91425" bIns="91425" anchor="ctr" anchorCtr="0">
            <a:noAutofit/>
          </a:bodyPr>
          <a:lstStyle/>
          <a:p>
            <a:pPr lvl="0" algn="ctr" rtl="0">
              <a:spcBef>
                <a:spcPts val="0"/>
              </a:spcBef>
              <a:buNone/>
            </a:pPr>
            <a:r>
              <a:rPr lang="en" sz="9600" b="1">
                <a:latin typeface="Muli"/>
                <a:ea typeface="Muli"/>
                <a:cs typeface="Muli"/>
                <a:sym typeface="Muli"/>
              </a:rPr>
              <a:t>89,526,124</a:t>
            </a:r>
          </a:p>
          <a:p>
            <a:pPr lvl="0" algn="ctr" rtl="0">
              <a:spcBef>
                <a:spcPts val="600"/>
              </a:spcBef>
              <a:buNone/>
            </a:pPr>
            <a:r>
              <a:rPr lang="en" sz="1400">
                <a:solidFill>
                  <a:srgbClr val="C6DAEC"/>
                </a:solidFill>
                <a:latin typeface="Muli"/>
                <a:ea typeface="Muli"/>
                <a:cs typeface="Muli"/>
                <a:sym typeface="Muli"/>
              </a:rPr>
              <a:t>Whoa! That’s a big number, aren’t you proud?</a:t>
            </a:r>
          </a:p>
        </p:txBody>
      </p:sp>
    </p:spTree>
  </p:cSld>
  <p:clrMapOvr>
    <a:masterClrMapping/>
  </p:clrMapOvr>
  <p:transition spd="slow">
    <p:cut/>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Shape 1571"/>
        <p:cNvGrpSpPr/>
        <p:nvPr/>
      </p:nvGrpSpPr>
      <p:grpSpPr>
        <a:xfrm>
          <a:off x="0" y="0"/>
          <a:ext cx="0" cy="0"/>
          <a:chOff x="0" y="0"/>
          <a:chExt cx="0" cy="0"/>
        </a:xfrm>
      </p:grpSpPr>
      <p:sp>
        <p:nvSpPr>
          <p:cNvPr id="1572" name="Shape 1572"/>
          <p:cNvSpPr txBox="1">
            <a:spLocks noGrp="1"/>
          </p:cNvSpPr>
          <p:nvPr>
            <p:ph type="ctrTitle" idx="4294967295"/>
          </p:nvPr>
        </p:nvSpPr>
        <p:spPr>
          <a:xfrm>
            <a:off x="685800" y="571799"/>
            <a:ext cx="7772400" cy="894899"/>
          </a:xfrm>
          <a:prstGeom prst="rect">
            <a:avLst/>
          </a:prstGeom>
        </p:spPr>
        <p:txBody>
          <a:bodyPr lIns="91425" tIns="91425" rIns="91425" bIns="91425" anchor="b" anchorCtr="0">
            <a:noAutofit/>
          </a:bodyPr>
          <a:lstStyle/>
          <a:p>
            <a:pPr lvl="0" algn="ctr" rtl="0">
              <a:spcBef>
                <a:spcPts val="0"/>
              </a:spcBef>
              <a:buNone/>
            </a:pPr>
            <a:r>
              <a:rPr lang="en" sz="4800" b="1">
                <a:solidFill>
                  <a:srgbClr val="00E1C6"/>
                </a:solidFill>
                <a:latin typeface="Muli"/>
                <a:ea typeface="Muli"/>
                <a:cs typeface="Muli"/>
                <a:sym typeface="Muli"/>
              </a:rPr>
              <a:t>89,526,124$</a:t>
            </a:r>
          </a:p>
        </p:txBody>
      </p:sp>
      <p:sp>
        <p:nvSpPr>
          <p:cNvPr id="1573" name="Shape 1573"/>
          <p:cNvSpPr txBox="1">
            <a:spLocks noGrp="1"/>
          </p:cNvSpPr>
          <p:nvPr>
            <p:ph type="subTitle" idx="4294967295"/>
          </p:nvPr>
        </p:nvSpPr>
        <p:spPr>
          <a:xfrm>
            <a:off x="685800" y="1182708"/>
            <a:ext cx="7772400" cy="463200"/>
          </a:xfrm>
          <a:prstGeom prst="rect">
            <a:avLst/>
          </a:prstGeom>
        </p:spPr>
        <p:txBody>
          <a:bodyPr lIns="91425" tIns="91425" rIns="91425" bIns="91425" anchor="t" anchorCtr="0">
            <a:noAutofit/>
          </a:bodyPr>
          <a:lstStyle/>
          <a:p>
            <a:pPr lvl="0" algn="ctr" rtl="0">
              <a:spcBef>
                <a:spcPts val="0"/>
              </a:spcBef>
              <a:buNone/>
            </a:pPr>
            <a:r>
              <a:rPr lang="en"/>
              <a:t>That’s a lot of money</a:t>
            </a:r>
          </a:p>
        </p:txBody>
      </p:sp>
      <p:sp>
        <p:nvSpPr>
          <p:cNvPr id="1574" name="Shape 1574"/>
          <p:cNvSpPr txBox="1">
            <a:spLocks noGrp="1"/>
          </p:cNvSpPr>
          <p:nvPr>
            <p:ph type="ctrTitle" idx="4294967295"/>
          </p:nvPr>
        </p:nvSpPr>
        <p:spPr>
          <a:xfrm>
            <a:off x="685800" y="3505499"/>
            <a:ext cx="7772400" cy="894899"/>
          </a:xfrm>
          <a:prstGeom prst="rect">
            <a:avLst/>
          </a:prstGeom>
        </p:spPr>
        <p:txBody>
          <a:bodyPr lIns="91425" tIns="91425" rIns="91425" bIns="91425" anchor="b" anchorCtr="0">
            <a:noAutofit/>
          </a:bodyPr>
          <a:lstStyle/>
          <a:p>
            <a:pPr lvl="0" algn="ctr" rtl="0">
              <a:spcBef>
                <a:spcPts val="0"/>
              </a:spcBef>
              <a:buNone/>
            </a:pPr>
            <a:r>
              <a:rPr lang="en" sz="4800" b="1">
                <a:solidFill>
                  <a:srgbClr val="3292E1"/>
                </a:solidFill>
                <a:latin typeface="Muli"/>
                <a:ea typeface="Muli"/>
                <a:cs typeface="Muli"/>
                <a:sym typeface="Muli"/>
              </a:rPr>
              <a:t>100%</a:t>
            </a:r>
          </a:p>
        </p:txBody>
      </p:sp>
      <p:sp>
        <p:nvSpPr>
          <p:cNvPr id="1575" name="Shape 1575"/>
          <p:cNvSpPr txBox="1">
            <a:spLocks noGrp="1"/>
          </p:cNvSpPr>
          <p:nvPr>
            <p:ph type="subTitle" idx="4294967295"/>
          </p:nvPr>
        </p:nvSpPr>
        <p:spPr>
          <a:xfrm>
            <a:off x="685800" y="4116408"/>
            <a:ext cx="7772400" cy="463200"/>
          </a:xfrm>
          <a:prstGeom prst="rect">
            <a:avLst/>
          </a:prstGeom>
        </p:spPr>
        <p:txBody>
          <a:bodyPr lIns="91425" tIns="91425" rIns="91425" bIns="91425" anchor="t" anchorCtr="0">
            <a:noAutofit/>
          </a:bodyPr>
          <a:lstStyle/>
          <a:p>
            <a:pPr lvl="0" algn="ctr" rtl="0">
              <a:spcBef>
                <a:spcPts val="0"/>
              </a:spcBef>
              <a:buNone/>
            </a:pPr>
            <a:r>
              <a:rPr lang="en"/>
              <a:t>Total success!</a:t>
            </a:r>
          </a:p>
        </p:txBody>
      </p:sp>
      <p:sp>
        <p:nvSpPr>
          <p:cNvPr id="1576" name="Shape 1576"/>
          <p:cNvSpPr txBox="1">
            <a:spLocks noGrp="1"/>
          </p:cNvSpPr>
          <p:nvPr>
            <p:ph type="ctrTitle" idx="4294967295"/>
          </p:nvPr>
        </p:nvSpPr>
        <p:spPr>
          <a:xfrm>
            <a:off x="685800" y="2038649"/>
            <a:ext cx="7772400" cy="894899"/>
          </a:xfrm>
          <a:prstGeom prst="rect">
            <a:avLst/>
          </a:prstGeom>
        </p:spPr>
        <p:txBody>
          <a:bodyPr lIns="91425" tIns="91425" rIns="91425" bIns="91425" anchor="b" anchorCtr="0">
            <a:noAutofit/>
          </a:bodyPr>
          <a:lstStyle/>
          <a:p>
            <a:pPr lvl="0" algn="ctr" rtl="0">
              <a:spcBef>
                <a:spcPts val="0"/>
              </a:spcBef>
              <a:buNone/>
            </a:pPr>
            <a:r>
              <a:rPr lang="en" sz="4800" b="1">
                <a:latin typeface="Muli"/>
                <a:ea typeface="Muli"/>
                <a:cs typeface="Muli"/>
                <a:sym typeface="Muli"/>
              </a:rPr>
              <a:t>185,244 users</a:t>
            </a:r>
          </a:p>
        </p:txBody>
      </p:sp>
      <p:sp>
        <p:nvSpPr>
          <p:cNvPr id="1577" name="Shape 1577"/>
          <p:cNvSpPr txBox="1">
            <a:spLocks noGrp="1"/>
          </p:cNvSpPr>
          <p:nvPr>
            <p:ph type="subTitle" idx="4294967295"/>
          </p:nvPr>
        </p:nvSpPr>
        <p:spPr>
          <a:xfrm>
            <a:off x="685800" y="2649558"/>
            <a:ext cx="7772400" cy="463200"/>
          </a:xfrm>
          <a:prstGeom prst="rect">
            <a:avLst/>
          </a:prstGeom>
        </p:spPr>
        <p:txBody>
          <a:bodyPr lIns="91425" tIns="91425" rIns="91425" bIns="91425" anchor="t" anchorCtr="0">
            <a:noAutofit/>
          </a:bodyPr>
          <a:lstStyle/>
          <a:p>
            <a:pPr lvl="0" algn="ctr" rtl="0">
              <a:spcBef>
                <a:spcPts val="0"/>
              </a:spcBef>
              <a:buNone/>
            </a:pPr>
            <a:r>
              <a:rPr lang="en"/>
              <a:t>And a lot of users</a:t>
            </a:r>
          </a:p>
        </p:txBody>
      </p:sp>
    </p:spTree>
  </p:cSld>
  <p:clrMapOvr>
    <a:masterClrMapping/>
  </p:clrMapOvr>
  <p:transition spd="slow">
    <p:cut/>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Shape 1581"/>
        <p:cNvGrpSpPr/>
        <p:nvPr/>
      </p:nvGrpSpPr>
      <p:grpSpPr>
        <a:xfrm>
          <a:off x="0" y="0"/>
          <a:ext cx="0" cy="0"/>
          <a:chOff x="0" y="0"/>
          <a:chExt cx="0" cy="0"/>
        </a:xfrm>
      </p:grpSpPr>
      <p:sp>
        <p:nvSpPr>
          <p:cNvPr id="1582" name="Shape 1582"/>
          <p:cNvSpPr txBox="1">
            <a:spLocks noGrp="1"/>
          </p:cNvSpPr>
          <p:nvPr>
            <p:ph type="title"/>
          </p:nvPr>
        </p:nvSpPr>
        <p:spPr>
          <a:xfrm>
            <a:off x="1732700" y="821200"/>
            <a:ext cx="4944300" cy="645300"/>
          </a:xfrm>
          <a:prstGeom prst="rect">
            <a:avLst/>
          </a:prstGeom>
        </p:spPr>
        <p:txBody>
          <a:bodyPr lIns="91425" tIns="91425" rIns="91425" bIns="91425" anchor="t" anchorCtr="0">
            <a:noAutofit/>
          </a:bodyPr>
          <a:lstStyle/>
          <a:p>
            <a:pPr lvl="0" rtl="0">
              <a:spcBef>
                <a:spcPts val="0"/>
              </a:spcBef>
              <a:buNone/>
            </a:pPr>
            <a:r>
              <a:rPr lang="en"/>
              <a:t>Our process is easy</a:t>
            </a:r>
          </a:p>
        </p:txBody>
      </p:sp>
      <p:sp>
        <p:nvSpPr>
          <p:cNvPr id="1583" name="Shape 1583"/>
          <p:cNvSpPr/>
          <p:nvPr/>
        </p:nvSpPr>
        <p:spPr>
          <a:xfrm>
            <a:off x="1914525" y="2328350"/>
            <a:ext cx="1946099" cy="1325100"/>
          </a:xfrm>
          <a:prstGeom prst="homePlate">
            <a:avLst>
              <a:gd name="adj" fmla="val 30129"/>
            </a:avLst>
          </a:prstGeom>
          <a:noFill/>
          <a:ln w="114300" cap="flat" cmpd="sng">
            <a:solidFill>
              <a:srgbClr val="00E1C6"/>
            </a:solidFill>
            <a:prstDash val="solid"/>
            <a:miter/>
            <a:headEnd type="none" w="med" len="med"/>
            <a:tailEnd type="none" w="med" len="med"/>
          </a:ln>
        </p:spPr>
        <p:txBody>
          <a:bodyPr lIns="91425" tIns="91425" rIns="91425" bIns="91425" anchor="ctr" anchorCtr="0">
            <a:noAutofit/>
          </a:bodyPr>
          <a:lstStyle/>
          <a:p>
            <a:pPr lvl="0" algn="ctr">
              <a:spcBef>
                <a:spcPts val="0"/>
              </a:spcBef>
              <a:buNone/>
            </a:pPr>
            <a:r>
              <a:rPr lang="en">
                <a:solidFill>
                  <a:srgbClr val="00E1C6"/>
                </a:solidFill>
                <a:latin typeface="Muli"/>
                <a:ea typeface="Muli"/>
                <a:cs typeface="Muli"/>
                <a:sym typeface="Muli"/>
              </a:rPr>
              <a:t>first</a:t>
            </a:r>
          </a:p>
        </p:txBody>
      </p:sp>
      <p:sp>
        <p:nvSpPr>
          <p:cNvPr id="1584" name="Shape 1584"/>
          <p:cNvSpPr/>
          <p:nvPr/>
        </p:nvSpPr>
        <p:spPr>
          <a:xfrm>
            <a:off x="3666196" y="2328350"/>
            <a:ext cx="1983599" cy="1325100"/>
          </a:xfrm>
          <a:prstGeom prst="chevron">
            <a:avLst>
              <a:gd name="adj" fmla="val 29853"/>
            </a:avLst>
          </a:prstGeom>
          <a:noFill/>
          <a:ln w="114300" cap="flat" cmpd="sng">
            <a:solidFill>
              <a:srgbClr val="19BBD5"/>
            </a:solidFill>
            <a:prstDash val="solid"/>
            <a:miter/>
            <a:headEnd type="none" w="med" len="med"/>
            <a:tailEnd type="none" w="med" len="med"/>
          </a:ln>
        </p:spPr>
        <p:txBody>
          <a:bodyPr lIns="91425" tIns="91425" rIns="91425" bIns="91425" anchor="ctr" anchorCtr="0">
            <a:noAutofit/>
          </a:bodyPr>
          <a:lstStyle/>
          <a:p>
            <a:pPr lvl="0" algn="ctr">
              <a:spcBef>
                <a:spcPts val="0"/>
              </a:spcBef>
              <a:buNone/>
            </a:pPr>
            <a:r>
              <a:rPr lang="en">
                <a:solidFill>
                  <a:srgbClr val="19BBD5"/>
                </a:solidFill>
                <a:latin typeface="Muli"/>
                <a:ea typeface="Muli"/>
                <a:cs typeface="Muli"/>
                <a:sym typeface="Muli"/>
              </a:rPr>
              <a:t>second</a:t>
            </a:r>
          </a:p>
        </p:txBody>
      </p:sp>
      <p:sp>
        <p:nvSpPr>
          <p:cNvPr id="1585" name="Shape 1585"/>
          <p:cNvSpPr/>
          <p:nvPr/>
        </p:nvSpPr>
        <p:spPr>
          <a:xfrm>
            <a:off x="5455293" y="2328350"/>
            <a:ext cx="1983599" cy="1325100"/>
          </a:xfrm>
          <a:prstGeom prst="chevron">
            <a:avLst>
              <a:gd name="adj" fmla="val 29853"/>
            </a:avLst>
          </a:prstGeom>
          <a:noFill/>
          <a:ln w="114300" cap="flat" cmpd="sng">
            <a:solidFill>
              <a:srgbClr val="3292E1"/>
            </a:solidFill>
            <a:prstDash val="solid"/>
            <a:miter/>
            <a:headEnd type="none" w="med" len="med"/>
            <a:tailEnd type="none" w="med" len="med"/>
          </a:ln>
        </p:spPr>
        <p:txBody>
          <a:bodyPr lIns="91425" tIns="91425" rIns="91425" bIns="91425" anchor="ctr" anchorCtr="0">
            <a:noAutofit/>
          </a:bodyPr>
          <a:lstStyle/>
          <a:p>
            <a:pPr lvl="0" algn="ctr">
              <a:spcBef>
                <a:spcPts val="0"/>
              </a:spcBef>
              <a:buNone/>
            </a:pPr>
            <a:r>
              <a:rPr lang="en">
                <a:solidFill>
                  <a:srgbClr val="3292E1"/>
                </a:solidFill>
                <a:latin typeface="Muli"/>
                <a:ea typeface="Muli"/>
                <a:cs typeface="Muli"/>
                <a:sym typeface="Muli"/>
              </a:rPr>
              <a:t>last</a:t>
            </a:r>
          </a:p>
        </p:txBody>
      </p:sp>
    </p:spTree>
  </p:cSld>
  <p:clrMapOvr>
    <a:masterClrMapping/>
  </p:clrMapOvr>
  <p:transition spd="slow">
    <p:cut/>
  </p:transition>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Shape 1589"/>
        <p:cNvGrpSpPr/>
        <p:nvPr/>
      </p:nvGrpSpPr>
      <p:grpSpPr>
        <a:xfrm>
          <a:off x="0" y="0"/>
          <a:ext cx="0" cy="0"/>
          <a:chOff x="0" y="0"/>
          <a:chExt cx="0" cy="0"/>
        </a:xfrm>
      </p:grpSpPr>
      <p:sp>
        <p:nvSpPr>
          <p:cNvPr id="1590" name="Shape 1590"/>
          <p:cNvSpPr txBox="1">
            <a:spLocks noGrp="1"/>
          </p:cNvSpPr>
          <p:nvPr>
            <p:ph type="title" idx="4294967295"/>
          </p:nvPr>
        </p:nvSpPr>
        <p:spPr>
          <a:xfrm>
            <a:off x="3105600" y="461528"/>
            <a:ext cx="2932799" cy="645300"/>
          </a:xfrm>
          <a:prstGeom prst="rect">
            <a:avLst/>
          </a:prstGeom>
        </p:spPr>
        <p:txBody>
          <a:bodyPr lIns="91425" tIns="91425" rIns="91425" bIns="91425" anchor="b" anchorCtr="0">
            <a:noAutofit/>
          </a:bodyPr>
          <a:lstStyle/>
          <a:p>
            <a:pPr lvl="0" algn="ctr" rtl="0">
              <a:spcBef>
                <a:spcPts val="0"/>
              </a:spcBef>
              <a:buNone/>
            </a:pPr>
            <a:r>
              <a:rPr lang="en" sz="2400"/>
              <a:t>Our sales funnel</a:t>
            </a:r>
          </a:p>
        </p:txBody>
      </p:sp>
      <p:sp>
        <p:nvSpPr>
          <p:cNvPr id="1591" name="Shape 1591"/>
          <p:cNvSpPr/>
          <p:nvPr/>
        </p:nvSpPr>
        <p:spPr>
          <a:xfrm>
            <a:off x="4156982" y="3996566"/>
            <a:ext cx="848399" cy="625499"/>
          </a:xfrm>
          <a:prstGeom prst="ellipse">
            <a:avLst/>
          </a:prstGeom>
          <a:solidFill>
            <a:srgbClr val="FFFFFF">
              <a:alpha val="9800"/>
            </a:srgbClr>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2400" b="0" i="0" u="none" strike="noStrike" cap="none">
              <a:solidFill>
                <a:srgbClr val="FFFFFF"/>
              </a:solidFill>
              <a:latin typeface="Calibri"/>
              <a:ea typeface="Calibri"/>
              <a:cs typeface="Calibri"/>
              <a:sym typeface="Calibri"/>
            </a:endParaRPr>
          </a:p>
        </p:txBody>
      </p:sp>
      <p:sp>
        <p:nvSpPr>
          <p:cNvPr id="1592" name="Shape 1592"/>
          <p:cNvSpPr/>
          <p:nvPr/>
        </p:nvSpPr>
        <p:spPr>
          <a:xfrm>
            <a:off x="3561294" y="2554334"/>
            <a:ext cx="2032199" cy="550500"/>
          </a:xfrm>
          <a:prstGeom prst="ellipse">
            <a:avLst/>
          </a:prstGeom>
          <a:gradFill>
            <a:gsLst>
              <a:gs pos="0">
                <a:srgbClr val="1ED7BE">
                  <a:alpha val="9803"/>
                </a:srgbClr>
              </a:gs>
              <a:gs pos="80000">
                <a:srgbClr val="1BC5C5">
                  <a:alpha val="9803"/>
                </a:srgbClr>
              </a:gs>
              <a:gs pos="100000">
                <a:srgbClr val="1CD9BD">
                  <a:alpha val="9803"/>
                </a:srgbClr>
              </a:gs>
            </a:gsLst>
            <a:lin ang="10800025" scaled="0"/>
          </a:gra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2400" b="0" i="0" u="none" strike="noStrike" cap="none">
              <a:solidFill>
                <a:srgbClr val="FFFFFF"/>
              </a:solidFill>
              <a:latin typeface="Calibri"/>
              <a:ea typeface="Calibri"/>
              <a:cs typeface="Calibri"/>
              <a:sym typeface="Calibri"/>
            </a:endParaRPr>
          </a:p>
        </p:txBody>
      </p:sp>
      <p:sp>
        <p:nvSpPr>
          <p:cNvPr id="1593" name="Shape 1593"/>
          <p:cNvSpPr/>
          <p:nvPr/>
        </p:nvSpPr>
        <p:spPr>
          <a:xfrm>
            <a:off x="3180643" y="1938652"/>
            <a:ext cx="2776799" cy="598799"/>
          </a:xfrm>
          <a:prstGeom prst="ellipse">
            <a:avLst/>
          </a:prstGeom>
          <a:solidFill>
            <a:srgbClr val="FFFFFF">
              <a:alpha val="9800"/>
            </a:srgbClr>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2400" b="0" i="0" u="none" strike="noStrike" cap="none">
              <a:solidFill>
                <a:srgbClr val="FFFFFF"/>
              </a:solidFill>
              <a:latin typeface="Calibri"/>
              <a:ea typeface="Calibri"/>
              <a:cs typeface="Calibri"/>
              <a:sym typeface="Calibri"/>
            </a:endParaRPr>
          </a:p>
        </p:txBody>
      </p:sp>
      <p:sp>
        <p:nvSpPr>
          <p:cNvPr id="1594" name="Shape 1594"/>
          <p:cNvSpPr/>
          <p:nvPr/>
        </p:nvSpPr>
        <p:spPr>
          <a:xfrm>
            <a:off x="4055272" y="3638071"/>
            <a:ext cx="1048500" cy="403499"/>
          </a:xfrm>
          <a:prstGeom prst="ellipse">
            <a:avLst/>
          </a:prstGeom>
          <a:solidFill>
            <a:srgbClr val="FFFFFF">
              <a:alpha val="9800"/>
            </a:srgbClr>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2400" b="0" i="0" u="none" strike="noStrike" cap="none">
              <a:solidFill>
                <a:srgbClr val="FFFFFF"/>
              </a:solidFill>
              <a:latin typeface="Calibri"/>
              <a:ea typeface="Calibri"/>
              <a:cs typeface="Calibri"/>
              <a:sym typeface="Calibri"/>
            </a:endParaRPr>
          </a:p>
        </p:txBody>
      </p:sp>
      <p:sp>
        <p:nvSpPr>
          <p:cNvPr id="1595" name="Shape 1595"/>
          <p:cNvSpPr/>
          <p:nvPr/>
        </p:nvSpPr>
        <p:spPr>
          <a:xfrm rot="10800000">
            <a:off x="3904757" y="3561319"/>
            <a:ext cx="1334700" cy="491400"/>
          </a:xfrm>
          <a:custGeom>
            <a:avLst/>
            <a:gdLst/>
            <a:ahLst/>
            <a:cxnLst/>
            <a:rect l="0" t="0" r="0" b="0"/>
            <a:pathLst>
              <a:path w="120000" h="120000" extrusionOk="0">
                <a:moveTo>
                  <a:pt x="103533" y="25191"/>
                </a:moveTo>
                <a:lnTo>
                  <a:pt x="16113" y="25191"/>
                </a:lnTo>
                <a:lnTo>
                  <a:pt x="16468" y="24492"/>
                </a:lnTo>
                <a:cubicBezTo>
                  <a:pt x="24817" y="9903"/>
                  <a:pt x="41101" y="0"/>
                  <a:pt x="59823" y="0"/>
                </a:cubicBezTo>
                <a:cubicBezTo>
                  <a:pt x="78544" y="0"/>
                  <a:pt x="94829" y="9903"/>
                  <a:pt x="103178" y="24492"/>
                </a:cubicBezTo>
                <a:lnTo>
                  <a:pt x="103533" y="25191"/>
                </a:lnTo>
                <a:close/>
                <a:moveTo>
                  <a:pt x="0" y="120000"/>
                </a:moveTo>
                <a:lnTo>
                  <a:pt x="15886" y="25191"/>
                </a:lnTo>
                <a:lnTo>
                  <a:pt x="103500" y="25191"/>
                </a:lnTo>
                <a:lnTo>
                  <a:pt x="120000" y="119286"/>
                </a:lnTo>
                <a:lnTo>
                  <a:pt x="119385" y="119290"/>
                </a:lnTo>
                <a:lnTo>
                  <a:pt x="115298" y="112860"/>
                </a:lnTo>
                <a:cubicBezTo>
                  <a:pt x="103296" y="97691"/>
                  <a:pt x="82971" y="85119"/>
                  <a:pt x="59918" y="87052"/>
                </a:cubicBezTo>
                <a:cubicBezTo>
                  <a:pt x="36865" y="88984"/>
                  <a:pt x="16540" y="97691"/>
                  <a:pt x="4538" y="112860"/>
                </a:cubicBezTo>
                <a:lnTo>
                  <a:pt x="0" y="120000"/>
                </a:lnTo>
                <a:close/>
              </a:path>
            </a:pathLst>
          </a:custGeom>
          <a:gradFill>
            <a:gsLst>
              <a:gs pos="0">
                <a:srgbClr val="1ED7BE">
                  <a:alpha val="74901"/>
                </a:srgbClr>
              </a:gs>
              <a:gs pos="75000">
                <a:srgbClr val="1BC5C5">
                  <a:alpha val="74901"/>
                </a:srgbClr>
              </a:gs>
              <a:gs pos="100000">
                <a:srgbClr val="1CD9BD">
                  <a:alpha val="74901"/>
                </a:srgbClr>
              </a:gs>
            </a:gsLst>
            <a:lin ang="0" scaled="0"/>
          </a:gra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2400" b="0" i="0" u="none" strike="noStrike" cap="none">
              <a:solidFill>
                <a:srgbClr val="FFFFFF"/>
              </a:solidFill>
              <a:latin typeface="Calibri"/>
              <a:ea typeface="Calibri"/>
              <a:cs typeface="Calibri"/>
              <a:sym typeface="Calibri"/>
            </a:endParaRPr>
          </a:p>
        </p:txBody>
      </p:sp>
      <p:sp>
        <p:nvSpPr>
          <p:cNvPr id="1596" name="Shape 1596"/>
          <p:cNvSpPr/>
          <p:nvPr/>
        </p:nvSpPr>
        <p:spPr>
          <a:xfrm>
            <a:off x="3859232" y="3124712"/>
            <a:ext cx="1445999" cy="523200"/>
          </a:xfrm>
          <a:prstGeom prst="ellipse">
            <a:avLst/>
          </a:prstGeom>
          <a:solidFill>
            <a:srgbClr val="FFFFFF">
              <a:alpha val="9800"/>
            </a:srgbClr>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2400" b="0" i="0" u="none" strike="noStrike" cap="none">
              <a:solidFill>
                <a:srgbClr val="FFFFFF"/>
              </a:solidFill>
              <a:latin typeface="Calibri"/>
              <a:ea typeface="Calibri"/>
              <a:cs typeface="Calibri"/>
              <a:sym typeface="Calibri"/>
            </a:endParaRPr>
          </a:p>
        </p:txBody>
      </p:sp>
      <p:sp>
        <p:nvSpPr>
          <p:cNvPr id="1597" name="Shape 1597"/>
          <p:cNvSpPr/>
          <p:nvPr/>
        </p:nvSpPr>
        <p:spPr>
          <a:xfrm rot="10800000">
            <a:off x="3654624" y="3008669"/>
            <a:ext cx="1837800" cy="639300"/>
          </a:xfrm>
          <a:custGeom>
            <a:avLst/>
            <a:gdLst/>
            <a:ahLst/>
            <a:cxnLst/>
            <a:rect l="0" t="0" r="0" b="0"/>
            <a:pathLst>
              <a:path w="120000" h="120000" extrusionOk="0">
                <a:moveTo>
                  <a:pt x="103533" y="25191"/>
                </a:moveTo>
                <a:lnTo>
                  <a:pt x="16113" y="25191"/>
                </a:lnTo>
                <a:lnTo>
                  <a:pt x="16468" y="24492"/>
                </a:lnTo>
                <a:cubicBezTo>
                  <a:pt x="24817" y="9903"/>
                  <a:pt x="41101" y="0"/>
                  <a:pt x="59823" y="0"/>
                </a:cubicBezTo>
                <a:cubicBezTo>
                  <a:pt x="78544" y="0"/>
                  <a:pt x="94829" y="9903"/>
                  <a:pt x="103178" y="24492"/>
                </a:cubicBezTo>
                <a:lnTo>
                  <a:pt x="103533" y="25191"/>
                </a:lnTo>
                <a:close/>
                <a:moveTo>
                  <a:pt x="0" y="120000"/>
                </a:moveTo>
                <a:lnTo>
                  <a:pt x="15886" y="25191"/>
                </a:lnTo>
                <a:lnTo>
                  <a:pt x="103500" y="25191"/>
                </a:lnTo>
                <a:lnTo>
                  <a:pt x="120000" y="119286"/>
                </a:lnTo>
                <a:lnTo>
                  <a:pt x="119385" y="119290"/>
                </a:lnTo>
                <a:lnTo>
                  <a:pt x="115298" y="112860"/>
                </a:lnTo>
                <a:cubicBezTo>
                  <a:pt x="103296" y="97691"/>
                  <a:pt x="64135" y="93695"/>
                  <a:pt x="60529" y="93738"/>
                </a:cubicBezTo>
                <a:cubicBezTo>
                  <a:pt x="45054" y="93837"/>
                  <a:pt x="41994" y="92997"/>
                  <a:pt x="31663" y="96697"/>
                </a:cubicBezTo>
                <a:cubicBezTo>
                  <a:pt x="21331" y="100396"/>
                  <a:pt x="13050" y="106171"/>
                  <a:pt x="0" y="120000"/>
                </a:cubicBezTo>
                <a:close/>
              </a:path>
            </a:pathLst>
          </a:custGeom>
          <a:gradFill>
            <a:gsLst>
              <a:gs pos="0">
                <a:srgbClr val="1ED7BE">
                  <a:alpha val="74901"/>
                </a:srgbClr>
              </a:gs>
              <a:gs pos="75000">
                <a:srgbClr val="1BC5C5">
                  <a:alpha val="74901"/>
                </a:srgbClr>
              </a:gs>
              <a:gs pos="100000">
                <a:srgbClr val="1CD9BD">
                  <a:alpha val="74901"/>
                </a:srgbClr>
              </a:gs>
            </a:gsLst>
            <a:lin ang="0" scaled="0"/>
          </a:gra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2400" b="0" i="0" u="none" strike="noStrike" cap="none">
              <a:solidFill>
                <a:srgbClr val="FFFFFF"/>
              </a:solidFill>
              <a:latin typeface="Calibri"/>
              <a:ea typeface="Calibri"/>
              <a:cs typeface="Calibri"/>
              <a:sym typeface="Calibri"/>
            </a:endParaRPr>
          </a:p>
        </p:txBody>
      </p:sp>
      <p:sp>
        <p:nvSpPr>
          <p:cNvPr id="1598" name="Shape 1598"/>
          <p:cNvSpPr/>
          <p:nvPr/>
        </p:nvSpPr>
        <p:spPr>
          <a:xfrm>
            <a:off x="3201584" y="1889036"/>
            <a:ext cx="2716800" cy="667499"/>
          </a:xfrm>
          <a:custGeom>
            <a:avLst/>
            <a:gdLst/>
            <a:ahLst/>
            <a:cxnLst/>
            <a:rect l="0" t="0" r="0" b="0"/>
            <a:pathLst>
              <a:path w="120000" h="120000" extrusionOk="0">
                <a:moveTo>
                  <a:pt x="60000" y="0"/>
                </a:moveTo>
                <a:cubicBezTo>
                  <a:pt x="93137" y="0"/>
                  <a:pt x="120000" y="27671"/>
                  <a:pt x="120000" y="61804"/>
                </a:cubicBezTo>
                <a:cubicBezTo>
                  <a:pt x="120000" y="87405"/>
                  <a:pt x="104889" y="109370"/>
                  <a:pt x="83354" y="118752"/>
                </a:cubicBezTo>
                <a:lnTo>
                  <a:pt x="79454" y="120000"/>
                </a:lnTo>
                <a:lnTo>
                  <a:pt x="76579" y="118085"/>
                </a:lnTo>
                <a:cubicBezTo>
                  <a:pt x="71483" y="115441"/>
                  <a:pt x="65881" y="113979"/>
                  <a:pt x="59999" y="113979"/>
                </a:cubicBezTo>
                <a:cubicBezTo>
                  <a:pt x="54118" y="113979"/>
                  <a:pt x="48516" y="115441"/>
                  <a:pt x="43420" y="118085"/>
                </a:cubicBezTo>
                <a:lnTo>
                  <a:pt x="40545" y="120000"/>
                </a:lnTo>
                <a:lnTo>
                  <a:pt x="36645" y="118752"/>
                </a:lnTo>
                <a:cubicBezTo>
                  <a:pt x="15110" y="109370"/>
                  <a:pt x="0" y="87405"/>
                  <a:pt x="0" y="61804"/>
                </a:cubicBezTo>
                <a:cubicBezTo>
                  <a:pt x="0" y="27671"/>
                  <a:pt x="26862" y="0"/>
                  <a:pt x="60000" y="0"/>
                </a:cubicBezTo>
                <a:close/>
              </a:path>
            </a:pathLst>
          </a:custGeom>
          <a:gradFill>
            <a:gsLst>
              <a:gs pos="0">
                <a:srgbClr val="1ED7BE">
                  <a:alpha val="9803"/>
                </a:srgbClr>
              </a:gs>
              <a:gs pos="80000">
                <a:srgbClr val="1BC5C5">
                  <a:alpha val="9803"/>
                </a:srgbClr>
              </a:gs>
              <a:gs pos="100000">
                <a:srgbClr val="1CD9BD">
                  <a:alpha val="9803"/>
                </a:srgbClr>
              </a:gs>
            </a:gsLst>
            <a:lin ang="10800025" scaled="0"/>
          </a:gra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2400" b="0" i="0" u="none" strike="noStrike" cap="none">
              <a:solidFill>
                <a:srgbClr val="FFFFFF"/>
              </a:solidFill>
              <a:latin typeface="Calibri"/>
              <a:ea typeface="Calibri"/>
              <a:cs typeface="Calibri"/>
              <a:sym typeface="Calibri"/>
            </a:endParaRPr>
          </a:p>
        </p:txBody>
      </p:sp>
      <p:sp>
        <p:nvSpPr>
          <p:cNvPr id="1599" name="Shape 1599"/>
          <p:cNvSpPr/>
          <p:nvPr/>
        </p:nvSpPr>
        <p:spPr>
          <a:xfrm rot="10800000">
            <a:off x="2782867" y="1806585"/>
            <a:ext cx="3534600" cy="730799"/>
          </a:xfrm>
          <a:custGeom>
            <a:avLst/>
            <a:gdLst/>
            <a:ahLst/>
            <a:cxnLst/>
            <a:rect l="0" t="0" r="0" b="0"/>
            <a:pathLst>
              <a:path w="120000" h="120000" extrusionOk="0">
                <a:moveTo>
                  <a:pt x="103533" y="25191"/>
                </a:moveTo>
                <a:lnTo>
                  <a:pt x="16113" y="25191"/>
                </a:lnTo>
                <a:lnTo>
                  <a:pt x="16468" y="24492"/>
                </a:lnTo>
                <a:cubicBezTo>
                  <a:pt x="24817" y="9903"/>
                  <a:pt x="41101" y="0"/>
                  <a:pt x="59823" y="0"/>
                </a:cubicBezTo>
                <a:cubicBezTo>
                  <a:pt x="78544" y="0"/>
                  <a:pt x="94829" y="9903"/>
                  <a:pt x="103178" y="24492"/>
                </a:cubicBezTo>
                <a:lnTo>
                  <a:pt x="103533" y="25191"/>
                </a:lnTo>
                <a:close/>
                <a:moveTo>
                  <a:pt x="0" y="120000"/>
                </a:moveTo>
                <a:lnTo>
                  <a:pt x="15886" y="25191"/>
                </a:lnTo>
                <a:lnTo>
                  <a:pt x="103500" y="25191"/>
                </a:lnTo>
                <a:lnTo>
                  <a:pt x="120000" y="119286"/>
                </a:lnTo>
                <a:lnTo>
                  <a:pt x="119385" y="119290"/>
                </a:lnTo>
                <a:lnTo>
                  <a:pt x="115298" y="112860"/>
                </a:lnTo>
                <a:cubicBezTo>
                  <a:pt x="103296" y="97691"/>
                  <a:pt x="82971" y="78054"/>
                  <a:pt x="59918" y="79987"/>
                </a:cubicBezTo>
                <a:cubicBezTo>
                  <a:pt x="36865" y="81920"/>
                  <a:pt x="16540" y="97691"/>
                  <a:pt x="4538" y="112860"/>
                </a:cubicBezTo>
                <a:lnTo>
                  <a:pt x="0" y="120000"/>
                </a:lnTo>
                <a:close/>
              </a:path>
            </a:pathLst>
          </a:custGeom>
          <a:gradFill>
            <a:gsLst>
              <a:gs pos="0">
                <a:srgbClr val="1ED7BE">
                  <a:alpha val="74901"/>
                </a:srgbClr>
              </a:gs>
              <a:gs pos="75000">
                <a:srgbClr val="1BC5C5">
                  <a:alpha val="74901"/>
                </a:srgbClr>
              </a:gs>
              <a:gs pos="100000">
                <a:srgbClr val="1CD9BD">
                  <a:alpha val="74901"/>
                </a:srgbClr>
              </a:gs>
            </a:gsLst>
            <a:lin ang="0" scaled="0"/>
          </a:gra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2400" b="0" i="0" u="none" strike="noStrike" cap="none">
              <a:solidFill>
                <a:srgbClr val="FFFFFF"/>
              </a:solidFill>
              <a:latin typeface="Calibri"/>
              <a:ea typeface="Calibri"/>
              <a:cs typeface="Calibri"/>
              <a:sym typeface="Calibri"/>
            </a:endParaRPr>
          </a:p>
        </p:txBody>
      </p:sp>
      <p:sp>
        <p:nvSpPr>
          <p:cNvPr id="1600" name="Shape 1600"/>
          <p:cNvSpPr/>
          <p:nvPr/>
        </p:nvSpPr>
        <p:spPr>
          <a:xfrm rot="10800000">
            <a:off x="3276487" y="2411864"/>
            <a:ext cx="2588999" cy="692700"/>
          </a:xfrm>
          <a:custGeom>
            <a:avLst/>
            <a:gdLst/>
            <a:ahLst/>
            <a:cxnLst/>
            <a:rect l="0" t="0" r="0" b="0"/>
            <a:pathLst>
              <a:path w="120000" h="120000" extrusionOk="0">
                <a:moveTo>
                  <a:pt x="103533" y="25191"/>
                </a:moveTo>
                <a:lnTo>
                  <a:pt x="16113" y="25191"/>
                </a:lnTo>
                <a:lnTo>
                  <a:pt x="16468" y="24492"/>
                </a:lnTo>
                <a:cubicBezTo>
                  <a:pt x="24817" y="9903"/>
                  <a:pt x="41101" y="0"/>
                  <a:pt x="59823" y="0"/>
                </a:cubicBezTo>
                <a:cubicBezTo>
                  <a:pt x="78544" y="0"/>
                  <a:pt x="94829" y="9903"/>
                  <a:pt x="103178" y="24492"/>
                </a:cubicBezTo>
                <a:lnTo>
                  <a:pt x="103533" y="25191"/>
                </a:lnTo>
                <a:close/>
                <a:moveTo>
                  <a:pt x="0" y="120000"/>
                </a:moveTo>
                <a:lnTo>
                  <a:pt x="15886" y="25191"/>
                </a:lnTo>
                <a:lnTo>
                  <a:pt x="103500" y="25191"/>
                </a:lnTo>
                <a:lnTo>
                  <a:pt x="120000" y="119286"/>
                </a:lnTo>
                <a:lnTo>
                  <a:pt x="119385" y="119290"/>
                </a:lnTo>
                <a:lnTo>
                  <a:pt x="115298" y="112860"/>
                </a:lnTo>
                <a:cubicBezTo>
                  <a:pt x="103296" y="97691"/>
                  <a:pt x="82511" y="86907"/>
                  <a:pt x="59458" y="88840"/>
                </a:cubicBezTo>
                <a:cubicBezTo>
                  <a:pt x="36405" y="90772"/>
                  <a:pt x="16540" y="97691"/>
                  <a:pt x="4538" y="112860"/>
                </a:cubicBezTo>
                <a:lnTo>
                  <a:pt x="0" y="120000"/>
                </a:lnTo>
                <a:close/>
              </a:path>
            </a:pathLst>
          </a:custGeom>
          <a:gradFill>
            <a:gsLst>
              <a:gs pos="0">
                <a:srgbClr val="1ED7BE">
                  <a:alpha val="74901"/>
                </a:srgbClr>
              </a:gs>
              <a:gs pos="75000">
                <a:srgbClr val="1BC5C5">
                  <a:alpha val="74901"/>
                </a:srgbClr>
              </a:gs>
              <a:gs pos="100000">
                <a:srgbClr val="1CD9BD">
                  <a:alpha val="74901"/>
                </a:srgbClr>
              </a:gs>
            </a:gsLst>
            <a:lin ang="0" scaled="0"/>
          </a:gra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2400" b="0" i="0" u="none" strike="noStrike" cap="none">
              <a:solidFill>
                <a:srgbClr val="FFFFFF"/>
              </a:solidFill>
              <a:latin typeface="Calibri"/>
              <a:ea typeface="Calibri"/>
              <a:cs typeface="Calibri"/>
              <a:sym typeface="Calibri"/>
            </a:endParaRPr>
          </a:p>
        </p:txBody>
      </p:sp>
      <p:sp>
        <p:nvSpPr>
          <p:cNvPr id="1601" name="Shape 1601"/>
          <p:cNvSpPr/>
          <p:nvPr/>
        </p:nvSpPr>
        <p:spPr>
          <a:xfrm rot="10800000">
            <a:off x="4088990" y="3986747"/>
            <a:ext cx="989699" cy="677699"/>
          </a:xfrm>
          <a:custGeom>
            <a:avLst/>
            <a:gdLst/>
            <a:ahLst/>
            <a:cxnLst/>
            <a:rect l="0" t="0" r="0" b="0"/>
            <a:pathLst>
              <a:path w="120000" h="120000" extrusionOk="0">
                <a:moveTo>
                  <a:pt x="103533" y="25191"/>
                </a:moveTo>
                <a:lnTo>
                  <a:pt x="16113" y="25191"/>
                </a:lnTo>
                <a:lnTo>
                  <a:pt x="16468" y="24492"/>
                </a:lnTo>
                <a:cubicBezTo>
                  <a:pt x="24817" y="9903"/>
                  <a:pt x="41101" y="0"/>
                  <a:pt x="59823" y="0"/>
                </a:cubicBezTo>
                <a:cubicBezTo>
                  <a:pt x="78544" y="0"/>
                  <a:pt x="94829" y="9903"/>
                  <a:pt x="103178" y="24492"/>
                </a:cubicBezTo>
                <a:lnTo>
                  <a:pt x="103533" y="25191"/>
                </a:lnTo>
                <a:close/>
                <a:moveTo>
                  <a:pt x="0" y="120000"/>
                </a:moveTo>
                <a:lnTo>
                  <a:pt x="15886" y="25191"/>
                </a:lnTo>
                <a:lnTo>
                  <a:pt x="103500" y="25191"/>
                </a:lnTo>
                <a:lnTo>
                  <a:pt x="120000" y="119286"/>
                </a:lnTo>
                <a:lnTo>
                  <a:pt x="118167" y="117026"/>
                </a:lnTo>
                <a:lnTo>
                  <a:pt x="115298" y="112860"/>
                </a:lnTo>
                <a:cubicBezTo>
                  <a:pt x="104108" y="98257"/>
                  <a:pt x="61154" y="97749"/>
                  <a:pt x="58935" y="97745"/>
                </a:cubicBezTo>
                <a:cubicBezTo>
                  <a:pt x="56715" y="97741"/>
                  <a:pt x="16540" y="97691"/>
                  <a:pt x="4538" y="112860"/>
                </a:cubicBezTo>
                <a:lnTo>
                  <a:pt x="0" y="120000"/>
                </a:lnTo>
                <a:close/>
              </a:path>
            </a:pathLst>
          </a:custGeom>
          <a:gradFill>
            <a:gsLst>
              <a:gs pos="0">
                <a:srgbClr val="1ED7BE">
                  <a:alpha val="74901"/>
                </a:srgbClr>
              </a:gs>
              <a:gs pos="75000">
                <a:srgbClr val="1BC5C5">
                  <a:alpha val="74901"/>
                </a:srgbClr>
              </a:gs>
              <a:gs pos="100000">
                <a:srgbClr val="1CD9BD">
                  <a:alpha val="74901"/>
                </a:srgbClr>
              </a:gs>
            </a:gsLst>
            <a:lin ang="0" scaled="0"/>
          </a:gra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2400" b="0" i="0" u="none" strike="noStrike" cap="none">
              <a:solidFill>
                <a:srgbClr val="FFFFFF"/>
              </a:solidFill>
              <a:latin typeface="Calibri"/>
              <a:ea typeface="Calibri"/>
              <a:cs typeface="Calibri"/>
              <a:sym typeface="Calibri"/>
            </a:endParaRPr>
          </a:p>
        </p:txBody>
      </p:sp>
      <p:sp>
        <p:nvSpPr>
          <p:cNvPr id="1602" name="Shape 1602"/>
          <p:cNvSpPr/>
          <p:nvPr/>
        </p:nvSpPr>
        <p:spPr>
          <a:xfrm>
            <a:off x="2695725" y="1301074"/>
            <a:ext cx="3709200" cy="674100"/>
          </a:xfrm>
          <a:custGeom>
            <a:avLst/>
            <a:gdLst/>
            <a:ahLst/>
            <a:cxnLst/>
            <a:rect l="0" t="0" r="0" b="0"/>
            <a:pathLst>
              <a:path w="120000" h="120000" extrusionOk="0">
                <a:moveTo>
                  <a:pt x="60000" y="0"/>
                </a:moveTo>
                <a:cubicBezTo>
                  <a:pt x="93137" y="0"/>
                  <a:pt x="120000" y="27671"/>
                  <a:pt x="120000" y="61804"/>
                </a:cubicBezTo>
                <a:cubicBezTo>
                  <a:pt x="120000" y="87405"/>
                  <a:pt x="104889" y="109370"/>
                  <a:pt x="83354" y="118752"/>
                </a:cubicBezTo>
                <a:lnTo>
                  <a:pt x="79454" y="120000"/>
                </a:lnTo>
                <a:lnTo>
                  <a:pt x="76579" y="118085"/>
                </a:lnTo>
                <a:cubicBezTo>
                  <a:pt x="71483" y="115441"/>
                  <a:pt x="65881" y="113979"/>
                  <a:pt x="59999" y="113979"/>
                </a:cubicBezTo>
                <a:cubicBezTo>
                  <a:pt x="54118" y="113979"/>
                  <a:pt x="48516" y="115441"/>
                  <a:pt x="43420" y="118085"/>
                </a:cubicBezTo>
                <a:lnTo>
                  <a:pt x="40545" y="120000"/>
                </a:lnTo>
                <a:lnTo>
                  <a:pt x="36645" y="118752"/>
                </a:lnTo>
                <a:cubicBezTo>
                  <a:pt x="15110" y="109370"/>
                  <a:pt x="0" y="87405"/>
                  <a:pt x="0" y="61804"/>
                </a:cubicBezTo>
                <a:cubicBezTo>
                  <a:pt x="0" y="27671"/>
                  <a:pt x="26862" y="0"/>
                  <a:pt x="60000" y="0"/>
                </a:cubicBezTo>
                <a:close/>
              </a:path>
            </a:pathLst>
          </a:custGeom>
          <a:gradFill>
            <a:gsLst>
              <a:gs pos="0">
                <a:srgbClr val="1ED7BE">
                  <a:alpha val="74901"/>
                </a:srgbClr>
              </a:gs>
              <a:gs pos="75000">
                <a:srgbClr val="1BC5C5">
                  <a:alpha val="74901"/>
                </a:srgbClr>
              </a:gs>
              <a:gs pos="100000">
                <a:srgbClr val="1CD9BD">
                  <a:alpha val="74901"/>
                </a:srgbClr>
              </a:gs>
            </a:gsLst>
            <a:lin ang="0" scaled="0"/>
          </a:gra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2400" b="0" i="0" u="none" strike="noStrike" cap="none">
              <a:solidFill>
                <a:srgbClr val="FFFFFF"/>
              </a:solidFill>
              <a:latin typeface="Calibri"/>
              <a:ea typeface="Calibri"/>
              <a:cs typeface="Calibri"/>
              <a:sym typeface="Calibri"/>
            </a:endParaRPr>
          </a:p>
        </p:txBody>
      </p:sp>
      <p:sp>
        <p:nvSpPr>
          <p:cNvPr id="1603" name="Shape 1603"/>
          <p:cNvSpPr/>
          <p:nvPr/>
        </p:nvSpPr>
        <p:spPr>
          <a:xfrm>
            <a:off x="4350691" y="2135141"/>
            <a:ext cx="434400" cy="434400"/>
          </a:xfrm>
          <a:prstGeom prst="ellipse">
            <a:avLst/>
          </a:prstGeom>
          <a:solidFill>
            <a:srgbClr val="184769"/>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000" b="0" i="0" u="none" strike="noStrike" cap="none">
              <a:solidFill>
                <a:srgbClr val="FFFFFF"/>
              </a:solidFill>
              <a:latin typeface="Nixie One"/>
              <a:ea typeface="Nixie One"/>
              <a:cs typeface="Nixie One"/>
              <a:sym typeface="Nixie One"/>
            </a:endParaRPr>
          </a:p>
        </p:txBody>
      </p:sp>
      <p:sp>
        <p:nvSpPr>
          <p:cNvPr id="1604" name="Shape 1604"/>
          <p:cNvSpPr txBox="1"/>
          <p:nvPr/>
        </p:nvSpPr>
        <p:spPr>
          <a:xfrm>
            <a:off x="4337644" y="2226188"/>
            <a:ext cx="502500" cy="240600"/>
          </a:xfrm>
          <a:prstGeom prst="rect">
            <a:avLst/>
          </a:prstGeom>
          <a:no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FFFFFF"/>
              </a:buClr>
              <a:buSzPct val="25000"/>
              <a:buFont typeface="Arial"/>
              <a:buNone/>
            </a:pPr>
            <a:r>
              <a:rPr lang="en" sz="1000" b="0" i="0" u="none" strike="noStrike" cap="none">
                <a:solidFill>
                  <a:srgbClr val="FFFFFF"/>
                </a:solidFill>
                <a:latin typeface="Nixie One"/>
                <a:ea typeface="Nixie One"/>
                <a:cs typeface="Nixie One"/>
                <a:sym typeface="Nixie One"/>
              </a:rPr>
              <a:t>20%</a:t>
            </a:r>
          </a:p>
        </p:txBody>
      </p:sp>
      <p:sp>
        <p:nvSpPr>
          <p:cNvPr id="1605" name="Shape 1605"/>
          <p:cNvSpPr/>
          <p:nvPr/>
        </p:nvSpPr>
        <p:spPr>
          <a:xfrm>
            <a:off x="4350691" y="2704400"/>
            <a:ext cx="434400" cy="434400"/>
          </a:xfrm>
          <a:prstGeom prst="ellipse">
            <a:avLst/>
          </a:prstGeom>
          <a:solidFill>
            <a:srgbClr val="184769"/>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000" b="0" i="0" u="none" strike="noStrike" cap="none">
              <a:solidFill>
                <a:srgbClr val="FFFFFF"/>
              </a:solidFill>
              <a:latin typeface="Nixie One"/>
              <a:ea typeface="Nixie One"/>
              <a:cs typeface="Nixie One"/>
              <a:sym typeface="Nixie One"/>
            </a:endParaRPr>
          </a:p>
        </p:txBody>
      </p:sp>
      <p:sp>
        <p:nvSpPr>
          <p:cNvPr id="1606" name="Shape 1606"/>
          <p:cNvSpPr txBox="1"/>
          <p:nvPr/>
        </p:nvSpPr>
        <p:spPr>
          <a:xfrm>
            <a:off x="4284558" y="2795437"/>
            <a:ext cx="608999" cy="240600"/>
          </a:xfrm>
          <a:prstGeom prst="rect">
            <a:avLst/>
          </a:prstGeom>
          <a:no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FFFFFF"/>
              </a:buClr>
              <a:buSzPct val="25000"/>
              <a:buFont typeface="Arial"/>
              <a:buNone/>
            </a:pPr>
            <a:r>
              <a:rPr lang="en" sz="1000" b="0" i="0" u="none" strike="noStrike" cap="none">
                <a:solidFill>
                  <a:srgbClr val="FFFFFF"/>
                </a:solidFill>
                <a:latin typeface="Nixie One"/>
                <a:ea typeface="Nixie One"/>
                <a:cs typeface="Nixie One"/>
                <a:sym typeface="Nixie One"/>
              </a:rPr>
              <a:t>40%</a:t>
            </a:r>
          </a:p>
        </p:txBody>
      </p:sp>
      <p:sp>
        <p:nvSpPr>
          <p:cNvPr id="1607" name="Shape 1607"/>
          <p:cNvSpPr/>
          <p:nvPr/>
        </p:nvSpPr>
        <p:spPr>
          <a:xfrm>
            <a:off x="4350691" y="3273659"/>
            <a:ext cx="434400" cy="434400"/>
          </a:xfrm>
          <a:prstGeom prst="ellipse">
            <a:avLst/>
          </a:prstGeom>
          <a:solidFill>
            <a:srgbClr val="184769"/>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000" b="0" i="0" u="none" strike="noStrike" cap="none">
              <a:solidFill>
                <a:srgbClr val="FFFFFF"/>
              </a:solidFill>
              <a:latin typeface="Nixie One"/>
              <a:ea typeface="Nixie One"/>
              <a:cs typeface="Nixie One"/>
              <a:sym typeface="Nixie One"/>
            </a:endParaRPr>
          </a:p>
        </p:txBody>
      </p:sp>
      <p:sp>
        <p:nvSpPr>
          <p:cNvPr id="1608" name="Shape 1608"/>
          <p:cNvSpPr txBox="1"/>
          <p:nvPr/>
        </p:nvSpPr>
        <p:spPr>
          <a:xfrm>
            <a:off x="4306473" y="3364714"/>
            <a:ext cx="564899" cy="240600"/>
          </a:xfrm>
          <a:prstGeom prst="rect">
            <a:avLst/>
          </a:prstGeom>
          <a:no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FFFFFF"/>
              </a:buClr>
              <a:buSzPct val="25000"/>
              <a:buFont typeface="Arial"/>
              <a:buNone/>
            </a:pPr>
            <a:r>
              <a:rPr lang="en" sz="1000" b="0" i="0" u="none" strike="noStrike" cap="none">
                <a:solidFill>
                  <a:srgbClr val="FFFFFF"/>
                </a:solidFill>
                <a:latin typeface="Nixie One"/>
                <a:ea typeface="Nixie One"/>
                <a:cs typeface="Nixie One"/>
                <a:sym typeface="Nixie One"/>
              </a:rPr>
              <a:t>60%</a:t>
            </a:r>
          </a:p>
        </p:txBody>
      </p:sp>
      <p:sp>
        <p:nvSpPr>
          <p:cNvPr id="1609" name="Shape 1609"/>
          <p:cNvSpPr/>
          <p:nvPr/>
        </p:nvSpPr>
        <p:spPr>
          <a:xfrm>
            <a:off x="4350691" y="4412176"/>
            <a:ext cx="434400" cy="434400"/>
          </a:xfrm>
          <a:prstGeom prst="ellipse">
            <a:avLst/>
          </a:prstGeom>
          <a:solidFill>
            <a:srgbClr val="184769"/>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000" b="0" i="0" u="none" strike="noStrike" cap="none">
              <a:solidFill>
                <a:srgbClr val="FFFFFF"/>
              </a:solidFill>
              <a:latin typeface="Nixie One"/>
              <a:ea typeface="Nixie One"/>
              <a:cs typeface="Nixie One"/>
              <a:sym typeface="Nixie One"/>
            </a:endParaRPr>
          </a:p>
        </p:txBody>
      </p:sp>
      <p:sp>
        <p:nvSpPr>
          <p:cNvPr id="1610" name="Shape 1610"/>
          <p:cNvSpPr txBox="1"/>
          <p:nvPr/>
        </p:nvSpPr>
        <p:spPr>
          <a:xfrm>
            <a:off x="4337644" y="4507513"/>
            <a:ext cx="502500" cy="240600"/>
          </a:xfrm>
          <a:prstGeom prst="rect">
            <a:avLst/>
          </a:prstGeom>
          <a:no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FFFFFF"/>
              </a:buClr>
              <a:buSzPct val="25000"/>
              <a:buFont typeface="Arial"/>
              <a:buNone/>
            </a:pPr>
            <a:r>
              <a:rPr lang="en" sz="1000" b="0" i="0" u="none" strike="noStrike" cap="none">
                <a:solidFill>
                  <a:srgbClr val="FFFFFF"/>
                </a:solidFill>
                <a:latin typeface="Nixie One"/>
                <a:ea typeface="Nixie One"/>
                <a:cs typeface="Nixie One"/>
                <a:sym typeface="Nixie One"/>
              </a:rPr>
              <a:t>100%</a:t>
            </a:r>
          </a:p>
        </p:txBody>
      </p:sp>
      <p:sp>
        <p:nvSpPr>
          <p:cNvPr id="1611" name="Shape 1611"/>
          <p:cNvSpPr/>
          <p:nvPr/>
        </p:nvSpPr>
        <p:spPr>
          <a:xfrm>
            <a:off x="4350691" y="3842917"/>
            <a:ext cx="434400" cy="434400"/>
          </a:xfrm>
          <a:prstGeom prst="ellipse">
            <a:avLst/>
          </a:prstGeom>
          <a:solidFill>
            <a:srgbClr val="184769"/>
          </a:solid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sz="1000" b="0" i="0" u="none" strike="noStrike" cap="none">
              <a:solidFill>
                <a:srgbClr val="FFFFFF"/>
              </a:solidFill>
              <a:latin typeface="Nixie One"/>
              <a:ea typeface="Nixie One"/>
              <a:cs typeface="Nixie One"/>
              <a:sym typeface="Nixie One"/>
            </a:endParaRPr>
          </a:p>
        </p:txBody>
      </p:sp>
      <p:sp>
        <p:nvSpPr>
          <p:cNvPr id="1612" name="Shape 1612"/>
          <p:cNvSpPr txBox="1"/>
          <p:nvPr/>
        </p:nvSpPr>
        <p:spPr>
          <a:xfrm>
            <a:off x="4337596" y="3938244"/>
            <a:ext cx="502500" cy="240600"/>
          </a:xfrm>
          <a:prstGeom prst="rect">
            <a:avLst/>
          </a:prstGeom>
          <a:noFill/>
          <a:ln>
            <a:noFill/>
          </a:ln>
        </p:spPr>
        <p:txBody>
          <a:bodyPr lIns="91425" tIns="45700" rIns="91425" bIns="45700" anchor="ctr" anchorCtr="0">
            <a:noAutofit/>
          </a:bodyPr>
          <a:lstStyle/>
          <a:p>
            <a:pPr marL="0" marR="0" lvl="0" indent="0" algn="ctr" rtl="0">
              <a:lnSpc>
                <a:spcPct val="100000"/>
              </a:lnSpc>
              <a:spcBef>
                <a:spcPts val="0"/>
              </a:spcBef>
              <a:spcAft>
                <a:spcPts val="0"/>
              </a:spcAft>
              <a:buClr>
                <a:srgbClr val="FFFFFF"/>
              </a:buClr>
              <a:buSzPct val="25000"/>
              <a:buFont typeface="Arial"/>
              <a:buNone/>
            </a:pPr>
            <a:r>
              <a:rPr lang="en" sz="1000" b="0" i="0" u="none" strike="noStrike" cap="none">
                <a:solidFill>
                  <a:srgbClr val="FFFFFF"/>
                </a:solidFill>
                <a:latin typeface="Nixie One"/>
                <a:ea typeface="Nixie One"/>
                <a:cs typeface="Nixie One"/>
                <a:sym typeface="Nixie One"/>
              </a:rPr>
              <a:t>80%</a:t>
            </a:r>
          </a:p>
        </p:txBody>
      </p:sp>
      <p:sp>
        <p:nvSpPr>
          <p:cNvPr id="1613" name="Shape 1613"/>
          <p:cNvSpPr txBox="1"/>
          <p:nvPr/>
        </p:nvSpPr>
        <p:spPr>
          <a:xfrm>
            <a:off x="304800" y="4315500"/>
            <a:ext cx="2412599" cy="458999"/>
          </a:xfrm>
          <a:prstGeom prst="rect">
            <a:avLst/>
          </a:prstGeom>
          <a:noFill/>
          <a:ln>
            <a:noFill/>
          </a:ln>
        </p:spPr>
        <p:txBody>
          <a:bodyPr lIns="91425" tIns="91425" rIns="91425" bIns="91425" anchor="t" anchorCtr="0">
            <a:noAutofit/>
          </a:bodyPr>
          <a:lstStyle/>
          <a:p>
            <a:pPr lvl="0" rtl="0">
              <a:spcBef>
                <a:spcPts val="600"/>
              </a:spcBef>
              <a:buNone/>
            </a:pPr>
            <a:r>
              <a:rPr lang="en" sz="1200" b="1">
                <a:solidFill>
                  <a:srgbClr val="FFFFFF"/>
                </a:solidFill>
                <a:latin typeface="Nixie One"/>
                <a:ea typeface="Nixie One"/>
                <a:cs typeface="Nixie One"/>
                <a:sym typeface="Nixie One"/>
              </a:rPr>
              <a:t>Diagram featured by </a:t>
            </a:r>
            <a:r>
              <a:rPr lang="en" sz="1200" b="1" u="sng">
                <a:solidFill>
                  <a:srgbClr val="00FFFF"/>
                </a:solidFill>
                <a:latin typeface="Nixie One"/>
                <a:ea typeface="Nixie One"/>
                <a:cs typeface="Nixie One"/>
                <a:sym typeface="Nixie One"/>
                <a:hlinkClick r:id="rId3"/>
              </a:rPr>
              <a:t>http://slidemodel.com</a:t>
            </a:r>
          </a:p>
        </p:txBody>
      </p:sp>
    </p:spTree>
  </p:cSld>
  <p:clrMapOvr>
    <a:masterClrMapping/>
  </p:clrMapOvr>
  <p:transition spd="slow">
    <p:cut/>
  </p:transition>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Shape 1617"/>
        <p:cNvGrpSpPr/>
        <p:nvPr/>
      </p:nvGrpSpPr>
      <p:grpSpPr>
        <a:xfrm>
          <a:off x="0" y="0"/>
          <a:ext cx="0" cy="0"/>
          <a:chOff x="0" y="0"/>
          <a:chExt cx="0" cy="0"/>
        </a:xfrm>
      </p:grpSpPr>
      <p:sp>
        <p:nvSpPr>
          <p:cNvPr id="1618" name="Shape 1618"/>
          <p:cNvSpPr txBox="1">
            <a:spLocks noGrp="1"/>
          </p:cNvSpPr>
          <p:nvPr>
            <p:ph type="title"/>
          </p:nvPr>
        </p:nvSpPr>
        <p:spPr>
          <a:xfrm>
            <a:off x="1732700" y="1735600"/>
            <a:ext cx="4944300" cy="645300"/>
          </a:xfrm>
          <a:prstGeom prst="rect">
            <a:avLst/>
          </a:prstGeom>
        </p:spPr>
        <p:txBody>
          <a:bodyPr lIns="91425" tIns="91425" rIns="91425" bIns="91425" anchor="b" anchorCtr="0">
            <a:noAutofit/>
          </a:bodyPr>
          <a:lstStyle/>
          <a:p>
            <a:pPr lvl="0" rtl="0">
              <a:spcBef>
                <a:spcPts val="0"/>
              </a:spcBef>
              <a:buNone/>
            </a:pPr>
            <a:r>
              <a:rPr lang="en"/>
              <a:t>Let’s review some concepts</a:t>
            </a:r>
          </a:p>
        </p:txBody>
      </p:sp>
      <p:sp>
        <p:nvSpPr>
          <p:cNvPr id="1619" name="Shape 1619"/>
          <p:cNvSpPr txBox="1">
            <a:spLocks noGrp="1"/>
          </p:cNvSpPr>
          <p:nvPr>
            <p:ph type="body" idx="1"/>
          </p:nvPr>
        </p:nvSpPr>
        <p:spPr>
          <a:xfrm>
            <a:off x="1732700" y="2380900"/>
            <a:ext cx="2176800" cy="1191000"/>
          </a:xfrm>
          <a:prstGeom prst="rect">
            <a:avLst/>
          </a:prstGeom>
        </p:spPr>
        <p:txBody>
          <a:bodyPr lIns="91425" tIns="91425" rIns="91425" bIns="91425" anchor="t" anchorCtr="0">
            <a:noAutofit/>
          </a:bodyPr>
          <a:lstStyle/>
          <a:p>
            <a:pPr lvl="0" rtl="0">
              <a:spcBef>
                <a:spcPts val="0"/>
              </a:spcBef>
              <a:buNone/>
            </a:pPr>
            <a:r>
              <a:rPr lang="en" sz="1000" b="1"/>
              <a:t>Yellow</a:t>
            </a:r>
          </a:p>
          <a:p>
            <a:pPr lvl="0" rtl="0">
              <a:spcBef>
                <a:spcPts val="0"/>
              </a:spcBef>
              <a:buNone/>
            </a:pPr>
            <a:r>
              <a:rPr lang="en" sz="1000"/>
              <a:t>Is the color of gold, butter and ripe lemons. In the spectrum of visible light, yellow is found between green and orange.</a:t>
            </a:r>
          </a:p>
        </p:txBody>
      </p:sp>
      <p:sp>
        <p:nvSpPr>
          <p:cNvPr id="1620" name="Shape 1620"/>
          <p:cNvSpPr txBox="1">
            <a:spLocks noGrp="1"/>
          </p:cNvSpPr>
          <p:nvPr>
            <p:ph type="body" idx="2"/>
          </p:nvPr>
        </p:nvSpPr>
        <p:spPr>
          <a:xfrm>
            <a:off x="4020974" y="2380900"/>
            <a:ext cx="2176800" cy="1191000"/>
          </a:xfrm>
          <a:prstGeom prst="rect">
            <a:avLst/>
          </a:prstGeom>
        </p:spPr>
        <p:txBody>
          <a:bodyPr lIns="91425" tIns="91425" rIns="91425" bIns="91425" anchor="t" anchorCtr="0">
            <a:noAutofit/>
          </a:bodyPr>
          <a:lstStyle/>
          <a:p>
            <a:pPr lvl="0" rtl="0">
              <a:spcBef>
                <a:spcPts val="0"/>
              </a:spcBef>
              <a:buNone/>
            </a:pPr>
            <a:r>
              <a:rPr lang="en" sz="1000" b="1"/>
              <a:t>Blue</a:t>
            </a:r>
          </a:p>
          <a:p>
            <a:pPr lvl="0" rtl="0">
              <a:spcBef>
                <a:spcPts val="0"/>
              </a:spcBef>
              <a:buNone/>
            </a:pPr>
            <a:r>
              <a:rPr lang="en" sz="1000"/>
              <a:t>Is the colour of the clear sky and the deep sea. It is located between violet and green on the optical spectrum.</a:t>
            </a:r>
          </a:p>
        </p:txBody>
      </p:sp>
      <p:sp>
        <p:nvSpPr>
          <p:cNvPr id="1621" name="Shape 1621"/>
          <p:cNvSpPr txBox="1">
            <a:spLocks noGrp="1"/>
          </p:cNvSpPr>
          <p:nvPr>
            <p:ph type="body" idx="3"/>
          </p:nvPr>
        </p:nvSpPr>
        <p:spPr>
          <a:xfrm>
            <a:off x="6309248" y="2380900"/>
            <a:ext cx="2176800" cy="1191000"/>
          </a:xfrm>
          <a:prstGeom prst="rect">
            <a:avLst/>
          </a:prstGeom>
        </p:spPr>
        <p:txBody>
          <a:bodyPr lIns="91425" tIns="91425" rIns="91425" bIns="91425" anchor="t" anchorCtr="0">
            <a:noAutofit/>
          </a:bodyPr>
          <a:lstStyle/>
          <a:p>
            <a:pPr lvl="0" rtl="0">
              <a:spcBef>
                <a:spcPts val="0"/>
              </a:spcBef>
              <a:buNone/>
            </a:pPr>
            <a:r>
              <a:rPr lang="en" sz="1000" b="1"/>
              <a:t>Red</a:t>
            </a:r>
          </a:p>
          <a:p>
            <a:pPr lvl="0" rtl="0">
              <a:spcBef>
                <a:spcPts val="0"/>
              </a:spcBef>
              <a:buNone/>
            </a:pPr>
            <a:r>
              <a:rPr lang="en" sz="1000"/>
              <a:t>Is the color of blood, and because of this it has historically been associated with sacrifice, danger and courage. </a:t>
            </a:r>
          </a:p>
          <a:p>
            <a:pPr lvl="0" rtl="0">
              <a:spcBef>
                <a:spcPts val="0"/>
              </a:spcBef>
              <a:buNone/>
            </a:pPr>
            <a:endParaRPr sz="1000"/>
          </a:p>
        </p:txBody>
      </p:sp>
      <p:sp>
        <p:nvSpPr>
          <p:cNvPr id="1622" name="Shape 1622"/>
          <p:cNvSpPr txBox="1">
            <a:spLocks noGrp="1"/>
          </p:cNvSpPr>
          <p:nvPr>
            <p:ph type="body" idx="1"/>
          </p:nvPr>
        </p:nvSpPr>
        <p:spPr>
          <a:xfrm>
            <a:off x="1732700" y="3523900"/>
            <a:ext cx="2176800" cy="1191000"/>
          </a:xfrm>
          <a:prstGeom prst="rect">
            <a:avLst/>
          </a:prstGeom>
        </p:spPr>
        <p:txBody>
          <a:bodyPr lIns="91425" tIns="91425" rIns="91425" bIns="91425" anchor="t" anchorCtr="0">
            <a:noAutofit/>
          </a:bodyPr>
          <a:lstStyle/>
          <a:p>
            <a:pPr lvl="0" rtl="0">
              <a:spcBef>
                <a:spcPts val="0"/>
              </a:spcBef>
              <a:buNone/>
            </a:pPr>
            <a:r>
              <a:rPr lang="en" sz="1000" b="1"/>
              <a:t>Yellow</a:t>
            </a:r>
          </a:p>
          <a:p>
            <a:pPr lvl="0" rtl="0">
              <a:spcBef>
                <a:spcPts val="0"/>
              </a:spcBef>
              <a:buNone/>
            </a:pPr>
            <a:r>
              <a:rPr lang="en" sz="1000"/>
              <a:t>Is the color of gold, butter and ripe lemons. In the spectrum of visible light, yellow is found between green and orange.</a:t>
            </a:r>
          </a:p>
        </p:txBody>
      </p:sp>
      <p:sp>
        <p:nvSpPr>
          <p:cNvPr id="1623" name="Shape 1623"/>
          <p:cNvSpPr txBox="1">
            <a:spLocks noGrp="1"/>
          </p:cNvSpPr>
          <p:nvPr>
            <p:ph type="body" idx="2"/>
          </p:nvPr>
        </p:nvSpPr>
        <p:spPr>
          <a:xfrm>
            <a:off x="4020974" y="3523900"/>
            <a:ext cx="2176800" cy="1191000"/>
          </a:xfrm>
          <a:prstGeom prst="rect">
            <a:avLst/>
          </a:prstGeom>
        </p:spPr>
        <p:txBody>
          <a:bodyPr lIns="91425" tIns="91425" rIns="91425" bIns="91425" anchor="t" anchorCtr="0">
            <a:noAutofit/>
          </a:bodyPr>
          <a:lstStyle/>
          <a:p>
            <a:pPr lvl="0" rtl="0">
              <a:spcBef>
                <a:spcPts val="0"/>
              </a:spcBef>
              <a:buNone/>
            </a:pPr>
            <a:r>
              <a:rPr lang="en" sz="1000" b="1"/>
              <a:t>Blue</a:t>
            </a:r>
          </a:p>
          <a:p>
            <a:pPr lvl="0" rtl="0">
              <a:spcBef>
                <a:spcPts val="0"/>
              </a:spcBef>
              <a:buNone/>
            </a:pPr>
            <a:r>
              <a:rPr lang="en" sz="1000"/>
              <a:t>Is the colour of the clear sky and the deep sea. It is located between violet and green on the optical spectrum.</a:t>
            </a:r>
          </a:p>
        </p:txBody>
      </p:sp>
      <p:sp>
        <p:nvSpPr>
          <p:cNvPr id="1624" name="Shape 1624"/>
          <p:cNvSpPr txBox="1">
            <a:spLocks noGrp="1"/>
          </p:cNvSpPr>
          <p:nvPr>
            <p:ph type="body" idx="3"/>
          </p:nvPr>
        </p:nvSpPr>
        <p:spPr>
          <a:xfrm>
            <a:off x="6309248" y="3523900"/>
            <a:ext cx="2176800" cy="1191000"/>
          </a:xfrm>
          <a:prstGeom prst="rect">
            <a:avLst/>
          </a:prstGeom>
        </p:spPr>
        <p:txBody>
          <a:bodyPr lIns="91425" tIns="91425" rIns="91425" bIns="91425" anchor="t" anchorCtr="0">
            <a:noAutofit/>
          </a:bodyPr>
          <a:lstStyle/>
          <a:p>
            <a:pPr lvl="0" rtl="0">
              <a:spcBef>
                <a:spcPts val="0"/>
              </a:spcBef>
              <a:buNone/>
            </a:pPr>
            <a:r>
              <a:rPr lang="en" sz="1000" b="1"/>
              <a:t>Red</a:t>
            </a:r>
          </a:p>
          <a:p>
            <a:pPr lvl="0" rtl="0">
              <a:spcBef>
                <a:spcPts val="0"/>
              </a:spcBef>
              <a:buNone/>
            </a:pPr>
            <a:r>
              <a:rPr lang="en" sz="1000"/>
              <a:t>Is the color of blood, and because of this it has historically been associated with sacrifice, danger and courage. </a:t>
            </a:r>
          </a:p>
          <a:p>
            <a:pPr lvl="0" rtl="0">
              <a:spcBef>
                <a:spcPts val="0"/>
              </a:spcBef>
              <a:buNone/>
            </a:pPr>
            <a:endParaRPr sz="1000"/>
          </a:p>
        </p:txBody>
      </p:sp>
    </p:spTree>
  </p:cSld>
  <p:clrMapOvr>
    <a:masterClrMapping/>
  </p:clrMapOvr>
  <p:transition spd="slow">
    <p:cut/>
  </p:transition>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Shape 1628"/>
        <p:cNvGrpSpPr/>
        <p:nvPr/>
      </p:nvGrpSpPr>
      <p:grpSpPr>
        <a:xfrm>
          <a:off x="0" y="0"/>
          <a:ext cx="0" cy="0"/>
          <a:chOff x="0" y="0"/>
          <a:chExt cx="0" cy="0"/>
        </a:xfrm>
      </p:grpSpPr>
      <p:sp>
        <p:nvSpPr>
          <p:cNvPr id="1629" name="Shape 1629"/>
          <p:cNvSpPr txBox="1">
            <a:spLocks noGrp="1"/>
          </p:cNvSpPr>
          <p:nvPr>
            <p:ph type="body" idx="1"/>
          </p:nvPr>
        </p:nvSpPr>
        <p:spPr>
          <a:xfrm>
            <a:off x="457200" y="4406309"/>
            <a:ext cx="8229600" cy="519599"/>
          </a:xfrm>
          <a:prstGeom prst="rect">
            <a:avLst/>
          </a:prstGeom>
        </p:spPr>
        <p:txBody>
          <a:bodyPr lIns="91425" tIns="91425" rIns="91425" bIns="91425" anchor="t" anchorCtr="0">
            <a:noAutofit/>
          </a:bodyPr>
          <a:lstStyle/>
          <a:p>
            <a:pPr lvl="0">
              <a:spcBef>
                <a:spcPts val="0"/>
              </a:spcBef>
              <a:buNone/>
            </a:pPr>
            <a:r>
              <a:rPr lang="en"/>
              <a:t>You can copy&amp;paste graphs from </a:t>
            </a:r>
            <a:r>
              <a:rPr lang="en" u="sng">
                <a:hlinkClick r:id="rId3"/>
              </a:rPr>
              <a:t>Google Sheets</a:t>
            </a:r>
          </a:p>
        </p:txBody>
      </p:sp>
      <p:pic>
        <p:nvPicPr>
          <p:cNvPr id="1630" name="Shape 1630"/>
          <p:cNvPicPr preferRelativeResize="0"/>
          <p:nvPr/>
        </p:nvPicPr>
        <p:blipFill>
          <a:blip r:embed="rId4">
            <a:alphaModFix/>
          </a:blip>
          <a:stretch>
            <a:fillRect/>
          </a:stretch>
        </p:blipFill>
        <p:spPr>
          <a:xfrm>
            <a:off x="2333625" y="443775"/>
            <a:ext cx="4476750" cy="3713025"/>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Shape 1634"/>
        <p:cNvGrpSpPr/>
        <p:nvPr/>
      </p:nvGrpSpPr>
      <p:grpSpPr>
        <a:xfrm>
          <a:off x="0" y="0"/>
          <a:ext cx="0" cy="0"/>
          <a:chOff x="0" y="0"/>
          <a:chExt cx="0" cy="0"/>
        </a:xfrm>
      </p:grpSpPr>
      <p:sp>
        <p:nvSpPr>
          <p:cNvPr id="1635" name="Shape 1635"/>
          <p:cNvSpPr/>
          <p:nvPr/>
        </p:nvSpPr>
        <p:spPr>
          <a:xfrm>
            <a:off x="5375409" y="489800"/>
            <a:ext cx="2075120" cy="4163909"/>
          </a:xfrm>
          <a:custGeom>
            <a:avLst/>
            <a:gdLst/>
            <a:ahLst/>
            <a:cxnLst/>
            <a:rect l="0" t="0" r="0" b="0"/>
            <a:pathLst>
              <a:path w="30819" h="61841" extrusionOk="0">
                <a:moveTo>
                  <a:pt x="5160" y="2580"/>
                </a:moveTo>
                <a:lnTo>
                  <a:pt x="5295" y="2648"/>
                </a:lnTo>
                <a:lnTo>
                  <a:pt x="5363" y="2784"/>
                </a:lnTo>
                <a:lnTo>
                  <a:pt x="5363" y="2920"/>
                </a:lnTo>
                <a:lnTo>
                  <a:pt x="5363" y="3055"/>
                </a:lnTo>
                <a:lnTo>
                  <a:pt x="5295" y="3191"/>
                </a:lnTo>
                <a:lnTo>
                  <a:pt x="5160" y="3259"/>
                </a:lnTo>
                <a:lnTo>
                  <a:pt x="4888" y="3259"/>
                </a:lnTo>
                <a:lnTo>
                  <a:pt x="4752" y="3191"/>
                </a:lnTo>
                <a:lnTo>
                  <a:pt x="4684" y="3055"/>
                </a:lnTo>
                <a:lnTo>
                  <a:pt x="4684" y="2920"/>
                </a:lnTo>
                <a:lnTo>
                  <a:pt x="4684" y="2784"/>
                </a:lnTo>
                <a:lnTo>
                  <a:pt x="4752" y="2648"/>
                </a:lnTo>
                <a:lnTo>
                  <a:pt x="4888" y="2580"/>
                </a:lnTo>
                <a:close/>
                <a:moveTo>
                  <a:pt x="15410" y="2241"/>
                </a:moveTo>
                <a:lnTo>
                  <a:pt x="15681" y="2309"/>
                </a:lnTo>
                <a:lnTo>
                  <a:pt x="15885" y="2444"/>
                </a:lnTo>
                <a:lnTo>
                  <a:pt x="16021" y="2648"/>
                </a:lnTo>
                <a:lnTo>
                  <a:pt x="16088" y="2920"/>
                </a:lnTo>
                <a:lnTo>
                  <a:pt x="16021" y="3191"/>
                </a:lnTo>
                <a:lnTo>
                  <a:pt x="15885" y="3395"/>
                </a:lnTo>
                <a:lnTo>
                  <a:pt x="15681" y="3531"/>
                </a:lnTo>
                <a:lnTo>
                  <a:pt x="15410" y="3598"/>
                </a:lnTo>
                <a:lnTo>
                  <a:pt x="15138" y="3531"/>
                </a:lnTo>
                <a:lnTo>
                  <a:pt x="14934" y="3395"/>
                </a:lnTo>
                <a:lnTo>
                  <a:pt x="14799" y="3191"/>
                </a:lnTo>
                <a:lnTo>
                  <a:pt x="14731" y="2920"/>
                </a:lnTo>
                <a:lnTo>
                  <a:pt x="14799" y="2648"/>
                </a:lnTo>
                <a:lnTo>
                  <a:pt x="14934" y="2444"/>
                </a:lnTo>
                <a:lnTo>
                  <a:pt x="15138" y="2309"/>
                </a:lnTo>
                <a:lnTo>
                  <a:pt x="15410" y="2241"/>
                </a:lnTo>
                <a:close/>
                <a:moveTo>
                  <a:pt x="29393" y="5228"/>
                </a:moveTo>
                <a:lnTo>
                  <a:pt x="29461" y="5296"/>
                </a:lnTo>
                <a:lnTo>
                  <a:pt x="29461" y="54849"/>
                </a:lnTo>
                <a:lnTo>
                  <a:pt x="1426" y="54849"/>
                </a:lnTo>
                <a:lnTo>
                  <a:pt x="1426" y="5296"/>
                </a:lnTo>
                <a:lnTo>
                  <a:pt x="1494" y="5228"/>
                </a:lnTo>
                <a:close/>
                <a:moveTo>
                  <a:pt x="15410" y="544"/>
                </a:moveTo>
                <a:lnTo>
                  <a:pt x="19143" y="612"/>
                </a:lnTo>
                <a:lnTo>
                  <a:pt x="23012" y="747"/>
                </a:lnTo>
                <a:lnTo>
                  <a:pt x="26339" y="951"/>
                </a:lnTo>
                <a:lnTo>
                  <a:pt x="27560" y="1087"/>
                </a:lnTo>
                <a:lnTo>
                  <a:pt x="27560" y="1087"/>
                </a:lnTo>
                <a:lnTo>
                  <a:pt x="26339" y="1019"/>
                </a:lnTo>
                <a:lnTo>
                  <a:pt x="23012" y="815"/>
                </a:lnTo>
                <a:lnTo>
                  <a:pt x="19143" y="680"/>
                </a:lnTo>
                <a:lnTo>
                  <a:pt x="15410" y="612"/>
                </a:lnTo>
                <a:lnTo>
                  <a:pt x="11676" y="680"/>
                </a:lnTo>
                <a:lnTo>
                  <a:pt x="7807" y="815"/>
                </a:lnTo>
                <a:lnTo>
                  <a:pt x="4481" y="1019"/>
                </a:lnTo>
                <a:lnTo>
                  <a:pt x="3259" y="1087"/>
                </a:lnTo>
                <a:lnTo>
                  <a:pt x="2444" y="1223"/>
                </a:lnTo>
                <a:lnTo>
                  <a:pt x="1969" y="1358"/>
                </a:lnTo>
                <a:lnTo>
                  <a:pt x="1630" y="1494"/>
                </a:lnTo>
                <a:lnTo>
                  <a:pt x="1290" y="1698"/>
                </a:lnTo>
                <a:lnTo>
                  <a:pt x="1019" y="1901"/>
                </a:lnTo>
                <a:lnTo>
                  <a:pt x="815" y="2173"/>
                </a:lnTo>
                <a:lnTo>
                  <a:pt x="679" y="2444"/>
                </a:lnTo>
                <a:lnTo>
                  <a:pt x="544" y="2852"/>
                </a:lnTo>
                <a:lnTo>
                  <a:pt x="544" y="3259"/>
                </a:lnTo>
                <a:lnTo>
                  <a:pt x="544" y="58311"/>
                </a:lnTo>
                <a:lnTo>
                  <a:pt x="544" y="58718"/>
                </a:lnTo>
                <a:lnTo>
                  <a:pt x="476" y="58311"/>
                </a:lnTo>
                <a:lnTo>
                  <a:pt x="476" y="3259"/>
                </a:lnTo>
                <a:lnTo>
                  <a:pt x="544" y="2784"/>
                </a:lnTo>
                <a:lnTo>
                  <a:pt x="612" y="2444"/>
                </a:lnTo>
                <a:lnTo>
                  <a:pt x="747" y="2105"/>
                </a:lnTo>
                <a:lnTo>
                  <a:pt x="951" y="1834"/>
                </a:lnTo>
                <a:lnTo>
                  <a:pt x="1222" y="1630"/>
                </a:lnTo>
                <a:lnTo>
                  <a:pt x="1562" y="1426"/>
                </a:lnTo>
                <a:lnTo>
                  <a:pt x="1969" y="1290"/>
                </a:lnTo>
                <a:lnTo>
                  <a:pt x="2444" y="1155"/>
                </a:lnTo>
                <a:lnTo>
                  <a:pt x="3259" y="1087"/>
                </a:lnTo>
                <a:lnTo>
                  <a:pt x="4481" y="951"/>
                </a:lnTo>
                <a:lnTo>
                  <a:pt x="7807" y="747"/>
                </a:lnTo>
                <a:lnTo>
                  <a:pt x="11676" y="612"/>
                </a:lnTo>
                <a:lnTo>
                  <a:pt x="15410" y="544"/>
                </a:lnTo>
                <a:close/>
                <a:moveTo>
                  <a:pt x="27560" y="1087"/>
                </a:moveTo>
                <a:lnTo>
                  <a:pt x="28375" y="1155"/>
                </a:lnTo>
                <a:lnTo>
                  <a:pt x="28850" y="1290"/>
                </a:lnTo>
                <a:lnTo>
                  <a:pt x="29257" y="1426"/>
                </a:lnTo>
                <a:lnTo>
                  <a:pt x="29597" y="1630"/>
                </a:lnTo>
                <a:lnTo>
                  <a:pt x="29868" y="1834"/>
                </a:lnTo>
                <a:lnTo>
                  <a:pt x="30072" y="2105"/>
                </a:lnTo>
                <a:lnTo>
                  <a:pt x="30208" y="2444"/>
                </a:lnTo>
                <a:lnTo>
                  <a:pt x="30276" y="2784"/>
                </a:lnTo>
                <a:lnTo>
                  <a:pt x="30344" y="3259"/>
                </a:lnTo>
                <a:lnTo>
                  <a:pt x="30344" y="58311"/>
                </a:lnTo>
                <a:lnTo>
                  <a:pt x="30276" y="58718"/>
                </a:lnTo>
                <a:lnTo>
                  <a:pt x="30208" y="59125"/>
                </a:lnTo>
                <a:lnTo>
                  <a:pt x="30072" y="59465"/>
                </a:lnTo>
                <a:lnTo>
                  <a:pt x="29868" y="59736"/>
                </a:lnTo>
                <a:lnTo>
                  <a:pt x="29597" y="60008"/>
                </a:lnTo>
                <a:lnTo>
                  <a:pt x="29257" y="60144"/>
                </a:lnTo>
                <a:lnTo>
                  <a:pt x="28850" y="60347"/>
                </a:lnTo>
                <a:lnTo>
                  <a:pt x="28375" y="60415"/>
                </a:lnTo>
                <a:lnTo>
                  <a:pt x="26746" y="60687"/>
                </a:lnTo>
                <a:lnTo>
                  <a:pt x="23895" y="60958"/>
                </a:lnTo>
                <a:lnTo>
                  <a:pt x="22130" y="61094"/>
                </a:lnTo>
                <a:lnTo>
                  <a:pt x="20093" y="61230"/>
                </a:lnTo>
                <a:lnTo>
                  <a:pt x="17853" y="61298"/>
                </a:lnTo>
                <a:lnTo>
                  <a:pt x="12966" y="61298"/>
                </a:lnTo>
                <a:lnTo>
                  <a:pt x="10726" y="61230"/>
                </a:lnTo>
                <a:lnTo>
                  <a:pt x="8689" y="61094"/>
                </a:lnTo>
                <a:lnTo>
                  <a:pt x="6924" y="60958"/>
                </a:lnTo>
                <a:lnTo>
                  <a:pt x="4073" y="60687"/>
                </a:lnTo>
                <a:lnTo>
                  <a:pt x="2444" y="60415"/>
                </a:lnTo>
                <a:lnTo>
                  <a:pt x="1969" y="60347"/>
                </a:lnTo>
                <a:lnTo>
                  <a:pt x="1562" y="60144"/>
                </a:lnTo>
                <a:lnTo>
                  <a:pt x="1290" y="60008"/>
                </a:lnTo>
                <a:lnTo>
                  <a:pt x="951" y="59736"/>
                </a:lnTo>
                <a:lnTo>
                  <a:pt x="747" y="59465"/>
                </a:lnTo>
                <a:lnTo>
                  <a:pt x="612" y="59125"/>
                </a:lnTo>
                <a:lnTo>
                  <a:pt x="544" y="58718"/>
                </a:lnTo>
                <a:lnTo>
                  <a:pt x="544" y="58718"/>
                </a:lnTo>
                <a:lnTo>
                  <a:pt x="679" y="59125"/>
                </a:lnTo>
                <a:lnTo>
                  <a:pt x="815" y="59397"/>
                </a:lnTo>
                <a:lnTo>
                  <a:pt x="1019" y="59669"/>
                </a:lnTo>
                <a:lnTo>
                  <a:pt x="1290" y="59940"/>
                </a:lnTo>
                <a:lnTo>
                  <a:pt x="1630" y="60144"/>
                </a:lnTo>
                <a:lnTo>
                  <a:pt x="2037" y="60279"/>
                </a:lnTo>
                <a:lnTo>
                  <a:pt x="2444" y="60415"/>
                </a:lnTo>
                <a:lnTo>
                  <a:pt x="4073" y="60619"/>
                </a:lnTo>
                <a:lnTo>
                  <a:pt x="6924" y="60890"/>
                </a:lnTo>
                <a:lnTo>
                  <a:pt x="8689" y="61026"/>
                </a:lnTo>
                <a:lnTo>
                  <a:pt x="10726" y="61162"/>
                </a:lnTo>
                <a:lnTo>
                  <a:pt x="12966" y="61230"/>
                </a:lnTo>
                <a:lnTo>
                  <a:pt x="17853" y="61230"/>
                </a:lnTo>
                <a:lnTo>
                  <a:pt x="20093" y="61162"/>
                </a:lnTo>
                <a:lnTo>
                  <a:pt x="22130" y="61026"/>
                </a:lnTo>
                <a:lnTo>
                  <a:pt x="23895" y="60890"/>
                </a:lnTo>
                <a:lnTo>
                  <a:pt x="26746" y="60619"/>
                </a:lnTo>
                <a:lnTo>
                  <a:pt x="28375" y="60415"/>
                </a:lnTo>
                <a:lnTo>
                  <a:pt x="28850" y="60279"/>
                </a:lnTo>
                <a:lnTo>
                  <a:pt x="29190" y="60144"/>
                </a:lnTo>
                <a:lnTo>
                  <a:pt x="29529" y="59940"/>
                </a:lnTo>
                <a:lnTo>
                  <a:pt x="29800" y="59669"/>
                </a:lnTo>
                <a:lnTo>
                  <a:pt x="30004" y="59397"/>
                </a:lnTo>
                <a:lnTo>
                  <a:pt x="30140" y="59125"/>
                </a:lnTo>
                <a:lnTo>
                  <a:pt x="30276" y="58718"/>
                </a:lnTo>
                <a:lnTo>
                  <a:pt x="30276" y="58311"/>
                </a:lnTo>
                <a:lnTo>
                  <a:pt x="30276" y="3259"/>
                </a:lnTo>
                <a:lnTo>
                  <a:pt x="30276" y="2852"/>
                </a:lnTo>
                <a:lnTo>
                  <a:pt x="30140" y="2444"/>
                </a:lnTo>
                <a:lnTo>
                  <a:pt x="30004" y="2173"/>
                </a:lnTo>
                <a:lnTo>
                  <a:pt x="29800" y="1901"/>
                </a:lnTo>
                <a:lnTo>
                  <a:pt x="29529" y="1698"/>
                </a:lnTo>
                <a:lnTo>
                  <a:pt x="29190" y="1494"/>
                </a:lnTo>
                <a:lnTo>
                  <a:pt x="28850" y="1358"/>
                </a:lnTo>
                <a:lnTo>
                  <a:pt x="28375" y="1223"/>
                </a:lnTo>
                <a:lnTo>
                  <a:pt x="27560" y="1087"/>
                </a:lnTo>
                <a:close/>
                <a:moveTo>
                  <a:pt x="15410" y="1"/>
                </a:moveTo>
                <a:lnTo>
                  <a:pt x="11608" y="69"/>
                </a:lnTo>
                <a:lnTo>
                  <a:pt x="7739" y="204"/>
                </a:lnTo>
                <a:lnTo>
                  <a:pt x="4413" y="408"/>
                </a:lnTo>
                <a:lnTo>
                  <a:pt x="3191" y="544"/>
                </a:lnTo>
                <a:lnTo>
                  <a:pt x="2309" y="680"/>
                </a:lnTo>
                <a:lnTo>
                  <a:pt x="1765" y="815"/>
                </a:lnTo>
                <a:lnTo>
                  <a:pt x="1290" y="1019"/>
                </a:lnTo>
                <a:lnTo>
                  <a:pt x="883" y="1223"/>
                </a:lnTo>
                <a:lnTo>
                  <a:pt x="544" y="1494"/>
                </a:lnTo>
                <a:lnTo>
                  <a:pt x="340" y="1901"/>
                </a:lnTo>
                <a:lnTo>
                  <a:pt x="136" y="2241"/>
                </a:lnTo>
                <a:lnTo>
                  <a:pt x="1" y="2716"/>
                </a:lnTo>
                <a:lnTo>
                  <a:pt x="1" y="3259"/>
                </a:lnTo>
                <a:lnTo>
                  <a:pt x="1" y="58311"/>
                </a:lnTo>
                <a:lnTo>
                  <a:pt x="1" y="58854"/>
                </a:lnTo>
                <a:lnTo>
                  <a:pt x="136" y="59261"/>
                </a:lnTo>
                <a:lnTo>
                  <a:pt x="340" y="59736"/>
                </a:lnTo>
                <a:lnTo>
                  <a:pt x="612" y="60076"/>
                </a:lnTo>
                <a:lnTo>
                  <a:pt x="951" y="60347"/>
                </a:lnTo>
                <a:lnTo>
                  <a:pt x="1358" y="60619"/>
                </a:lnTo>
                <a:lnTo>
                  <a:pt x="1833" y="60823"/>
                </a:lnTo>
                <a:lnTo>
                  <a:pt x="2309" y="60958"/>
                </a:lnTo>
                <a:lnTo>
                  <a:pt x="4006" y="61162"/>
                </a:lnTo>
                <a:lnTo>
                  <a:pt x="6857" y="61501"/>
                </a:lnTo>
                <a:lnTo>
                  <a:pt x="8689" y="61637"/>
                </a:lnTo>
                <a:lnTo>
                  <a:pt x="10726" y="61705"/>
                </a:lnTo>
                <a:lnTo>
                  <a:pt x="12966" y="61773"/>
                </a:lnTo>
                <a:lnTo>
                  <a:pt x="15410" y="61841"/>
                </a:lnTo>
                <a:lnTo>
                  <a:pt x="17853" y="61773"/>
                </a:lnTo>
                <a:lnTo>
                  <a:pt x="20093" y="61705"/>
                </a:lnTo>
                <a:lnTo>
                  <a:pt x="22130" y="61637"/>
                </a:lnTo>
                <a:lnTo>
                  <a:pt x="23963" y="61501"/>
                </a:lnTo>
                <a:lnTo>
                  <a:pt x="26814" y="61162"/>
                </a:lnTo>
                <a:lnTo>
                  <a:pt x="28511" y="60958"/>
                </a:lnTo>
                <a:lnTo>
                  <a:pt x="28986" y="60823"/>
                </a:lnTo>
                <a:lnTo>
                  <a:pt x="29461" y="60619"/>
                </a:lnTo>
                <a:lnTo>
                  <a:pt x="29868" y="60347"/>
                </a:lnTo>
                <a:lnTo>
                  <a:pt x="30208" y="60076"/>
                </a:lnTo>
                <a:lnTo>
                  <a:pt x="30479" y="59736"/>
                </a:lnTo>
                <a:lnTo>
                  <a:pt x="30683" y="59261"/>
                </a:lnTo>
                <a:lnTo>
                  <a:pt x="30819" y="58854"/>
                </a:lnTo>
                <a:lnTo>
                  <a:pt x="30819" y="58311"/>
                </a:lnTo>
                <a:lnTo>
                  <a:pt x="30819" y="3259"/>
                </a:lnTo>
                <a:lnTo>
                  <a:pt x="30819" y="2716"/>
                </a:lnTo>
                <a:lnTo>
                  <a:pt x="30683" y="2241"/>
                </a:lnTo>
                <a:lnTo>
                  <a:pt x="30547" y="1901"/>
                </a:lnTo>
                <a:lnTo>
                  <a:pt x="30276" y="1494"/>
                </a:lnTo>
                <a:lnTo>
                  <a:pt x="29936" y="1223"/>
                </a:lnTo>
                <a:lnTo>
                  <a:pt x="29529" y="1019"/>
                </a:lnTo>
                <a:lnTo>
                  <a:pt x="29054" y="815"/>
                </a:lnTo>
                <a:lnTo>
                  <a:pt x="28511" y="680"/>
                </a:lnTo>
                <a:lnTo>
                  <a:pt x="27628" y="544"/>
                </a:lnTo>
                <a:lnTo>
                  <a:pt x="26406" y="408"/>
                </a:lnTo>
                <a:lnTo>
                  <a:pt x="23080" y="204"/>
                </a:lnTo>
                <a:lnTo>
                  <a:pt x="19211" y="69"/>
                </a:lnTo>
                <a:lnTo>
                  <a:pt x="15410" y="1"/>
                </a:lnTo>
                <a:close/>
              </a:path>
            </a:pathLst>
          </a:custGeom>
          <a:solidFill>
            <a:srgbClr val="184769"/>
          </a:solidFill>
          <a:ln w="19050" cap="flat" cmpd="sng">
            <a:solidFill>
              <a:srgbClr val="19BBD5"/>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636" name="Shape 1636"/>
          <p:cNvSpPr txBox="1">
            <a:spLocks noGrp="1"/>
          </p:cNvSpPr>
          <p:nvPr>
            <p:ph type="body" idx="4294967295"/>
          </p:nvPr>
        </p:nvSpPr>
        <p:spPr>
          <a:xfrm>
            <a:off x="457200" y="1476374"/>
            <a:ext cx="4101900" cy="2718599"/>
          </a:xfrm>
          <a:prstGeom prst="rect">
            <a:avLst/>
          </a:prstGeom>
        </p:spPr>
        <p:txBody>
          <a:bodyPr lIns="91425" tIns="91425" rIns="91425" bIns="91425" anchor="b" anchorCtr="0">
            <a:noAutofit/>
          </a:bodyPr>
          <a:lstStyle/>
          <a:p>
            <a:pPr lvl="0" rtl="0">
              <a:spcBef>
                <a:spcPts val="0"/>
              </a:spcBef>
              <a:buNone/>
            </a:pPr>
            <a:r>
              <a:rPr lang="en" b="1">
                <a:solidFill>
                  <a:srgbClr val="19BBD5"/>
                </a:solidFill>
              </a:rPr>
              <a:t>Android project</a:t>
            </a:r>
          </a:p>
          <a:p>
            <a:pPr lvl="0" rtl="0">
              <a:spcBef>
                <a:spcPts val="0"/>
              </a:spcBef>
              <a:buNone/>
            </a:pPr>
            <a:r>
              <a:rPr lang="en" sz="1800"/>
              <a:t>Show and explain your web, app or software projects using these gadget templates.</a:t>
            </a:r>
          </a:p>
        </p:txBody>
      </p:sp>
      <p:sp>
        <p:nvSpPr>
          <p:cNvPr id="1637" name="Shape 1637"/>
          <p:cNvSpPr/>
          <p:nvPr/>
        </p:nvSpPr>
        <p:spPr>
          <a:xfrm>
            <a:off x="5468725" y="839000"/>
            <a:ext cx="1888499" cy="3356100"/>
          </a:xfrm>
          <a:prstGeom prst="rect">
            <a:avLst/>
          </a:prstGeom>
          <a:noFill/>
          <a:ln>
            <a:noFill/>
          </a:ln>
        </p:spPr>
        <p:txBody>
          <a:bodyPr lIns="91425" tIns="91425" rIns="91425" bIns="91425" anchor="ctr" anchorCtr="0">
            <a:noAutofit/>
          </a:bodyPr>
          <a:lstStyle/>
          <a:p>
            <a:pPr lvl="0" algn="ctr">
              <a:spcBef>
                <a:spcPts val="0"/>
              </a:spcBef>
              <a:buNone/>
            </a:pPr>
            <a:r>
              <a:rPr lang="en" sz="1000">
                <a:solidFill>
                  <a:srgbClr val="C6DAEC"/>
                </a:solidFill>
                <a:latin typeface="Muli"/>
                <a:ea typeface="Muli"/>
                <a:cs typeface="Muli"/>
                <a:sym typeface="Muli"/>
              </a:rPr>
              <a:t>Place your screenshot here</a:t>
            </a:r>
          </a:p>
        </p:txBody>
      </p:sp>
      <p:sp>
        <p:nvSpPr>
          <p:cNvPr id="1638" name="Shape 1638"/>
          <p:cNvSpPr/>
          <p:nvPr/>
        </p:nvSpPr>
        <p:spPr>
          <a:xfrm>
            <a:off x="764398" y="480276"/>
            <a:ext cx="204520" cy="354334"/>
          </a:xfrm>
          <a:custGeom>
            <a:avLst/>
            <a:gdLst/>
            <a:ahLst/>
            <a:cxnLst/>
            <a:rect l="0" t="0" r="0" b="0"/>
            <a:pathLst>
              <a:path w="11870" h="20565" extrusionOk="0">
                <a:moveTo>
                  <a:pt x="6301" y="977"/>
                </a:moveTo>
                <a:lnTo>
                  <a:pt x="6423" y="1002"/>
                </a:lnTo>
                <a:lnTo>
                  <a:pt x="6497" y="1075"/>
                </a:lnTo>
                <a:lnTo>
                  <a:pt x="6570" y="1148"/>
                </a:lnTo>
                <a:lnTo>
                  <a:pt x="6594" y="1270"/>
                </a:lnTo>
                <a:lnTo>
                  <a:pt x="6570" y="1368"/>
                </a:lnTo>
                <a:lnTo>
                  <a:pt x="6497" y="1466"/>
                </a:lnTo>
                <a:lnTo>
                  <a:pt x="6423" y="1515"/>
                </a:lnTo>
                <a:lnTo>
                  <a:pt x="6301" y="1539"/>
                </a:lnTo>
                <a:lnTo>
                  <a:pt x="5569" y="1539"/>
                </a:lnTo>
                <a:lnTo>
                  <a:pt x="5446" y="1515"/>
                </a:lnTo>
                <a:lnTo>
                  <a:pt x="5373" y="1466"/>
                </a:lnTo>
                <a:lnTo>
                  <a:pt x="5300" y="1368"/>
                </a:lnTo>
                <a:lnTo>
                  <a:pt x="5276" y="1270"/>
                </a:lnTo>
                <a:lnTo>
                  <a:pt x="5300" y="1148"/>
                </a:lnTo>
                <a:lnTo>
                  <a:pt x="5373" y="1075"/>
                </a:lnTo>
                <a:lnTo>
                  <a:pt x="5446" y="1002"/>
                </a:lnTo>
                <a:lnTo>
                  <a:pt x="5569" y="977"/>
                </a:lnTo>
                <a:close/>
                <a:moveTo>
                  <a:pt x="10575" y="2565"/>
                </a:moveTo>
                <a:lnTo>
                  <a:pt x="10575" y="16706"/>
                </a:lnTo>
                <a:lnTo>
                  <a:pt x="1295" y="16706"/>
                </a:lnTo>
                <a:lnTo>
                  <a:pt x="1295" y="2565"/>
                </a:lnTo>
                <a:close/>
                <a:moveTo>
                  <a:pt x="5935" y="17780"/>
                </a:moveTo>
                <a:lnTo>
                  <a:pt x="6106" y="17805"/>
                </a:lnTo>
                <a:lnTo>
                  <a:pt x="6277" y="17854"/>
                </a:lnTo>
                <a:lnTo>
                  <a:pt x="6423" y="17927"/>
                </a:lnTo>
                <a:lnTo>
                  <a:pt x="6545" y="18025"/>
                </a:lnTo>
                <a:lnTo>
                  <a:pt x="6643" y="18147"/>
                </a:lnTo>
                <a:lnTo>
                  <a:pt x="6716" y="18293"/>
                </a:lnTo>
                <a:lnTo>
                  <a:pt x="6765" y="18464"/>
                </a:lnTo>
                <a:lnTo>
                  <a:pt x="6790" y="18635"/>
                </a:lnTo>
                <a:lnTo>
                  <a:pt x="6765" y="18806"/>
                </a:lnTo>
                <a:lnTo>
                  <a:pt x="6716" y="18977"/>
                </a:lnTo>
                <a:lnTo>
                  <a:pt x="6643" y="19124"/>
                </a:lnTo>
                <a:lnTo>
                  <a:pt x="6545" y="19246"/>
                </a:lnTo>
                <a:lnTo>
                  <a:pt x="6423" y="19343"/>
                </a:lnTo>
                <a:lnTo>
                  <a:pt x="6277" y="19417"/>
                </a:lnTo>
                <a:lnTo>
                  <a:pt x="6106" y="19465"/>
                </a:lnTo>
                <a:lnTo>
                  <a:pt x="5935" y="19490"/>
                </a:lnTo>
                <a:lnTo>
                  <a:pt x="5764" y="19465"/>
                </a:lnTo>
                <a:lnTo>
                  <a:pt x="5593" y="19417"/>
                </a:lnTo>
                <a:lnTo>
                  <a:pt x="5446" y="19343"/>
                </a:lnTo>
                <a:lnTo>
                  <a:pt x="5324" y="19246"/>
                </a:lnTo>
                <a:lnTo>
                  <a:pt x="5227" y="19124"/>
                </a:lnTo>
                <a:lnTo>
                  <a:pt x="5153" y="18977"/>
                </a:lnTo>
                <a:lnTo>
                  <a:pt x="5105" y="18806"/>
                </a:lnTo>
                <a:lnTo>
                  <a:pt x="5080" y="18635"/>
                </a:lnTo>
                <a:lnTo>
                  <a:pt x="5105" y="18464"/>
                </a:lnTo>
                <a:lnTo>
                  <a:pt x="5153" y="18293"/>
                </a:lnTo>
                <a:lnTo>
                  <a:pt x="5227" y="18147"/>
                </a:lnTo>
                <a:lnTo>
                  <a:pt x="5324" y="18025"/>
                </a:lnTo>
                <a:lnTo>
                  <a:pt x="5446" y="17927"/>
                </a:lnTo>
                <a:lnTo>
                  <a:pt x="5593" y="17854"/>
                </a:lnTo>
                <a:lnTo>
                  <a:pt x="5764" y="17805"/>
                </a:lnTo>
                <a:lnTo>
                  <a:pt x="5935" y="17780"/>
                </a:lnTo>
                <a:close/>
                <a:moveTo>
                  <a:pt x="1295" y="0"/>
                </a:moveTo>
                <a:lnTo>
                  <a:pt x="1026" y="25"/>
                </a:lnTo>
                <a:lnTo>
                  <a:pt x="782" y="98"/>
                </a:lnTo>
                <a:lnTo>
                  <a:pt x="562" y="220"/>
                </a:lnTo>
                <a:lnTo>
                  <a:pt x="366" y="367"/>
                </a:lnTo>
                <a:lnTo>
                  <a:pt x="220" y="562"/>
                </a:lnTo>
                <a:lnTo>
                  <a:pt x="98" y="782"/>
                </a:lnTo>
                <a:lnTo>
                  <a:pt x="25" y="1026"/>
                </a:lnTo>
                <a:lnTo>
                  <a:pt x="0" y="1295"/>
                </a:lnTo>
                <a:lnTo>
                  <a:pt x="0" y="19270"/>
                </a:lnTo>
                <a:lnTo>
                  <a:pt x="25" y="19539"/>
                </a:lnTo>
                <a:lnTo>
                  <a:pt x="98" y="19783"/>
                </a:lnTo>
                <a:lnTo>
                  <a:pt x="220" y="20003"/>
                </a:lnTo>
                <a:lnTo>
                  <a:pt x="366" y="20198"/>
                </a:lnTo>
                <a:lnTo>
                  <a:pt x="562" y="20345"/>
                </a:lnTo>
                <a:lnTo>
                  <a:pt x="782" y="20467"/>
                </a:lnTo>
                <a:lnTo>
                  <a:pt x="1026" y="20540"/>
                </a:lnTo>
                <a:lnTo>
                  <a:pt x="1295" y="20565"/>
                </a:lnTo>
                <a:lnTo>
                  <a:pt x="10575" y="20565"/>
                </a:lnTo>
                <a:lnTo>
                  <a:pt x="10844" y="20540"/>
                </a:lnTo>
                <a:lnTo>
                  <a:pt x="11088" y="20467"/>
                </a:lnTo>
                <a:lnTo>
                  <a:pt x="11308" y="20345"/>
                </a:lnTo>
                <a:lnTo>
                  <a:pt x="11503" y="20198"/>
                </a:lnTo>
                <a:lnTo>
                  <a:pt x="11650" y="20003"/>
                </a:lnTo>
                <a:lnTo>
                  <a:pt x="11772" y="19783"/>
                </a:lnTo>
                <a:lnTo>
                  <a:pt x="11845" y="19539"/>
                </a:lnTo>
                <a:lnTo>
                  <a:pt x="11870" y="19270"/>
                </a:lnTo>
                <a:lnTo>
                  <a:pt x="11870" y="1295"/>
                </a:lnTo>
                <a:lnTo>
                  <a:pt x="11845" y="1026"/>
                </a:lnTo>
                <a:lnTo>
                  <a:pt x="11772" y="782"/>
                </a:lnTo>
                <a:lnTo>
                  <a:pt x="11650" y="562"/>
                </a:lnTo>
                <a:lnTo>
                  <a:pt x="11503" y="367"/>
                </a:lnTo>
                <a:lnTo>
                  <a:pt x="11308" y="220"/>
                </a:lnTo>
                <a:lnTo>
                  <a:pt x="11088" y="98"/>
                </a:lnTo>
                <a:lnTo>
                  <a:pt x="10844" y="25"/>
                </a:lnTo>
                <a:lnTo>
                  <a:pt x="10575"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Tree>
  </p:cSld>
  <p:clrMapOvr>
    <a:masterClrMapping/>
  </p:clrMapOvr>
  <p:transition spd="slow">
    <p:cut/>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Shape 1642"/>
        <p:cNvGrpSpPr/>
        <p:nvPr/>
      </p:nvGrpSpPr>
      <p:grpSpPr>
        <a:xfrm>
          <a:off x="0" y="0"/>
          <a:ext cx="0" cy="0"/>
          <a:chOff x="0" y="0"/>
          <a:chExt cx="0" cy="0"/>
        </a:xfrm>
      </p:grpSpPr>
      <p:sp>
        <p:nvSpPr>
          <p:cNvPr id="1643" name="Shape 1643"/>
          <p:cNvSpPr/>
          <p:nvPr/>
        </p:nvSpPr>
        <p:spPr>
          <a:xfrm>
            <a:off x="5534020" y="623036"/>
            <a:ext cx="1863608" cy="3921827"/>
          </a:xfrm>
          <a:custGeom>
            <a:avLst/>
            <a:gdLst/>
            <a:ahLst/>
            <a:cxnLst/>
            <a:rect l="0" t="0" r="0" b="0"/>
            <a:pathLst>
              <a:path w="25999" h="54713" extrusionOk="0">
                <a:moveTo>
                  <a:pt x="12966" y="2173"/>
                </a:moveTo>
                <a:lnTo>
                  <a:pt x="13169" y="2240"/>
                </a:lnTo>
                <a:lnTo>
                  <a:pt x="13373" y="2308"/>
                </a:lnTo>
                <a:lnTo>
                  <a:pt x="13441" y="2512"/>
                </a:lnTo>
                <a:lnTo>
                  <a:pt x="13509" y="2716"/>
                </a:lnTo>
                <a:lnTo>
                  <a:pt x="13441" y="2919"/>
                </a:lnTo>
                <a:lnTo>
                  <a:pt x="13373" y="3123"/>
                </a:lnTo>
                <a:lnTo>
                  <a:pt x="13169" y="3191"/>
                </a:lnTo>
                <a:lnTo>
                  <a:pt x="12966" y="3259"/>
                </a:lnTo>
                <a:lnTo>
                  <a:pt x="12762" y="3191"/>
                </a:lnTo>
                <a:lnTo>
                  <a:pt x="12626" y="3123"/>
                </a:lnTo>
                <a:lnTo>
                  <a:pt x="12491" y="2919"/>
                </a:lnTo>
                <a:lnTo>
                  <a:pt x="12423" y="2716"/>
                </a:lnTo>
                <a:lnTo>
                  <a:pt x="12491" y="2512"/>
                </a:lnTo>
                <a:lnTo>
                  <a:pt x="12626" y="2308"/>
                </a:lnTo>
                <a:lnTo>
                  <a:pt x="12762" y="2240"/>
                </a:lnTo>
                <a:lnTo>
                  <a:pt x="12966" y="2173"/>
                </a:lnTo>
                <a:close/>
                <a:moveTo>
                  <a:pt x="14934" y="4480"/>
                </a:moveTo>
                <a:lnTo>
                  <a:pt x="15002" y="4548"/>
                </a:lnTo>
                <a:lnTo>
                  <a:pt x="15070" y="4684"/>
                </a:lnTo>
                <a:lnTo>
                  <a:pt x="15138" y="4752"/>
                </a:lnTo>
                <a:lnTo>
                  <a:pt x="15070" y="4888"/>
                </a:lnTo>
                <a:lnTo>
                  <a:pt x="15002" y="5024"/>
                </a:lnTo>
                <a:lnTo>
                  <a:pt x="14934" y="5024"/>
                </a:lnTo>
                <a:lnTo>
                  <a:pt x="14799" y="5091"/>
                </a:lnTo>
                <a:lnTo>
                  <a:pt x="11065" y="5091"/>
                </a:lnTo>
                <a:lnTo>
                  <a:pt x="10929" y="5024"/>
                </a:lnTo>
                <a:lnTo>
                  <a:pt x="10861" y="5024"/>
                </a:lnTo>
                <a:lnTo>
                  <a:pt x="10794" y="4888"/>
                </a:lnTo>
                <a:lnTo>
                  <a:pt x="10726" y="4752"/>
                </a:lnTo>
                <a:lnTo>
                  <a:pt x="10794" y="4684"/>
                </a:lnTo>
                <a:lnTo>
                  <a:pt x="10861" y="4548"/>
                </a:lnTo>
                <a:lnTo>
                  <a:pt x="10929" y="4480"/>
                </a:lnTo>
                <a:close/>
                <a:moveTo>
                  <a:pt x="23963" y="7807"/>
                </a:moveTo>
                <a:lnTo>
                  <a:pt x="23963" y="7875"/>
                </a:lnTo>
                <a:lnTo>
                  <a:pt x="23963" y="46771"/>
                </a:lnTo>
                <a:lnTo>
                  <a:pt x="23963" y="46838"/>
                </a:lnTo>
                <a:lnTo>
                  <a:pt x="1969" y="46838"/>
                </a:lnTo>
                <a:lnTo>
                  <a:pt x="1969" y="46771"/>
                </a:lnTo>
                <a:lnTo>
                  <a:pt x="1969" y="7875"/>
                </a:lnTo>
                <a:lnTo>
                  <a:pt x="1969" y="7807"/>
                </a:lnTo>
                <a:close/>
                <a:moveTo>
                  <a:pt x="12558" y="48536"/>
                </a:moveTo>
                <a:lnTo>
                  <a:pt x="12151" y="48671"/>
                </a:lnTo>
                <a:lnTo>
                  <a:pt x="11812" y="48875"/>
                </a:lnTo>
                <a:lnTo>
                  <a:pt x="11472" y="49146"/>
                </a:lnTo>
                <a:lnTo>
                  <a:pt x="11269" y="49418"/>
                </a:lnTo>
                <a:lnTo>
                  <a:pt x="11065" y="49825"/>
                </a:lnTo>
                <a:lnTo>
                  <a:pt x="10929" y="50165"/>
                </a:lnTo>
                <a:lnTo>
                  <a:pt x="10861" y="50640"/>
                </a:lnTo>
                <a:lnTo>
                  <a:pt x="10929" y="51047"/>
                </a:lnTo>
                <a:lnTo>
                  <a:pt x="11065" y="51454"/>
                </a:lnTo>
                <a:lnTo>
                  <a:pt x="11269" y="51794"/>
                </a:lnTo>
                <a:lnTo>
                  <a:pt x="11472" y="52065"/>
                </a:lnTo>
                <a:lnTo>
                  <a:pt x="11812" y="52337"/>
                </a:lnTo>
                <a:lnTo>
                  <a:pt x="12151" y="52541"/>
                </a:lnTo>
                <a:lnTo>
                  <a:pt x="12558" y="52676"/>
                </a:lnTo>
                <a:lnTo>
                  <a:pt x="12966" y="52744"/>
                </a:lnTo>
                <a:lnTo>
                  <a:pt x="13373" y="52676"/>
                </a:lnTo>
                <a:lnTo>
                  <a:pt x="13780" y="52541"/>
                </a:lnTo>
                <a:lnTo>
                  <a:pt x="14120" y="52337"/>
                </a:lnTo>
                <a:lnTo>
                  <a:pt x="14459" y="52065"/>
                </a:lnTo>
                <a:lnTo>
                  <a:pt x="14731" y="51794"/>
                </a:lnTo>
                <a:lnTo>
                  <a:pt x="14934" y="51454"/>
                </a:lnTo>
                <a:lnTo>
                  <a:pt x="15002" y="51047"/>
                </a:lnTo>
                <a:lnTo>
                  <a:pt x="15070" y="50640"/>
                </a:lnTo>
                <a:lnTo>
                  <a:pt x="15002" y="50165"/>
                </a:lnTo>
                <a:lnTo>
                  <a:pt x="14934" y="49825"/>
                </a:lnTo>
                <a:lnTo>
                  <a:pt x="14731" y="49418"/>
                </a:lnTo>
                <a:lnTo>
                  <a:pt x="14459" y="49146"/>
                </a:lnTo>
                <a:lnTo>
                  <a:pt x="14120" y="48875"/>
                </a:lnTo>
                <a:lnTo>
                  <a:pt x="13780" y="48671"/>
                </a:lnTo>
                <a:lnTo>
                  <a:pt x="13373" y="48536"/>
                </a:lnTo>
                <a:close/>
                <a:moveTo>
                  <a:pt x="12966" y="48332"/>
                </a:moveTo>
                <a:lnTo>
                  <a:pt x="13441" y="48400"/>
                </a:lnTo>
                <a:lnTo>
                  <a:pt x="13848" y="48536"/>
                </a:lnTo>
                <a:lnTo>
                  <a:pt x="14256" y="48739"/>
                </a:lnTo>
                <a:lnTo>
                  <a:pt x="14595" y="49011"/>
                </a:lnTo>
                <a:lnTo>
                  <a:pt x="14866" y="49350"/>
                </a:lnTo>
                <a:lnTo>
                  <a:pt x="15070" y="49757"/>
                </a:lnTo>
                <a:lnTo>
                  <a:pt x="15206" y="50165"/>
                </a:lnTo>
                <a:lnTo>
                  <a:pt x="15274" y="50640"/>
                </a:lnTo>
                <a:lnTo>
                  <a:pt x="15206" y="51047"/>
                </a:lnTo>
                <a:lnTo>
                  <a:pt x="15070" y="51522"/>
                </a:lnTo>
                <a:lnTo>
                  <a:pt x="14866" y="51862"/>
                </a:lnTo>
                <a:lnTo>
                  <a:pt x="14595" y="52201"/>
                </a:lnTo>
                <a:lnTo>
                  <a:pt x="14256" y="52473"/>
                </a:lnTo>
                <a:lnTo>
                  <a:pt x="13848" y="52676"/>
                </a:lnTo>
                <a:lnTo>
                  <a:pt x="13441" y="52812"/>
                </a:lnTo>
                <a:lnTo>
                  <a:pt x="12966" y="52880"/>
                </a:lnTo>
                <a:lnTo>
                  <a:pt x="12558" y="52812"/>
                </a:lnTo>
                <a:lnTo>
                  <a:pt x="12083" y="52676"/>
                </a:lnTo>
                <a:lnTo>
                  <a:pt x="11744" y="52473"/>
                </a:lnTo>
                <a:lnTo>
                  <a:pt x="11404" y="52201"/>
                </a:lnTo>
                <a:lnTo>
                  <a:pt x="11133" y="51862"/>
                </a:lnTo>
                <a:lnTo>
                  <a:pt x="10929" y="51522"/>
                </a:lnTo>
                <a:lnTo>
                  <a:pt x="10794" y="51047"/>
                </a:lnTo>
                <a:lnTo>
                  <a:pt x="10726" y="50640"/>
                </a:lnTo>
                <a:lnTo>
                  <a:pt x="10794" y="50165"/>
                </a:lnTo>
                <a:lnTo>
                  <a:pt x="10929" y="49757"/>
                </a:lnTo>
                <a:lnTo>
                  <a:pt x="11133" y="49350"/>
                </a:lnTo>
                <a:lnTo>
                  <a:pt x="11404" y="49011"/>
                </a:lnTo>
                <a:lnTo>
                  <a:pt x="11744" y="48739"/>
                </a:lnTo>
                <a:lnTo>
                  <a:pt x="12083" y="48536"/>
                </a:lnTo>
                <a:lnTo>
                  <a:pt x="12558" y="48400"/>
                </a:lnTo>
                <a:lnTo>
                  <a:pt x="12966" y="48332"/>
                </a:lnTo>
                <a:close/>
                <a:moveTo>
                  <a:pt x="3938" y="679"/>
                </a:moveTo>
                <a:lnTo>
                  <a:pt x="3259" y="747"/>
                </a:lnTo>
                <a:lnTo>
                  <a:pt x="2648" y="951"/>
                </a:lnTo>
                <a:lnTo>
                  <a:pt x="2105" y="1222"/>
                </a:lnTo>
                <a:lnTo>
                  <a:pt x="1630" y="1629"/>
                </a:lnTo>
                <a:lnTo>
                  <a:pt x="1290" y="2105"/>
                </a:lnTo>
                <a:lnTo>
                  <a:pt x="951" y="2648"/>
                </a:lnTo>
                <a:lnTo>
                  <a:pt x="747" y="3259"/>
                </a:lnTo>
                <a:lnTo>
                  <a:pt x="747" y="3870"/>
                </a:lnTo>
                <a:lnTo>
                  <a:pt x="747" y="50776"/>
                </a:lnTo>
                <a:lnTo>
                  <a:pt x="747" y="51387"/>
                </a:lnTo>
                <a:lnTo>
                  <a:pt x="951" y="51997"/>
                </a:lnTo>
                <a:lnTo>
                  <a:pt x="1290" y="52541"/>
                </a:lnTo>
                <a:lnTo>
                  <a:pt x="1630" y="53016"/>
                </a:lnTo>
                <a:lnTo>
                  <a:pt x="2105" y="53423"/>
                </a:lnTo>
                <a:lnTo>
                  <a:pt x="2648" y="53695"/>
                </a:lnTo>
                <a:lnTo>
                  <a:pt x="3259" y="53898"/>
                </a:lnTo>
                <a:lnTo>
                  <a:pt x="3938" y="53966"/>
                </a:lnTo>
                <a:lnTo>
                  <a:pt x="22062" y="53966"/>
                </a:lnTo>
                <a:lnTo>
                  <a:pt x="22741" y="53898"/>
                </a:lnTo>
                <a:lnTo>
                  <a:pt x="23352" y="53695"/>
                </a:lnTo>
                <a:lnTo>
                  <a:pt x="23895" y="53423"/>
                </a:lnTo>
                <a:lnTo>
                  <a:pt x="24370" y="53016"/>
                </a:lnTo>
                <a:lnTo>
                  <a:pt x="24709" y="52541"/>
                </a:lnTo>
                <a:lnTo>
                  <a:pt x="25049" y="51997"/>
                </a:lnTo>
                <a:lnTo>
                  <a:pt x="25252" y="51387"/>
                </a:lnTo>
                <a:lnTo>
                  <a:pt x="25320" y="50776"/>
                </a:lnTo>
                <a:lnTo>
                  <a:pt x="25320" y="3870"/>
                </a:lnTo>
                <a:lnTo>
                  <a:pt x="25252" y="3259"/>
                </a:lnTo>
                <a:lnTo>
                  <a:pt x="25049" y="2648"/>
                </a:lnTo>
                <a:lnTo>
                  <a:pt x="24709" y="2105"/>
                </a:lnTo>
                <a:lnTo>
                  <a:pt x="24370" y="1629"/>
                </a:lnTo>
                <a:lnTo>
                  <a:pt x="23895" y="1222"/>
                </a:lnTo>
                <a:lnTo>
                  <a:pt x="23352" y="951"/>
                </a:lnTo>
                <a:lnTo>
                  <a:pt x="22741" y="747"/>
                </a:lnTo>
                <a:lnTo>
                  <a:pt x="22062" y="679"/>
                </a:lnTo>
                <a:close/>
                <a:moveTo>
                  <a:pt x="22062" y="543"/>
                </a:moveTo>
                <a:lnTo>
                  <a:pt x="22741" y="611"/>
                </a:lnTo>
                <a:lnTo>
                  <a:pt x="23419" y="815"/>
                </a:lnTo>
                <a:lnTo>
                  <a:pt x="23963" y="1086"/>
                </a:lnTo>
                <a:lnTo>
                  <a:pt x="24438" y="1494"/>
                </a:lnTo>
                <a:lnTo>
                  <a:pt x="24845" y="2037"/>
                </a:lnTo>
                <a:lnTo>
                  <a:pt x="25184" y="2580"/>
                </a:lnTo>
                <a:lnTo>
                  <a:pt x="25388" y="3191"/>
                </a:lnTo>
                <a:lnTo>
                  <a:pt x="25456" y="3870"/>
                </a:lnTo>
                <a:lnTo>
                  <a:pt x="25456" y="50776"/>
                </a:lnTo>
                <a:lnTo>
                  <a:pt x="25388" y="51454"/>
                </a:lnTo>
                <a:lnTo>
                  <a:pt x="25184" y="52065"/>
                </a:lnTo>
                <a:lnTo>
                  <a:pt x="24845" y="52676"/>
                </a:lnTo>
                <a:lnTo>
                  <a:pt x="24438" y="53151"/>
                </a:lnTo>
                <a:lnTo>
                  <a:pt x="23963" y="53559"/>
                </a:lnTo>
                <a:lnTo>
                  <a:pt x="23419" y="53898"/>
                </a:lnTo>
                <a:lnTo>
                  <a:pt x="22741" y="54102"/>
                </a:lnTo>
                <a:lnTo>
                  <a:pt x="22062" y="54170"/>
                </a:lnTo>
                <a:lnTo>
                  <a:pt x="3938" y="54170"/>
                </a:lnTo>
                <a:lnTo>
                  <a:pt x="3259" y="54102"/>
                </a:lnTo>
                <a:lnTo>
                  <a:pt x="2580" y="53898"/>
                </a:lnTo>
                <a:lnTo>
                  <a:pt x="2037" y="53559"/>
                </a:lnTo>
                <a:lnTo>
                  <a:pt x="1562" y="53151"/>
                </a:lnTo>
                <a:lnTo>
                  <a:pt x="1154" y="52676"/>
                </a:lnTo>
                <a:lnTo>
                  <a:pt x="815" y="52065"/>
                </a:lnTo>
                <a:lnTo>
                  <a:pt x="611" y="51454"/>
                </a:lnTo>
                <a:lnTo>
                  <a:pt x="543" y="50776"/>
                </a:lnTo>
                <a:lnTo>
                  <a:pt x="543" y="3870"/>
                </a:lnTo>
                <a:lnTo>
                  <a:pt x="611" y="3191"/>
                </a:lnTo>
                <a:lnTo>
                  <a:pt x="815" y="2580"/>
                </a:lnTo>
                <a:lnTo>
                  <a:pt x="1154" y="2037"/>
                </a:lnTo>
                <a:lnTo>
                  <a:pt x="1562" y="1494"/>
                </a:lnTo>
                <a:lnTo>
                  <a:pt x="2037" y="1086"/>
                </a:lnTo>
                <a:lnTo>
                  <a:pt x="2580" y="815"/>
                </a:lnTo>
                <a:lnTo>
                  <a:pt x="3259" y="611"/>
                </a:lnTo>
                <a:lnTo>
                  <a:pt x="3938" y="543"/>
                </a:lnTo>
                <a:close/>
                <a:moveTo>
                  <a:pt x="3938" y="0"/>
                </a:moveTo>
                <a:lnTo>
                  <a:pt x="3123" y="68"/>
                </a:lnTo>
                <a:lnTo>
                  <a:pt x="2444" y="272"/>
                </a:lnTo>
                <a:lnTo>
                  <a:pt x="1765" y="611"/>
                </a:lnTo>
                <a:lnTo>
                  <a:pt x="1154" y="1154"/>
                </a:lnTo>
                <a:lnTo>
                  <a:pt x="679" y="1697"/>
                </a:lnTo>
                <a:lnTo>
                  <a:pt x="272" y="2376"/>
                </a:lnTo>
                <a:lnTo>
                  <a:pt x="68" y="3123"/>
                </a:lnTo>
                <a:lnTo>
                  <a:pt x="0" y="3870"/>
                </a:lnTo>
                <a:lnTo>
                  <a:pt x="0" y="50776"/>
                </a:lnTo>
                <a:lnTo>
                  <a:pt x="68" y="51522"/>
                </a:lnTo>
                <a:lnTo>
                  <a:pt x="272" y="52269"/>
                </a:lnTo>
                <a:lnTo>
                  <a:pt x="679" y="52948"/>
                </a:lnTo>
                <a:lnTo>
                  <a:pt x="1154" y="53559"/>
                </a:lnTo>
                <a:lnTo>
                  <a:pt x="1765" y="54034"/>
                </a:lnTo>
                <a:lnTo>
                  <a:pt x="2444" y="54373"/>
                </a:lnTo>
                <a:lnTo>
                  <a:pt x="3123" y="54645"/>
                </a:lnTo>
                <a:lnTo>
                  <a:pt x="3938" y="54713"/>
                </a:lnTo>
                <a:lnTo>
                  <a:pt x="22062" y="54713"/>
                </a:lnTo>
                <a:lnTo>
                  <a:pt x="22876" y="54645"/>
                </a:lnTo>
                <a:lnTo>
                  <a:pt x="23555" y="54373"/>
                </a:lnTo>
                <a:lnTo>
                  <a:pt x="24234" y="54034"/>
                </a:lnTo>
                <a:lnTo>
                  <a:pt x="24845" y="53559"/>
                </a:lnTo>
                <a:lnTo>
                  <a:pt x="25320" y="52948"/>
                </a:lnTo>
                <a:lnTo>
                  <a:pt x="25727" y="52269"/>
                </a:lnTo>
                <a:lnTo>
                  <a:pt x="25931" y="51522"/>
                </a:lnTo>
                <a:lnTo>
                  <a:pt x="25999" y="50776"/>
                </a:lnTo>
                <a:lnTo>
                  <a:pt x="25999" y="3870"/>
                </a:lnTo>
                <a:lnTo>
                  <a:pt x="25931" y="3123"/>
                </a:lnTo>
                <a:lnTo>
                  <a:pt x="25727" y="2376"/>
                </a:lnTo>
                <a:lnTo>
                  <a:pt x="25320" y="1697"/>
                </a:lnTo>
                <a:lnTo>
                  <a:pt x="24845" y="1154"/>
                </a:lnTo>
                <a:lnTo>
                  <a:pt x="24234" y="611"/>
                </a:lnTo>
                <a:lnTo>
                  <a:pt x="23555" y="272"/>
                </a:lnTo>
                <a:lnTo>
                  <a:pt x="22876" y="68"/>
                </a:lnTo>
                <a:lnTo>
                  <a:pt x="22062" y="0"/>
                </a:lnTo>
                <a:close/>
              </a:path>
            </a:pathLst>
          </a:custGeom>
          <a:solidFill>
            <a:srgbClr val="184769"/>
          </a:solidFill>
          <a:ln w="19050" cap="flat" cmpd="sng">
            <a:solidFill>
              <a:srgbClr val="19BBD5"/>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644" name="Shape 1644"/>
          <p:cNvSpPr/>
          <p:nvPr/>
        </p:nvSpPr>
        <p:spPr>
          <a:xfrm>
            <a:off x="5665750" y="1188850"/>
            <a:ext cx="1589700" cy="2811900"/>
          </a:xfrm>
          <a:prstGeom prst="rect">
            <a:avLst/>
          </a:prstGeom>
          <a:noFill/>
          <a:ln>
            <a:noFill/>
          </a:ln>
        </p:spPr>
        <p:txBody>
          <a:bodyPr lIns="91425" tIns="91425" rIns="91425" bIns="91425" anchor="ctr" anchorCtr="0">
            <a:noAutofit/>
          </a:bodyPr>
          <a:lstStyle/>
          <a:p>
            <a:pPr lvl="0" algn="ctr" rtl="0">
              <a:spcBef>
                <a:spcPts val="0"/>
              </a:spcBef>
              <a:buNone/>
            </a:pPr>
            <a:r>
              <a:rPr lang="en" sz="1000">
                <a:solidFill>
                  <a:srgbClr val="C6DAEC"/>
                </a:solidFill>
                <a:latin typeface="Muli"/>
                <a:ea typeface="Muli"/>
                <a:cs typeface="Muli"/>
                <a:sym typeface="Muli"/>
              </a:rPr>
              <a:t>Place your screenshot here</a:t>
            </a:r>
          </a:p>
        </p:txBody>
      </p:sp>
      <p:sp>
        <p:nvSpPr>
          <p:cNvPr id="1645" name="Shape 1645"/>
          <p:cNvSpPr txBox="1">
            <a:spLocks noGrp="1"/>
          </p:cNvSpPr>
          <p:nvPr>
            <p:ph type="body" idx="4294967295"/>
          </p:nvPr>
        </p:nvSpPr>
        <p:spPr>
          <a:xfrm>
            <a:off x="457200" y="1476374"/>
            <a:ext cx="4101900" cy="2718599"/>
          </a:xfrm>
          <a:prstGeom prst="rect">
            <a:avLst/>
          </a:prstGeom>
        </p:spPr>
        <p:txBody>
          <a:bodyPr lIns="91425" tIns="91425" rIns="91425" bIns="91425" anchor="b" anchorCtr="0">
            <a:noAutofit/>
          </a:bodyPr>
          <a:lstStyle/>
          <a:p>
            <a:pPr lvl="0" rtl="0">
              <a:spcBef>
                <a:spcPts val="0"/>
              </a:spcBef>
              <a:buNone/>
            </a:pPr>
            <a:r>
              <a:rPr lang="en" b="1">
                <a:solidFill>
                  <a:srgbClr val="19BBD5"/>
                </a:solidFill>
              </a:rPr>
              <a:t>iPhone project</a:t>
            </a:r>
          </a:p>
          <a:p>
            <a:pPr lvl="0" rtl="0">
              <a:spcBef>
                <a:spcPts val="0"/>
              </a:spcBef>
              <a:buNone/>
            </a:pPr>
            <a:r>
              <a:rPr lang="en" sz="1800"/>
              <a:t>Show and explain your web, app or software projects using these gadget templates.</a:t>
            </a:r>
          </a:p>
        </p:txBody>
      </p:sp>
      <p:sp>
        <p:nvSpPr>
          <p:cNvPr id="1646" name="Shape 1646"/>
          <p:cNvSpPr/>
          <p:nvPr/>
        </p:nvSpPr>
        <p:spPr>
          <a:xfrm>
            <a:off x="764398" y="480276"/>
            <a:ext cx="204520" cy="354334"/>
          </a:xfrm>
          <a:custGeom>
            <a:avLst/>
            <a:gdLst/>
            <a:ahLst/>
            <a:cxnLst/>
            <a:rect l="0" t="0" r="0" b="0"/>
            <a:pathLst>
              <a:path w="11870" h="20565" extrusionOk="0">
                <a:moveTo>
                  <a:pt x="6301" y="977"/>
                </a:moveTo>
                <a:lnTo>
                  <a:pt x="6423" y="1002"/>
                </a:lnTo>
                <a:lnTo>
                  <a:pt x="6497" y="1075"/>
                </a:lnTo>
                <a:lnTo>
                  <a:pt x="6570" y="1148"/>
                </a:lnTo>
                <a:lnTo>
                  <a:pt x="6594" y="1270"/>
                </a:lnTo>
                <a:lnTo>
                  <a:pt x="6570" y="1368"/>
                </a:lnTo>
                <a:lnTo>
                  <a:pt x="6497" y="1466"/>
                </a:lnTo>
                <a:lnTo>
                  <a:pt x="6423" y="1515"/>
                </a:lnTo>
                <a:lnTo>
                  <a:pt x="6301" y="1539"/>
                </a:lnTo>
                <a:lnTo>
                  <a:pt x="5569" y="1539"/>
                </a:lnTo>
                <a:lnTo>
                  <a:pt x="5446" y="1515"/>
                </a:lnTo>
                <a:lnTo>
                  <a:pt x="5373" y="1466"/>
                </a:lnTo>
                <a:lnTo>
                  <a:pt x="5300" y="1368"/>
                </a:lnTo>
                <a:lnTo>
                  <a:pt x="5276" y="1270"/>
                </a:lnTo>
                <a:lnTo>
                  <a:pt x="5300" y="1148"/>
                </a:lnTo>
                <a:lnTo>
                  <a:pt x="5373" y="1075"/>
                </a:lnTo>
                <a:lnTo>
                  <a:pt x="5446" y="1002"/>
                </a:lnTo>
                <a:lnTo>
                  <a:pt x="5569" y="977"/>
                </a:lnTo>
                <a:close/>
                <a:moveTo>
                  <a:pt x="10575" y="2565"/>
                </a:moveTo>
                <a:lnTo>
                  <a:pt x="10575" y="16706"/>
                </a:lnTo>
                <a:lnTo>
                  <a:pt x="1295" y="16706"/>
                </a:lnTo>
                <a:lnTo>
                  <a:pt x="1295" y="2565"/>
                </a:lnTo>
                <a:close/>
                <a:moveTo>
                  <a:pt x="5935" y="17780"/>
                </a:moveTo>
                <a:lnTo>
                  <a:pt x="6106" y="17805"/>
                </a:lnTo>
                <a:lnTo>
                  <a:pt x="6277" y="17854"/>
                </a:lnTo>
                <a:lnTo>
                  <a:pt x="6423" y="17927"/>
                </a:lnTo>
                <a:lnTo>
                  <a:pt x="6545" y="18025"/>
                </a:lnTo>
                <a:lnTo>
                  <a:pt x="6643" y="18147"/>
                </a:lnTo>
                <a:lnTo>
                  <a:pt x="6716" y="18293"/>
                </a:lnTo>
                <a:lnTo>
                  <a:pt x="6765" y="18464"/>
                </a:lnTo>
                <a:lnTo>
                  <a:pt x="6790" y="18635"/>
                </a:lnTo>
                <a:lnTo>
                  <a:pt x="6765" y="18806"/>
                </a:lnTo>
                <a:lnTo>
                  <a:pt x="6716" y="18977"/>
                </a:lnTo>
                <a:lnTo>
                  <a:pt x="6643" y="19124"/>
                </a:lnTo>
                <a:lnTo>
                  <a:pt x="6545" y="19246"/>
                </a:lnTo>
                <a:lnTo>
                  <a:pt x="6423" y="19343"/>
                </a:lnTo>
                <a:lnTo>
                  <a:pt x="6277" y="19417"/>
                </a:lnTo>
                <a:lnTo>
                  <a:pt x="6106" y="19465"/>
                </a:lnTo>
                <a:lnTo>
                  <a:pt x="5935" y="19490"/>
                </a:lnTo>
                <a:lnTo>
                  <a:pt x="5764" y="19465"/>
                </a:lnTo>
                <a:lnTo>
                  <a:pt x="5593" y="19417"/>
                </a:lnTo>
                <a:lnTo>
                  <a:pt x="5446" y="19343"/>
                </a:lnTo>
                <a:lnTo>
                  <a:pt x="5324" y="19246"/>
                </a:lnTo>
                <a:lnTo>
                  <a:pt x="5227" y="19124"/>
                </a:lnTo>
                <a:lnTo>
                  <a:pt x="5153" y="18977"/>
                </a:lnTo>
                <a:lnTo>
                  <a:pt x="5105" y="18806"/>
                </a:lnTo>
                <a:lnTo>
                  <a:pt x="5080" y="18635"/>
                </a:lnTo>
                <a:lnTo>
                  <a:pt x="5105" y="18464"/>
                </a:lnTo>
                <a:lnTo>
                  <a:pt x="5153" y="18293"/>
                </a:lnTo>
                <a:lnTo>
                  <a:pt x="5227" y="18147"/>
                </a:lnTo>
                <a:lnTo>
                  <a:pt x="5324" y="18025"/>
                </a:lnTo>
                <a:lnTo>
                  <a:pt x="5446" y="17927"/>
                </a:lnTo>
                <a:lnTo>
                  <a:pt x="5593" y="17854"/>
                </a:lnTo>
                <a:lnTo>
                  <a:pt x="5764" y="17805"/>
                </a:lnTo>
                <a:lnTo>
                  <a:pt x="5935" y="17780"/>
                </a:lnTo>
                <a:close/>
                <a:moveTo>
                  <a:pt x="1295" y="0"/>
                </a:moveTo>
                <a:lnTo>
                  <a:pt x="1026" y="25"/>
                </a:lnTo>
                <a:lnTo>
                  <a:pt x="782" y="98"/>
                </a:lnTo>
                <a:lnTo>
                  <a:pt x="562" y="220"/>
                </a:lnTo>
                <a:lnTo>
                  <a:pt x="366" y="367"/>
                </a:lnTo>
                <a:lnTo>
                  <a:pt x="220" y="562"/>
                </a:lnTo>
                <a:lnTo>
                  <a:pt x="98" y="782"/>
                </a:lnTo>
                <a:lnTo>
                  <a:pt x="25" y="1026"/>
                </a:lnTo>
                <a:lnTo>
                  <a:pt x="0" y="1295"/>
                </a:lnTo>
                <a:lnTo>
                  <a:pt x="0" y="19270"/>
                </a:lnTo>
                <a:lnTo>
                  <a:pt x="25" y="19539"/>
                </a:lnTo>
                <a:lnTo>
                  <a:pt x="98" y="19783"/>
                </a:lnTo>
                <a:lnTo>
                  <a:pt x="220" y="20003"/>
                </a:lnTo>
                <a:lnTo>
                  <a:pt x="366" y="20198"/>
                </a:lnTo>
                <a:lnTo>
                  <a:pt x="562" y="20345"/>
                </a:lnTo>
                <a:lnTo>
                  <a:pt x="782" y="20467"/>
                </a:lnTo>
                <a:lnTo>
                  <a:pt x="1026" y="20540"/>
                </a:lnTo>
                <a:lnTo>
                  <a:pt x="1295" y="20565"/>
                </a:lnTo>
                <a:lnTo>
                  <a:pt x="10575" y="20565"/>
                </a:lnTo>
                <a:lnTo>
                  <a:pt x="10844" y="20540"/>
                </a:lnTo>
                <a:lnTo>
                  <a:pt x="11088" y="20467"/>
                </a:lnTo>
                <a:lnTo>
                  <a:pt x="11308" y="20345"/>
                </a:lnTo>
                <a:lnTo>
                  <a:pt x="11503" y="20198"/>
                </a:lnTo>
                <a:lnTo>
                  <a:pt x="11650" y="20003"/>
                </a:lnTo>
                <a:lnTo>
                  <a:pt x="11772" y="19783"/>
                </a:lnTo>
                <a:lnTo>
                  <a:pt x="11845" y="19539"/>
                </a:lnTo>
                <a:lnTo>
                  <a:pt x="11870" y="19270"/>
                </a:lnTo>
                <a:lnTo>
                  <a:pt x="11870" y="1295"/>
                </a:lnTo>
                <a:lnTo>
                  <a:pt x="11845" y="1026"/>
                </a:lnTo>
                <a:lnTo>
                  <a:pt x="11772" y="782"/>
                </a:lnTo>
                <a:lnTo>
                  <a:pt x="11650" y="562"/>
                </a:lnTo>
                <a:lnTo>
                  <a:pt x="11503" y="367"/>
                </a:lnTo>
                <a:lnTo>
                  <a:pt x="11308" y="220"/>
                </a:lnTo>
                <a:lnTo>
                  <a:pt x="11088" y="98"/>
                </a:lnTo>
                <a:lnTo>
                  <a:pt x="10844" y="25"/>
                </a:lnTo>
                <a:lnTo>
                  <a:pt x="10575"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Tree>
  </p:cSld>
  <p:clrMapOvr>
    <a:masterClrMapping/>
  </p:clrMapOvr>
  <p:transition spd="slow">
    <p:cut/>
  </p:transition>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Shape 1650"/>
        <p:cNvGrpSpPr/>
        <p:nvPr/>
      </p:nvGrpSpPr>
      <p:grpSpPr>
        <a:xfrm>
          <a:off x="0" y="0"/>
          <a:ext cx="0" cy="0"/>
          <a:chOff x="0" y="0"/>
          <a:chExt cx="0" cy="0"/>
        </a:xfrm>
      </p:grpSpPr>
      <p:sp>
        <p:nvSpPr>
          <p:cNvPr id="1651" name="Shape 1651"/>
          <p:cNvSpPr/>
          <p:nvPr/>
        </p:nvSpPr>
        <p:spPr>
          <a:xfrm>
            <a:off x="4787701" y="535612"/>
            <a:ext cx="2879503" cy="4072344"/>
          </a:xfrm>
          <a:custGeom>
            <a:avLst/>
            <a:gdLst/>
            <a:ahLst/>
            <a:cxnLst/>
            <a:rect l="0" t="0" r="0" b="0"/>
            <a:pathLst>
              <a:path w="60958" h="86210" extrusionOk="0">
                <a:moveTo>
                  <a:pt x="28985" y="3938"/>
                </a:moveTo>
                <a:lnTo>
                  <a:pt x="29189" y="4006"/>
                </a:lnTo>
                <a:lnTo>
                  <a:pt x="29189" y="4141"/>
                </a:lnTo>
                <a:lnTo>
                  <a:pt x="29189" y="4277"/>
                </a:lnTo>
                <a:lnTo>
                  <a:pt x="28985" y="4345"/>
                </a:lnTo>
                <a:lnTo>
                  <a:pt x="28850" y="4277"/>
                </a:lnTo>
                <a:lnTo>
                  <a:pt x="28782" y="4141"/>
                </a:lnTo>
                <a:lnTo>
                  <a:pt x="28850" y="4006"/>
                </a:lnTo>
                <a:lnTo>
                  <a:pt x="28985" y="3938"/>
                </a:lnTo>
                <a:close/>
                <a:moveTo>
                  <a:pt x="30479" y="3734"/>
                </a:moveTo>
                <a:lnTo>
                  <a:pt x="30615" y="3802"/>
                </a:lnTo>
                <a:lnTo>
                  <a:pt x="30750" y="3870"/>
                </a:lnTo>
                <a:lnTo>
                  <a:pt x="30818" y="4006"/>
                </a:lnTo>
                <a:lnTo>
                  <a:pt x="30818" y="4141"/>
                </a:lnTo>
                <a:lnTo>
                  <a:pt x="30818" y="4277"/>
                </a:lnTo>
                <a:lnTo>
                  <a:pt x="30750" y="4345"/>
                </a:lnTo>
                <a:lnTo>
                  <a:pt x="30615" y="4481"/>
                </a:lnTo>
                <a:lnTo>
                  <a:pt x="30343" y="4481"/>
                </a:lnTo>
                <a:lnTo>
                  <a:pt x="30207" y="4345"/>
                </a:lnTo>
                <a:lnTo>
                  <a:pt x="30139" y="4277"/>
                </a:lnTo>
                <a:lnTo>
                  <a:pt x="30139" y="4141"/>
                </a:lnTo>
                <a:lnTo>
                  <a:pt x="30139" y="4006"/>
                </a:lnTo>
                <a:lnTo>
                  <a:pt x="30207" y="3870"/>
                </a:lnTo>
                <a:lnTo>
                  <a:pt x="30343" y="3802"/>
                </a:lnTo>
                <a:lnTo>
                  <a:pt x="30479" y="3734"/>
                </a:lnTo>
                <a:close/>
                <a:moveTo>
                  <a:pt x="56885" y="7943"/>
                </a:moveTo>
                <a:lnTo>
                  <a:pt x="56885" y="78132"/>
                </a:lnTo>
                <a:lnTo>
                  <a:pt x="56817" y="78200"/>
                </a:lnTo>
                <a:lnTo>
                  <a:pt x="4209" y="78200"/>
                </a:lnTo>
                <a:lnTo>
                  <a:pt x="4141" y="78132"/>
                </a:lnTo>
                <a:lnTo>
                  <a:pt x="4141" y="7943"/>
                </a:lnTo>
                <a:close/>
                <a:moveTo>
                  <a:pt x="30479" y="80440"/>
                </a:moveTo>
                <a:lnTo>
                  <a:pt x="30071" y="80508"/>
                </a:lnTo>
                <a:lnTo>
                  <a:pt x="29732" y="80576"/>
                </a:lnTo>
                <a:lnTo>
                  <a:pt x="29461" y="80779"/>
                </a:lnTo>
                <a:lnTo>
                  <a:pt x="29189" y="80983"/>
                </a:lnTo>
                <a:lnTo>
                  <a:pt x="28917" y="81255"/>
                </a:lnTo>
                <a:lnTo>
                  <a:pt x="28782" y="81594"/>
                </a:lnTo>
                <a:lnTo>
                  <a:pt x="28646" y="81933"/>
                </a:lnTo>
                <a:lnTo>
                  <a:pt x="28646" y="82273"/>
                </a:lnTo>
                <a:lnTo>
                  <a:pt x="28646" y="82341"/>
                </a:lnTo>
                <a:lnTo>
                  <a:pt x="28646" y="82680"/>
                </a:lnTo>
                <a:lnTo>
                  <a:pt x="28782" y="83020"/>
                </a:lnTo>
                <a:lnTo>
                  <a:pt x="28985" y="83291"/>
                </a:lnTo>
                <a:lnTo>
                  <a:pt x="29189" y="83563"/>
                </a:lnTo>
                <a:lnTo>
                  <a:pt x="29461" y="83834"/>
                </a:lnTo>
                <a:lnTo>
                  <a:pt x="29800" y="83970"/>
                </a:lnTo>
                <a:lnTo>
                  <a:pt x="30139" y="84106"/>
                </a:lnTo>
                <a:lnTo>
                  <a:pt x="30818" y="84106"/>
                </a:lnTo>
                <a:lnTo>
                  <a:pt x="31158" y="83970"/>
                </a:lnTo>
                <a:lnTo>
                  <a:pt x="31497" y="83766"/>
                </a:lnTo>
                <a:lnTo>
                  <a:pt x="31768" y="83563"/>
                </a:lnTo>
                <a:lnTo>
                  <a:pt x="31972" y="83291"/>
                </a:lnTo>
                <a:lnTo>
                  <a:pt x="32176" y="83020"/>
                </a:lnTo>
                <a:lnTo>
                  <a:pt x="32244" y="82612"/>
                </a:lnTo>
                <a:lnTo>
                  <a:pt x="32312" y="82273"/>
                </a:lnTo>
                <a:lnTo>
                  <a:pt x="32244" y="81933"/>
                </a:lnTo>
                <a:lnTo>
                  <a:pt x="32176" y="81594"/>
                </a:lnTo>
                <a:lnTo>
                  <a:pt x="31972" y="81255"/>
                </a:lnTo>
                <a:lnTo>
                  <a:pt x="31768" y="80983"/>
                </a:lnTo>
                <a:lnTo>
                  <a:pt x="31497" y="80779"/>
                </a:lnTo>
                <a:lnTo>
                  <a:pt x="31158" y="80576"/>
                </a:lnTo>
                <a:lnTo>
                  <a:pt x="30818" y="80508"/>
                </a:lnTo>
                <a:lnTo>
                  <a:pt x="30479" y="80440"/>
                </a:lnTo>
                <a:close/>
                <a:moveTo>
                  <a:pt x="30886" y="80304"/>
                </a:moveTo>
                <a:lnTo>
                  <a:pt x="31225" y="80440"/>
                </a:lnTo>
                <a:lnTo>
                  <a:pt x="31565" y="80644"/>
                </a:lnTo>
                <a:lnTo>
                  <a:pt x="31904" y="80847"/>
                </a:lnTo>
                <a:lnTo>
                  <a:pt x="32108" y="81187"/>
                </a:lnTo>
                <a:lnTo>
                  <a:pt x="32312" y="81526"/>
                </a:lnTo>
                <a:lnTo>
                  <a:pt x="32447" y="81866"/>
                </a:lnTo>
                <a:lnTo>
                  <a:pt x="32447" y="82273"/>
                </a:lnTo>
                <a:lnTo>
                  <a:pt x="32447" y="82680"/>
                </a:lnTo>
                <a:lnTo>
                  <a:pt x="32312" y="83020"/>
                </a:lnTo>
                <a:lnTo>
                  <a:pt x="32108" y="83359"/>
                </a:lnTo>
                <a:lnTo>
                  <a:pt x="31904" y="83698"/>
                </a:lnTo>
                <a:lnTo>
                  <a:pt x="31565" y="83902"/>
                </a:lnTo>
                <a:lnTo>
                  <a:pt x="31225" y="84106"/>
                </a:lnTo>
                <a:lnTo>
                  <a:pt x="30886" y="84241"/>
                </a:lnTo>
                <a:lnTo>
                  <a:pt x="30479" y="84309"/>
                </a:lnTo>
                <a:lnTo>
                  <a:pt x="30071" y="84241"/>
                </a:lnTo>
                <a:lnTo>
                  <a:pt x="29732" y="84106"/>
                </a:lnTo>
                <a:lnTo>
                  <a:pt x="29393" y="83970"/>
                </a:lnTo>
                <a:lnTo>
                  <a:pt x="29053" y="83698"/>
                </a:lnTo>
                <a:lnTo>
                  <a:pt x="28850" y="83427"/>
                </a:lnTo>
                <a:lnTo>
                  <a:pt x="28646" y="83087"/>
                </a:lnTo>
                <a:lnTo>
                  <a:pt x="28510" y="82748"/>
                </a:lnTo>
                <a:lnTo>
                  <a:pt x="28442" y="82341"/>
                </a:lnTo>
                <a:lnTo>
                  <a:pt x="28442" y="82273"/>
                </a:lnTo>
                <a:lnTo>
                  <a:pt x="28510" y="81866"/>
                </a:lnTo>
                <a:lnTo>
                  <a:pt x="28646" y="81526"/>
                </a:lnTo>
                <a:lnTo>
                  <a:pt x="28782" y="81187"/>
                </a:lnTo>
                <a:lnTo>
                  <a:pt x="29053" y="80847"/>
                </a:lnTo>
                <a:lnTo>
                  <a:pt x="29325" y="80644"/>
                </a:lnTo>
                <a:lnTo>
                  <a:pt x="29664" y="80440"/>
                </a:lnTo>
                <a:lnTo>
                  <a:pt x="30071" y="80304"/>
                </a:lnTo>
                <a:close/>
                <a:moveTo>
                  <a:pt x="3530" y="815"/>
                </a:moveTo>
                <a:lnTo>
                  <a:pt x="2987" y="883"/>
                </a:lnTo>
                <a:lnTo>
                  <a:pt x="2512" y="1019"/>
                </a:lnTo>
                <a:lnTo>
                  <a:pt x="2036" y="1290"/>
                </a:lnTo>
                <a:lnTo>
                  <a:pt x="1629" y="1630"/>
                </a:lnTo>
                <a:lnTo>
                  <a:pt x="1290" y="2037"/>
                </a:lnTo>
                <a:lnTo>
                  <a:pt x="1086" y="2512"/>
                </a:lnTo>
                <a:lnTo>
                  <a:pt x="950" y="2987"/>
                </a:lnTo>
                <a:lnTo>
                  <a:pt x="882" y="3530"/>
                </a:lnTo>
                <a:lnTo>
                  <a:pt x="882" y="82612"/>
                </a:lnTo>
                <a:lnTo>
                  <a:pt x="950" y="83155"/>
                </a:lnTo>
                <a:lnTo>
                  <a:pt x="1086" y="83698"/>
                </a:lnTo>
                <a:lnTo>
                  <a:pt x="1358" y="84174"/>
                </a:lnTo>
                <a:lnTo>
                  <a:pt x="1765" y="84581"/>
                </a:lnTo>
                <a:lnTo>
                  <a:pt x="2172" y="84852"/>
                </a:lnTo>
                <a:lnTo>
                  <a:pt x="2715" y="85124"/>
                </a:lnTo>
                <a:lnTo>
                  <a:pt x="3258" y="85260"/>
                </a:lnTo>
                <a:lnTo>
                  <a:pt x="3869" y="85328"/>
                </a:lnTo>
                <a:lnTo>
                  <a:pt x="57156" y="85328"/>
                </a:lnTo>
                <a:lnTo>
                  <a:pt x="57767" y="85260"/>
                </a:lnTo>
                <a:lnTo>
                  <a:pt x="58310" y="85124"/>
                </a:lnTo>
                <a:lnTo>
                  <a:pt x="58785" y="84852"/>
                </a:lnTo>
                <a:lnTo>
                  <a:pt x="59260" y="84513"/>
                </a:lnTo>
                <a:lnTo>
                  <a:pt x="59600" y="84106"/>
                </a:lnTo>
                <a:lnTo>
                  <a:pt x="59871" y="83631"/>
                </a:lnTo>
                <a:lnTo>
                  <a:pt x="60075" y="83087"/>
                </a:lnTo>
                <a:lnTo>
                  <a:pt x="60143" y="82477"/>
                </a:lnTo>
                <a:lnTo>
                  <a:pt x="60143" y="3530"/>
                </a:lnTo>
                <a:lnTo>
                  <a:pt x="60075" y="2987"/>
                </a:lnTo>
                <a:lnTo>
                  <a:pt x="59939" y="2512"/>
                </a:lnTo>
                <a:lnTo>
                  <a:pt x="59668" y="2037"/>
                </a:lnTo>
                <a:lnTo>
                  <a:pt x="59328" y="1630"/>
                </a:lnTo>
                <a:lnTo>
                  <a:pt x="58921" y="1290"/>
                </a:lnTo>
                <a:lnTo>
                  <a:pt x="58446" y="1019"/>
                </a:lnTo>
                <a:lnTo>
                  <a:pt x="57903" y="883"/>
                </a:lnTo>
                <a:lnTo>
                  <a:pt x="57360" y="815"/>
                </a:lnTo>
                <a:close/>
                <a:moveTo>
                  <a:pt x="57971" y="679"/>
                </a:moveTo>
                <a:lnTo>
                  <a:pt x="58514" y="883"/>
                </a:lnTo>
                <a:lnTo>
                  <a:pt x="58989" y="1155"/>
                </a:lnTo>
                <a:lnTo>
                  <a:pt x="59464" y="1494"/>
                </a:lnTo>
                <a:lnTo>
                  <a:pt x="59804" y="1901"/>
                </a:lnTo>
                <a:lnTo>
                  <a:pt x="60075" y="2444"/>
                </a:lnTo>
                <a:lnTo>
                  <a:pt x="60211" y="2987"/>
                </a:lnTo>
                <a:lnTo>
                  <a:pt x="60279" y="3530"/>
                </a:lnTo>
                <a:lnTo>
                  <a:pt x="60279" y="82477"/>
                </a:lnTo>
                <a:lnTo>
                  <a:pt x="60211" y="83087"/>
                </a:lnTo>
                <a:lnTo>
                  <a:pt x="60075" y="83698"/>
                </a:lnTo>
                <a:lnTo>
                  <a:pt x="59736" y="84174"/>
                </a:lnTo>
                <a:lnTo>
                  <a:pt x="59396" y="84649"/>
                </a:lnTo>
                <a:lnTo>
                  <a:pt x="58921" y="84988"/>
                </a:lnTo>
                <a:lnTo>
                  <a:pt x="58378" y="85260"/>
                </a:lnTo>
                <a:lnTo>
                  <a:pt x="57767" y="85463"/>
                </a:lnTo>
                <a:lnTo>
                  <a:pt x="57156" y="85531"/>
                </a:lnTo>
                <a:lnTo>
                  <a:pt x="3869" y="85531"/>
                </a:lnTo>
                <a:lnTo>
                  <a:pt x="3190" y="85463"/>
                </a:lnTo>
                <a:lnTo>
                  <a:pt x="2647" y="85260"/>
                </a:lnTo>
                <a:lnTo>
                  <a:pt x="2104" y="84988"/>
                </a:lnTo>
                <a:lnTo>
                  <a:pt x="1629" y="84649"/>
                </a:lnTo>
                <a:lnTo>
                  <a:pt x="1222" y="84241"/>
                </a:lnTo>
                <a:lnTo>
                  <a:pt x="950" y="83766"/>
                </a:lnTo>
                <a:lnTo>
                  <a:pt x="747" y="83223"/>
                </a:lnTo>
                <a:lnTo>
                  <a:pt x="679" y="82612"/>
                </a:lnTo>
                <a:lnTo>
                  <a:pt x="679" y="3530"/>
                </a:lnTo>
                <a:lnTo>
                  <a:pt x="747" y="2987"/>
                </a:lnTo>
                <a:lnTo>
                  <a:pt x="950" y="2444"/>
                </a:lnTo>
                <a:lnTo>
                  <a:pt x="1154" y="1901"/>
                </a:lnTo>
                <a:lnTo>
                  <a:pt x="1561" y="1494"/>
                </a:lnTo>
                <a:lnTo>
                  <a:pt x="1969" y="1155"/>
                </a:lnTo>
                <a:lnTo>
                  <a:pt x="2444" y="883"/>
                </a:lnTo>
                <a:lnTo>
                  <a:pt x="2987" y="679"/>
                </a:lnTo>
                <a:close/>
                <a:moveTo>
                  <a:pt x="3530" y="1"/>
                </a:moveTo>
                <a:lnTo>
                  <a:pt x="2851" y="68"/>
                </a:lnTo>
                <a:lnTo>
                  <a:pt x="2172" y="204"/>
                </a:lnTo>
                <a:lnTo>
                  <a:pt x="1561" y="544"/>
                </a:lnTo>
                <a:lnTo>
                  <a:pt x="1018" y="1019"/>
                </a:lnTo>
                <a:lnTo>
                  <a:pt x="611" y="1562"/>
                </a:lnTo>
                <a:lnTo>
                  <a:pt x="272" y="2173"/>
                </a:lnTo>
                <a:lnTo>
                  <a:pt x="68" y="2852"/>
                </a:lnTo>
                <a:lnTo>
                  <a:pt x="0" y="3530"/>
                </a:lnTo>
                <a:lnTo>
                  <a:pt x="0" y="82612"/>
                </a:lnTo>
                <a:lnTo>
                  <a:pt x="68" y="83359"/>
                </a:lnTo>
                <a:lnTo>
                  <a:pt x="339" y="84038"/>
                </a:lnTo>
                <a:lnTo>
                  <a:pt x="679" y="84649"/>
                </a:lnTo>
                <a:lnTo>
                  <a:pt x="1154" y="85124"/>
                </a:lnTo>
                <a:lnTo>
                  <a:pt x="1697" y="85599"/>
                </a:lnTo>
                <a:lnTo>
                  <a:pt x="2376" y="85938"/>
                </a:lnTo>
                <a:lnTo>
                  <a:pt x="3055" y="86142"/>
                </a:lnTo>
                <a:lnTo>
                  <a:pt x="3869" y="86210"/>
                </a:lnTo>
                <a:lnTo>
                  <a:pt x="57156" y="86210"/>
                </a:lnTo>
                <a:lnTo>
                  <a:pt x="57903" y="86142"/>
                </a:lnTo>
                <a:lnTo>
                  <a:pt x="58582" y="85938"/>
                </a:lnTo>
                <a:lnTo>
                  <a:pt x="59260" y="85599"/>
                </a:lnTo>
                <a:lnTo>
                  <a:pt x="59804" y="85124"/>
                </a:lnTo>
                <a:lnTo>
                  <a:pt x="60347" y="84581"/>
                </a:lnTo>
                <a:lnTo>
                  <a:pt x="60686" y="83970"/>
                </a:lnTo>
                <a:lnTo>
                  <a:pt x="60890" y="83223"/>
                </a:lnTo>
                <a:lnTo>
                  <a:pt x="60957" y="82477"/>
                </a:lnTo>
                <a:lnTo>
                  <a:pt x="60957" y="3530"/>
                </a:lnTo>
                <a:lnTo>
                  <a:pt x="60890" y="2852"/>
                </a:lnTo>
                <a:lnTo>
                  <a:pt x="60686" y="2173"/>
                </a:lnTo>
                <a:lnTo>
                  <a:pt x="60347" y="1562"/>
                </a:lnTo>
                <a:lnTo>
                  <a:pt x="59939" y="1019"/>
                </a:lnTo>
                <a:lnTo>
                  <a:pt x="59396" y="544"/>
                </a:lnTo>
                <a:lnTo>
                  <a:pt x="58785" y="204"/>
                </a:lnTo>
                <a:lnTo>
                  <a:pt x="58106" y="68"/>
                </a:lnTo>
                <a:lnTo>
                  <a:pt x="57360" y="1"/>
                </a:lnTo>
                <a:close/>
              </a:path>
            </a:pathLst>
          </a:custGeom>
          <a:solidFill>
            <a:srgbClr val="184769"/>
          </a:solidFill>
          <a:ln w="19050" cap="flat" cmpd="sng">
            <a:solidFill>
              <a:srgbClr val="19BBD5"/>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652" name="Shape 1652"/>
          <p:cNvSpPr/>
          <p:nvPr/>
        </p:nvSpPr>
        <p:spPr>
          <a:xfrm>
            <a:off x="4986400" y="910325"/>
            <a:ext cx="2493299" cy="3333599"/>
          </a:xfrm>
          <a:prstGeom prst="rect">
            <a:avLst/>
          </a:prstGeom>
          <a:noFill/>
          <a:ln>
            <a:noFill/>
          </a:ln>
        </p:spPr>
        <p:txBody>
          <a:bodyPr lIns="91425" tIns="91425" rIns="91425" bIns="91425" anchor="ctr" anchorCtr="0">
            <a:noAutofit/>
          </a:bodyPr>
          <a:lstStyle/>
          <a:p>
            <a:pPr lvl="0" algn="ctr" rtl="0">
              <a:spcBef>
                <a:spcPts val="0"/>
              </a:spcBef>
              <a:buNone/>
            </a:pPr>
            <a:r>
              <a:rPr lang="en" sz="1000">
                <a:solidFill>
                  <a:srgbClr val="C6DAEC"/>
                </a:solidFill>
                <a:latin typeface="Muli"/>
                <a:ea typeface="Muli"/>
                <a:cs typeface="Muli"/>
                <a:sym typeface="Muli"/>
              </a:rPr>
              <a:t>Place your screenshot here</a:t>
            </a:r>
          </a:p>
        </p:txBody>
      </p:sp>
      <p:sp>
        <p:nvSpPr>
          <p:cNvPr id="1653" name="Shape 1653"/>
          <p:cNvSpPr txBox="1">
            <a:spLocks noGrp="1"/>
          </p:cNvSpPr>
          <p:nvPr>
            <p:ph type="body" idx="4294967295"/>
          </p:nvPr>
        </p:nvSpPr>
        <p:spPr>
          <a:xfrm>
            <a:off x="457200" y="1476374"/>
            <a:ext cx="4101900" cy="2718599"/>
          </a:xfrm>
          <a:prstGeom prst="rect">
            <a:avLst/>
          </a:prstGeom>
        </p:spPr>
        <p:txBody>
          <a:bodyPr lIns="91425" tIns="91425" rIns="91425" bIns="91425" anchor="b" anchorCtr="0">
            <a:noAutofit/>
          </a:bodyPr>
          <a:lstStyle/>
          <a:p>
            <a:pPr lvl="0" rtl="0">
              <a:spcBef>
                <a:spcPts val="0"/>
              </a:spcBef>
              <a:buNone/>
            </a:pPr>
            <a:r>
              <a:rPr lang="en" b="1">
                <a:solidFill>
                  <a:srgbClr val="19BBD5"/>
                </a:solidFill>
              </a:rPr>
              <a:t>Tablet project</a:t>
            </a:r>
          </a:p>
          <a:p>
            <a:pPr lvl="0" rtl="0">
              <a:spcBef>
                <a:spcPts val="0"/>
              </a:spcBef>
              <a:buNone/>
            </a:pPr>
            <a:r>
              <a:rPr lang="en" sz="1800"/>
              <a:t>Show and explain your web, app or software projects using these gadget templates.</a:t>
            </a:r>
          </a:p>
        </p:txBody>
      </p:sp>
      <p:sp>
        <p:nvSpPr>
          <p:cNvPr id="1654" name="Shape 1654"/>
          <p:cNvSpPr/>
          <p:nvPr/>
        </p:nvSpPr>
        <p:spPr>
          <a:xfrm>
            <a:off x="728629" y="480276"/>
            <a:ext cx="276059" cy="354334"/>
          </a:xfrm>
          <a:custGeom>
            <a:avLst/>
            <a:gdLst/>
            <a:ahLst/>
            <a:cxnLst/>
            <a:rect l="0" t="0" r="0" b="0"/>
            <a:pathLst>
              <a:path w="16022" h="20565" extrusionOk="0">
                <a:moveTo>
                  <a:pt x="14434" y="1588"/>
                </a:moveTo>
                <a:lnTo>
                  <a:pt x="14434" y="17683"/>
                </a:lnTo>
                <a:lnTo>
                  <a:pt x="1588" y="17683"/>
                </a:lnTo>
                <a:lnTo>
                  <a:pt x="1588" y="1588"/>
                </a:lnTo>
                <a:close/>
                <a:moveTo>
                  <a:pt x="8011" y="18293"/>
                </a:moveTo>
                <a:lnTo>
                  <a:pt x="8182" y="18318"/>
                </a:lnTo>
                <a:lnTo>
                  <a:pt x="8328" y="18366"/>
                </a:lnTo>
                <a:lnTo>
                  <a:pt x="8475" y="18440"/>
                </a:lnTo>
                <a:lnTo>
                  <a:pt x="8597" y="18537"/>
                </a:lnTo>
                <a:lnTo>
                  <a:pt x="8695" y="18660"/>
                </a:lnTo>
                <a:lnTo>
                  <a:pt x="8768" y="18806"/>
                </a:lnTo>
                <a:lnTo>
                  <a:pt x="8817" y="18953"/>
                </a:lnTo>
                <a:lnTo>
                  <a:pt x="8841" y="19124"/>
                </a:lnTo>
                <a:lnTo>
                  <a:pt x="8817" y="19295"/>
                </a:lnTo>
                <a:lnTo>
                  <a:pt x="8768" y="19441"/>
                </a:lnTo>
                <a:lnTo>
                  <a:pt x="8695" y="19588"/>
                </a:lnTo>
                <a:lnTo>
                  <a:pt x="8597" y="19710"/>
                </a:lnTo>
                <a:lnTo>
                  <a:pt x="8475" y="19807"/>
                </a:lnTo>
                <a:lnTo>
                  <a:pt x="8328" y="19881"/>
                </a:lnTo>
                <a:lnTo>
                  <a:pt x="8182" y="19930"/>
                </a:lnTo>
                <a:lnTo>
                  <a:pt x="8011" y="19954"/>
                </a:lnTo>
                <a:lnTo>
                  <a:pt x="7840" y="19930"/>
                </a:lnTo>
                <a:lnTo>
                  <a:pt x="7693" y="19881"/>
                </a:lnTo>
                <a:lnTo>
                  <a:pt x="7547" y="19807"/>
                </a:lnTo>
                <a:lnTo>
                  <a:pt x="7425" y="19710"/>
                </a:lnTo>
                <a:lnTo>
                  <a:pt x="7327" y="19588"/>
                </a:lnTo>
                <a:lnTo>
                  <a:pt x="7254" y="19441"/>
                </a:lnTo>
                <a:lnTo>
                  <a:pt x="7205" y="19295"/>
                </a:lnTo>
                <a:lnTo>
                  <a:pt x="7181" y="19124"/>
                </a:lnTo>
                <a:lnTo>
                  <a:pt x="7205" y="18953"/>
                </a:lnTo>
                <a:lnTo>
                  <a:pt x="7254" y="18806"/>
                </a:lnTo>
                <a:lnTo>
                  <a:pt x="7327" y="18660"/>
                </a:lnTo>
                <a:lnTo>
                  <a:pt x="7425" y="18537"/>
                </a:lnTo>
                <a:lnTo>
                  <a:pt x="7547" y="18440"/>
                </a:lnTo>
                <a:lnTo>
                  <a:pt x="7693" y="18366"/>
                </a:lnTo>
                <a:lnTo>
                  <a:pt x="7840" y="18318"/>
                </a:lnTo>
                <a:lnTo>
                  <a:pt x="8011" y="18293"/>
                </a:lnTo>
                <a:close/>
                <a:moveTo>
                  <a:pt x="1270" y="0"/>
                </a:moveTo>
                <a:lnTo>
                  <a:pt x="1026" y="25"/>
                </a:lnTo>
                <a:lnTo>
                  <a:pt x="782" y="98"/>
                </a:lnTo>
                <a:lnTo>
                  <a:pt x="562" y="220"/>
                </a:lnTo>
                <a:lnTo>
                  <a:pt x="367" y="367"/>
                </a:lnTo>
                <a:lnTo>
                  <a:pt x="220" y="562"/>
                </a:lnTo>
                <a:lnTo>
                  <a:pt x="98" y="782"/>
                </a:lnTo>
                <a:lnTo>
                  <a:pt x="25" y="1026"/>
                </a:lnTo>
                <a:lnTo>
                  <a:pt x="0" y="1295"/>
                </a:lnTo>
                <a:lnTo>
                  <a:pt x="0" y="19270"/>
                </a:lnTo>
                <a:lnTo>
                  <a:pt x="25" y="19539"/>
                </a:lnTo>
                <a:lnTo>
                  <a:pt x="98" y="19783"/>
                </a:lnTo>
                <a:lnTo>
                  <a:pt x="220" y="20003"/>
                </a:lnTo>
                <a:lnTo>
                  <a:pt x="367" y="20198"/>
                </a:lnTo>
                <a:lnTo>
                  <a:pt x="562" y="20345"/>
                </a:lnTo>
                <a:lnTo>
                  <a:pt x="782" y="20467"/>
                </a:lnTo>
                <a:lnTo>
                  <a:pt x="1026" y="20540"/>
                </a:lnTo>
                <a:lnTo>
                  <a:pt x="1270" y="20565"/>
                </a:lnTo>
                <a:lnTo>
                  <a:pt x="14752" y="20565"/>
                </a:lnTo>
                <a:lnTo>
                  <a:pt x="14996" y="20540"/>
                </a:lnTo>
                <a:lnTo>
                  <a:pt x="15240" y="20467"/>
                </a:lnTo>
                <a:lnTo>
                  <a:pt x="15460" y="20345"/>
                </a:lnTo>
                <a:lnTo>
                  <a:pt x="15655" y="20198"/>
                </a:lnTo>
                <a:lnTo>
                  <a:pt x="15802" y="20003"/>
                </a:lnTo>
                <a:lnTo>
                  <a:pt x="15924" y="19783"/>
                </a:lnTo>
                <a:lnTo>
                  <a:pt x="15997" y="19539"/>
                </a:lnTo>
                <a:lnTo>
                  <a:pt x="16022" y="19270"/>
                </a:lnTo>
                <a:lnTo>
                  <a:pt x="16022" y="1295"/>
                </a:lnTo>
                <a:lnTo>
                  <a:pt x="15997" y="1026"/>
                </a:lnTo>
                <a:lnTo>
                  <a:pt x="15924" y="782"/>
                </a:lnTo>
                <a:lnTo>
                  <a:pt x="15802" y="562"/>
                </a:lnTo>
                <a:lnTo>
                  <a:pt x="15655" y="367"/>
                </a:lnTo>
                <a:lnTo>
                  <a:pt x="15460" y="220"/>
                </a:lnTo>
                <a:lnTo>
                  <a:pt x="15240" y="98"/>
                </a:lnTo>
                <a:lnTo>
                  <a:pt x="14996" y="25"/>
                </a:lnTo>
                <a:lnTo>
                  <a:pt x="14752"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Tree>
  </p:cSld>
  <p:clrMapOvr>
    <a:masterClrMapping/>
  </p:clrMapOvr>
  <p:transition spd="slow">
    <p:cut/>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Shape 1658"/>
        <p:cNvGrpSpPr/>
        <p:nvPr/>
      </p:nvGrpSpPr>
      <p:grpSpPr>
        <a:xfrm>
          <a:off x="0" y="0"/>
          <a:ext cx="0" cy="0"/>
          <a:chOff x="0" y="0"/>
          <a:chExt cx="0" cy="0"/>
        </a:xfrm>
      </p:grpSpPr>
      <p:sp>
        <p:nvSpPr>
          <p:cNvPr id="1659" name="Shape 1659"/>
          <p:cNvSpPr/>
          <p:nvPr/>
        </p:nvSpPr>
        <p:spPr>
          <a:xfrm>
            <a:off x="3619500" y="358924"/>
            <a:ext cx="4927316" cy="3835971"/>
          </a:xfrm>
          <a:custGeom>
            <a:avLst/>
            <a:gdLst/>
            <a:ahLst/>
            <a:cxnLst/>
            <a:rect l="0" t="0" r="0" b="0"/>
            <a:pathLst>
              <a:path w="143434" h="111665" extrusionOk="0">
                <a:moveTo>
                  <a:pt x="71751" y="2308"/>
                </a:moveTo>
                <a:lnTo>
                  <a:pt x="71887" y="2376"/>
                </a:lnTo>
                <a:lnTo>
                  <a:pt x="72091" y="2444"/>
                </a:lnTo>
                <a:lnTo>
                  <a:pt x="72159" y="2647"/>
                </a:lnTo>
                <a:lnTo>
                  <a:pt x="72226" y="2783"/>
                </a:lnTo>
                <a:lnTo>
                  <a:pt x="72159" y="2987"/>
                </a:lnTo>
                <a:lnTo>
                  <a:pt x="72091" y="3190"/>
                </a:lnTo>
                <a:lnTo>
                  <a:pt x="71887" y="3258"/>
                </a:lnTo>
                <a:lnTo>
                  <a:pt x="71751" y="3326"/>
                </a:lnTo>
                <a:lnTo>
                  <a:pt x="71548" y="3258"/>
                </a:lnTo>
                <a:lnTo>
                  <a:pt x="71344" y="3190"/>
                </a:lnTo>
                <a:lnTo>
                  <a:pt x="71276" y="2987"/>
                </a:lnTo>
                <a:lnTo>
                  <a:pt x="71208" y="2783"/>
                </a:lnTo>
                <a:lnTo>
                  <a:pt x="71276" y="2647"/>
                </a:lnTo>
                <a:lnTo>
                  <a:pt x="71344" y="2444"/>
                </a:lnTo>
                <a:lnTo>
                  <a:pt x="71548" y="2376"/>
                </a:lnTo>
                <a:lnTo>
                  <a:pt x="71751" y="2308"/>
                </a:lnTo>
                <a:close/>
                <a:moveTo>
                  <a:pt x="137528" y="5906"/>
                </a:moveTo>
                <a:lnTo>
                  <a:pt x="137596" y="5974"/>
                </a:lnTo>
                <a:lnTo>
                  <a:pt x="137596" y="89604"/>
                </a:lnTo>
                <a:lnTo>
                  <a:pt x="5906" y="89604"/>
                </a:lnTo>
                <a:lnTo>
                  <a:pt x="5906" y="5974"/>
                </a:lnTo>
                <a:lnTo>
                  <a:pt x="5906" y="5906"/>
                </a:lnTo>
                <a:close/>
                <a:moveTo>
                  <a:pt x="3530" y="0"/>
                </a:moveTo>
                <a:lnTo>
                  <a:pt x="3191" y="68"/>
                </a:lnTo>
                <a:lnTo>
                  <a:pt x="2444" y="339"/>
                </a:lnTo>
                <a:lnTo>
                  <a:pt x="1766" y="679"/>
                </a:lnTo>
                <a:lnTo>
                  <a:pt x="1155" y="1154"/>
                </a:lnTo>
                <a:lnTo>
                  <a:pt x="679" y="1765"/>
                </a:lnTo>
                <a:lnTo>
                  <a:pt x="272" y="2444"/>
                </a:lnTo>
                <a:lnTo>
                  <a:pt x="69" y="3190"/>
                </a:lnTo>
                <a:lnTo>
                  <a:pt x="1" y="3598"/>
                </a:lnTo>
                <a:lnTo>
                  <a:pt x="1" y="4005"/>
                </a:lnTo>
                <a:lnTo>
                  <a:pt x="1" y="91572"/>
                </a:lnTo>
                <a:lnTo>
                  <a:pt x="1" y="91979"/>
                </a:lnTo>
                <a:lnTo>
                  <a:pt x="69" y="92319"/>
                </a:lnTo>
                <a:lnTo>
                  <a:pt x="272" y="93065"/>
                </a:lnTo>
                <a:lnTo>
                  <a:pt x="679" y="93744"/>
                </a:lnTo>
                <a:lnTo>
                  <a:pt x="1155" y="94355"/>
                </a:lnTo>
                <a:lnTo>
                  <a:pt x="1766" y="94830"/>
                </a:lnTo>
                <a:lnTo>
                  <a:pt x="2444" y="95238"/>
                </a:lnTo>
                <a:lnTo>
                  <a:pt x="3191" y="95441"/>
                </a:lnTo>
                <a:lnTo>
                  <a:pt x="3530" y="95509"/>
                </a:lnTo>
                <a:lnTo>
                  <a:pt x="139904" y="95509"/>
                </a:lnTo>
                <a:lnTo>
                  <a:pt x="140311" y="95441"/>
                </a:lnTo>
                <a:lnTo>
                  <a:pt x="141058" y="95238"/>
                </a:lnTo>
                <a:lnTo>
                  <a:pt x="141737" y="94830"/>
                </a:lnTo>
                <a:lnTo>
                  <a:pt x="142280" y="94355"/>
                </a:lnTo>
                <a:lnTo>
                  <a:pt x="142755" y="93744"/>
                </a:lnTo>
                <a:lnTo>
                  <a:pt x="143162" y="93065"/>
                </a:lnTo>
                <a:lnTo>
                  <a:pt x="143366" y="92319"/>
                </a:lnTo>
                <a:lnTo>
                  <a:pt x="143434" y="91979"/>
                </a:lnTo>
                <a:lnTo>
                  <a:pt x="143434" y="91572"/>
                </a:lnTo>
                <a:lnTo>
                  <a:pt x="143434" y="4005"/>
                </a:lnTo>
                <a:lnTo>
                  <a:pt x="143434" y="3598"/>
                </a:lnTo>
                <a:lnTo>
                  <a:pt x="143366" y="3190"/>
                </a:lnTo>
                <a:lnTo>
                  <a:pt x="143162" y="2444"/>
                </a:lnTo>
                <a:lnTo>
                  <a:pt x="142755" y="1765"/>
                </a:lnTo>
                <a:lnTo>
                  <a:pt x="142280" y="1154"/>
                </a:lnTo>
                <a:lnTo>
                  <a:pt x="141737" y="679"/>
                </a:lnTo>
                <a:lnTo>
                  <a:pt x="141058" y="339"/>
                </a:lnTo>
                <a:lnTo>
                  <a:pt x="140311" y="68"/>
                </a:lnTo>
                <a:lnTo>
                  <a:pt x="139904" y="0"/>
                </a:lnTo>
                <a:close/>
                <a:moveTo>
                  <a:pt x="55324" y="95713"/>
                </a:moveTo>
                <a:lnTo>
                  <a:pt x="55052" y="98971"/>
                </a:lnTo>
                <a:lnTo>
                  <a:pt x="54713" y="102297"/>
                </a:lnTo>
                <a:lnTo>
                  <a:pt x="54374" y="105284"/>
                </a:lnTo>
                <a:lnTo>
                  <a:pt x="53966" y="107388"/>
                </a:lnTo>
                <a:lnTo>
                  <a:pt x="53763" y="108203"/>
                </a:lnTo>
                <a:lnTo>
                  <a:pt x="53627" y="108746"/>
                </a:lnTo>
                <a:lnTo>
                  <a:pt x="53423" y="109153"/>
                </a:lnTo>
                <a:lnTo>
                  <a:pt x="53220" y="109357"/>
                </a:lnTo>
                <a:lnTo>
                  <a:pt x="52677" y="109493"/>
                </a:lnTo>
                <a:lnTo>
                  <a:pt x="51794" y="109696"/>
                </a:lnTo>
                <a:lnTo>
                  <a:pt x="49690" y="110036"/>
                </a:lnTo>
                <a:lnTo>
                  <a:pt x="48061" y="110307"/>
                </a:lnTo>
                <a:lnTo>
                  <a:pt x="47450" y="110443"/>
                </a:lnTo>
                <a:lnTo>
                  <a:pt x="47110" y="110511"/>
                </a:lnTo>
                <a:lnTo>
                  <a:pt x="47042" y="110579"/>
                </a:lnTo>
                <a:lnTo>
                  <a:pt x="47042" y="110783"/>
                </a:lnTo>
                <a:lnTo>
                  <a:pt x="47110" y="110850"/>
                </a:lnTo>
                <a:lnTo>
                  <a:pt x="47585" y="110918"/>
                </a:lnTo>
                <a:lnTo>
                  <a:pt x="48400" y="110986"/>
                </a:lnTo>
                <a:lnTo>
                  <a:pt x="51387" y="111054"/>
                </a:lnTo>
                <a:lnTo>
                  <a:pt x="56071" y="111122"/>
                </a:lnTo>
                <a:lnTo>
                  <a:pt x="87092" y="111122"/>
                </a:lnTo>
                <a:lnTo>
                  <a:pt x="91708" y="111054"/>
                </a:lnTo>
                <a:lnTo>
                  <a:pt x="94695" y="110986"/>
                </a:lnTo>
                <a:lnTo>
                  <a:pt x="95578" y="110918"/>
                </a:lnTo>
                <a:lnTo>
                  <a:pt x="96053" y="110850"/>
                </a:lnTo>
                <a:lnTo>
                  <a:pt x="96121" y="110783"/>
                </a:lnTo>
                <a:lnTo>
                  <a:pt x="96121" y="110579"/>
                </a:lnTo>
                <a:lnTo>
                  <a:pt x="96053" y="110511"/>
                </a:lnTo>
                <a:lnTo>
                  <a:pt x="95713" y="110443"/>
                </a:lnTo>
                <a:lnTo>
                  <a:pt x="95102" y="110307"/>
                </a:lnTo>
                <a:lnTo>
                  <a:pt x="93473" y="110036"/>
                </a:lnTo>
                <a:lnTo>
                  <a:pt x="91369" y="109696"/>
                </a:lnTo>
                <a:lnTo>
                  <a:pt x="90487" y="109493"/>
                </a:lnTo>
                <a:lnTo>
                  <a:pt x="89943" y="109357"/>
                </a:lnTo>
                <a:lnTo>
                  <a:pt x="89740" y="109153"/>
                </a:lnTo>
                <a:lnTo>
                  <a:pt x="89536" y="108746"/>
                </a:lnTo>
                <a:lnTo>
                  <a:pt x="89333" y="108203"/>
                </a:lnTo>
                <a:lnTo>
                  <a:pt x="89197" y="107388"/>
                </a:lnTo>
                <a:lnTo>
                  <a:pt x="88789" y="105284"/>
                </a:lnTo>
                <a:lnTo>
                  <a:pt x="88382" y="102297"/>
                </a:lnTo>
                <a:lnTo>
                  <a:pt x="88043" y="98971"/>
                </a:lnTo>
                <a:lnTo>
                  <a:pt x="87839" y="95713"/>
                </a:lnTo>
                <a:close/>
                <a:moveTo>
                  <a:pt x="47450" y="111054"/>
                </a:moveTo>
                <a:lnTo>
                  <a:pt x="47450" y="111122"/>
                </a:lnTo>
                <a:lnTo>
                  <a:pt x="47450" y="111393"/>
                </a:lnTo>
                <a:lnTo>
                  <a:pt x="47518" y="111461"/>
                </a:lnTo>
                <a:lnTo>
                  <a:pt x="48807" y="111529"/>
                </a:lnTo>
                <a:lnTo>
                  <a:pt x="52473" y="111597"/>
                </a:lnTo>
                <a:lnTo>
                  <a:pt x="62384" y="111665"/>
                </a:lnTo>
                <a:lnTo>
                  <a:pt x="80779" y="111665"/>
                </a:lnTo>
                <a:lnTo>
                  <a:pt x="90622" y="111597"/>
                </a:lnTo>
                <a:lnTo>
                  <a:pt x="94356" y="111529"/>
                </a:lnTo>
                <a:lnTo>
                  <a:pt x="95646" y="111461"/>
                </a:lnTo>
                <a:lnTo>
                  <a:pt x="95713" y="111393"/>
                </a:lnTo>
                <a:lnTo>
                  <a:pt x="95713" y="111122"/>
                </a:lnTo>
                <a:lnTo>
                  <a:pt x="95646" y="111054"/>
                </a:lnTo>
                <a:lnTo>
                  <a:pt x="94084" y="111122"/>
                </a:lnTo>
                <a:lnTo>
                  <a:pt x="91233" y="111190"/>
                </a:lnTo>
                <a:lnTo>
                  <a:pt x="80847" y="111258"/>
                </a:lnTo>
                <a:lnTo>
                  <a:pt x="62316" y="111258"/>
                </a:lnTo>
                <a:lnTo>
                  <a:pt x="51930" y="111190"/>
                </a:lnTo>
                <a:lnTo>
                  <a:pt x="49079" y="111122"/>
                </a:lnTo>
                <a:lnTo>
                  <a:pt x="47518" y="111054"/>
                </a:lnTo>
                <a:close/>
              </a:path>
            </a:pathLst>
          </a:custGeom>
          <a:solidFill>
            <a:srgbClr val="184769"/>
          </a:solidFill>
          <a:ln w="19050" cap="flat" cmpd="sng">
            <a:solidFill>
              <a:srgbClr val="19BBD5"/>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1660" name="Shape 1660"/>
          <p:cNvSpPr/>
          <p:nvPr/>
        </p:nvSpPr>
        <p:spPr>
          <a:xfrm>
            <a:off x="3825689" y="562629"/>
            <a:ext cx="4514999" cy="2883299"/>
          </a:xfrm>
          <a:prstGeom prst="rect">
            <a:avLst/>
          </a:prstGeom>
          <a:noFill/>
          <a:ln>
            <a:noFill/>
          </a:ln>
        </p:spPr>
        <p:txBody>
          <a:bodyPr lIns="91425" tIns="91425" rIns="91425" bIns="91425" anchor="ctr" anchorCtr="0">
            <a:noAutofit/>
          </a:bodyPr>
          <a:lstStyle/>
          <a:p>
            <a:pPr lvl="0" algn="ctr" rtl="0">
              <a:spcBef>
                <a:spcPts val="0"/>
              </a:spcBef>
              <a:buNone/>
            </a:pPr>
            <a:r>
              <a:rPr lang="en" sz="1000">
                <a:solidFill>
                  <a:srgbClr val="C6DAEC"/>
                </a:solidFill>
                <a:latin typeface="Muli"/>
                <a:ea typeface="Muli"/>
                <a:cs typeface="Muli"/>
                <a:sym typeface="Muli"/>
              </a:rPr>
              <a:t>Place your screenshot here</a:t>
            </a:r>
          </a:p>
        </p:txBody>
      </p:sp>
      <p:sp>
        <p:nvSpPr>
          <p:cNvPr id="1661" name="Shape 1661"/>
          <p:cNvSpPr txBox="1">
            <a:spLocks noGrp="1"/>
          </p:cNvSpPr>
          <p:nvPr>
            <p:ph type="body" idx="4294967295"/>
          </p:nvPr>
        </p:nvSpPr>
        <p:spPr>
          <a:xfrm>
            <a:off x="457200" y="1476375"/>
            <a:ext cx="2838299" cy="2718599"/>
          </a:xfrm>
          <a:prstGeom prst="rect">
            <a:avLst/>
          </a:prstGeom>
        </p:spPr>
        <p:txBody>
          <a:bodyPr lIns="91425" tIns="91425" rIns="91425" bIns="91425" anchor="b" anchorCtr="0">
            <a:noAutofit/>
          </a:bodyPr>
          <a:lstStyle/>
          <a:p>
            <a:pPr lvl="0" rtl="0">
              <a:spcBef>
                <a:spcPts val="0"/>
              </a:spcBef>
              <a:buNone/>
            </a:pPr>
            <a:r>
              <a:rPr lang="en" b="1">
                <a:solidFill>
                  <a:srgbClr val="19BBD5"/>
                </a:solidFill>
              </a:rPr>
              <a:t>Desktop project</a:t>
            </a:r>
          </a:p>
          <a:p>
            <a:pPr lvl="0" rtl="0">
              <a:spcBef>
                <a:spcPts val="0"/>
              </a:spcBef>
              <a:buNone/>
            </a:pPr>
            <a:r>
              <a:rPr lang="en" sz="1800"/>
              <a:t>Show and explain your web, app or software projects using these gadget templates.</a:t>
            </a:r>
          </a:p>
        </p:txBody>
      </p:sp>
      <p:grpSp>
        <p:nvGrpSpPr>
          <p:cNvPr id="2" name="Shape 1662"/>
          <p:cNvGrpSpPr/>
          <p:nvPr/>
        </p:nvGrpSpPr>
        <p:grpSpPr>
          <a:xfrm>
            <a:off x="707161" y="503826"/>
            <a:ext cx="318996" cy="307210"/>
            <a:chOff x="2583325" y="2972875"/>
            <a:chExt cx="462850" cy="445750"/>
          </a:xfrm>
        </p:grpSpPr>
        <p:sp>
          <p:nvSpPr>
            <p:cNvPr id="1663" name="Shape 1663"/>
            <p:cNvSpPr/>
            <p:nvPr/>
          </p:nvSpPr>
          <p:spPr>
            <a:xfrm>
              <a:off x="2701775" y="3323350"/>
              <a:ext cx="225950" cy="95275"/>
            </a:xfrm>
            <a:custGeom>
              <a:avLst/>
              <a:gdLst/>
              <a:ahLst/>
              <a:cxnLst/>
              <a:rect l="0" t="0" r="0" b="0"/>
              <a:pathLst>
                <a:path w="9038" h="3811" extrusionOk="0">
                  <a:moveTo>
                    <a:pt x="2956" y="1"/>
                  </a:moveTo>
                  <a:lnTo>
                    <a:pt x="2956" y="2956"/>
                  </a:lnTo>
                  <a:lnTo>
                    <a:pt x="685" y="2956"/>
                  </a:lnTo>
                  <a:lnTo>
                    <a:pt x="514" y="3005"/>
                  </a:lnTo>
                  <a:lnTo>
                    <a:pt x="367" y="3103"/>
                  </a:lnTo>
                  <a:lnTo>
                    <a:pt x="245" y="3200"/>
                  </a:lnTo>
                  <a:lnTo>
                    <a:pt x="147" y="3322"/>
                  </a:lnTo>
                  <a:lnTo>
                    <a:pt x="50" y="3469"/>
                  </a:lnTo>
                  <a:lnTo>
                    <a:pt x="1" y="3640"/>
                  </a:lnTo>
                  <a:lnTo>
                    <a:pt x="1" y="3811"/>
                  </a:lnTo>
                  <a:lnTo>
                    <a:pt x="9037" y="3811"/>
                  </a:lnTo>
                  <a:lnTo>
                    <a:pt x="9037" y="3640"/>
                  </a:lnTo>
                  <a:lnTo>
                    <a:pt x="8988" y="3469"/>
                  </a:lnTo>
                  <a:lnTo>
                    <a:pt x="8891" y="3322"/>
                  </a:lnTo>
                  <a:lnTo>
                    <a:pt x="8793" y="3200"/>
                  </a:lnTo>
                  <a:lnTo>
                    <a:pt x="8671" y="3103"/>
                  </a:lnTo>
                  <a:lnTo>
                    <a:pt x="8524" y="3005"/>
                  </a:lnTo>
                  <a:lnTo>
                    <a:pt x="8353" y="2956"/>
                  </a:lnTo>
                  <a:lnTo>
                    <a:pt x="6082" y="2956"/>
                  </a:lnTo>
                  <a:lnTo>
                    <a:pt x="6082"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664" name="Shape 1664"/>
            <p:cNvSpPr/>
            <p:nvPr/>
          </p:nvSpPr>
          <p:spPr>
            <a:xfrm>
              <a:off x="2583325" y="2972875"/>
              <a:ext cx="462850" cy="337075"/>
            </a:xfrm>
            <a:custGeom>
              <a:avLst/>
              <a:gdLst/>
              <a:ahLst/>
              <a:cxnLst/>
              <a:rect l="0" t="0" r="0" b="0"/>
              <a:pathLst>
                <a:path w="18514" h="13483" extrusionOk="0">
                  <a:moveTo>
                    <a:pt x="17048" y="1466"/>
                  </a:moveTo>
                  <a:lnTo>
                    <a:pt x="17048" y="12017"/>
                  </a:lnTo>
                  <a:lnTo>
                    <a:pt x="1466" y="12017"/>
                  </a:lnTo>
                  <a:lnTo>
                    <a:pt x="1466" y="1466"/>
                  </a:lnTo>
                  <a:close/>
                  <a:moveTo>
                    <a:pt x="391" y="1"/>
                  </a:moveTo>
                  <a:lnTo>
                    <a:pt x="318" y="50"/>
                  </a:lnTo>
                  <a:lnTo>
                    <a:pt x="220" y="74"/>
                  </a:lnTo>
                  <a:lnTo>
                    <a:pt x="147" y="148"/>
                  </a:lnTo>
                  <a:lnTo>
                    <a:pt x="98" y="221"/>
                  </a:lnTo>
                  <a:lnTo>
                    <a:pt x="49" y="294"/>
                  </a:lnTo>
                  <a:lnTo>
                    <a:pt x="25" y="392"/>
                  </a:lnTo>
                  <a:lnTo>
                    <a:pt x="1" y="489"/>
                  </a:lnTo>
                  <a:lnTo>
                    <a:pt x="1" y="12994"/>
                  </a:lnTo>
                  <a:lnTo>
                    <a:pt x="25" y="13092"/>
                  </a:lnTo>
                  <a:lnTo>
                    <a:pt x="49" y="13189"/>
                  </a:lnTo>
                  <a:lnTo>
                    <a:pt x="98" y="13263"/>
                  </a:lnTo>
                  <a:lnTo>
                    <a:pt x="147" y="13336"/>
                  </a:lnTo>
                  <a:lnTo>
                    <a:pt x="220" y="13409"/>
                  </a:lnTo>
                  <a:lnTo>
                    <a:pt x="318" y="13434"/>
                  </a:lnTo>
                  <a:lnTo>
                    <a:pt x="391" y="13483"/>
                  </a:lnTo>
                  <a:lnTo>
                    <a:pt x="18123" y="13483"/>
                  </a:lnTo>
                  <a:lnTo>
                    <a:pt x="18196" y="13434"/>
                  </a:lnTo>
                  <a:lnTo>
                    <a:pt x="18293" y="13409"/>
                  </a:lnTo>
                  <a:lnTo>
                    <a:pt x="18367" y="13336"/>
                  </a:lnTo>
                  <a:lnTo>
                    <a:pt x="18416" y="13263"/>
                  </a:lnTo>
                  <a:lnTo>
                    <a:pt x="18464" y="13189"/>
                  </a:lnTo>
                  <a:lnTo>
                    <a:pt x="18489" y="13092"/>
                  </a:lnTo>
                  <a:lnTo>
                    <a:pt x="18513" y="12994"/>
                  </a:lnTo>
                  <a:lnTo>
                    <a:pt x="18513" y="489"/>
                  </a:lnTo>
                  <a:lnTo>
                    <a:pt x="18489" y="392"/>
                  </a:lnTo>
                  <a:lnTo>
                    <a:pt x="18464" y="294"/>
                  </a:lnTo>
                  <a:lnTo>
                    <a:pt x="18416" y="221"/>
                  </a:lnTo>
                  <a:lnTo>
                    <a:pt x="18367" y="148"/>
                  </a:lnTo>
                  <a:lnTo>
                    <a:pt x="18293" y="74"/>
                  </a:lnTo>
                  <a:lnTo>
                    <a:pt x="18196" y="50"/>
                  </a:lnTo>
                  <a:lnTo>
                    <a:pt x="18123"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spTree>
  </p:cSld>
  <p:clrMapOvr>
    <a:masterClrMapping/>
  </p:clrMapOvr>
  <p:transition spd="slow">
    <p:cut/>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Shape 1668"/>
        <p:cNvGrpSpPr/>
        <p:nvPr/>
      </p:nvGrpSpPr>
      <p:grpSpPr>
        <a:xfrm>
          <a:off x="0" y="0"/>
          <a:ext cx="0" cy="0"/>
          <a:chOff x="0" y="0"/>
          <a:chExt cx="0" cy="0"/>
        </a:xfrm>
      </p:grpSpPr>
      <p:sp>
        <p:nvSpPr>
          <p:cNvPr id="1669" name="Shape 1669"/>
          <p:cNvSpPr txBox="1">
            <a:spLocks noGrp="1"/>
          </p:cNvSpPr>
          <p:nvPr>
            <p:ph type="ctrTitle" idx="4294967295"/>
          </p:nvPr>
        </p:nvSpPr>
        <p:spPr>
          <a:xfrm>
            <a:off x="3152775" y="1354750"/>
            <a:ext cx="4562099" cy="1159799"/>
          </a:xfrm>
          <a:prstGeom prst="rect">
            <a:avLst/>
          </a:prstGeom>
        </p:spPr>
        <p:txBody>
          <a:bodyPr lIns="91425" tIns="91425" rIns="91425" bIns="91425" anchor="b" anchorCtr="0">
            <a:noAutofit/>
          </a:bodyPr>
          <a:lstStyle/>
          <a:p>
            <a:pPr lvl="0" rtl="0">
              <a:spcBef>
                <a:spcPts val="0"/>
              </a:spcBef>
              <a:buNone/>
            </a:pPr>
            <a:r>
              <a:rPr lang="en" sz="8000"/>
              <a:t>Thanks!</a:t>
            </a:r>
          </a:p>
        </p:txBody>
      </p:sp>
      <p:sp>
        <p:nvSpPr>
          <p:cNvPr id="1670" name="Shape 1670"/>
          <p:cNvSpPr txBox="1">
            <a:spLocks noGrp="1"/>
          </p:cNvSpPr>
          <p:nvPr>
            <p:ph type="body" idx="4294967295"/>
          </p:nvPr>
        </p:nvSpPr>
        <p:spPr>
          <a:xfrm>
            <a:off x="3286467" y="2400250"/>
            <a:ext cx="4562099" cy="2461500"/>
          </a:xfrm>
          <a:prstGeom prst="rect">
            <a:avLst/>
          </a:prstGeom>
        </p:spPr>
        <p:txBody>
          <a:bodyPr lIns="91425" tIns="91425" rIns="91425" bIns="91425" anchor="t" anchorCtr="0">
            <a:noAutofit/>
          </a:bodyPr>
          <a:lstStyle/>
          <a:p>
            <a:pPr lvl="0" rtl="0">
              <a:spcBef>
                <a:spcPts val="0"/>
              </a:spcBef>
              <a:buNone/>
            </a:pPr>
            <a:r>
              <a:rPr lang="en" sz="3600" b="1"/>
              <a:t>Any questions?</a:t>
            </a:r>
          </a:p>
          <a:p>
            <a:pPr lvl="0" rtl="0">
              <a:spcBef>
                <a:spcPts val="0"/>
              </a:spcBef>
              <a:buClr>
                <a:schemeClr val="dk1"/>
              </a:buClr>
              <a:buSzPct val="78571"/>
              <a:buFont typeface="Arial"/>
              <a:buNone/>
            </a:pPr>
            <a:r>
              <a:rPr lang="en"/>
              <a:t>You can find me at:</a:t>
            </a:r>
          </a:p>
          <a:p>
            <a:pPr marL="457200" lvl="0" indent="-228600" rtl="0">
              <a:spcBef>
                <a:spcPts val="0"/>
              </a:spcBef>
            </a:pPr>
            <a:r>
              <a:rPr lang="en"/>
              <a:t>@username</a:t>
            </a:r>
          </a:p>
          <a:p>
            <a:pPr marL="457200" lvl="0" indent="-228600" rtl="0">
              <a:spcBef>
                <a:spcPts val="0"/>
              </a:spcBef>
            </a:pPr>
            <a:r>
              <a:rPr lang="en"/>
              <a:t>user@mail.me</a:t>
            </a:r>
          </a:p>
        </p:txBody>
      </p:sp>
      <p:grpSp>
        <p:nvGrpSpPr>
          <p:cNvPr id="2" name="Shape 1671"/>
          <p:cNvGrpSpPr/>
          <p:nvPr/>
        </p:nvGrpSpPr>
        <p:grpSpPr>
          <a:xfrm flipH="1">
            <a:off x="905355" y="670081"/>
            <a:ext cx="2152304" cy="1864573"/>
            <a:chOff x="4088875" y="1431100"/>
            <a:chExt cx="3293000" cy="2852775"/>
          </a:xfrm>
        </p:grpSpPr>
        <p:sp>
          <p:nvSpPr>
            <p:cNvPr id="1672" name="Shape 1672"/>
            <p:cNvSpPr/>
            <p:nvPr/>
          </p:nvSpPr>
          <p:spPr>
            <a:xfrm>
              <a:off x="4831475" y="4136025"/>
              <a:ext cx="157950" cy="147850"/>
            </a:xfrm>
            <a:custGeom>
              <a:avLst/>
              <a:gdLst/>
              <a:ahLst/>
              <a:cxnLst/>
              <a:rect l="0" t="0" r="0" b="0"/>
              <a:pathLst>
                <a:path w="6318" h="5914" extrusionOk="0">
                  <a:moveTo>
                    <a:pt x="404" y="0"/>
                  </a:moveTo>
                  <a:lnTo>
                    <a:pt x="1" y="269"/>
                  </a:lnTo>
                  <a:lnTo>
                    <a:pt x="3227" y="5914"/>
                  </a:lnTo>
                  <a:lnTo>
                    <a:pt x="6318" y="5914"/>
                  </a:lnTo>
                  <a:lnTo>
                    <a:pt x="404" y="0"/>
                  </a:lnTo>
                  <a:close/>
                </a:path>
              </a:pathLst>
            </a:custGeom>
            <a:solidFill>
              <a:srgbClr val="00E2C7"/>
            </a:solidFill>
            <a:ln>
              <a:noFill/>
            </a:ln>
          </p:spPr>
          <p:txBody>
            <a:bodyPr lIns="91425" tIns="91425" rIns="91425" bIns="91425" anchor="ctr" anchorCtr="0">
              <a:noAutofit/>
            </a:bodyPr>
            <a:lstStyle/>
            <a:p>
              <a:pPr lvl="0">
                <a:spcBef>
                  <a:spcPts val="0"/>
                </a:spcBef>
                <a:buNone/>
              </a:pPr>
              <a:endParaRPr/>
            </a:p>
          </p:txBody>
        </p:sp>
        <p:sp>
          <p:nvSpPr>
            <p:cNvPr id="1673" name="Shape 1673"/>
            <p:cNvSpPr/>
            <p:nvPr/>
          </p:nvSpPr>
          <p:spPr>
            <a:xfrm>
              <a:off x="4697075" y="3907525"/>
              <a:ext cx="389800" cy="376350"/>
            </a:xfrm>
            <a:custGeom>
              <a:avLst/>
              <a:gdLst/>
              <a:ahLst/>
              <a:cxnLst/>
              <a:rect l="0" t="0" r="0" b="0"/>
              <a:pathLst>
                <a:path w="15592" h="15054" extrusionOk="0">
                  <a:moveTo>
                    <a:pt x="538" y="0"/>
                  </a:moveTo>
                  <a:lnTo>
                    <a:pt x="1" y="269"/>
                  </a:lnTo>
                  <a:lnTo>
                    <a:pt x="5377" y="9543"/>
                  </a:lnTo>
                  <a:lnTo>
                    <a:pt x="11022" y="15054"/>
                  </a:lnTo>
                  <a:lnTo>
                    <a:pt x="15592" y="15054"/>
                  </a:lnTo>
                  <a:lnTo>
                    <a:pt x="538" y="0"/>
                  </a:lnTo>
                  <a:close/>
                </a:path>
              </a:pathLst>
            </a:custGeom>
            <a:solidFill>
              <a:srgbClr val="01E0C8"/>
            </a:solidFill>
            <a:ln>
              <a:noFill/>
            </a:ln>
          </p:spPr>
          <p:txBody>
            <a:bodyPr lIns="91425" tIns="91425" rIns="91425" bIns="91425" anchor="ctr" anchorCtr="0">
              <a:noAutofit/>
            </a:bodyPr>
            <a:lstStyle/>
            <a:p>
              <a:pPr lvl="0">
                <a:spcBef>
                  <a:spcPts val="0"/>
                </a:spcBef>
                <a:buNone/>
              </a:pPr>
              <a:endParaRPr/>
            </a:p>
          </p:txBody>
        </p:sp>
        <p:sp>
          <p:nvSpPr>
            <p:cNvPr id="1674" name="Shape 1674"/>
            <p:cNvSpPr/>
            <p:nvPr/>
          </p:nvSpPr>
          <p:spPr>
            <a:xfrm>
              <a:off x="4566025" y="3675675"/>
              <a:ext cx="618300" cy="608200"/>
            </a:xfrm>
            <a:custGeom>
              <a:avLst/>
              <a:gdLst/>
              <a:ahLst/>
              <a:cxnLst/>
              <a:rect l="0" t="0" r="0" b="0"/>
              <a:pathLst>
                <a:path w="24732" h="24328" extrusionOk="0">
                  <a:moveTo>
                    <a:pt x="404" y="0"/>
                  </a:moveTo>
                  <a:lnTo>
                    <a:pt x="1" y="404"/>
                  </a:lnTo>
                  <a:lnTo>
                    <a:pt x="5377" y="9543"/>
                  </a:lnTo>
                  <a:lnTo>
                    <a:pt x="20027" y="24328"/>
                  </a:lnTo>
                  <a:lnTo>
                    <a:pt x="24732" y="24328"/>
                  </a:lnTo>
                  <a:lnTo>
                    <a:pt x="404" y="0"/>
                  </a:lnTo>
                  <a:close/>
                </a:path>
              </a:pathLst>
            </a:custGeom>
            <a:solidFill>
              <a:srgbClr val="02DFC8"/>
            </a:solidFill>
            <a:ln>
              <a:noFill/>
            </a:ln>
          </p:spPr>
          <p:txBody>
            <a:bodyPr lIns="91425" tIns="91425" rIns="91425" bIns="91425" anchor="ctr" anchorCtr="0">
              <a:noAutofit/>
            </a:bodyPr>
            <a:lstStyle/>
            <a:p>
              <a:pPr lvl="0">
                <a:spcBef>
                  <a:spcPts val="0"/>
                </a:spcBef>
                <a:buNone/>
              </a:pPr>
              <a:endParaRPr/>
            </a:p>
          </p:txBody>
        </p:sp>
        <p:sp>
          <p:nvSpPr>
            <p:cNvPr id="1675" name="Shape 1675"/>
            <p:cNvSpPr/>
            <p:nvPr/>
          </p:nvSpPr>
          <p:spPr>
            <a:xfrm>
              <a:off x="4434975" y="3447175"/>
              <a:ext cx="846800" cy="836700"/>
            </a:xfrm>
            <a:custGeom>
              <a:avLst/>
              <a:gdLst/>
              <a:ahLst/>
              <a:cxnLst/>
              <a:rect l="0" t="0" r="0" b="0"/>
              <a:pathLst>
                <a:path w="33872" h="33468" extrusionOk="0">
                  <a:moveTo>
                    <a:pt x="404" y="1"/>
                  </a:moveTo>
                  <a:lnTo>
                    <a:pt x="1" y="270"/>
                  </a:lnTo>
                  <a:lnTo>
                    <a:pt x="5243" y="9544"/>
                  </a:lnTo>
                  <a:lnTo>
                    <a:pt x="29167" y="33468"/>
                  </a:lnTo>
                  <a:lnTo>
                    <a:pt x="33871" y="33468"/>
                  </a:lnTo>
                  <a:lnTo>
                    <a:pt x="404" y="1"/>
                  </a:lnTo>
                  <a:close/>
                </a:path>
              </a:pathLst>
            </a:custGeom>
            <a:solidFill>
              <a:srgbClr val="03DDC9"/>
            </a:solidFill>
            <a:ln>
              <a:noFill/>
            </a:ln>
          </p:spPr>
          <p:txBody>
            <a:bodyPr lIns="91425" tIns="91425" rIns="91425" bIns="91425" anchor="ctr" anchorCtr="0">
              <a:noAutofit/>
            </a:bodyPr>
            <a:lstStyle/>
            <a:p>
              <a:pPr lvl="0">
                <a:spcBef>
                  <a:spcPts val="0"/>
                </a:spcBef>
                <a:buNone/>
              </a:pPr>
              <a:endParaRPr/>
            </a:p>
          </p:txBody>
        </p:sp>
        <p:sp>
          <p:nvSpPr>
            <p:cNvPr id="1676" name="Shape 1676"/>
            <p:cNvSpPr/>
            <p:nvPr/>
          </p:nvSpPr>
          <p:spPr>
            <a:xfrm>
              <a:off x="4300575" y="3218700"/>
              <a:ext cx="1078650" cy="1065175"/>
            </a:xfrm>
            <a:custGeom>
              <a:avLst/>
              <a:gdLst/>
              <a:ahLst/>
              <a:cxnLst/>
              <a:rect l="0" t="0" r="0" b="0"/>
              <a:pathLst>
                <a:path w="43146" h="42607" extrusionOk="0">
                  <a:moveTo>
                    <a:pt x="404" y="0"/>
                  </a:moveTo>
                  <a:lnTo>
                    <a:pt x="0" y="269"/>
                  </a:lnTo>
                  <a:lnTo>
                    <a:pt x="5377" y="9543"/>
                  </a:lnTo>
                  <a:lnTo>
                    <a:pt x="38441" y="42607"/>
                  </a:lnTo>
                  <a:lnTo>
                    <a:pt x="43145" y="42607"/>
                  </a:lnTo>
                  <a:lnTo>
                    <a:pt x="404" y="0"/>
                  </a:lnTo>
                  <a:close/>
                </a:path>
              </a:pathLst>
            </a:custGeom>
            <a:solidFill>
              <a:srgbClr val="04DBC9"/>
            </a:solidFill>
            <a:ln>
              <a:noFill/>
            </a:ln>
          </p:spPr>
          <p:txBody>
            <a:bodyPr lIns="91425" tIns="91425" rIns="91425" bIns="91425" anchor="ctr" anchorCtr="0">
              <a:noAutofit/>
            </a:bodyPr>
            <a:lstStyle/>
            <a:p>
              <a:pPr lvl="0">
                <a:spcBef>
                  <a:spcPts val="0"/>
                </a:spcBef>
                <a:buNone/>
              </a:pPr>
              <a:endParaRPr/>
            </a:p>
          </p:txBody>
        </p:sp>
        <p:sp>
          <p:nvSpPr>
            <p:cNvPr id="1677" name="Shape 1677"/>
            <p:cNvSpPr/>
            <p:nvPr/>
          </p:nvSpPr>
          <p:spPr>
            <a:xfrm>
              <a:off x="4169525" y="2990200"/>
              <a:ext cx="1307150" cy="1293675"/>
            </a:xfrm>
            <a:custGeom>
              <a:avLst/>
              <a:gdLst/>
              <a:ahLst/>
              <a:cxnLst/>
              <a:rect l="0" t="0" r="0" b="0"/>
              <a:pathLst>
                <a:path w="52286" h="51747" extrusionOk="0">
                  <a:moveTo>
                    <a:pt x="404" y="1"/>
                  </a:moveTo>
                  <a:lnTo>
                    <a:pt x="1" y="269"/>
                  </a:lnTo>
                  <a:lnTo>
                    <a:pt x="5242" y="9409"/>
                  </a:lnTo>
                  <a:lnTo>
                    <a:pt x="47581" y="51747"/>
                  </a:lnTo>
                  <a:lnTo>
                    <a:pt x="52285" y="51747"/>
                  </a:lnTo>
                  <a:lnTo>
                    <a:pt x="404" y="1"/>
                  </a:lnTo>
                  <a:close/>
                </a:path>
              </a:pathLst>
            </a:custGeom>
            <a:solidFill>
              <a:srgbClr val="06D9CA"/>
            </a:solidFill>
            <a:ln>
              <a:noFill/>
            </a:ln>
          </p:spPr>
          <p:txBody>
            <a:bodyPr lIns="91425" tIns="91425" rIns="91425" bIns="91425" anchor="ctr" anchorCtr="0">
              <a:noAutofit/>
            </a:bodyPr>
            <a:lstStyle/>
            <a:p>
              <a:pPr lvl="0">
                <a:spcBef>
                  <a:spcPts val="0"/>
                </a:spcBef>
                <a:buNone/>
              </a:pPr>
              <a:endParaRPr/>
            </a:p>
          </p:txBody>
        </p:sp>
        <p:sp>
          <p:nvSpPr>
            <p:cNvPr id="1678" name="Shape 1678"/>
            <p:cNvSpPr/>
            <p:nvPr/>
          </p:nvSpPr>
          <p:spPr>
            <a:xfrm>
              <a:off x="4088875" y="2822200"/>
              <a:ext cx="1481875" cy="1461675"/>
            </a:xfrm>
            <a:custGeom>
              <a:avLst/>
              <a:gdLst/>
              <a:ahLst/>
              <a:cxnLst/>
              <a:rect l="0" t="0" r="0" b="0"/>
              <a:pathLst>
                <a:path w="59275" h="58467" extrusionOk="0">
                  <a:moveTo>
                    <a:pt x="807" y="0"/>
                  </a:moveTo>
                  <a:lnTo>
                    <a:pt x="1" y="1479"/>
                  </a:lnTo>
                  <a:lnTo>
                    <a:pt x="3227" y="6989"/>
                  </a:lnTo>
                  <a:lnTo>
                    <a:pt x="54705" y="58467"/>
                  </a:lnTo>
                  <a:lnTo>
                    <a:pt x="59274" y="58467"/>
                  </a:lnTo>
                  <a:lnTo>
                    <a:pt x="807" y="0"/>
                  </a:lnTo>
                  <a:close/>
                </a:path>
              </a:pathLst>
            </a:custGeom>
            <a:solidFill>
              <a:srgbClr val="07D8CB"/>
            </a:solidFill>
            <a:ln>
              <a:noFill/>
            </a:ln>
          </p:spPr>
          <p:txBody>
            <a:bodyPr lIns="91425" tIns="91425" rIns="91425" bIns="91425" anchor="ctr" anchorCtr="0">
              <a:noAutofit/>
            </a:bodyPr>
            <a:lstStyle/>
            <a:p>
              <a:pPr lvl="0">
                <a:spcBef>
                  <a:spcPts val="0"/>
                </a:spcBef>
                <a:buNone/>
              </a:pPr>
              <a:endParaRPr/>
            </a:p>
          </p:txBody>
        </p:sp>
        <p:sp>
          <p:nvSpPr>
            <p:cNvPr id="1679" name="Shape 1679"/>
            <p:cNvSpPr/>
            <p:nvPr/>
          </p:nvSpPr>
          <p:spPr>
            <a:xfrm>
              <a:off x="4102325" y="2761700"/>
              <a:ext cx="1565875" cy="1522175"/>
            </a:xfrm>
            <a:custGeom>
              <a:avLst/>
              <a:gdLst/>
              <a:ahLst/>
              <a:cxnLst/>
              <a:rect l="0" t="0" r="0" b="0"/>
              <a:pathLst>
                <a:path w="62635" h="60887" extrusionOk="0">
                  <a:moveTo>
                    <a:pt x="1748" y="1"/>
                  </a:moveTo>
                  <a:lnTo>
                    <a:pt x="0" y="2823"/>
                  </a:lnTo>
                  <a:lnTo>
                    <a:pt x="58064" y="60887"/>
                  </a:lnTo>
                  <a:lnTo>
                    <a:pt x="62634" y="60887"/>
                  </a:lnTo>
                  <a:lnTo>
                    <a:pt x="1748" y="1"/>
                  </a:lnTo>
                  <a:close/>
                </a:path>
              </a:pathLst>
            </a:custGeom>
            <a:solidFill>
              <a:srgbClr val="08D6CB"/>
            </a:solidFill>
            <a:ln>
              <a:noFill/>
            </a:ln>
          </p:spPr>
          <p:txBody>
            <a:bodyPr lIns="91425" tIns="91425" rIns="91425" bIns="91425" anchor="ctr" anchorCtr="0">
              <a:noAutofit/>
            </a:bodyPr>
            <a:lstStyle/>
            <a:p>
              <a:pPr lvl="0">
                <a:spcBef>
                  <a:spcPts val="0"/>
                </a:spcBef>
                <a:buNone/>
              </a:pPr>
              <a:endParaRPr/>
            </a:p>
          </p:txBody>
        </p:sp>
        <p:sp>
          <p:nvSpPr>
            <p:cNvPr id="1680" name="Shape 1680"/>
            <p:cNvSpPr/>
            <p:nvPr/>
          </p:nvSpPr>
          <p:spPr>
            <a:xfrm>
              <a:off x="4139275" y="2697875"/>
              <a:ext cx="1626375" cy="1586000"/>
            </a:xfrm>
            <a:custGeom>
              <a:avLst/>
              <a:gdLst/>
              <a:ahLst/>
              <a:cxnLst/>
              <a:rect l="0" t="0" r="0" b="0"/>
              <a:pathLst>
                <a:path w="65055" h="63440" extrusionOk="0">
                  <a:moveTo>
                    <a:pt x="1614" y="0"/>
                  </a:moveTo>
                  <a:lnTo>
                    <a:pt x="1" y="2957"/>
                  </a:lnTo>
                  <a:lnTo>
                    <a:pt x="60484" y="63440"/>
                  </a:lnTo>
                  <a:lnTo>
                    <a:pt x="65054" y="63440"/>
                  </a:lnTo>
                  <a:lnTo>
                    <a:pt x="1614" y="0"/>
                  </a:lnTo>
                  <a:close/>
                </a:path>
              </a:pathLst>
            </a:custGeom>
            <a:solidFill>
              <a:srgbClr val="09D4CC"/>
            </a:solidFill>
            <a:ln>
              <a:noFill/>
            </a:ln>
          </p:spPr>
          <p:txBody>
            <a:bodyPr lIns="91425" tIns="91425" rIns="91425" bIns="91425" anchor="ctr" anchorCtr="0">
              <a:noAutofit/>
            </a:bodyPr>
            <a:lstStyle/>
            <a:p>
              <a:pPr lvl="0">
                <a:spcBef>
                  <a:spcPts val="0"/>
                </a:spcBef>
                <a:buNone/>
              </a:pPr>
              <a:endParaRPr/>
            </a:p>
          </p:txBody>
        </p:sp>
        <p:sp>
          <p:nvSpPr>
            <p:cNvPr id="1681" name="Shape 1681"/>
            <p:cNvSpPr/>
            <p:nvPr/>
          </p:nvSpPr>
          <p:spPr>
            <a:xfrm>
              <a:off x="4172900" y="2637375"/>
              <a:ext cx="1690175" cy="1646500"/>
            </a:xfrm>
            <a:custGeom>
              <a:avLst/>
              <a:gdLst/>
              <a:ahLst/>
              <a:cxnLst/>
              <a:rect l="0" t="0" r="0" b="0"/>
              <a:pathLst>
                <a:path w="67607" h="65860" extrusionOk="0">
                  <a:moveTo>
                    <a:pt x="1747" y="1"/>
                  </a:moveTo>
                  <a:lnTo>
                    <a:pt x="0" y="2958"/>
                  </a:lnTo>
                  <a:lnTo>
                    <a:pt x="62903" y="65860"/>
                  </a:lnTo>
                  <a:lnTo>
                    <a:pt x="67607" y="65860"/>
                  </a:lnTo>
                  <a:lnTo>
                    <a:pt x="1747" y="1"/>
                  </a:lnTo>
                  <a:close/>
                </a:path>
              </a:pathLst>
            </a:custGeom>
            <a:solidFill>
              <a:srgbClr val="0AD3CC"/>
            </a:solidFill>
            <a:ln>
              <a:noFill/>
            </a:ln>
          </p:spPr>
          <p:txBody>
            <a:bodyPr lIns="91425" tIns="91425" rIns="91425" bIns="91425" anchor="ctr" anchorCtr="0">
              <a:noAutofit/>
            </a:bodyPr>
            <a:lstStyle/>
            <a:p>
              <a:pPr lvl="0">
                <a:spcBef>
                  <a:spcPts val="0"/>
                </a:spcBef>
                <a:buNone/>
              </a:pPr>
              <a:endParaRPr/>
            </a:p>
          </p:txBody>
        </p:sp>
        <p:sp>
          <p:nvSpPr>
            <p:cNvPr id="1682" name="Shape 1682"/>
            <p:cNvSpPr/>
            <p:nvPr/>
          </p:nvSpPr>
          <p:spPr>
            <a:xfrm>
              <a:off x="4209850" y="2576900"/>
              <a:ext cx="1750675" cy="1706975"/>
            </a:xfrm>
            <a:custGeom>
              <a:avLst/>
              <a:gdLst/>
              <a:ahLst/>
              <a:cxnLst/>
              <a:rect l="0" t="0" r="0" b="0"/>
              <a:pathLst>
                <a:path w="70027" h="68279" extrusionOk="0">
                  <a:moveTo>
                    <a:pt x="1613" y="1"/>
                  </a:moveTo>
                  <a:lnTo>
                    <a:pt x="0" y="2823"/>
                  </a:lnTo>
                  <a:lnTo>
                    <a:pt x="65322" y="68279"/>
                  </a:lnTo>
                  <a:lnTo>
                    <a:pt x="70027" y="68279"/>
                  </a:lnTo>
                  <a:lnTo>
                    <a:pt x="1613" y="1"/>
                  </a:lnTo>
                  <a:close/>
                </a:path>
              </a:pathLst>
            </a:custGeom>
            <a:solidFill>
              <a:srgbClr val="0BD1CD"/>
            </a:solidFill>
            <a:ln>
              <a:noFill/>
            </a:ln>
          </p:spPr>
          <p:txBody>
            <a:bodyPr lIns="91425" tIns="91425" rIns="91425" bIns="91425" anchor="ctr" anchorCtr="0">
              <a:noAutofit/>
            </a:bodyPr>
            <a:lstStyle/>
            <a:p>
              <a:pPr lvl="0">
                <a:spcBef>
                  <a:spcPts val="0"/>
                </a:spcBef>
                <a:buNone/>
              </a:pPr>
              <a:endParaRPr/>
            </a:p>
          </p:txBody>
        </p:sp>
        <p:sp>
          <p:nvSpPr>
            <p:cNvPr id="1683" name="Shape 1683"/>
            <p:cNvSpPr/>
            <p:nvPr/>
          </p:nvSpPr>
          <p:spPr>
            <a:xfrm>
              <a:off x="4243450" y="2513050"/>
              <a:ext cx="1814525" cy="1770825"/>
            </a:xfrm>
            <a:custGeom>
              <a:avLst/>
              <a:gdLst/>
              <a:ahLst/>
              <a:cxnLst/>
              <a:rect l="0" t="0" r="0" b="0"/>
              <a:pathLst>
                <a:path w="72581" h="70833" extrusionOk="0">
                  <a:moveTo>
                    <a:pt x="1748" y="1"/>
                  </a:moveTo>
                  <a:lnTo>
                    <a:pt x="1" y="2958"/>
                  </a:lnTo>
                  <a:lnTo>
                    <a:pt x="67876" y="70833"/>
                  </a:lnTo>
                  <a:lnTo>
                    <a:pt x="72581" y="70833"/>
                  </a:lnTo>
                  <a:lnTo>
                    <a:pt x="1748" y="1"/>
                  </a:lnTo>
                  <a:close/>
                </a:path>
              </a:pathLst>
            </a:custGeom>
            <a:solidFill>
              <a:srgbClr val="0CCFCD"/>
            </a:solidFill>
            <a:ln>
              <a:noFill/>
            </a:ln>
          </p:spPr>
          <p:txBody>
            <a:bodyPr lIns="91425" tIns="91425" rIns="91425" bIns="91425" anchor="ctr" anchorCtr="0">
              <a:noAutofit/>
            </a:bodyPr>
            <a:lstStyle/>
            <a:p>
              <a:pPr lvl="0">
                <a:spcBef>
                  <a:spcPts val="0"/>
                </a:spcBef>
                <a:buNone/>
              </a:pPr>
              <a:endParaRPr/>
            </a:p>
          </p:txBody>
        </p:sp>
        <p:sp>
          <p:nvSpPr>
            <p:cNvPr id="1684" name="Shape 1684"/>
            <p:cNvSpPr/>
            <p:nvPr/>
          </p:nvSpPr>
          <p:spPr>
            <a:xfrm>
              <a:off x="4280425" y="2452575"/>
              <a:ext cx="1875000" cy="1831300"/>
            </a:xfrm>
            <a:custGeom>
              <a:avLst/>
              <a:gdLst/>
              <a:ahLst/>
              <a:cxnLst/>
              <a:rect l="0" t="0" r="0" b="0"/>
              <a:pathLst>
                <a:path w="75000" h="73252" extrusionOk="0">
                  <a:moveTo>
                    <a:pt x="1613" y="1"/>
                  </a:moveTo>
                  <a:lnTo>
                    <a:pt x="0" y="2957"/>
                  </a:lnTo>
                  <a:lnTo>
                    <a:pt x="70295" y="73252"/>
                  </a:lnTo>
                  <a:lnTo>
                    <a:pt x="74999" y="73252"/>
                  </a:lnTo>
                  <a:lnTo>
                    <a:pt x="1613" y="1"/>
                  </a:lnTo>
                  <a:close/>
                </a:path>
              </a:pathLst>
            </a:custGeom>
            <a:solidFill>
              <a:srgbClr val="0DCDCE"/>
            </a:solidFill>
            <a:ln>
              <a:noFill/>
            </a:ln>
          </p:spPr>
          <p:txBody>
            <a:bodyPr lIns="91425" tIns="91425" rIns="91425" bIns="91425" anchor="ctr" anchorCtr="0">
              <a:noAutofit/>
            </a:bodyPr>
            <a:lstStyle/>
            <a:p>
              <a:pPr lvl="0">
                <a:spcBef>
                  <a:spcPts val="0"/>
                </a:spcBef>
                <a:buNone/>
              </a:pPr>
              <a:endParaRPr/>
            </a:p>
          </p:txBody>
        </p:sp>
        <p:sp>
          <p:nvSpPr>
            <p:cNvPr id="1685" name="Shape 1685"/>
            <p:cNvSpPr/>
            <p:nvPr/>
          </p:nvSpPr>
          <p:spPr>
            <a:xfrm>
              <a:off x="4314025" y="2392100"/>
              <a:ext cx="1935475" cy="1891775"/>
            </a:xfrm>
            <a:custGeom>
              <a:avLst/>
              <a:gdLst/>
              <a:ahLst/>
              <a:cxnLst/>
              <a:rect l="0" t="0" r="0" b="0"/>
              <a:pathLst>
                <a:path w="77419" h="75671" extrusionOk="0">
                  <a:moveTo>
                    <a:pt x="1747" y="0"/>
                  </a:moveTo>
                  <a:lnTo>
                    <a:pt x="0" y="2957"/>
                  </a:lnTo>
                  <a:lnTo>
                    <a:pt x="72849" y="75671"/>
                  </a:lnTo>
                  <a:lnTo>
                    <a:pt x="77419" y="75671"/>
                  </a:lnTo>
                  <a:lnTo>
                    <a:pt x="1747" y="0"/>
                  </a:lnTo>
                  <a:close/>
                </a:path>
              </a:pathLst>
            </a:custGeom>
            <a:solidFill>
              <a:srgbClr val="0ECCCF"/>
            </a:solidFill>
            <a:ln>
              <a:noFill/>
            </a:ln>
          </p:spPr>
          <p:txBody>
            <a:bodyPr lIns="91425" tIns="91425" rIns="91425" bIns="91425" anchor="ctr" anchorCtr="0">
              <a:noAutofit/>
            </a:bodyPr>
            <a:lstStyle/>
            <a:p>
              <a:pPr lvl="0">
                <a:spcBef>
                  <a:spcPts val="0"/>
                </a:spcBef>
                <a:buNone/>
              </a:pPr>
              <a:endParaRPr/>
            </a:p>
          </p:txBody>
        </p:sp>
        <p:sp>
          <p:nvSpPr>
            <p:cNvPr id="1686" name="Shape 1686"/>
            <p:cNvSpPr/>
            <p:nvPr/>
          </p:nvSpPr>
          <p:spPr>
            <a:xfrm>
              <a:off x="4350975" y="2328250"/>
              <a:ext cx="1995975" cy="1955625"/>
            </a:xfrm>
            <a:custGeom>
              <a:avLst/>
              <a:gdLst/>
              <a:ahLst/>
              <a:cxnLst/>
              <a:rect l="0" t="0" r="0" b="0"/>
              <a:pathLst>
                <a:path w="79839" h="78225" extrusionOk="0">
                  <a:moveTo>
                    <a:pt x="1748" y="1"/>
                  </a:moveTo>
                  <a:lnTo>
                    <a:pt x="1" y="2957"/>
                  </a:lnTo>
                  <a:lnTo>
                    <a:pt x="75269" y="78225"/>
                  </a:lnTo>
                  <a:lnTo>
                    <a:pt x="79839" y="78225"/>
                  </a:lnTo>
                  <a:lnTo>
                    <a:pt x="1748" y="1"/>
                  </a:lnTo>
                  <a:close/>
                </a:path>
              </a:pathLst>
            </a:custGeom>
            <a:solidFill>
              <a:srgbClr val="10CACF"/>
            </a:solidFill>
            <a:ln>
              <a:noFill/>
            </a:ln>
          </p:spPr>
          <p:txBody>
            <a:bodyPr lIns="91425" tIns="91425" rIns="91425" bIns="91425" anchor="ctr" anchorCtr="0">
              <a:noAutofit/>
            </a:bodyPr>
            <a:lstStyle/>
            <a:p>
              <a:pPr lvl="0">
                <a:spcBef>
                  <a:spcPts val="0"/>
                </a:spcBef>
                <a:buNone/>
              </a:pPr>
              <a:endParaRPr/>
            </a:p>
          </p:txBody>
        </p:sp>
        <p:sp>
          <p:nvSpPr>
            <p:cNvPr id="1687" name="Shape 1687"/>
            <p:cNvSpPr/>
            <p:nvPr/>
          </p:nvSpPr>
          <p:spPr>
            <a:xfrm>
              <a:off x="4384575" y="2267775"/>
              <a:ext cx="2059825" cy="2016100"/>
            </a:xfrm>
            <a:custGeom>
              <a:avLst/>
              <a:gdLst/>
              <a:ahLst/>
              <a:cxnLst/>
              <a:rect l="0" t="0" r="0" b="0"/>
              <a:pathLst>
                <a:path w="82393" h="80644" extrusionOk="0">
                  <a:moveTo>
                    <a:pt x="1748" y="0"/>
                  </a:moveTo>
                  <a:lnTo>
                    <a:pt x="1" y="2957"/>
                  </a:lnTo>
                  <a:lnTo>
                    <a:pt x="77823" y="80644"/>
                  </a:lnTo>
                  <a:lnTo>
                    <a:pt x="82392" y="80644"/>
                  </a:lnTo>
                  <a:lnTo>
                    <a:pt x="1748" y="0"/>
                  </a:lnTo>
                  <a:close/>
                </a:path>
              </a:pathLst>
            </a:custGeom>
            <a:solidFill>
              <a:srgbClr val="11C8D0"/>
            </a:solidFill>
            <a:ln>
              <a:noFill/>
            </a:ln>
          </p:spPr>
          <p:txBody>
            <a:bodyPr lIns="91425" tIns="91425" rIns="91425" bIns="91425" anchor="ctr" anchorCtr="0">
              <a:noAutofit/>
            </a:bodyPr>
            <a:lstStyle/>
            <a:p>
              <a:pPr lvl="0">
                <a:spcBef>
                  <a:spcPts val="0"/>
                </a:spcBef>
                <a:buNone/>
              </a:pPr>
              <a:endParaRPr/>
            </a:p>
          </p:txBody>
        </p:sp>
        <p:sp>
          <p:nvSpPr>
            <p:cNvPr id="1688" name="Shape 1688"/>
            <p:cNvSpPr/>
            <p:nvPr/>
          </p:nvSpPr>
          <p:spPr>
            <a:xfrm>
              <a:off x="4421550" y="2207275"/>
              <a:ext cx="2120300" cy="2076600"/>
            </a:xfrm>
            <a:custGeom>
              <a:avLst/>
              <a:gdLst/>
              <a:ahLst/>
              <a:cxnLst/>
              <a:rect l="0" t="0" r="0" b="0"/>
              <a:pathLst>
                <a:path w="84812" h="83064" extrusionOk="0">
                  <a:moveTo>
                    <a:pt x="1747" y="1"/>
                  </a:moveTo>
                  <a:lnTo>
                    <a:pt x="0" y="2958"/>
                  </a:lnTo>
                  <a:lnTo>
                    <a:pt x="80107" y="83064"/>
                  </a:lnTo>
                  <a:lnTo>
                    <a:pt x="84811" y="83064"/>
                  </a:lnTo>
                  <a:lnTo>
                    <a:pt x="1747" y="1"/>
                  </a:lnTo>
                  <a:close/>
                </a:path>
              </a:pathLst>
            </a:custGeom>
            <a:solidFill>
              <a:srgbClr val="12C7D0"/>
            </a:solidFill>
            <a:ln>
              <a:noFill/>
            </a:ln>
          </p:spPr>
          <p:txBody>
            <a:bodyPr lIns="91425" tIns="91425" rIns="91425" bIns="91425" anchor="ctr" anchorCtr="0">
              <a:noAutofit/>
            </a:bodyPr>
            <a:lstStyle/>
            <a:p>
              <a:pPr lvl="0">
                <a:spcBef>
                  <a:spcPts val="0"/>
                </a:spcBef>
                <a:buNone/>
              </a:pPr>
              <a:endParaRPr/>
            </a:p>
          </p:txBody>
        </p:sp>
        <p:sp>
          <p:nvSpPr>
            <p:cNvPr id="1689" name="Shape 1689"/>
            <p:cNvSpPr/>
            <p:nvPr/>
          </p:nvSpPr>
          <p:spPr>
            <a:xfrm>
              <a:off x="4458500" y="2146800"/>
              <a:ext cx="2130375" cy="2137075"/>
            </a:xfrm>
            <a:custGeom>
              <a:avLst/>
              <a:gdLst/>
              <a:ahLst/>
              <a:cxnLst/>
              <a:rect l="0" t="0" r="0" b="0"/>
              <a:pathLst>
                <a:path w="85215" h="85483" extrusionOk="0">
                  <a:moveTo>
                    <a:pt x="1614" y="1"/>
                  </a:moveTo>
                  <a:lnTo>
                    <a:pt x="1" y="2823"/>
                  </a:lnTo>
                  <a:lnTo>
                    <a:pt x="82527" y="85483"/>
                  </a:lnTo>
                  <a:lnTo>
                    <a:pt x="84005" y="85483"/>
                  </a:lnTo>
                  <a:lnTo>
                    <a:pt x="85215" y="83467"/>
                  </a:lnTo>
                  <a:lnTo>
                    <a:pt x="1614" y="1"/>
                  </a:lnTo>
                  <a:close/>
                </a:path>
              </a:pathLst>
            </a:custGeom>
            <a:solidFill>
              <a:srgbClr val="13C5D1"/>
            </a:solidFill>
            <a:ln>
              <a:noFill/>
            </a:ln>
          </p:spPr>
          <p:txBody>
            <a:bodyPr lIns="91425" tIns="91425" rIns="91425" bIns="91425" anchor="ctr" anchorCtr="0">
              <a:noAutofit/>
            </a:bodyPr>
            <a:lstStyle/>
            <a:p>
              <a:pPr lvl="0">
                <a:spcBef>
                  <a:spcPts val="0"/>
                </a:spcBef>
                <a:buNone/>
              </a:pPr>
              <a:endParaRPr/>
            </a:p>
          </p:txBody>
        </p:sp>
        <p:sp>
          <p:nvSpPr>
            <p:cNvPr id="1690" name="Shape 1690"/>
            <p:cNvSpPr/>
            <p:nvPr/>
          </p:nvSpPr>
          <p:spPr>
            <a:xfrm>
              <a:off x="4492100" y="2082950"/>
              <a:ext cx="2133750" cy="2163975"/>
            </a:xfrm>
            <a:custGeom>
              <a:avLst/>
              <a:gdLst/>
              <a:ahLst/>
              <a:cxnLst/>
              <a:rect l="0" t="0" r="0" b="0"/>
              <a:pathLst>
                <a:path w="85350" h="86559" extrusionOk="0">
                  <a:moveTo>
                    <a:pt x="1748" y="1"/>
                  </a:moveTo>
                  <a:lnTo>
                    <a:pt x="1" y="2958"/>
                  </a:lnTo>
                  <a:lnTo>
                    <a:pt x="83602" y="86559"/>
                  </a:lnTo>
                  <a:lnTo>
                    <a:pt x="85349" y="83602"/>
                  </a:lnTo>
                  <a:lnTo>
                    <a:pt x="1748" y="1"/>
                  </a:lnTo>
                  <a:close/>
                </a:path>
              </a:pathLst>
            </a:custGeom>
            <a:solidFill>
              <a:srgbClr val="14C3D2"/>
            </a:solidFill>
            <a:ln>
              <a:noFill/>
            </a:ln>
          </p:spPr>
          <p:txBody>
            <a:bodyPr lIns="91425" tIns="91425" rIns="91425" bIns="91425" anchor="ctr" anchorCtr="0">
              <a:noAutofit/>
            </a:bodyPr>
            <a:lstStyle/>
            <a:p>
              <a:pPr lvl="0">
                <a:spcBef>
                  <a:spcPts val="0"/>
                </a:spcBef>
                <a:buNone/>
              </a:pPr>
              <a:endParaRPr/>
            </a:p>
          </p:txBody>
        </p:sp>
        <p:sp>
          <p:nvSpPr>
            <p:cNvPr id="1691" name="Shape 1691"/>
            <p:cNvSpPr/>
            <p:nvPr/>
          </p:nvSpPr>
          <p:spPr>
            <a:xfrm>
              <a:off x="4529075" y="2022475"/>
              <a:ext cx="2130375" cy="2163975"/>
            </a:xfrm>
            <a:custGeom>
              <a:avLst/>
              <a:gdLst/>
              <a:ahLst/>
              <a:cxnLst/>
              <a:rect l="0" t="0" r="0" b="0"/>
              <a:pathLst>
                <a:path w="85215" h="86559" extrusionOk="0">
                  <a:moveTo>
                    <a:pt x="1613" y="1"/>
                  </a:moveTo>
                  <a:lnTo>
                    <a:pt x="0" y="2957"/>
                  </a:lnTo>
                  <a:lnTo>
                    <a:pt x="83467" y="86558"/>
                  </a:lnTo>
                  <a:lnTo>
                    <a:pt x="85214" y="83601"/>
                  </a:lnTo>
                  <a:lnTo>
                    <a:pt x="1613" y="1"/>
                  </a:lnTo>
                  <a:close/>
                </a:path>
              </a:pathLst>
            </a:custGeom>
            <a:solidFill>
              <a:srgbClr val="15C1D2"/>
            </a:solidFill>
            <a:ln>
              <a:noFill/>
            </a:ln>
          </p:spPr>
          <p:txBody>
            <a:bodyPr lIns="91425" tIns="91425" rIns="91425" bIns="91425" anchor="ctr" anchorCtr="0">
              <a:noAutofit/>
            </a:bodyPr>
            <a:lstStyle/>
            <a:p>
              <a:pPr lvl="0">
                <a:spcBef>
                  <a:spcPts val="0"/>
                </a:spcBef>
                <a:buNone/>
              </a:pPr>
              <a:endParaRPr/>
            </a:p>
          </p:txBody>
        </p:sp>
        <p:sp>
          <p:nvSpPr>
            <p:cNvPr id="1692" name="Shape 1692"/>
            <p:cNvSpPr/>
            <p:nvPr/>
          </p:nvSpPr>
          <p:spPr>
            <a:xfrm>
              <a:off x="4562675" y="1962000"/>
              <a:ext cx="2133725" cy="2160600"/>
            </a:xfrm>
            <a:custGeom>
              <a:avLst/>
              <a:gdLst/>
              <a:ahLst/>
              <a:cxnLst/>
              <a:rect l="0" t="0" r="0" b="0"/>
              <a:pathLst>
                <a:path w="85349" h="86424" extrusionOk="0">
                  <a:moveTo>
                    <a:pt x="1748" y="0"/>
                  </a:moveTo>
                  <a:lnTo>
                    <a:pt x="0" y="2957"/>
                  </a:lnTo>
                  <a:lnTo>
                    <a:pt x="83602" y="86424"/>
                  </a:lnTo>
                  <a:lnTo>
                    <a:pt x="85349" y="83467"/>
                  </a:lnTo>
                  <a:lnTo>
                    <a:pt x="1748" y="0"/>
                  </a:lnTo>
                  <a:close/>
                </a:path>
              </a:pathLst>
            </a:custGeom>
            <a:solidFill>
              <a:srgbClr val="16C0D3"/>
            </a:solidFill>
            <a:ln>
              <a:noFill/>
            </a:ln>
          </p:spPr>
          <p:txBody>
            <a:bodyPr lIns="91425" tIns="91425" rIns="91425" bIns="91425" anchor="ctr" anchorCtr="0">
              <a:noAutofit/>
            </a:bodyPr>
            <a:lstStyle/>
            <a:p>
              <a:pPr lvl="0">
                <a:spcBef>
                  <a:spcPts val="0"/>
                </a:spcBef>
                <a:buNone/>
              </a:pPr>
              <a:endParaRPr/>
            </a:p>
          </p:txBody>
        </p:sp>
        <p:sp>
          <p:nvSpPr>
            <p:cNvPr id="1693" name="Shape 1693"/>
            <p:cNvSpPr/>
            <p:nvPr/>
          </p:nvSpPr>
          <p:spPr>
            <a:xfrm>
              <a:off x="4599625" y="1898150"/>
              <a:ext cx="2130375" cy="2163975"/>
            </a:xfrm>
            <a:custGeom>
              <a:avLst/>
              <a:gdLst/>
              <a:ahLst/>
              <a:cxnLst/>
              <a:rect l="0" t="0" r="0" b="0"/>
              <a:pathLst>
                <a:path w="85215" h="86559" extrusionOk="0">
                  <a:moveTo>
                    <a:pt x="1614" y="0"/>
                  </a:moveTo>
                  <a:lnTo>
                    <a:pt x="1" y="2957"/>
                  </a:lnTo>
                  <a:lnTo>
                    <a:pt x="83602" y="86558"/>
                  </a:lnTo>
                  <a:lnTo>
                    <a:pt x="85215" y="83601"/>
                  </a:lnTo>
                  <a:lnTo>
                    <a:pt x="1614" y="0"/>
                  </a:lnTo>
                  <a:close/>
                </a:path>
              </a:pathLst>
            </a:custGeom>
            <a:solidFill>
              <a:srgbClr val="17BED3"/>
            </a:solidFill>
            <a:ln>
              <a:noFill/>
            </a:ln>
          </p:spPr>
          <p:txBody>
            <a:bodyPr lIns="91425" tIns="91425" rIns="91425" bIns="91425" anchor="ctr" anchorCtr="0">
              <a:noAutofit/>
            </a:bodyPr>
            <a:lstStyle/>
            <a:p>
              <a:pPr lvl="0">
                <a:spcBef>
                  <a:spcPts val="0"/>
                </a:spcBef>
                <a:buNone/>
              </a:pPr>
              <a:endParaRPr/>
            </a:p>
          </p:txBody>
        </p:sp>
        <p:sp>
          <p:nvSpPr>
            <p:cNvPr id="1694" name="Shape 1694"/>
            <p:cNvSpPr/>
            <p:nvPr/>
          </p:nvSpPr>
          <p:spPr>
            <a:xfrm>
              <a:off x="4633225" y="1837675"/>
              <a:ext cx="2133750" cy="2163950"/>
            </a:xfrm>
            <a:custGeom>
              <a:avLst/>
              <a:gdLst/>
              <a:ahLst/>
              <a:cxnLst/>
              <a:rect l="0" t="0" r="0" b="0"/>
              <a:pathLst>
                <a:path w="85350" h="86558" extrusionOk="0">
                  <a:moveTo>
                    <a:pt x="1748" y="0"/>
                  </a:moveTo>
                  <a:lnTo>
                    <a:pt x="1" y="2957"/>
                  </a:lnTo>
                  <a:lnTo>
                    <a:pt x="83602" y="86558"/>
                  </a:lnTo>
                  <a:lnTo>
                    <a:pt x="85349" y="83601"/>
                  </a:lnTo>
                  <a:lnTo>
                    <a:pt x="1748" y="0"/>
                  </a:lnTo>
                  <a:close/>
                </a:path>
              </a:pathLst>
            </a:custGeom>
            <a:solidFill>
              <a:srgbClr val="18BCD4"/>
            </a:solidFill>
            <a:ln>
              <a:noFill/>
            </a:ln>
          </p:spPr>
          <p:txBody>
            <a:bodyPr lIns="91425" tIns="91425" rIns="91425" bIns="91425" anchor="ctr" anchorCtr="0">
              <a:noAutofit/>
            </a:bodyPr>
            <a:lstStyle/>
            <a:p>
              <a:pPr lvl="0">
                <a:spcBef>
                  <a:spcPts val="0"/>
                </a:spcBef>
                <a:buNone/>
              </a:pPr>
              <a:endParaRPr/>
            </a:p>
          </p:txBody>
        </p:sp>
        <p:sp>
          <p:nvSpPr>
            <p:cNvPr id="1695" name="Shape 1695"/>
            <p:cNvSpPr/>
            <p:nvPr/>
          </p:nvSpPr>
          <p:spPr>
            <a:xfrm>
              <a:off x="4670200" y="1777175"/>
              <a:ext cx="2130375" cy="2160625"/>
            </a:xfrm>
            <a:custGeom>
              <a:avLst/>
              <a:gdLst/>
              <a:ahLst/>
              <a:cxnLst/>
              <a:rect l="0" t="0" r="0" b="0"/>
              <a:pathLst>
                <a:path w="85215" h="86425" extrusionOk="0">
                  <a:moveTo>
                    <a:pt x="1748" y="1"/>
                  </a:moveTo>
                  <a:lnTo>
                    <a:pt x="0" y="2958"/>
                  </a:lnTo>
                  <a:lnTo>
                    <a:pt x="83602" y="86424"/>
                  </a:lnTo>
                  <a:lnTo>
                    <a:pt x="85215" y="83467"/>
                  </a:lnTo>
                  <a:lnTo>
                    <a:pt x="1748" y="1"/>
                  </a:lnTo>
                  <a:close/>
                </a:path>
              </a:pathLst>
            </a:custGeom>
            <a:solidFill>
              <a:srgbClr val="19BBD5"/>
            </a:solidFill>
            <a:ln>
              <a:noFill/>
            </a:ln>
          </p:spPr>
          <p:txBody>
            <a:bodyPr lIns="91425" tIns="91425" rIns="91425" bIns="91425" anchor="ctr" anchorCtr="0">
              <a:noAutofit/>
            </a:bodyPr>
            <a:lstStyle/>
            <a:p>
              <a:pPr lvl="0">
                <a:spcBef>
                  <a:spcPts val="0"/>
                </a:spcBef>
                <a:buNone/>
              </a:pPr>
              <a:endParaRPr/>
            </a:p>
          </p:txBody>
        </p:sp>
        <p:sp>
          <p:nvSpPr>
            <p:cNvPr id="1696" name="Shape 1696"/>
            <p:cNvSpPr/>
            <p:nvPr/>
          </p:nvSpPr>
          <p:spPr>
            <a:xfrm>
              <a:off x="4707150" y="1713350"/>
              <a:ext cx="2130375" cy="2163950"/>
            </a:xfrm>
            <a:custGeom>
              <a:avLst/>
              <a:gdLst/>
              <a:ahLst/>
              <a:cxnLst/>
              <a:rect l="0" t="0" r="0" b="0"/>
              <a:pathLst>
                <a:path w="85215" h="86558" extrusionOk="0">
                  <a:moveTo>
                    <a:pt x="1614" y="0"/>
                  </a:moveTo>
                  <a:lnTo>
                    <a:pt x="1" y="2957"/>
                  </a:lnTo>
                  <a:lnTo>
                    <a:pt x="83468" y="86558"/>
                  </a:lnTo>
                  <a:lnTo>
                    <a:pt x="85215" y="83601"/>
                  </a:lnTo>
                  <a:lnTo>
                    <a:pt x="1614" y="0"/>
                  </a:lnTo>
                  <a:close/>
                </a:path>
              </a:pathLst>
            </a:custGeom>
            <a:solidFill>
              <a:srgbClr val="1BB9D5"/>
            </a:solidFill>
            <a:ln>
              <a:noFill/>
            </a:ln>
          </p:spPr>
          <p:txBody>
            <a:bodyPr lIns="91425" tIns="91425" rIns="91425" bIns="91425" anchor="ctr" anchorCtr="0">
              <a:noAutofit/>
            </a:bodyPr>
            <a:lstStyle/>
            <a:p>
              <a:pPr lvl="0">
                <a:spcBef>
                  <a:spcPts val="0"/>
                </a:spcBef>
                <a:buNone/>
              </a:pPr>
              <a:endParaRPr/>
            </a:p>
          </p:txBody>
        </p:sp>
        <p:sp>
          <p:nvSpPr>
            <p:cNvPr id="1697" name="Shape 1697"/>
            <p:cNvSpPr/>
            <p:nvPr/>
          </p:nvSpPr>
          <p:spPr>
            <a:xfrm>
              <a:off x="4740750" y="1652850"/>
              <a:ext cx="2130400" cy="2163975"/>
            </a:xfrm>
            <a:custGeom>
              <a:avLst/>
              <a:gdLst/>
              <a:ahLst/>
              <a:cxnLst/>
              <a:rect l="0" t="0" r="0" b="0"/>
              <a:pathLst>
                <a:path w="85216" h="86559" extrusionOk="0">
                  <a:moveTo>
                    <a:pt x="1748" y="1"/>
                  </a:moveTo>
                  <a:lnTo>
                    <a:pt x="1" y="2958"/>
                  </a:lnTo>
                  <a:lnTo>
                    <a:pt x="83602" y="86559"/>
                  </a:lnTo>
                  <a:lnTo>
                    <a:pt x="85215" y="83602"/>
                  </a:lnTo>
                  <a:lnTo>
                    <a:pt x="1748" y="1"/>
                  </a:lnTo>
                  <a:close/>
                </a:path>
              </a:pathLst>
            </a:custGeom>
            <a:solidFill>
              <a:srgbClr val="1CB7D6"/>
            </a:solidFill>
            <a:ln>
              <a:noFill/>
            </a:ln>
          </p:spPr>
          <p:txBody>
            <a:bodyPr lIns="91425" tIns="91425" rIns="91425" bIns="91425" anchor="ctr" anchorCtr="0">
              <a:noAutofit/>
            </a:bodyPr>
            <a:lstStyle/>
            <a:p>
              <a:pPr lvl="0">
                <a:spcBef>
                  <a:spcPts val="0"/>
                </a:spcBef>
                <a:buNone/>
              </a:pPr>
              <a:endParaRPr/>
            </a:p>
          </p:txBody>
        </p:sp>
        <p:sp>
          <p:nvSpPr>
            <p:cNvPr id="1698" name="Shape 1698"/>
            <p:cNvSpPr/>
            <p:nvPr/>
          </p:nvSpPr>
          <p:spPr>
            <a:xfrm>
              <a:off x="4777725" y="1592375"/>
              <a:ext cx="2130375" cy="2160600"/>
            </a:xfrm>
            <a:custGeom>
              <a:avLst/>
              <a:gdLst/>
              <a:ahLst/>
              <a:cxnLst/>
              <a:rect l="0" t="0" r="0" b="0"/>
              <a:pathLst>
                <a:path w="85215" h="86424" extrusionOk="0">
                  <a:moveTo>
                    <a:pt x="1613" y="1"/>
                  </a:moveTo>
                  <a:lnTo>
                    <a:pt x="0" y="2957"/>
                  </a:lnTo>
                  <a:lnTo>
                    <a:pt x="83467" y="86424"/>
                  </a:lnTo>
                  <a:lnTo>
                    <a:pt x="85215" y="83601"/>
                  </a:lnTo>
                  <a:lnTo>
                    <a:pt x="1613" y="1"/>
                  </a:lnTo>
                  <a:close/>
                </a:path>
              </a:pathLst>
            </a:custGeom>
            <a:solidFill>
              <a:srgbClr val="1DB5D6"/>
            </a:solidFill>
            <a:ln>
              <a:noFill/>
            </a:ln>
          </p:spPr>
          <p:txBody>
            <a:bodyPr lIns="91425" tIns="91425" rIns="91425" bIns="91425" anchor="ctr" anchorCtr="0">
              <a:noAutofit/>
            </a:bodyPr>
            <a:lstStyle/>
            <a:p>
              <a:pPr lvl="0">
                <a:spcBef>
                  <a:spcPts val="0"/>
                </a:spcBef>
                <a:buNone/>
              </a:pPr>
              <a:endParaRPr/>
            </a:p>
          </p:txBody>
        </p:sp>
        <p:sp>
          <p:nvSpPr>
            <p:cNvPr id="1699" name="Shape 1699"/>
            <p:cNvSpPr/>
            <p:nvPr/>
          </p:nvSpPr>
          <p:spPr>
            <a:xfrm>
              <a:off x="4811325" y="1531900"/>
              <a:ext cx="2133750" cy="2160600"/>
            </a:xfrm>
            <a:custGeom>
              <a:avLst/>
              <a:gdLst/>
              <a:ahLst/>
              <a:cxnLst/>
              <a:rect l="0" t="0" r="0" b="0"/>
              <a:pathLst>
                <a:path w="85350" h="86424" extrusionOk="0">
                  <a:moveTo>
                    <a:pt x="1748" y="0"/>
                  </a:moveTo>
                  <a:lnTo>
                    <a:pt x="0" y="2823"/>
                  </a:lnTo>
                  <a:lnTo>
                    <a:pt x="83602" y="86423"/>
                  </a:lnTo>
                  <a:lnTo>
                    <a:pt x="85349" y="83467"/>
                  </a:lnTo>
                  <a:lnTo>
                    <a:pt x="1748" y="0"/>
                  </a:lnTo>
                  <a:close/>
                </a:path>
              </a:pathLst>
            </a:custGeom>
            <a:solidFill>
              <a:srgbClr val="1EB4D7"/>
            </a:solidFill>
            <a:ln>
              <a:noFill/>
            </a:ln>
          </p:spPr>
          <p:txBody>
            <a:bodyPr lIns="91425" tIns="91425" rIns="91425" bIns="91425" anchor="ctr" anchorCtr="0">
              <a:noAutofit/>
            </a:bodyPr>
            <a:lstStyle/>
            <a:p>
              <a:pPr lvl="0">
                <a:spcBef>
                  <a:spcPts val="0"/>
                </a:spcBef>
                <a:buNone/>
              </a:pPr>
              <a:endParaRPr/>
            </a:p>
          </p:txBody>
        </p:sp>
        <p:sp>
          <p:nvSpPr>
            <p:cNvPr id="1700" name="Shape 1700"/>
            <p:cNvSpPr/>
            <p:nvPr/>
          </p:nvSpPr>
          <p:spPr>
            <a:xfrm>
              <a:off x="4848275" y="1468050"/>
              <a:ext cx="2130400" cy="2163975"/>
            </a:xfrm>
            <a:custGeom>
              <a:avLst/>
              <a:gdLst/>
              <a:ahLst/>
              <a:cxnLst/>
              <a:rect l="0" t="0" r="0" b="0"/>
              <a:pathLst>
                <a:path w="85216" h="86559" extrusionOk="0">
                  <a:moveTo>
                    <a:pt x="1614" y="0"/>
                  </a:moveTo>
                  <a:lnTo>
                    <a:pt x="1" y="2957"/>
                  </a:lnTo>
                  <a:lnTo>
                    <a:pt x="83602" y="86558"/>
                  </a:lnTo>
                  <a:lnTo>
                    <a:pt x="85215" y="83601"/>
                  </a:lnTo>
                  <a:lnTo>
                    <a:pt x="1614" y="0"/>
                  </a:lnTo>
                  <a:close/>
                </a:path>
              </a:pathLst>
            </a:custGeom>
            <a:solidFill>
              <a:srgbClr val="1FB2D7"/>
            </a:solidFill>
            <a:ln>
              <a:noFill/>
            </a:ln>
          </p:spPr>
          <p:txBody>
            <a:bodyPr lIns="91425" tIns="91425" rIns="91425" bIns="91425" anchor="ctr" anchorCtr="0">
              <a:noAutofit/>
            </a:bodyPr>
            <a:lstStyle/>
            <a:p>
              <a:pPr lvl="0">
                <a:spcBef>
                  <a:spcPts val="0"/>
                </a:spcBef>
                <a:buNone/>
              </a:pPr>
              <a:endParaRPr/>
            </a:p>
          </p:txBody>
        </p:sp>
        <p:sp>
          <p:nvSpPr>
            <p:cNvPr id="1701" name="Shape 1701"/>
            <p:cNvSpPr/>
            <p:nvPr/>
          </p:nvSpPr>
          <p:spPr>
            <a:xfrm>
              <a:off x="4881875" y="1431100"/>
              <a:ext cx="2133750" cy="2140425"/>
            </a:xfrm>
            <a:custGeom>
              <a:avLst/>
              <a:gdLst/>
              <a:ahLst/>
              <a:cxnLst/>
              <a:rect l="0" t="0" r="0" b="0"/>
              <a:pathLst>
                <a:path w="85350" h="85617" extrusionOk="0">
                  <a:moveTo>
                    <a:pt x="1211" y="0"/>
                  </a:moveTo>
                  <a:lnTo>
                    <a:pt x="1" y="2016"/>
                  </a:lnTo>
                  <a:lnTo>
                    <a:pt x="83602" y="85617"/>
                  </a:lnTo>
                  <a:lnTo>
                    <a:pt x="85350" y="82660"/>
                  </a:lnTo>
                  <a:lnTo>
                    <a:pt x="2689" y="0"/>
                  </a:lnTo>
                  <a:close/>
                </a:path>
              </a:pathLst>
            </a:custGeom>
            <a:solidFill>
              <a:srgbClr val="20B0D8"/>
            </a:solidFill>
            <a:ln>
              <a:noFill/>
            </a:ln>
          </p:spPr>
          <p:txBody>
            <a:bodyPr lIns="91425" tIns="91425" rIns="91425" bIns="91425" anchor="ctr" anchorCtr="0">
              <a:noAutofit/>
            </a:bodyPr>
            <a:lstStyle/>
            <a:p>
              <a:pPr lvl="0">
                <a:spcBef>
                  <a:spcPts val="0"/>
                </a:spcBef>
                <a:buNone/>
              </a:pPr>
              <a:endParaRPr/>
            </a:p>
          </p:txBody>
        </p:sp>
        <p:sp>
          <p:nvSpPr>
            <p:cNvPr id="1702" name="Shape 1702"/>
            <p:cNvSpPr/>
            <p:nvPr/>
          </p:nvSpPr>
          <p:spPr>
            <a:xfrm>
              <a:off x="4928925" y="1431100"/>
              <a:ext cx="2120300" cy="2076600"/>
            </a:xfrm>
            <a:custGeom>
              <a:avLst/>
              <a:gdLst/>
              <a:ahLst/>
              <a:cxnLst/>
              <a:rect l="0" t="0" r="0" b="0"/>
              <a:pathLst>
                <a:path w="84812" h="83064" extrusionOk="0">
                  <a:moveTo>
                    <a:pt x="1" y="0"/>
                  </a:moveTo>
                  <a:lnTo>
                    <a:pt x="83199" y="83063"/>
                  </a:lnTo>
                  <a:lnTo>
                    <a:pt x="84812" y="80106"/>
                  </a:lnTo>
                  <a:lnTo>
                    <a:pt x="4705" y="0"/>
                  </a:lnTo>
                  <a:close/>
                </a:path>
              </a:pathLst>
            </a:custGeom>
            <a:solidFill>
              <a:srgbClr val="21AED9"/>
            </a:solidFill>
            <a:ln>
              <a:noFill/>
            </a:ln>
          </p:spPr>
          <p:txBody>
            <a:bodyPr lIns="91425" tIns="91425" rIns="91425" bIns="91425" anchor="ctr" anchorCtr="0">
              <a:noAutofit/>
            </a:bodyPr>
            <a:lstStyle/>
            <a:p>
              <a:pPr lvl="0">
                <a:spcBef>
                  <a:spcPts val="0"/>
                </a:spcBef>
                <a:buNone/>
              </a:pPr>
              <a:endParaRPr/>
            </a:p>
          </p:txBody>
        </p:sp>
        <p:sp>
          <p:nvSpPr>
            <p:cNvPr id="1703" name="Shape 1703"/>
            <p:cNvSpPr/>
            <p:nvPr/>
          </p:nvSpPr>
          <p:spPr>
            <a:xfrm>
              <a:off x="5026375" y="1431100"/>
              <a:ext cx="2059825" cy="2016100"/>
            </a:xfrm>
            <a:custGeom>
              <a:avLst/>
              <a:gdLst/>
              <a:ahLst/>
              <a:cxnLst/>
              <a:rect l="0" t="0" r="0" b="0"/>
              <a:pathLst>
                <a:path w="82393" h="80644" extrusionOk="0">
                  <a:moveTo>
                    <a:pt x="0" y="0"/>
                  </a:moveTo>
                  <a:lnTo>
                    <a:pt x="80645" y="80644"/>
                  </a:lnTo>
                  <a:lnTo>
                    <a:pt x="82392" y="77687"/>
                  </a:lnTo>
                  <a:lnTo>
                    <a:pt x="4705" y="0"/>
                  </a:lnTo>
                  <a:close/>
                </a:path>
              </a:pathLst>
            </a:custGeom>
            <a:solidFill>
              <a:srgbClr val="22ADD9"/>
            </a:solidFill>
            <a:ln>
              <a:noFill/>
            </a:ln>
          </p:spPr>
          <p:txBody>
            <a:bodyPr lIns="91425" tIns="91425" rIns="91425" bIns="91425" anchor="ctr" anchorCtr="0">
              <a:noAutofit/>
            </a:bodyPr>
            <a:lstStyle/>
            <a:p>
              <a:pPr lvl="0">
                <a:spcBef>
                  <a:spcPts val="0"/>
                </a:spcBef>
                <a:buNone/>
              </a:pPr>
              <a:endParaRPr/>
            </a:p>
          </p:txBody>
        </p:sp>
        <p:sp>
          <p:nvSpPr>
            <p:cNvPr id="1704" name="Shape 1704"/>
            <p:cNvSpPr/>
            <p:nvPr/>
          </p:nvSpPr>
          <p:spPr>
            <a:xfrm>
              <a:off x="5123825" y="1431100"/>
              <a:ext cx="1995975" cy="1955625"/>
            </a:xfrm>
            <a:custGeom>
              <a:avLst/>
              <a:gdLst/>
              <a:ahLst/>
              <a:cxnLst/>
              <a:rect l="0" t="0" r="0" b="0"/>
              <a:pathLst>
                <a:path w="79839" h="78225" extrusionOk="0">
                  <a:moveTo>
                    <a:pt x="0" y="0"/>
                  </a:moveTo>
                  <a:lnTo>
                    <a:pt x="78225" y="78225"/>
                  </a:lnTo>
                  <a:lnTo>
                    <a:pt x="79838" y="75268"/>
                  </a:lnTo>
                  <a:lnTo>
                    <a:pt x="4705" y="0"/>
                  </a:lnTo>
                  <a:close/>
                </a:path>
              </a:pathLst>
            </a:custGeom>
            <a:solidFill>
              <a:srgbClr val="23ABDA"/>
            </a:solidFill>
            <a:ln>
              <a:noFill/>
            </a:ln>
          </p:spPr>
          <p:txBody>
            <a:bodyPr lIns="91425" tIns="91425" rIns="91425" bIns="91425" anchor="ctr" anchorCtr="0">
              <a:noAutofit/>
            </a:bodyPr>
            <a:lstStyle/>
            <a:p>
              <a:pPr lvl="0">
                <a:spcBef>
                  <a:spcPts val="0"/>
                </a:spcBef>
                <a:buNone/>
              </a:pPr>
              <a:endParaRPr/>
            </a:p>
          </p:txBody>
        </p:sp>
        <p:sp>
          <p:nvSpPr>
            <p:cNvPr id="1705" name="Shape 1705"/>
            <p:cNvSpPr/>
            <p:nvPr/>
          </p:nvSpPr>
          <p:spPr>
            <a:xfrm>
              <a:off x="5221275" y="1431100"/>
              <a:ext cx="1935475" cy="1891775"/>
            </a:xfrm>
            <a:custGeom>
              <a:avLst/>
              <a:gdLst/>
              <a:ahLst/>
              <a:cxnLst/>
              <a:rect l="0" t="0" r="0" b="0"/>
              <a:pathLst>
                <a:path w="77419" h="75671" extrusionOk="0">
                  <a:moveTo>
                    <a:pt x="0" y="0"/>
                  </a:moveTo>
                  <a:lnTo>
                    <a:pt x="75671" y="75671"/>
                  </a:lnTo>
                  <a:lnTo>
                    <a:pt x="77419" y="72714"/>
                  </a:lnTo>
                  <a:lnTo>
                    <a:pt x="4570" y="0"/>
                  </a:lnTo>
                  <a:close/>
                </a:path>
              </a:pathLst>
            </a:custGeom>
            <a:solidFill>
              <a:srgbClr val="25A9DA"/>
            </a:solidFill>
            <a:ln>
              <a:noFill/>
            </a:ln>
          </p:spPr>
          <p:txBody>
            <a:bodyPr lIns="91425" tIns="91425" rIns="91425" bIns="91425" anchor="ctr" anchorCtr="0">
              <a:noAutofit/>
            </a:bodyPr>
            <a:lstStyle/>
            <a:p>
              <a:pPr lvl="0">
                <a:spcBef>
                  <a:spcPts val="0"/>
                </a:spcBef>
                <a:buNone/>
              </a:pPr>
              <a:endParaRPr/>
            </a:p>
          </p:txBody>
        </p:sp>
        <p:sp>
          <p:nvSpPr>
            <p:cNvPr id="1706" name="Shape 1706"/>
            <p:cNvSpPr/>
            <p:nvPr/>
          </p:nvSpPr>
          <p:spPr>
            <a:xfrm>
              <a:off x="5318700" y="1431100"/>
              <a:ext cx="1875025" cy="1831300"/>
            </a:xfrm>
            <a:custGeom>
              <a:avLst/>
              <a:gdLst/>
              <a:ahLst/>
              <a:cxnLst/>
              <a:rect l="0" t="0" r="0" b="0"/>
              <a:pathLst>
                <a:path w="75001" h="73252" extrusionOk="0">
                  <a:moveTo>
                    <a:pt x="1" y="0"/>
                  </a:moveTo>
                  <a:lnTo>
                    <a:pt x="73253" y="73251"/>
                  </a:lnTo>
                  <a:lnTo>
                    <a:pt x="75000" y="70295"/>
                  </a:lnTo>
                  <a:lnTo>
                    <a:pt x="4571" y="0"/>
                  </a:lnTo>
                  <a:close/>
                </a:path>
              </a:pathLst>
            </a:custGeom>
            <a:solidFill>
              <a:srgbClr val="26A8DB"/>
            </a:solidFill>
            <a:ln>
              <a:noFill/>
            </a:ln>
          </p:spPr>
          <p:txBody>
            <a:bodyPr lIns="91425" tIns="91425" rIns="91425" bIns="91425" anchor="ctr" anchorCtr="0">
              <a:noAutofit/>
            </a:bodyPr>
            <a:lstStyle/>
            <a:p>
              <a:pPr lvl="0">
                <a:spcBef>
                  <a:spcPts val="0"/>
                </a:spcBef>
                <a:buNone/>
              </a:pPr>
              <a:endParaRPr/>
            </a:p>
          </p:txBody>
        </p:sp>
        <p:sp>
          <p:nvSpPr>
            <p:cNvPr id="1707" name="Shape 1707"/>
            <p:cNvSpPr/>
            <p:nvPr/>
          </p:nvSpPr>
          <p:spPr>
            <a:xfrm>
              <a:off x="5416150" y="1431100"/>
              <a:ext cx="1811175" cy="1770825"/>
            </a:xfrm>
            <a:custGeom>
              <a:avLst/>
              <a:gdLst/>
              <a:ahLst/>
              <a:cxnLst/>
              <a:rect l="0" t="0" r="0" b="0"/>
              <a:pathLst>
                <a:path w="72447" h="70833" extrusionOk="0">
                  <a:moveTo>
                    <a:pt x="1" y="0"/>
                  </a:moveTo>
                  <a:lnTo>
                    <a:pt x="70699" y="70832"/>
                  </a:lnTo>
                  <a:lnTo>
                    <a:pt x="72446" y="67875"/>
                  </a:lnTo>
                  <a:lnTo>
                    <a:pt x="4571" y="0"/>
                  </a:lnTo>
                  <a:close/>
                </a:path>
              </a:pathLst>
            </a:custGeom>
            <a:solidFill>
              <a:srgbClr val="27A6DC"/>
            </a:solidFill>
            <a:ln>
              <a:noFill/>
            </a:ln>
          </p:spPr>
          <p:txBody>
            <a:bodyPr lIns="91425" tIns="91425" rIns="91425" bIns="91425" anchor="ctr" anchorCtr="0">
              <a:noAutofit/>
            </a:bodyPr>
            <a:lstStyle/>
            <a:p>
              <a:pPr lvl="0">
                <a:spcBef>
                  <a:spcPts val="0"/>
                </a:spcBef>
                <a:buNone/>
              </a:pPr>
              <a:endParaRPr/>
            </a:p>
          </p:txBody>
        </p:sp>
        <p:sp>
          <p:nvSpPr>
            <p:cNvPr id="1708" name="Shape 1708"/>
            <p:cNvSpPr/>
            <p:nvPr/>
          </p:nvSpPr>
          <p:spPr>
            <a:xfrm>
              <a:off x="5510250" y="1431100"/>
              <a:ext cx="1754025" cy="1706975"/>
            </a:xfrm>
            <a:custGeom>
              <a:avLst/>
              <a:gdLst/>
              <a:ahLst/>
              <a:cxnLst/>
              <a:rect l="0" t="0" r="0" b="0"/>
              <a:pathLst>
                <a:path w="70161" h="68279" extrusionOk="0">
                  <a:moveTo>
                    <a:pt x="0" y="0"/>
                  </a:moveTo>
                  <a:lnTo>
                    <a:pt x="68413" y="68278"/>
                  </a:lnTo>
                  <a:lnTo>
                    <a:pt x="70161" y="65456"/>
                  </a:lnTo>
                  <a:lnTo>
                    <a:pt x="4704" y="0"/>
                  </a:lnTo>
                  <a:close/>
                </a:path>
              </a:pathLst>
            </a:custGeom>
            <a:solidFill>
              <a:srgbClr val="28A4DC"/>
            </a:solidFill>
            <a:ln>
              <a:noFill/>
            </a:ln>
          </p:spPr>
          <p:txBody>
            <a:bodyPr lIns="91425" tIns="91425" rIns="91425" bIns="91425" anchor="ctr" anchorCtr="0">
              <a:noAutofit/>
            </a:bodyPr>
            <a:lstStyle/>
            <a:p>
              <a:pPr lvl="0">
                <a:spcBef>
                  <a:spcPts val="0"/>
                </a:spcBef>
                <a:buNone/>
              </a:pPr>
              <a:endParaRPr/>
            </a:p>
          </p:txBody>
        </p:sp>
        <p:sp>
          <p:nvSpPr>
            <p:cNvPr id="1709" name="Shape 1709"/>
            <p:cNvSpPr/>
            <p:nvPr/>
          </p:nvSpPr>
          <p:spPr>
            <a:xfrm>
              <a:off x="5607675" y="1431100"/>
              <a:ext cx="1690200" cy="1646500"/>
            </a:xfrm>
            <a:custGeom>
              <a:avLst/>
              <a:gdLst/>
              <a:ahLst/>
              <a:cxnLst/>
              <a:rect l="0" t="0" r="0" b="0"/>
              <a:pathLst>
                <a:path w="67608" h="65860" extrusionOk="0">
                  <a:moveTo>
                    <a:pt x="1" y="0"/>
                  </a:moveTo>
                  <a:lnTo>
                    <a:pt x="65995" y="65859"/>
                  </a:lnTo>
                  <a:lnTo>
                    <a:pt x="67608" y="62902"/>
                  </a:lnTo>
                  <a:lnTo>
                    <a:pt x="4705" y="0"/>
                  </a:lnTo>
                  <a:close/>
                </a:path>
              </a:pathLst>
            </a:custGeom>
            <a:solidFill>
              <a:srgbClr val="29A2DD"/>
            </a:solidFill>
            <a:ln>
              <a:noFill/>
            </a:ln>
          </p:spPr>
          <p:txBody>
            <a:bodyPr lIns="91425" tIns="91425" rIns="91425" bIns="91425" anchor="ctr" anchorCtr="0">
              <a:noAutofit/>
            </a:bodyPr>
            <a:lstStyle/>
            <a:p>
              <a:pPr lvl="0">
                <a:spcBef>
                  <a:spcPts val="0"/>
                </a:spcBef>
                <a:buNone/>
              </a:pPr>
              <a:endParaRPr/>
            </a:p>
          </p:txBody>
        </p:sp>
        <p:sp>
          <p:nvSpPr>
            <p:cNvPr id="1710" name="Shape 1710"/>
            <p:cNvSpPr/>
            <p:nvPr/>
          </p:nvSpPr>
          <p:spPr>
            <a:xfrm>
              <a:off x="5705125" y="1431100"/>
              <a:ext cx="1629725" cy="1586000"/>
            </a:xfrm>
            <a:custGeom>
              <a:avLst/>
              <a:gdLst/>
              <a:ahLst/>
              <a:cxnLst/>
              <a:rect l="0" t="0" r="0" b="0"/>
              <a:pathLst>
                <a:path w="65189" h="63440" extrusionOk="0">
                  <a:moveTo>
                    <a:pt x="1" y="0"/>
                  </a:moveTo>
                  <a:lnTo>
                    <a:pt x="63441" y="63440"/>
                  </a:lnTo>
                  <a:lnTo>
                    <a:pt x="65188" y="60483"/>
                  </a:lnTo>
                  <a:lnTo>
                    <a:pt x="4705" y="0"/>
                  </a:lnTo>
                  <a:close/>
                </a:path>
              </a:pathLst>
            </a:custGeom>
            <a:solidFill>
              <a:srgbClr val="2AA1DD"/>
            </a:solidFill>
            <a:ln>
              <a:noFill/>
            </a:ln>
          </p:spPr>
          <p:txBody>
            <a:bodyPr lIns="91425" tIns="91425" rIns="91425" bIns="91425" anchor="ctr" anchorCtr="0">
              <a:noAutofit/>
            </a:bodyPr>
            <a:lstStyle/>
            <a:p>
              <a:pPr lvl="0">
                <a:spcBef>
                  <a:spcPts val="0"/>
                </a:spcBef>
                <a:buNone/>
              </a:pPr>
              <a:endParaRPr/>
            </a:p>
          </p:txBody>
        </p:sp>
        <p:sp>
          <p:nvSpPr>
            <p:cNvPr id="1711" name="Shape 1711"/>
            <p:cNvSpPr/>
            <p:nvPr/>
          </p:nvSpPr>
          <p:spPr>
            <a:xfrm>
              <a:off x="5802575" y="1431100"/>
              <a:ext cx="1565875" cy="1525525"/>
            </a:xfrm>
            <a:custGeom>
              <a:avLst/>
              <a:gdLst/>
              <a:ahLst/>
              <a:cxnLst/>
              <a:rect l="0" t="0" r="0" b="0"/>
              <a:pathLst>
                <a:path w="62635" h="61021" extrusionOk="0">
                  <a:moveTo>
                    <a:pt x="1" y="0"/>
                  </a:moveTo>
                  <a:lnTo>
                    <a:pt x="61021" y="61020"/>
                  </a:lnTo>
                  <a:lnTo>
                    <a:pt x="62634" y="58064"/>
                  </a:lnTo>
                  <a:lnTo>
                    <a:pt x="4705" y="0"/>
                  </a:lnTo>
                  <a:close/>
                </a:path>
              </a:pathLst>
            </a:custGeom>
            <a:solidFill>
              <a:srgbClr val="2B9FDE"/>
            </a:solidFill>
            <a:ln>
              <a:noFill/>
            </a:ln>
          </p:spPr>
          <p:txBody>
            <a:bodyPr lIns="91425" tIns="91425" rIns="91425" bIns="91425" anchor="ctr" anchorCtr="0">
              <a:noAutofit/>
            </a:bodyPr>
            <a:lstStyle/>
            <a:p>
              <a:pPr lvl="0">
                <a:spcBef>
                  <a:spcPts val="0"/>
                </a:spcBef>
                <a:buNone/>
              </a:pPr>
              <a:endParaRPr/>
            </a:p>
          </p:txBody>
        </p:sp>
        <p:sp>
          <p:nvSpPr>
            <p:cNvPr id="1712" name="Shape 1712"/>
            <p:cNvSpPr/>
            <p:nvPr/>
          </p:nvSpPr>
          <p:spPr>
            <a:xfrm>
              <a:off x="5900025" y="1431100"/>
              <a:ext cx="1481850" cy="1461675"/>
            </a:xfrm>
            <a:custGeom>
              <a:avLst/>
              <a:gdLst/>
              <a:ahLst/>
              <a:cxnLst/>
              <a:rect l="0" t="0" r="0" b="0"/>
              <a:pathLst>
                <a:path w="59274" h="58467" extrusionOk="0">
                  <a:moveTo>
                    <a:pt x="0" y="0"/>
                  </a:moveTo>
                  <a:lnTo>
                    <a:pt x="58468" y="58467"/>
                  </a:lnTo>
                  <a:lnTo>
                    <a:pt x="59274" y="57123"/>
                  </a:lnTo>
                  <a:lnTo>
                    <a:pt x="56048" y="51478"/>
                  </a:lnTo>
                  <a:lnTo>
                    <a:pt x="4570" y="0"/>
                  </a:lnTo>
                  <a:close/>
                </a:path>
              </a:pathLst>
            </a:custGeom>
            <a:solidFill>
              <a:srgbClr val="2C9DDE"/>
            </a:solidFill>
            <a:ln>
              <a:noFill/>
            </a:ln>
          </p:spPr>
          <p:txBody>
            <a:bodyPr lIns="91425" tIns="91425" rIns="91425" bIns="91425" anchor="ctr" anchorCtr="0">
              <a:noAutofit/>
            </a:bodyPr>
            <a:lstStyle/>
            <a:p>
              <a:pPr lvl="0">
                <a:spcBef>
                  <a:spcPts val="0"/>
                </a:spcBef>
                <a:buNone/>
              </a:pPr>
              <a:endParaRPr/>
            </a:p>
          </p:txBody>
        </p:sp>
        <p:sp>
          <p:nvSpPr>
            <p:cNvPr id="1713" name="Shape 1713"/>
            <p:cNvSpPr/>
            <p:nvPr/>
          </p:nvSpPr>
          <p:spPr>
            <a:xfrm>
              <a:off x="5997475" y="1431100"/>
              <a:ext cx="1307125" cy="1297025"/>
            </a:xfrm>
            <a:custGeom>
              <a:avLst/>
              <a:gdLst/>
              <a:ahLst/>
              <a:cxnLst/>
              <a:rect l="0" t="0" r="0" b="0"/>
              <a:pathLst>
                <a:path w="52285" h="51881" extrusionOk="0">
                  <a:moveTo>
                    <a:pt x="0" y="0"/>
                  </a:moveTo>
                  <a:lnTo>
                    <a:pt x="51747" y="51881"/>
                  </a:lnTo>
                  <a:lnTo>
                    <a:pt x="52285" y="51478"/>
                  </a:lnTo>
                  <a:lnTo>
                    <a:pt x="46908" y="42338"/>
                  </a:lnTo>
                  <a:lnTo>
                    <a:pt x="4570" y="0"/>
                  </a:lnTo>
                  <a:close/>
                </a:path>
              </a:pathLst>
            </a:custGeom>
            <a:solidFill>
              <a:srgbClr val="2D9CDF"/>
            </a:solidFill>
            <a:ln>
              <a:noFill/>
            </a:ln>
          </p:spPr>
          <p:txBody>
            <a:bodyPr lIns="91425" tIns="91425" rIns="91425" bIns="91425" anchor="ctr" anchorCtr="0">
              <a:noAutofit/>
            </a:bodyPr>
            <a:lstStyle/>
            <a:p>
              <a:pPr lvl="0">
                <a:spcBef>
                  <a:spcPts val="0"/>
                </a:spcBef>
                <a:buNone/>
              </a:pPr>
              <a:endParaRPr/>
            </a:p>
          </p:txBody>
        </p:sp>
        <p:sp>
          <p:nvSpPr>
            <p:cNvPr id="1714" name="Shape 1714"/>
            <p:cNvSpPr/>
            <p:nvPr/>
          </p:nvSpPr>
          <p:spPr>
            <a:xfrm>
              <a:off x="6094900" y="1431100"/>
              <a:ext cx="1075300" cy="1065175"/>
            </a:xfrm>
            <a:custGeom>
              <a:avLst/>
              <a:gdLst/>
              <a:ahLst/>
              <a:cxnLst/>
              <a:rect l="0" t="0" r="0" b="0"/>
              <a:pathLst>
                <a:path w="43012" h="42607" extrusionOk="0">
                  <a:moveTo>
                    <a:pt x="1" y="0"/>
                  </a:moveTo>
                  <a:lnTo>
                    <a:pt x="42608" y="42607"/>
                  </a:lnTo>
                  <a:lnTo>
                    <a:pt x="43011" y="42338"/>
                  </a:lnTo>
                  <a:lnTo>
                    <a:pt x="37769" y="33064"/>
                  </a:lnTo>
                  <a:lnTo>
                    <a:pt x="4571" y="0"/>
                  </a:lnTo>
                  <a:close/>
                </a:path>
              </a:pathLst>
            </a:custGeom>
            <a:solidFill>
              <a:srgbClr val="2F9AE0"/>
            </a:solidFill>
            <a:ln>
              <a:noFill/>
            </a:ln>
          </p:spPr>
          <p:txBody>
            <a:bodyPr lIns="91425" tIns="91425" rIns="91425" bIns="91425" anchor="ctr" anchorCtr="0">
              <a:noAutofit/>
            </a:bodyPr>
            <a:lstStyle/>
            <a:p>
              <a:pPr lvl="0">
                <a:spcBef>
                  <a:spcPts val="0"/>
                </a:spcBef>
                <a:buNone/>
              </a:pPr>
              <a:endParaRPr/>
            </a:p>
          </p:txBody>
        </p:sp>
        <p:sp>
          <p:nvSpPr>
            <p:cNvPr id="1715" name="Shape 1715"/>
            <p:cNvSpPr/>
            <p:nvPr/>
          </p:nvSpPr>
          <p:spPr>
            <a:xfrm>
              <a:off x="6189000" y="1431100"/>
              <a:ext cx="850150" cy="836700"/>
            </a:xfrm>
            <a:custGeom>
              <a:avLst/>
              <a:gdLst/>
              <a:ahLst/>
              <a:cxnLst/>
              <a:rect l="0" t="0" r="0" b="0"/>
              <a:pathLst>
                <a:path w="34006" h="33468" extrusionOk="0">
                  <a:moveTo>
                    <a:pt x="0" y="0"/>
                  </a:moveTo>
                  <a:lnTo>
                    <a:pt x="33602" y="33467"/>
                  </a:lnTo>
                  <a:lnTo>
                    <a:pt x="34005" y="33198"/>
                  </a:lnTo>
                  <a:lnTo>
                    <a:pt x="28629" y="23924"/>
                  </a:lnTo>
                  <a:lnTo>
                    <a:pt x="4705" y="0"/>
                  </a:lnTo>
                  <a:close/>
                </a:path>
              </a:pathLst>
            </a:custGeom>
            <a:solidFill>
              <a:srgbClr val="3098E0"/>
            </a:solidFill>
            <a:ln>
              <a:noFill/>
            </a:ln>
          </p:spPr>
          <p:txBody>
            <a:bodyPr lIns="91425" tIns="91425" rIns="91425" bIns="91425" anchor="ctr" anchorCtr="0">
              <a:noAutofit/>
            </a:bodyPr>
            <a:lstStyle/>
            <a:p>
              <a:pPr lvl="0">
                <a:spcBef>
                  <a:spcPts val="0"/>
                </a:spcBef>
                <a:buNone/>
              </a:pPr>
              <a:endParaRPr/>
            </a:p>
          </p:txBody>
        </p:sp>
        <p:sp>
          <p:nvSpPr>
            <p:cNvPr id="1716" name="Shape 1716"/>
            <p:cNvSpPr/>
            <p:nvPr/>
          </p:nvSpPr>
          <p:spPr>
            <a:xfrm>
              <a:off x="6286450" y="1431100"/>
              <a:ext cx="618300" cy="608200"/>
            </a:xfrm>
            <a:custGeom>
              <a:avLst/>
              <a:gdLst/>
              <a:ahLst/>
              <a:cxnLst/>
              <a:rect l="0" t="0" r="0" b="0"/>
              <a:pathLst>
                <a:path w="24732" h="24328" extrusionOk="0">
                  <a:moveTo>
                    <a:pt x="0" y="0"/>
                  </a:moveTo>
                  <a:lnTo>
                    <a:pt x="24328" y="24328"/>
                  </a:lnTo>
                  <a:lnTo>
                    <a:pt x="24731" y="23924"/>
                  </a:lnTo>
                  <a:lnTo>
                    <a:pt x="19489" y="14785"/>
                  </a:lnTo>
                  <a:lnTo>
                    <a:pt x="4704" y="0"/>
                  </a:lnTo>
                  <a:close/>
                </a:path>
              </a:pathLst>
            </a:custGeom>
            <a:solidFill>
              <a:srgbClr val="3196E1"/>
            </a:solidFill>
            <a:ln>
              <a:noFill/>
            </a:ln>
          </p:spPr>
          <p:txBody>
            <a:bodyPr lIns="91425" tIns="91425" rIns="91425" bIns="91425" anchor="ctr" anchorCtr="0">
              <a:noAutofit/>
            </a:bodyPr>
            <a:lstStyle/>
            <a:p>
              <a:pPr lvl="0">
                <a:spcBef>
                  <a:spcPts val="0"/>
                </a:spcBef>
                <a:buNone/>
              </a:pPr>
              <a:endParaRPr/>
            </a:p>
          </p:txBody>
        </p:sp>
        <p:sp>
          <p:nvSpPr>
            <p:cNvPr id="1717" name="Shape 1717"/>
            <p:cNvSpPr/>
            <p:nvPr/>
          </p:nvSpPr>
          <p:spPr>
            <a:xfrm>
              <a:off x="6383900" y="1431100"/>
              <a:ext cx="389800" cy="376350"/>
            </a:xfrm>
            <a:custGeom>
              <a:avLst/>
              <a:gdLst/>
              <a:ahLst/>
              <a:cxnLst/>
              <a:rect l="0" t="0" r="0" b="0"/>
              <a:pathLst>
                <a:path w="15592" h="15054" extrusionOk="0">
                  <a:moveTo>
                    <a:pt x="0" y="0"/>
                  </a:moveTo>
                  <a:lnTo>
                    <a:pt x="15188" y="15054"/>
                  </a:lnTo>
                  <a:lnTo>
                    <a:pt x="15591" y="14785"/>
                  </a:lnTo>
                  <a:lnTo>
                    <a:pt x="10215" y="5645"/>
                  </a:lnTo>
                  <a:lnTo>
                    <a:pt x="4704" y="0"/>
                  </a:lnTo>
                  <a:close/>
                </a:path>
              </a:pathLst>
            </a:custGeom>
            <a:solidFill>
              <a:srgbClr val="3295E1"/>
            </a:solidFill>
            <a:ln>
              <a:noFill/>
            </a:ln>
          </p:spPr>
          <p:txBody>
            <a:bodyPr lIns="91425" tIns="91425" rIns="91425" bIns="91425" anchor="ctr" anchorCtr="0">
              <a:noAutofit/>
            </a:bodyPr>
            <a:lstStyle/>
            <a:p>
              <a:pPr lvl="0">
                <a:spcBef>
                  <a:spcPts val="0"/>
                </a:spcBef>
                <a:buNone/>
              </a:pPr>
              <a:endParaRPr/>
            </a:p>
          </p:txBody>
        </p:sp>
        <p:sp>
          <p:nvSpPr>
            <p:cNvPr id="1718" name="Shape 1718"/>
            <p:cNvSpPr/>
            <p:nvPr/>
          </p:nvSpPr>
          <p:spPr>
            <a:xfrm>
              <a:off x="6481325" y="1431100"/>
              <a:ext cx="157950" cy="147850"/>
            </a:xfrm>
            <a:custGeom>
              <a:avLst/>
              <a:gdLst/>
              <a:ahLst/>
              <a:cxnLst/>
              <a:rect l="0" t="0" r="0" b="0"/>
              <a:pathLst>
                <a:path w="6318" h="5914" extrusionOk="0">
                  <a:moveTo>
                    <a:pt x="1" y="0"/>
                  </a:moveTo>
                  <a:lnTo>
                    <a:pt x="5915" y="5914"/>
                  </a:lnTo>
                  <a:lnTo>
                    <a:pt x="6318" y="5645"/>
                  </a:lnTo>
                  <a:lnTo>
                    <a:pt x="3092" y="0"/>
                  </a:lnTo>
                  <a:close/>
                </a:path>
              </a:pathLst>
            </a:custGeom>
            <a:solidFill>
              <a:srgbClr val="3393E2"/>
            </a:solidFill>
            <a:ln>
              <a:noFill/>
            </a:ln>
          </p:spPr>
          <p:txBody>
            <a:bodyPr lIns="91425" tIns="91425" rIns="91425" bIns="91425" anchor="ctr" anchorCtr="0">
              <a:noAutofit/>
            </a:bodyPr>
            <a:lstStyle/>
            <a:p>
              <a:pPr lvl="0">
                <a:spcBef>
                  <a:spcPts val="0"/>
                </a:spcBef>
                <a:buNone/>
              </a:pPr>
              <a:endParaRPr/>
            </a:p>
          </p:txBody>
        </p:sp>
      </p:grpSp>
      <p:sp>
        <p:nvSpPr>
          <p:cNvPr id="1719" name="Shape 1719"/>
          <p:cNvSpPr/>
          <p:nvPr/>
        </p:nvSpPr>
        <p:spPr>
          <a:xfrm>
            <a:off x="1591718" y="1212579"/>
            <a:ext cx="779560" cy="779560"/>
          </a:xfrm>
          <a:custGeom>
            <a:avLst/>
            <a:gdLst/>
            <a:ahLst/>
            <a:cxnLst/>
            <a:rect l="0" t="0" r="0" b="0"/>
            <a:pathLst>
              <a:path w="15290" h="15290" extrusionOk="0">
                <a:moveTo>
                  <a:pt x="4519" y="6815"/>
                </a:moveTo>
                <a:lnTo>
                  <a:pt x="4690" y="6839"/>
                </a:lnTo>
                <a:lnTo>
                  <a:pt x="4861" y="6888"/>
                </a:lnTo>
                <a:lnTo>
                  <a:pt x="5007" y="6986"/>
                </a:lnTo>
                <a:lnTo>
                  <a:pt x="5154" y="7084"/>
                </a:lnTo>
                <a:lnTo>
                  <a:pt x="5251" y="7230"/>
                </a:lnTo>
                <a:lnTo>
                  <a:pt x="5325" y="7401"/>
                </a:lnTo>
                <a:lnTo>
                  <a:pt x="5374" y="7572"/>
                </a:lnTo>
                <a:lnTo>
                  <a:pt x="5398" y="7767"/>
                </a:lnTo>
                <a:lnTo>
                  <a:pt x="5374" y="7963"/>
                </a:lnTo>
                <a:lnTo>
                  <a:pt x="5325" y="8134"/>
                </a:lnTo>
                <a:lnTo>
                  <a:pt x="5251" y="8305"/>
                </a:lnTo>
                <a:lnTo>
                  <a:pt x="5154" y="8451"/>
                </a:lnTo>
                <a:lnTo>
                  <a:pt x="5007" y="8549"/>
                </a:lnTo>
                <a:lnTo>
                  <a:pt x="4861" y="8647"/>
                </a:lnTo>
                <a:lnTo>
                  <a:pt x="4690" y="8696"/>
                </a:lnTo>
                <a:lnTo>
                  <a:pt x="4519" y="8720"/>
                </a:lnTo>
                <a:lnTo>
                  <a:pt x="4348" y="8696"/>
                </a:lnTo>
                <a:lnTo>
                  <a:pt x="4177" y="8647"/>
                </a:lnTo>
                <a:lnTo>
                  <a:pt x="4030" y="8549"/>
                </a:lnTo>
                <a:lnTo>
                  <a:pt x="3884" y="8451"/>
                </a:lnTo>
                <a:lnTo>
                  <a:pt x="3786" y="8305"/>
                </a:lnTo>
                <a:lnTo>
                  <a:pt x="3713" y="8134"/>
                </a:lnTo>
                <a:lnTo>
                  <a:pt x="3664" y="7963"/>
                </a:lnTo>
                <a:lnTo>
                  <a:pt x="3640" y="7767"/>
                </a:lnTo>
                <a:lnTo>
                  <a:pt x="3664" y="7572"/>
                </a:lnTo>
                <a:lnTo>
                  <a:pt x="3713" y="7401"/>
                </a:lnTo>
                <a:lnTo>
                  <a:pt x="3786" y="7230"/>
                </a:lnTo>
                <a:lnTo>
                  <a:pt x="3884" y="7084"/>
                </a:lnTo>
                <a:lnTo>
                  <a:pt x="4030" y="6986"/>
                </a:lnTo>
                <a:lnTo>
                  <a:pt x="4177" y="6888"/>
                </a:lnTo>
                <a:lnTo>
                  <a:pt x="4348" y="6839"/>
                </a:lnTo>
                <a:lnTo>
                  <a:pt x="4519" y="6815"/>
                </a:lnTo>
                <a:close/>
                <a:moveTo>
                  <a:pt x="10771" y="6815"/>
                </a:moveTo>
                <a:lnTo>
                  <a:pt x="10942" y="6839"/>
                </a:lnTo>
                <a:lnTo>
                  <a:pt x="11113" y="6888"/>
                </a:lnTo>
                <a:lnTo>
                  <a:pt x="11260" y="6986"/>
                </a:lnTo>
                <a:lnTo>
                  <a:pt x="11406" y="7084"/>
                </a:lnTo>
                <a:lnTo>
                  <a:pt x="11504" y="7230"/>
                </a:lnTo>
                <a:lnTo>
                  <a:pt x="11577" y="7401"/>
                </a:lnTo>
                <a:lnTo>
                  <a:pt x="11626" y="7572"/>
                </a:lnTo>
                <a:lnTo>
                  <a:pt x="11650" y="7767"/>
                </a:lnTo>
                <a:lnTo>
                  <a:pt x="11626" y="7963"/>
                </a:lnTo>
                <a:lnTo>
                  <a:pt x="11577" y="8134"/>
                </a:lnTo>
                <a:lnTo>
                  <a:pt x="11504" y="8305"/>
                </a:lnTo>
                <a:lnTo>
                  <a:pt x="11406" y="8451"/>
                </a:lnTo>
                <a:lnTo>
                  <a:pt x="11260" y="8549"/>
                </a:lnTo>
                <a:lnTo>
                  <a:pt x="11113" y="8647"/>
                </a:lnTo>
                <a:lnTo>
                  <a:pt x="10942" y="8696"/>
                </a:lnTo>
                <a:lnTo>
                  <a:pt x="10771" y="8720"/>
                </a:lnTo>
                <a:lnTo>
                  <a:pt x="10600" y="8696"/>
                </a:lnTo>
                <a:lnTo>
                  <a:pt x="10429" y="8647"/>
                </a:lnTo>
                <a:lnTo>
                  <a:pt x="10283" y="8549"/>
                </a:lnTo>
                <a:lnTo>
                  <a:pt x="10136" y="8451"/>
                </a:lnTo>
                <a:lnTo>
                  <a:pt x="10038" y="8305"/>
                </a:lnTo>
                <a:lnTo>
                  <a:pt x="9965" y="8134"/>
                </a:lnTo>
                <a:lnTo>
                  <a:pt x="9916" y="7963"/>
                </a:lnTo>
                <a:lnTo>
                  <a:pt x="9892" y="7767"/>
                </a:lnTo>
                <a:lnTo>
                  <a:pt x="9916" y="7572"/>
                </a:lnTo>
                <a:lnTo>
                  <a:pt x="9965" y="7401"/>
                </a:lnTo>
                <a:lnTo>
                  <a:pt x="10038" y="7230"/>
                </a:lnTo>
                <a:lnTo>
                  <a:pt x="10136" y="7084"/>
                </a:lnTo>
                <a:lnTo>
                  <a:pt x="10283" y="6986"/>
                </a:lnTo>
                <a:lnTo>
                  <a:pt x="10429" y="6888"/>
                </a:lnTo>
                <a:lnTo>
                  <a:pt x="10600" y="6839"/>
                </a:lnTo>
                <a:lnTo>
                  <a:pt x="10771" y="6815"/>
                </a:lnTo>
                <a:close/>
                <a:moveTo>
                  <a:pt x="11308" y="10210"/>
                </a:moveTo>
                <a:lnTo>
                  <a:pt x="11406" y="10234"/>
                </a:lnTo>
                <a:lnTo>
                  <a:pt x="11479" y="10259"/>
                </a:lnTo>
                <a:lnTo>
                  <a:pt x="11577" y="10307"/>
                </a:lnTo>
                <a:lnTo>
                  <a:pt x="11650" y="10356"/>
                </a:lnTo>
                <a:lnTo>
                  <a:pt x="11699" y="10430"/>
                </a:lnTo>
                <a:lnTo>
                  <a:pt x="11748" y="10527"/>
                </a:lnTo>
                <a:lnTo>
                  <a:pt x="11772" y="10625"/>
                </a:lnTo>
                <a:lnTo>
                  <a:pt x="11797" y="10698"/>
                </a:lnTo>
                <a:lnTo>
                  <a:pt x="11772" y="10796"/>
                </a:lnTo>
                <a:lnTo>
                  <a:pt x="11748" y="10894"/>
                </a:lnTo>
                <a:lnTo>
                  <a:pt x="11699" y="10967"/>
                </a:lnTo>
                <a:lnTo>
                  <a:pt x="11650" y="11065"/>
                </a:lnTo>
                <a:lnTo>
                  <a:pt x="11235" y="11431"/>
                </a:lnTo>
                <a:lnTo>
                  <a:pt x="10795" y="11773"/>
                </a:lnTo>
                <a:lnTo>
                  <a:pt x="10307" y="12041"/>
                </a:lnTo>
                <a:lnTo>
                  <a:pt x="9819" y="12286"/>
                </a:lnTo>
                <a:lnTo>
                  <a:pt x="9281" y="12457"/>
                </a:lnTo>
                <a:lnTo>
                  <a:pt x="8768" y="12603"/>
                </a:lnTo>
                <a:lnTo>
                  <a:pt x="8207" y="12676"/>
                </a:lnTo>
                <a:lnTo>
                  <a:pt x="7645" y="12701"/>
                </a:lnTo>
                <a:lnTo>
                  <a:pt x="7083" y="12676"/>
                </a:lnTo>
                <a:lnTo>
                  <a:pt x="6521" y="12603"/>
                </a:lnTo>
                <a:lnTo>
                  <a:pt x="6009" y="12457"/>
                </a:lnTo>
                <a:lnTo>
                  <a:pt x="5471" y="12286"/>
                </a:lnTo>
                <a:lnTo>
                  <a:pt x="4983" y="12041"/>
                </a:lnTo>
                <a:lnTo>
                  <a:pt x="4494" y="11773"/>
                </a:lnTo>
                <a:lnTo>
                  <a:pt x="4055" y="11431"/>
                </a:lnTo>
                <a:lnTo>
                  <a:pt x="3640" y="11065"/>
                </a:lnTo>
                <a:lnTo>
                  <a:pt x="3591" y="10967"/>
                </a:lnTo>
                <a:lnTo>
                  <a:pt x="3542" y="10894"/>
                </a:lnTo>
                <a:lnTo>
                  <a:pt x="3517" y="10796"/>
                </a:lnTo>
                <a:lnTo>
                  <a:pt x="3493" y="10698"/>
                </a:lnTo>
                <a:lnTo>
                  <a:pt x="3517" y="10625"/>
                </a:lnTo>
                <a:lnTo>
                  <a:pt x="3542" y="10527"/>
                </a:lnTo>
                <a:lnTo>
                  <a:pt x="3591" y="10430"/>
                </a:lnTo>
                <a:lnTo>
                  <a:pt x="3640" y="10356"/>
                </a:lnTo>
                <a:lnTo>
                  <a:pt x="3713" y="10307"/>
                </a:lnTo>
                <a:lnTo>
                  <a:pt x="3811" y="10259"/>
                </a:lnTo>
                <a:lnTo>
                  <a:pt x="3884" y="10234"/>
                </a:lnTo>
                <a:lnTo>
                  <a:pt x="3981" y="10210"/>
                </a:lnTo>
                <a:lnTo>
                  <a:pt x="4079" y="10234"/>
                </a:lnTo>
                <a:lnTo>
                  <a:pt x="4177" y="10259"/>
                </a:lnTo>
                <a:lnTo>
                  <a:pt x="4250" y="10307"/>
                </a:lnTo>
                <a:lnTo>
                  <a:pt x="4323" y="10356"/>
                </a:lnTo>
                <a:lnTo>
                  <a:pt x="4690" y="10674"/>
                </a:lnTo>
                <a:lnTo>
                  <a:pt x="5056" y="10942"/>
                </a:lnTo>
                <a:lnTo>
                  <a:pt x="5447" y="11187"/>
                </a:lnTo>
                <a:lnTo>
                  <a:pt x="5862" y="11382"/>
                </a:lnTo>
                <a:lnTo>
                  <a:pt x="6277" y="11529"/>
                </a:lnTo>
                <a:lnTo>
                  <a:pt x="6717" y="11651"/>
                </a:lnTo>
                <a:lnTo>
                  <a:pt x="7181" y="11700"/>
                </a:lnTo>
                <a:lnTo>
                  <a:pt x="7645" y="11724"/>
                </a:lnTo>
                <a:lnTo>
                  <a:pt x="8109" y="11700"/>
                </a:lnTo>
                <a:lnTo>
                  <a:pt x="8573" y="11651"/>
                </a:lnTo>
                <a:lnTo>
                  <a:pt x="9013" y="11529"/>
                </a:lnTo>
                <a:lnTo>
                  <a:pt x="9428" y="11382"/>
                </a:lnTo>
                <a:lnTo>
                  <a:pt x="9843" y="11187"/>
                </a:lnTo>
                <a:lnTo>
                  <a:pt x="10234" y="10942"/>
                </a:lnTo>
                <a:lnTo>
                  <a:pt x="10600" y="10674"/>
                </a:lnTo>
                <a:lnTo>
                  <a:pt x="10966" y="10356"/>
                </a:lnTo>
                <a:lnTo>
                  <a:pt x="11040" y="10307"/>
                </a:lnTo>
                <a:lnTo>
                  <a:pt x="11113" y="10259"/>
                </a:lnTo>
                <a:lnTo>
                  <a:pt x="11211" y="10234"/>
                </a:lnTo>
                <a:lnTo>
                  <a:pt x="11308" y="10210"/>
                </a:lnTo>
                <a:close/>
                <a:moveTo>
                  <a:pt x="7254" y="1"/>
                </a:moveTo>
                <a:lnTo>
                  <a:pt x="6863" y="50"/>
                </a:lnTo>
                <a:lnTo>
                  <a:pt x="6473" y="99"/>
                </a:lnTo>
                <a:lnTo>
                  <a:pt x="6106" y="147"/>
                </a:lnTo>
                <a:lnTo>
                  <a:pt x="5740" y="245"/>
                </a:lnTo>
                <a:lnTo>
                  <a:pt x="5374" y="343"/>
                </a:lnTo>
                <a:lnTo>
                  <a:pt x="5007" y="465"/>
                </a:lnTo>
                <a:lnTo>
                  <a:pt x="4665" y="611"/>
                </a:lnTo>
                <a:lnTo>
                  <a:pt x="4323" y="758"/>
                </a:lnTo>
                <a:lnTo>
                  <a:pt x="4006" y="929"/>
                </a:lnTo>
                <a:lnTo>
                  <a:pt x="3688" y="1100"/>
                </a:lnTo>
                <a:lnTo>
                  <a:pt x="3371" y="1295"/>
                </a:lnTo>
                <a:lnTo>
                  <a:pt x="3078" y="1515"/>
                </a:lnTo>
                <a:lnTo>
                  <a:pt x="2785" y="1735"/>
                </a:lnTo>
                <a:lnTo>
                  <a:pt x="2516" y="1979"/>
                </a:lnTo>
                <a:lnTo>
                  <a:pt x="2247" y="2248"/>
                </a:lnTo>
                <a:lnTo>
                  <a:pt x="1979" y="2516"/>
                </a:lnTo>
                <a:lnTo>
                  <a:pt x="1735" y="2785"/>
                </a:lnTo>
                <a:lnTo>
                  <a:pt x="1515" y="3078"/>
                </a:lnTo>
                <a:lnTo>
                  <a:pt x="1295" y="3371"/>
                </a:lnTo>
                <a:lnTo>
                  <a:pt x="1100" y="3689"/>
                </a:lnTo>
                <a:lnTo>
                  <a:pt x="929" y="4006"/>
                </a:lnTo>
                <a:lnTo>
                  <a:pt x="758" y="4324"/>
                </a:lnTo>
                <a:lnTo>
                  <a:pt x="611" y="4666"/>
                </a:lnTo>
                <a:lnTo>
                  <a:pt x="465" y="5008"/>
                </a:lnTo>
                <a:lnTo>
                  <a:pt x="342" y="5374"/>
                </a:lnTo>
                <a:lnTo>
                  <a:pt x="245" y="5740"/>
                </a:lnTo>
                <a:lnTo>
                  <a:pt x="147" y="6107"/>
                </a:lnTo>
                <a:lnTo>
                  <a:pt x="98" y="6473"/>
                </a:lnTo>
                <a:lnTo>
                  <a:pt x="49" y="6864"/>
                </a:lnTo>
                <a:lnTo>
                  <a:pt x="1" y="7255"/>
                </a:lnTo>
                <a:lnTo>
                  <a:pt x="1" y="7645"/>
                </a:lnTo>
                <a:lnTo>
                  <a:pt x="1" y="8036"/>
                </a:lnTo>
                <a:lnTo>
                  <a:pt x="49" y="8427"/>
                </a:lnTo>
                <a:lnTo>
                  <a:pt x="98" y="8818"/>
                </a:lnTo>
                <a:lnTo>
                  <a:pt x="147" y="9184"/>
                </a:lnTo>
                <a:lnTo>
                  <a:pt x="245" y="9550"/>
                </a:lnTo>
                <a:lnTo>
                  <a:pt x="342" y="9917"/>
                </a:lnTo>
                <a:lnTo>
                  <a:pt x="465" y="10283"/>
                </a:lnTo>
                <a:lnTo>
                  <a:pt x="611" y="10625"/>
                </a:lnTo>
                <a:lnTo>
                  <a:pt x="758" y="10967"/>
                </a:lnTo>
                <a:lnTo>
                  <a:pt x="929" y="11284"/>
                </a:lnTo>
                <a:lnTo>
                  <a:pt x="1100" y="11602"/>
                </a:lnTo>
                <a:lnTo>
                  <a:pt x="1295" y="11919"/>
                </a:lnTo>
                <a:lnTo>
                  <a:pt x="1515" y="12212"/>
                </a:lnTo>
                <a:lnTo>
                  <a:pt x="1735" y="12506"/>
                </a:lnTo>
                <a:lnTo>
                  <a:pt x="1979" y="12774"/>
                </a:lnTo>
                <a:lnTo>
                  <a:pt x="2247" y="13043"/>
                </a:lnTo>
                <a:lnTo>
                  <a:pt x="2516" y="13311"/>
                </a:lnTo>
                <a:lnTo>
                  <a:pt x="2785" y="13556"/>
                </a:lnTo>
                <a:lnTo>
                  <a:pt x="3078" y="13776"/>
                </a:lnTo>
                <a:lnTo>
                  <a:pt x="3371" y="13995"/>
                </a:lnTo>
                <a:lnTo>
                  <a:pt x="3688" y="14191"/>
                </a:lnTo>
                <a:lnTo>
                  <a:pt x="4006" y="14362"/>
                </a:lnTo>
                <a:lnTo>
                  <a:pt x="4323" y="14533"/>
                </a:lnTo>
                <a:lnTo>
                  <a:pt x="4665" y="14679"/>
                </a:lnTo>
                <a:lnTo>
                  <a:pt x="5007" y="14826"/>
                </a:lnTo>
                <a:lnTo>
                  <a:pt x="5374" y="14948"/>
                </a:lnTo>
                <a:lnTo>
                  <a:pt x="5740" y="15046"/>
                </a:lnTo>
                <a:lnTo>
                  <a:pt x="6106" y="15143"/>
                </a:lnTo>
                <a:lnTo>
                  <a:pt x="6473" y="15192"/>
                </a:lnTo>
                <a:lnTo>
                  <a:pt x="6863" y="15241"/>
                </a:lnTo>
                <a:lnTo>
                  <a:pt x="7254" y="15290"/>
                </a:lnTo>
                <a:lnTo>
                  <a:pt x="8036" y="15290"/>
                </a:lnTo>
                <a:lnTo>
                  <a:pt x="8426" y="15241"/>
                </a:lnTo>
                <a:lnTo>
                  <a:pt x="8817" y="15192"/>
                </a:lnTo>
                <a:lnTo>
                  <a:pt x="9184" y="15143"/>
                </a:lnTo>
                <a:lnTo>
                  <a:pt x="9550" y="15046"/>
                </a:lnTo>
                <a:lnTo>
                  <a:pt x="9916" y="14948"/>
                </a:lnTo>
                <a:lnTo>
                  <a:pt x="10283" y="14826"/>
                </a:lnTo>
                <a:lnTo>
                  <a:pt x="10625" y="14679"/>
                </a:lnTo>
                <a:lnTo>
                  <a:pt x="10966" y="14533"/>
                </a:lnTo>
                <a:lnTo>
                  <a:pt x="11284" y="14362"/>
                </a:lnTo>
                <a:lnTo>
                  <a:pt x="11601" y="14191"/>
                </a:lnTo>
                <a:lnTo>
                  <a:pt x="11919" y="13995"/>
                </a:lnTo>
                <a:lnTo>
                  <a:pt x="12212" y="13776"/>
                </a:lnTo>
                <a:lnTo>
                  <a:pt x="12505" y="13556"/>
                </a:lnTo>
                <a:lnTo>
                  <a:pt x="12774" y="13311"/>
                </a:lnTo>
                <a:lnTo>
                  <a:pt x="13042" y="13043"/>
                </a:lnTo>
                <a:lnTo>
                  <a:pt x="13311" y="12774"/>
                </a:lnTo>
                <a:lnTo>
                  <a:pt x="13555" y="12506"/>
                </a:lnTo>
                <a:lnTo>
                  <a:pt x="13775" y="12212"/>
                </a:lnTo>
                <a:lnTo>
                  <a:pt x="13995" y="11919"/>
                </a:lnTo>
                <a:lnTo>
                  <a:pt x="14190" y="11602"/>
                </a:lnTo>
                <a:lnTo>
                  <a:pt x="14361" y="11284"/>
                </a:lnTo>
                <a:lnTo>
                  <a:pt x="14532" y="10967"/>
                </a:lnTo>
                <a:lnTo>
                  <a:pt x="14679" y="10625"/>
                </a:lnTo>
                <a:lnTo>
                  <a:pt x="14825" y="10283"/>
                </a:lnTo>
                <a:lnTo>
                  <a:pt x="14947" y="9917"/>
                </a:lnTo>
                <a:lnTo>
                  <a:pt x="15045" y="9550"/>
                </a:lnTo>
                <a:lnTo>
                  <a:pt x="15143" y="9184"/>
                </a:lnTo>
                <a:lnTo>
                  <a:pt x="15192" y="8818"/>
                </a:lnTo>
                <a:lnTo>
                  <a:pt x="15240" y="8427"/>
                </a:lnTo>
                <a:lnTo>
                  <a:pt x="15289" y="8036"/>
                </a:lnTo>
                <a:lnTo>
                  <a:pt x="15289" y="7645"/>
                </a:lnTo>
                <a:lnTo>
                  <a:pt x="15289" y="7255"/>
                </a:lnTo>
                <a:lnTo>
                  <a:pt x="15240" y="6864"/>
                </a:lnTo>
                <a:lnTo>
                  <a:pt x="15192" y="6473"/>
                </a:lnTo>
                <a:lnTo>
                  <a:pt x="15143" y="6107"/>
                </a:lnTo>
                <a:lnTo>
                  <a:pt x="15045" y="5740"/>
                </a:lnTo>
                <a:lnTo>
                  <a:pt x="14947" y="5374"/>
                </a:lnTo>
                <a:lnTo>
                  <a:pt x="14825" y="5008"/>
                </a:lnTo>
                <a:lnTo>
                  <a:pt x="14679" y="4666"/>
                </a:lnTo>
                <a:lnTo>
                  <a:pt x="14532" y="4324"/>
                </a:lnTo>
                <a:lnTo>
                  <a:pt x="14361" y="4006"/>
                </a:lnTo>
                <a:lnTo>
                  <a:pt x="14190" y="3689"/>
                </a:lnTo>
                <a:lnTo>
                  <a:pt x="13995" y="3371"/>
                </a:lnTo>
                <a:lnTo>
                  <a:pt x="13775" y="3078"/>
                </a:lnTo>
                <a:lnTo>
                  <a:pt x="13555" y="2785"/>
                </a:lnTo>
                <a:lnTo>
                  <a:pt x="13311" y="2516"/>
                </a:lnTo>
                <a:lnTo>
                  <a:pt x="13042" y="2248"/>
                </a:lnTo>
                <a:lnTo>
                  <a:pt x="12774" y="1979"/>
                </a:lnTo>
                <a:lnTo>
                  <a:pt x="12505" y="1735"/>
                </a:lnTo>
                <a:lnTo>
                  <a:pt x="12212" y="1515"/>
                </a:lnTo>
                <a:lnTo>
                  <a:pt x="11919" y="1295"/>
                </a:lnTo>
                <a:lnTo>
                  <a:pt x="11601" y="1100"/>
                </a:lnTo>
                <a:lnTo>
                  <a:pt x="11284" y="929"/>
                </a:lnTo>
                <a:lnTo>
                  <a:pt x="10966" y="758"/>
                </a:lnTo>
                <a:lnTo>
                  <a:pt x="10625" y="611"/>
                </a:lnTo>
                <a:lnTo>
                  <a:pt x="10283" y="465"/>
                </a:lnTo>
                <a:lnTo>
                  <a:pt x="9916" y="343"/>
                </a:lnTo>
                <a:lnTo>
                  <a:pt x="9550" y="245"/>
                </a:lnTo>
                <a:lnTo>
                  <a:pt x="9184" y="147"/>
                </a:lnTo>
                <a:lnTo>
                  <a:pt x="8817" y="99"/>
                </a:lnTo>
                <a:lnTo>
                  <a:pt x="8426" y="50"/>
                </a:lnTo>
                <a:lnTo>
                  <a:pt x="8036"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Tree>
  </p:cSld>
  <p:clrMapOvr>
    <a:masterClrMapping/>
  </p:clrMapOvr>
  <p:transition spd="slow">
    <p:cut/>
  </p:transition>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Shape 1723"/>
        <p:cNvGrpSpPr/>
        <p:nvPr/>
      </p:nvGrpSpPr>
      <p:grpSpPr>
        <a:xfrm>
          <a:off x="0" y="0"/>
          <a:ext cx="0" cy="0"/>
          <a:chOff x="0" y="0"/>
          <a:chExt cx="0" cy="0"/>
        </a:xfrm>
      </p:grpSpPr>
      <p:sp>
        <p:nvSpPr>
          <p:cNvPr id="1724" name="Shape 1724"/>
          <p:cNvSpPr txBox="1">
            <a:spLocks noGrp="1"/>
          </p:cNvSpPr>
          <p:nvPr>
            <p:ph type="title"/>
          </p:nvPr>
        </p:nvSpPr>
        <p:spPr>
          <a:xfrm>
            <a:off x="1732700" y="1735600"/>
            <a:ext cx="4944300" cy="645300"/>
          </a:xfrm>
          <a:prstGeom prst="rect">
            <a:avLst/>
          </a:prstGeom>
        </p:spPr>
        <p:txBody>
          <a:bodyPr lIns="91425" tIns="91425" rIns="91425" bIns="91425" anchor="b" anchorCtr="0">
            <a:noAutofit/>
          </a:bodyPr>
          <a:lstStyle/>
          <a:p>
            <a:pPr lvl="0" rtl="0">
              <a:spcBef>
                <a:spcPts val="0"/>
              </a:spcBef>
              <a:buNone/>
            </a:pPr>
            <a:r>
              <a:rPr lang="en"/>
              <a:t>Credits</a:t>
            </a:r>
          </a:p>
        </p:txBody>
      </p:sp>
      <p:sp>
        <p:nvSpPr>
          <p:cNvPr id="1725" name="Shape 1725"/>
          <p:cNvSpPr txBox="1">
            <a:spLocks noGrp="1"/>
          </p:cNvSpPr>
          <p:nvPr>
            <p:ph type="body" idx="1"/>
          </p:nvPr>
        </p:nvSpPr>
        <p:spPr>
          <a:xfrm>
            <a:off x="1732700" y="2255124"/>
            <a:ext cx="4944300" cy="1659900"/>
          </a:xfrm>
          <a:prstGeom prst="rect">
            <a:avLst/>
          </a:prstGeom>
        </p:spPr>
        <p:txBody>
          <a:bodyPr lIns="91425" tIns="91425" rIns="91425" bIns="91425" anchor="t" anchorCtr="0">
            <a:noAutofit/>
          </a:bodyPr>
          <a:lstStyle/>
          <a:p>
            <a:pPr lvl="0" rtl="0">
              <a:spcBef>
                <a:spcPts val="0"/>
              </a:spcBef>
              <a:buNone/>
            </a:pPr>
            <a:r>
              <a:rPr lang="en"/>
              <a:t>Special thanks to all the people who made and released these awesome resources for free:</a:t>
            </a:r>
          </a:p>
          <a:p>
            <a:pPr marL="457200" lvl="0" indent="-228600" rtl="0">
              <a:lnSpc>
                <a:spcPct val="115000"/>
              </a:lnSpc>
              <a:spcBef>
                <a:spcPts val="0"/>
              </a:spcBef>
              <a:buClr>
                <a:srgbClr val="C6DAEC"/>
              </a:buClr>
            </a:pPr>
            <a:r>
              <a:rPr lang="en"/>
              <a:t>Presentation template by </a:t>
            </a:r>
            <a:r>
              <a:rPr lang="en" u="sng">
                <a:hlinkClick r:id="rId3"/>
              </a:rPr>
              <a:t>SlidesCarnival</a:t>
            </a:r>
          </a:p>
          <a:p>
            <a:pPr marL="457200" lvl="0" indent="-228600" rtl="0">
              <a:lnSpc>
                <a:spcPct val="115000"/>
              </a:lnSpc>
              <a:spcBef>
                <a:spcPts val="0"/>
              </a:spcBef>
              <a:buClr>
                <a:srgbClr val="C6DAEC"/>
              </a:buClr>
            </a:pPr>
            <a:r>
              <a:rPr lang="en"/>
              <a:t>Photographs by </a:t>
            </a:r>
            <a:r>
              <a:rPr lang="en" u="sng">
                <a:hlinkClick r:id="rId4"/>
              </a:rPr>
              <a:t>Unsplash</a:t>
            </a:r>
          </a:p>
        </p:txBody>
      </p:sp>
    </p:spTree>
  </p:cSld>
  <p:clrMapOvr>
    <a:masterClrMapping/>
  </p:clrMapOvr>
  <p:transition spd="slow">
    <p:cut/>
  </p:transition>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Shape 1729"/>
        <p:cNvGrpSpPr/>
        <p:nvPr/>
      </p:nvGrpSpPr>
      <p:grpSpPr>
        <a:xfrm>
          <a:off x="0" y="0"/>
          <a:ext cx="0" cy="0"/>
          <a:chOff x="0" y="0"/>
          <a:chExt cx="0" cy="0"/>
        </a:xfrm>
      </p:grpSpPr>
      <p:sp>
        <p:nvSpPr>
          <p:cNvPr id="1730" name="Shape 1730"/>
          <p:cNvSpPr txBox="1">
            <a:spLocks noGrp="1"/>
          </p:cNvSpPr>
          <p:nvPr>
            <p:ph type="title" idx="4294967295"/>
          </p:nvPr>
        </p:nvSpPr>
        <p:spPr>
          <a:xfrm>
            <a:off x="1732700" y="706900"/>
            <a:ext cx="6258899" cy="645300"/>
          </a:xfrm>
          <a:prstGeom prst="rect">
            <a:avLst/>
          </a:prstGeom>
        </p:spPr>
        <p:txBody>
          <a:bodyPr lIns="91425" tIns="91425" rIns="91425" bIns="91425" anchor="b" anchorCtr="0">
            <a:noAutofit/>
          </a:bodyPr>
          <a:lstStyle/>
          <a:p>
            <a:pPr lvl="0" rtl="0">
              <a:spcBef>
                <a:spcPts val="0"/>
              </a:spcBef>
              <a:buNone/>
            </a:pPr>
            <a:r>
              <a:rPr lang="en">
                <a:solidFill>
                  <a:srgbClr val="19BBD5"/>
                </a:solidFill>
              </a:rPr>
              <a:t>Presentation design</a:t>
            </a:r>
          </a:p>
        </p:txBody>
      </p:sp>
      <p:sp>
        <p:nvSpPr>
          <p:cNvPr id="1731" name="Shape 1731"/>
          <p:cNvSpPr txBox="1">
            <a:spLocks noGrp="1"/>
          </p:cNvSpPr>
          <p:nvPr>
            <p:ph type="body" idx="4294967295"/>
          </p:nvPr>
        </p:nvSpPr>
        <p:spPr>
          <a:xfrm>
            <a:off x="1732700" y="1285875"/>
            <a:ext cx="6954000" cy="2581200"/>
          </a:xfrm>
          <a:prstGeom prst="rect">
            <a:avLst/>
          </a:prstGeom>
        </p:spPr>
        <p:txBody>
          <a:bodyPr lIns="91425" tIns="91425" rIns="91425" bIns="91425" anchor="t" anchorCtr="0">
            <a:noAutofit/>
          </a:bodyPr>
          <a:lstStyle/>
          <a:p>
            <a:pPr lvl="0" rtl="0">
              <a:spcBef>
                <a:spcPts val="0"/>
              </a:spcBef>
              <a:buNone/>
            </a:pPr>
            <a:r>
              <a:rPr lang="en" sz="1200"/>
              <a:t>This presentation uses the following typographies and colors:</a:t>
            </a:r>
          </a:p>
          <a:p>
            <a:pPr marL="457200" lvl="0" indent="-304800" rtl="0">
              <a:lnSpc>
                <a:spcPct val="115000"/>
              </a:lnSpc>
              <a:spcBef>
                <a:spcPts val="0"/>
              </a:spcBef>
              <a:buSzPct val="100000"/>
            </a:pPr>
            <a:r>
              <a:rPr lang="en" sz="1200"/>
              <a:t>Titles: Nixie One</a:t>
            </a:r>
          </a:p>
          <a:p>
            <a:pPr marL="457200" lvl="0" indent="-304800" rtl="0">
              <a:lnSpc>
                <a:spcPct val="115000"/>
              </a:lnSpc>
              <a:spcBef>
                <a:spcPts val="0"/>
              </a:spcBef>
              <a:buSzPct val="100000"/>
            </a:pPr>
            <a:r>
              <a:rPr lang="en" sz="1200"/>
              <a:t>Body copy: Muli</a:t>
            </a:r>
          </a:p>
          <a:p>
            <a:pPr lvl="0" rtl="0">
              <a:lnSpc>
                <a:spcPct val="115000"/>
              </a:lnSpc>
              <a:spcBef>
                <a:spcPts val="0"/>
              </a:spcBef>
              <a:buNone/>
            </a:pPr>
            <a:r>
              <a:rPr lang="en" sz="1200"/>
              <a:t>You can download the fonts on this page:</a:t>
            </a:r>
          </a:p>
          <a:p>
            <a:pPr lvl="0" rtl="0">
              <a:lnSpc>
                <a:spcPct val="115000"/>
              </a:lnSpc>
              <a:spcBef>
                <a:spcPts val="0"/>
              </a:spcBef>
              <a:buNone/>
            </a:pPr>
            <a:r>
              <a:rPr lang="en" sz="1000" u="sng">
                <a:solidFill>
                  <a:srgbClr val="00E1C6"/>
                </a:solidFill>
                <a:hlinkClick r:id="rId3"/>
              </a:rPr>
              <a:t>http://www.google.com/fonts#UsePlace:use/Collection:Nixie+One|Muli:300,400,300italic,400italic</a:t>
            </a:r>
          </a:p>
          <a:p>
            <a:pPr lvl="0" rtl="0">
              <a:lnSpc>
                <a:spcPct val="115000"/>
              </a:lnSpc>
              <a:spcBef>
                <a:spcPts val="0"/>
              </a:spcBef>
              <a:buNone/>
            </a:pPr>
            <a:r>
              <a:rPr lang="en" sz="1200"/>
              <a:t>Click on the “arrow button” that appears on the top right</a:t>
            </a:r>
          </a:p>
          <a:p>
            <a:pPr lvl="0" rtl="0">
              <a:lnSpc>
                <a:spcPct val="115000"/>
              </a:lnSpc>
              <a:spcBef>
                <a:spcPts val="0"/>
              </a:spcBef>
              <a:buNone/>
            </a:pPr>
            <a:endParaRPr sz="1200"/>
          </a:p>
          <a:p>
            <a:pPr lvl="0" rtl="0">
              <a:lnSpc>
                <a:spcPct val="115000"/>
              </a:lnSpc>
              <a:spcBef>
                <a:spcPts val="0"/>
              </a:spcBef>
              <a:buNone/>
            </a:pPr>
            <a:r>
              <a:rPr lang="en" sz="1200">
                <a:solidFill>
                  <a:srgbClr val="C6DAEC"/>
                </a:solidFill>
              </a:rPr>
              <a:t>Aquamarina </a:t>
            </a:r>
            <a:r>
              <a:rPr lang="en" sz="1200" b="1">
                <a:solidFill>
                  <a:srgbClr val="00E1C6"/>
                </a:solidFill>
              </a:rPr>
              <a:t>#00e1c6</a:t>
            </a:r>
            <a:r>
              <a:rPr lang="en" sz="1200">
                <a:solidFill>
                  <a:srgbClr val="C6DAEC"/>
                </a:solidFill>
              </a:rPr>
              <a:t>  /  Turquoise </a:t>
            </a:r>
            <a:r>
              <a:rPr lang="en" sz="1200" b="1">
                <a:solidFill>
                  <a:srgbClr val="19BBD5"/>
                </a:solidFill>
              </a:rPr>
              <a:t>#19bbd5</a:t>
            </a:r>
            <a:r>
              <a:rPr lang="en" sz="1200">
                <a:solidFill>
                  <a:srgbClr val="C6DAEC"/>
                </a:solidFill>
              </a:rPr>
              <a:t>  /  Skyblue </a:t>
            </a:r>
            <a:r>
              <a:rPr lang="en" sz="1200" b="1">
                <a:solidFill>
                  <a:srgbClr val="2C9DDE"/>
                </a:solidFill>
              </a:rPr>
              <a:t>#2c9dde</a:t>
            </a:r>
            <a:r>
              <a:rPr lang="en" sz="1200">
                <a:solidFill>
                  <a:srgbClr val="C6DAEC"/>
                </a:solidFill>
              </a:rPr>
              <a:t>  /  </a:t>
            </a:r>
          </a:p>
          <a:p>
            <a:pPr lvl="0" rtl="0">
              <a:lnSpc>
                <a:spcPct val="115000"/>
              </a:lnSpc>
              <a:spcBef>
                <a:spcPts val="0"/>
              </a:spcBef>
              <a:buNone/>
            </a:pPr>
            <a:r>
              <a:rPr lang="en" sz="1200">
                <a:solidFill>
                  <a:srgbClr val="C6DAEC"/>
                </a:solidFill>
              </a:rPr>
              <a:t>Light gray </a:t>
            </a:r>
            <a:r>
              <a:rPr lang="en" sz="1200" b="1">
                <a:solidFill>
                  <a:srgbClr val="C6DAEC"/>
                </a:solidFill>
              </a:rPr>
              <a:t>#c6daec</a:t>
            </a:r>
            <a:r>
              <a:rPr lang="en" sz="1200">
                <a:solidFill>
                  <a:srgbClr val="C6DAEC"/>
                </a:solidFill>
              </a:rPr>
              <a:t>  /  Dark blue  </a:t>
            </a:r>
            <a:r>
              <a:rPr lang="en" sz="1200" b="1">
                <a:solidFill>
                  <a:srgbClr val="0E293C"/>
                </a:solidFill>
                <a:highlight>
                  <a:srgbClr val="C6DAEC"/>
                </a:highlight>
              </a:rPr>
              <a:t>#0e293c</a:t>
            </a:r>
          </a:p>
        </p:txBody>
      </p:sp>
      <p:sp>
        <p:nvSpPr>
          <p:cNvPr id="1732" name="Shape 1732"/>
          <p:cNvSpPr txBox="1"/>
          <p:nvPr/>
        </p:nvSpPr>
        <p:spPr>
          <a:xfrm>
            <a:off x="1732700" y="4247850"/>
            <a:ext cx="6039899" cy="537899"/>
          </a:xfrm>
          <a:prstGeom prst="rect">
            <a:avLst/>
          </a:prstGeom>
          <a:noFill/>
          <a:ln>
            <a:noFill/>
          </a:ln>
        </p:spPr>
        <p:txBody>
          <a:bodyPr lIns="91425" tIns="91425" rIns="91425" bIns="91425" anchor="t" anchorCtr="0">
            <a:noAutofit/>
          </a:bodyPr>
          <a:lstStyle/>
          <a:p>
            <a:pPr lvl="0" rtl="0">
              <a:spcBef>
                <a:spcPts val="0"/>
              </a:spcBef>
              <a:buClr>
                <a:schemeClr val="dk1"/>
              </a:buClr>
              <a:buSzPct val="110000"/>
              <a:buFont typeface="Arial"/>
              <a:buNone/>
            </a:pPr>
            <a:r>
              <a:rPr lang="en" sz="1000">
                <a:solidFill>
                  <a:srgbClr val="19BBD5"/>
                </a:solidFill>
                <a:latin typeface="Muli"/>
                <a:ea typeface="Muli"/>
                <a:cs typeface="Muli"/>
                <a:sym typeface="Muli"/>
              </a:rPr>
              <a:t>You don’t need to keep this slide in your presentation. It’s only here to serve you as a design guide if you need to create new slides or download the fonts to edit the presentation in PowerPoint®</a:t>
            </a:r>
          </a:p>
          <a:p>
            <a:pPr lvl="0" rtl="0">
              <a:spcBef>
                <a:spcPts val="0"/>
              </a:spcBef>
              <a:buClr>
                <a:schemeClr val="dk1"/>
              </a:buClr>
              <a:buFont typeface="Arial"/>
              <a:buNone/>
            </a:pPr>
            <a:endParaRPr sz="1000">
              <a:solidFill>
                <a:srgbClr val="19BBD5"/>
              </a:solidFill>
              <a:latin typeface="Muli"/>
              <a:ea typeface="Muli"/>
              <a:cs typeface="Muli"/>
              <a:sym typeface="Muli"/>
            </a:endParaRPr>
          </a:p>
          <a:p>
            <a:pPr lvl="0" rtl="0">
              <a:spcBef>
                <a:spcPts val="0"/>
              </a:spcBef>
              <a:buNone/>
            </a:pPr>
            <a:endParaRPr sz="1000">
              <a:solidFill>
                <a:srgbClr val="19BBD5"/>
              </a:solidFill>
              <a:latin typeface="Muli"/>
              <a:ea typeface="Muli"/>
              <a:cs typeface="Muli"/>
              <a:sym typeface="Muli"/>
            </a:endParaRPr>
          </a:p>
        </p:txBody>
      </p:sp>
      <p:pic>
        <p:nvPicPr>
          <p:cNvPr id="1733" name="Shape 1733"/>
          <p:cNvPicPr preferRelativeResize="0"/>
          <p:nvPr/>
        </p:nvPicPr>
        <p:blipFill>
          <a:blip r:embed="rId4">
            <a:alphaModFix/>
          </a:blip>
          <a:stretch>
            <a:fillRect/>
          </a:stretch>
        </p:blipFill>
        <p:spPr>
          <a:xfrm>
            <a:off x="6041200" y="2730553"/>
            <a:ext cx="635793" cy="250031"/>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bg>
      <p:bgPr>
        <a:solidFill>
          <a:srgbClr val="19BBD5"/>
        </a:solidFill>
        <a:effectLst/>
      </p:bgPr>
    </p:bg>
    <p:spTree>
      <p:nvGrpSpPr>
        <p:cNvPr id="1" name="Shape 1737"/>
        <p:cNvGrpSpPr/>
        <p:nvPr/>
      </p:nvGrpSpPr>
      <p:grpSpPr>
        <a:xfrm>
          <a:off x="0" y="0"/>
          <a:ext cx="0" cy="0"/>
          <a:chOff x="0" y="0"/>
          <a:chExt cx="0" cy="0"/>
        </a:xfrm>
      </p:grpSpPr>
      <p:grpSp>
        <p:nvGrpSpPr>
          <p:cNvPr id="2" name="Shape 1738"/>
          <p:cNvGrpSpPr/>
          <p:nvPr/>
        </p:nvGrpSpPr>
        <p:grpSpPr>
          <a:xfrm>
            <a:off x="954301" y="809073"/>
            <a:ext cx="286155" cy="361898"/>
            <a:chOff x="584925" y="238125"/>
            <a:chExt cx="415200" cy="525100"/>
          </a:xfrm>
        </p:grpSpPr>
        <p:sp>
          <p:nvSpPr>
            <p:cNvPr id="1739" name="Shape 1739"/>
            <p:cNvSpPr/>
            <p:nvPr/>
          </p:nvSpPr>
          <p:spPr>
            <a:xfrm>
              <a:off x="621550" y="299175"/>
              <a:ext cx="378575" cy="464050"/>
            </a:xfrm>
            <a:custGeom>
              <a:avLst/>
              <a:gdLst/>
              <a:ahLst/>
              <a:cxnLst/>
              <a:rect l="0" t="0" r="0" b="0"/>
              <a:pathLst>
                <a:path w="15143" h="18562" extrusionOk="0">
                  <a:moveTo>
                    <a:pt x="14166" y="0"/>
                  </a:moveTo>
                  <a:lnTo>
                    <a:pt x="14166" y="16755"/>
                  </a:lnTo>
                  <a:lnTo>
                    <a:pt x="14141" y="16926"/>
                  </a:lnTo>
                  <a:lnTo>
                    <a:pt x="14093" y="17072"/>
                  </a:lnTo>
                  <a:lnTo>
                    <a:pt x="14044" y="17194"/>
                  </a:lnTo>
                  <a:lnTo>
                    <a:pt x="13946" y="17341"/>
                  </a:lnTo>
                  <a:lnTo>
                    <a:pt x="13824" y="17438"/>
                  </a:lnTo>
                  <a:lnTo>
                    <a:pt x="13677" y="17512"/>
                  </a:lnTo>
                  <a:lnTo>
                    <a:pt x="13531" y="17561"/>
                  </a:lnTo>
                  <a:lnTo>
                    <a:pt x="13384" y="17585"/>
                  </a:lnTo>
                  <a:lnTo>
                    <a:pt x="0" y="17585"/>
                  </a:lnTo>
                  <a:lnTo>
                    <a:pt x="0" y="17731"/>
                  </a:lnTo>
                  <a:lnTo>
                    <a:pt x="25" y="17902"/>
                  </a:lnTo>
                  <a:lnTo>
                    <a:pt x="74" y="18049"/>
                  </a:lnTo>
                  <a:lnTo>
                    <a:pt x="123" y="18171"/>
                  </a:lnTo>
                  <a:lnTo>
                    <a:pt x="220" y="18318"/>
                  </a:lnTo>
                  <a:lnTo>
                    <a:pt x="342" y="18415"/>
                  </a:lnTo>
                  <a:lnTo>
                    <a:pt x="489" y="18489"/>
                  </a:lnTo>
                  <a:lnTo>
                    <a:pt x="635" y="18537"/>
                  </a:lnTo>
                  <a:lnTo>
                    <a:pt x="782" y="18562"/>
                  </a:lnTo>
                  <a:lnTo>
                    <a:pt x="14361" y="18562"/>
                  </a:lnTo>
                  <a:lnTo>
                    <a:pt x="14508" y="18537"/>
                  </a:lnTo>
                  <a:lnTo>
                    <a:pt x="14654" y="18489"/>
                  </a:lnTo>
                  <a:lnTo>
                    <a:pt x="14801" y="18415"/>
                  </a:lnTo>
                  <a:lnTo>
                    <a:pt x="14923" y="18318"/>
                  </a:lnTo>
                  <a:lnTo>
                    <a:pt x="15021" y="18171"/>
                  </a:lnTo>
                  <a:lnTo>
                    <a:pt x="15069" y="18049"/>
                  </a:lnTo>
                  <a:lnTo>
                    <a:pt x="15118" y="17902"/>
                  </a:lnTo>
                  <a:lnTo>
                    <a:pt x="15143" y="17731"/>
                  </a:lnTo>
                  <a:lnTo>
                    <a:pt x="15143" y="733"/>
                  </a:lnTo>
                  <a:lnTo>
                    <a:pt x="15118" y="586"/>
                  </a:lnTo>
                  <a:lnTo>
                    <a:pt x="15069" y="440"/>
                  </a:lnTo>
                  <a:lnTo>
                    <a:pt x="15021" y="318"/>
                  </a:lnTo>
                  <a:lnTo>
                    <a:pt x="14923" y="196"/>
                  </a:lnTo>
                  <a:lnTo>
                    <a:pt x="14801" y="122"/>
                  </a:lnTo>
                  <a:lnTo>
                    <a:pt x="14654" y="49"/>
                  </a:lnTo>
                  <a:lnTo>
                    <a:pt x="14508" y="25"/>
                  </a:lnTo>
                  <a:lnTo>
                    <a:pt x="14361"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40" name="Shape 1740"/>
            <p:cNvSpPr/>
            <p:nvPr/>
          </p:nvSpPr>
          <p:spPr>
            <a:xfrm>
              <a:off x="633750" y="238125"/>
              <a:ext cx="29350" cy="63500"/>
            </a:xfrm>
            <a:custGeom>
              <a:avLst/>
              <a:gdLst/>
              <a:ahLst/>
              <a:cxnLst/>
              <a:rect l="0" t="0" r="0" b="0"/>
              <a:pathLst>
                <a:path w="1174" h="2540" extrusionOk="0">
                  <a:moveTo>
                    <a:pt x="392" y="0"/>
                  </a:moveTo>
                  <a:lnTo>
                    <a:pt x="294" y="49"/>
                  </a:lnTo>
                  <a:lnTo>
                    <a:pt x="221" y="73"/>
                  </a:lnTo>
                  <a:lnTo>
                    <a:pt x="147" y="147"/>
                  </a:lnTo>
                  <a:lnTo>
                    <a:pt x="74" y="220"/>
                  </a:lnTo>
                  <a:lnTo>
                    <a:pt x="50" y="293"/>
                  </a:lnTo>
                  <a:lnTo>
                    <a:pt x="1" y="391"/>
                  </a:lnTo>
                  <a:lnTo>
                    <a:pt x="1" y="488"/>
                  </a:lnTo>
                  <a:lnTo>
                    <a:pt x="1" y="2052"/>
                  </a:lnTo>
                  <a:lnTo>
                    <a:pt x="1" y="2149"/>
                  </a:lnTo>
                  <a:lnTo>
                    <a:pt x="50" y="2247"/>
                  </a:lnTo>
                  <a:lnTo>
                    <a:pt x="74" y="2320"/>
                  </a:lnTo>
                  <a:lnTo>
                    <a:pt x="147" y="2393"/>
                  </a:lnTo>
                  <a:lnTo>
                    <a:pt x="221" y="2467"/>
                  </a:lnTo>
                  <a:lnTo>
                    <a:pt x="294" y="2491"/>
                  </a:lnTo>
                  <a:lnTo>
                    <a:pt x="392" y="2540"/>
                  </a:lnTo>
                  <a:lnTo>
                    <a:pt x="782" y="2540"/>
                  </a:lnTo>
                  <a:lnTo>
                    <a:pt x="880" y="2491"/>
                  </a:lnTo>
                  <a:lnTo>
                    <a:pt x="953" y="2467"/>
                  </a:lnTo>
                  <a:lnTo>
                    <a:pt x="1027" y="2393"/>
                  </a:lnTo>
                  <a:lnTo>
                    <a:pt x="1100" y="2320"/>
                  </a:lnTo>
                  <a:lnTo>
                    <a:pt x="1124" y="2247"/>
                  </a:lnTo>
                  <a:lnTo>
                    <a:pt x="1173" y="2149"/>
                  </a:lnTo>
                  <a:lnTo>
                    <a:pt x="1173" y="2052"/>
                  </a:lnTo>
                  <a:lnTo>
                    <a:pt x="1173" y="488"/>
                  </a:lnTo>
                  <a:lnTo>
                    <a:pt x="1173" y="391"/>
                  </a:lnTo>
                  <a:lnTo>
                    <a:pt x="1124" y="293"/>
                  </a:lnTo>
                  <a:lnTo>
                    <a:pt x="1100" y="220"/>
                  </a:lnTo>
                  <a:lnTo>
                    <a:pt x="1027" y="147"/>
                  </a:lnTo>
                  <a:lnTo>
                    <a:pt x="953" y="73"/>
                  </a:lnTo>
                  <a:lnTo>
                    <a:pt x="880" y="49"/>
                  </a:lnTo>
                  <a:lnTo>
                    <a:pt x="782"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41" name="Shape 1741"/>
            <p:cNvSpPr/>
            <p:nvPr/>
          </p:nvSpPr>
          <p:spPr>
            <a:xfrm>
              <a:off x="716800" y="238125"/>
              <a:ext cx="29325" cy="63500"/>
            </a:xfrm>
            <a:custGeom>
              <a:avLst/>
              <a:gdLst/>
              <a:ahLst/>
              <a:cxnLst/>
              <a:rect l="0" t="0" r="0" b="0"/>
              <a:pathLst>
                <a:path w="1173" h="2540" extrusionOk="0">
                  <a:moveTo>
                    <a:pt x="391" y="0"/>
                  </a:moveTo>
                  <a:lnTo>
                    <a:pt x="294" y="49"/>
                  </a:lnTo>
                  <a:lnTo>
                    <a:pt x="220" y="73"/>
                  </a:lnTo>
                  <a:lnTo>
                    <a:pt x="147" y="147"/>
                  </a:lnTo>
                  <a:lnTo>
                    <a:pt x="74" y="220"/>
                  </a:lnTo>
                  <a:lnTo>
                    <a:pt x="49" y="293"/>
                  </a:lnTo>
                  <a:lnTo>
                    <a:pt x="0" y="391"/>
                  </a:lnTo>
                  <a:lnTo>
                    <a:pt x="0" y="488"/>
                  </a:lnTo>
                  <a:lnTo>
                    <a:pt x="0" y="2052"/>
                  </a:lnTo>
                  <a:lnTo>
                    <a:pt x="0" y="2149"/>
                  </a:lnTo>
                  <a:lnTo>
                    <a:pt x="49" y="2247"/>
                  </a:lnTo>
                  <a:lnTo>
                    <a:pt x="74" y="2320"/>
                  </a:lnTo>
                  <a:lnTo>
                    <a:pt x="147" y="2393"/>
                  </a:lnTo>
                  <a:lnTo>
                    <a:pt x="220" y="2467"/>
                  </a:lnTo>
                  <a:lnTo>
                    <a:pt x="294" y="2491"/>
                  </a:lnTo>
                  <a:lnTo>
                    <a:pt x="391" y="2540"/>
                  </a:lnTo>
                  <a:lnTo>
                    <a:pt x="782" y="2540"/>
                  </a:lnTo>
                  <a:lnTo>
                    <a:pt x="880" y="2491"/>
                  </a:lnTo>
                  <a:lnTo>
                    <a:pt x="953" y="2467"/>
                  </a:lnTo>
                  <a:lnTo>
                    <a:pt x="1026" y="2393"/>
                  </a:lnTo>
                  <a:lnTo>
                    <a:pt x="1099" y="2320"/>
                  </a:lnTo>
                  <a:lnTo>
                    <a:pt x="1124" y="2247"/>
                  </a:lnTo>
                  <a:lnTo>
                    <a:pt x="1173" y="2149"/>
                  </a:lnTo>
                  <a:lnTo>
                    <a:pt x="1173" y="2052"/>
                  </a:lnTo>
                  <a:lnTo>
                    <a:pt x="1173" y="488"/>
                  </a:lnTo>
                  <a:lnTo>
                    <a:pt x="1173" y="391"/>
                  </a:lnTo>
                  <a:lnTo>
                    <a:pt x="1124" y="293"/>
                  </a:lnTo>
                  <a:lnTo>
                    <a:pt x="1099" y="220"/>
                  </a:lnTo>
                  <a:lnTo>
                    <a:pt x="1026" y="147"/>
                  </a:lnTo>
                  <a:lnTo>
                    <a:pt x="953" y="73"/>
                  </a:lnTo>
                  <a:lnTo>
                    <a:pt x="880" y="49"/>
                  </a:lnTo>
                  <a:lnTo>
                    <a:pt x="782"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42" name="Shape 1742"/>
            <p:cNvSpPr/>
            <p:nvPr/>
          </p:nvSpPr>
          <p:spPr>
            <a:xfrm>
              <a:off x="799825" y="238125"/>
              <a:ext cx="29350" cy="63500"/>
            </a:xfrm>
            <a:custGeom>
              <a:avLst/>
              <a:gdLst/>
              <a:ahLst/>
              <a:cxnLst/>
              <a:rect l="0" t="0" r="0" b="0"/>
              <a:pathLst>
                <a:path w="1174" h="2540" extrusionOk="0">
                  <a:moveTo>
                    <a:pt x="392" y="0"/>
                  </a:moveTo>
                  <a:lnTo>
                    <a:pt x="294" y="49"/>
                  </a:lnTo>
                  <a:lnTo>
                    <a:pt x="221" y="73"/>
                  </a:lnTo>
                  <a:lnTo>
                    <a:pt x="148" y="147"/>
                  </a:lnTo>
                  <a:lnTo>
                    <a:pt x="74" y="220"/>
                  </a:lnTo>
                  <a:lnTo>
                    <a:pt x="50" y="293"/>
                  </a:lnTo>
                  <a:lnTo>
                    <a:pt x="1" y="391"/>
                  </a:lnTo>
                  <a:lnTo>
                    <a:pt x="1" y="488"/>
                  </a:lnTo>
                  <a:lnTo>
                    <a:pt x="1" y="2052"/>
                  </a:lnTo>
                  <a:lnTo>
                    <a:pt x="1" y="2149"/>
                  </a:lnTo>
                  <a:lnTo>
                    <a:pt x="50" y="2247"/>
                  </a:lnTo>
                  <a:lnTo>
                    <a:pt x="74" y="2320"/>
                  </a:lnTo>
                  <a:lnTo>
                    <a:pt x="148" y="2393"/>
                  </a:lnTo>
                  <a:lnTo>
                    <a:pt x="221" y="2467"/>
                  </a:lnTo>
                  <a:lnTo>
                    <a:pt x="294" y="2491"/>
                  </a:lnTo>
                  <a:lnTo>
                    <a:pt x="392" y="2540"/>
                  </a:lnTo>
                  <a:lnTo>
                    <a:pt x="783" y="2540"/>
                  </a:lnTo>
                  <a:lnTo>
                    <a:pt x="880" y="2491"/>
                  </a:lnTo>
                  <a:lnTo>
                    <a:pt x="953" y="2467"/>
                  </a:lnTo>
                  <a:lnTo>
                    <a:pt x="1027" y="2393"/>
                  </a:lnTo>
                  <a:lnTo>
                    <a:pt x="1100" y="2320"/>
                  </a:lnTo>
                  <a:lnTo>
                    <a:pt x="1124" y="2247"/>
                  </a:lnTo>
                  <a:lnTo>
                    <a:pt x="1173" y="2149"/>
                  </a:lnTo>
                  <a:lnTo>
                    <a:pt x="1173" y="2052"/>
                  </a:lnTo>
                  <a:lnTo>
                    <a:pt x="1173" y="488"/>
                  </a:lnTo>
                  <a:lnTo>
                    <a:pt x="1173" y="391"/>
                  </a:lnTo>
                  <a:lnTo>
                    <a:pt x="1124" y="293"/>
                  </a:lnTo>
                  <a:lnTo>
                    <a:pt x="1100" y="220"/>
                  </a:lnTo>
                  <a:lnTo>
                    <a:pt x="1027" y="147"/>
                  </a:lnTo>
                  <a:lnTo>
                    <a:pt x="953" y="73"/>
                  </a:lnTo>
                  <a:lnTo>
                    <a:pt x="880" y="49"/>
                  </a:lnTo>
                  <a:lnTo>
                    <a:pt x="783"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43" name="Shape 1743"/>
            <p:cNvSpPr/>
            <p:nvPr/>
          </p:nvSpPr>
          <p:spPr>
            <a:xfrm>
              <a:off x="882875" y="238125"/>
              <a:ext cx="29325" cy="63500"/>
            </a:xfrm>
            <a:custGeom>
              <a:avLst/>
              <a:gdLst/>
              <a:ahLst/>
              <a:cxnLst/>
              <a:rect l="0" t="0" r="0" b="0"/>
              <a:pathLst>
                <a:path w="1173" h="2540" extrusionOk="0">
                  <a:moveTo>
                    <a:pt x="391" y="0"/>
                  </a:moveTo>
                  <a:lnTo>
                    <a:pt x="294" y="49"/>
                  </a:lnTo>
                  <a:lnTo>
                    <a:pt x="220" y="73"/>
                  </a:lnTo>
                  <a:lnTo>
                    <a:pt x="147" y="147"/>
                  </a:lnTo>
                  <a:lnTo>
                    <a:pt x="74" y="220"/>
                  </a:lnTo>
                  <a:lnTo>
                    <a:pt x="49" y="293"/>
                  </a:lnTo>
                  <a:lnTo>
                    <a:pt x="1" y="391"/>
                  </a:lnTo>
                  <a:lnTo>
                    <a:pt x="1" y="488"/>
                  </a:lnTo>
                  <a:lnTo>
                    <a:pt x="1" y="2052"/>
                  </a:lnTo>
                  <a:lnTo>
                    <a:pt x="1" y="2149"/>
                  </a:lnTo>
                  <a:lnTo>
                    <a:pt x="49" y="2247"/>
                  </a:lnTo>
                  <a:lnTo>
                    <a:pt x="74" y="2320"/>
                  </a:lnTo>
                  <a:lnTo>
                    <a:pt x="147" y="2393"/>
                  </a:lnTo>
                  <a:lnTo>
                    <a:pt x="220" y="2467"/>
                  </a:lnTo>
                  <a:lnTo>
                    <a:pt x="294" y="2491"/>
                  </a:lnTo>
                  <a:lnTo>
                    <a:pt x="391" y="2540"/>
                  </a:lnTo>
                  <a:lnTo>
                    <a:pt x="782" y="2540"/>
                  </a:lnTo>
                  <a:lnTo>
                    <a:pt x="880" y="2491"/>
                  </a:lnTo>
                  <a:lnTo>
                    <a:pt x="953" y="2467"/>
                  </a:lnTo>
                  <a:lnTo>
                    <a:pt x="1026" y="2393"/>
                  </a:lnTo>
                  <a:lnTo>
                    <a:pt x="1100" y="2320"/>
                  </a:lnTo>
                  <a:lnTo>
                    <a:pt x="1124" y="2247"/>
                  </a:lnTo>
                  <a:lnTo>
                    <a:pt x="1173" y="2149"/>
                  </a:lnTo>
                  <a:lnTo>
                    <a:pt x="1173" y="2052"/>
                  </a:lnTo>
                  <a:lnTo>
                    <a:pt x="1173" y="488"/>
                  </a:lnTo>
                  <a:lnTo>
                    <a:pt x="1173" y="391"/>
                  </a:lnTo>
                  <a:lnTo>
                    <a:pt x="1124" y="293"/>
                  </a:lnTo>
                  <a:lnTo>
                    <a:pt x="1100" y="220"/>
                  </a:lnTo>
                  <a:lnTo>
                    <a:pt x="1026" y="147"/>
                  </a:lnTo>
                  <a:lnTo>
                    <a:pt x="953" y="73"/>
                  </a:lnTo>
                  <a:lnTo>
                    <a:pt x="880" y="49"/>
                  </a:lnTo>
                  <a:lnTo>
                    <a:pt x="782"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44" name="Shape 1744"/>
            <p:cNvSpPr/>
            <p:nvPr/>
          </p:nvSpPr>
          <p:spPr>
            <a:xfrm>
              <a:off x="584925" y="261325"/>
              <a:ext cx="378575" cy="464050"/>
            </a:xfrm>
            <a:custGeom>
              <a:avLst/>
              <a:gdLst/>
              <a:ahLst/>
              <a:cxnLst/>
              <a:rect l="0" t="0" r="0" b="0"/>
              <a:pathLst>
                <a:path w="15143" h="18562" extrusionOk="0">
                  <a:moveTo>
                    <a:pt x="2540" y="171"/>
                  </a:moveTo>
                  <a:lnTo>
                    <a:pt x="2711" y="195"/>
                  </a:lnTo>
                  <a:lnTo>
                    <a:pt x="2882" y="244"/>
                  </a:lnTo>
                  <a:lnTo>
                    <a:pt x="3053" y="318"/>
                  </a:lnTo>
                  <a:lnTo>
                    <a:pt x="3175" y="440"/>
                  </a:lnTo>
                  <a:lnTo>
                    <a:pt x="3297" y="562"/>
                  </a:lnTo>
                  <a:lnTo>
                    <a:pt x="3370" y="733"/>
                  </a:lnTo>
                  <a:lnTo>
                    <a:pt x="3419" y="904"/>
                  </a:lnTo>
                  <a:lnTo>
                    <a:pt x="3444" y="1075"/>
                  </a:lnTo>
                  <a:lnTo>
                    <a:pt x="3419" y="1246"/>
                  </a:lnTo>
                  <a:lnTo>
                    <a:pt x="3370" y="1417"/>
                  </a:lnTo>
                  <a:lnTo>
                    <a:pt x="3297" y="1588"/>
                  </a:lnTo>
                  <a:lnTo>
                    <a:pt x="3175" y="1710"/>
                  </a:lnTo>
                  <a:lnTo>
                    <a:pt x="3053" y="1832"/>
                  </a:lnTo>
                  <a:lnTo>
                    <a:pt x="2882" y="1905"/>
                  </a:lnTo>
                  <a:lnTo>
                    <a:pt x="2711" y="1954"/>
                  </a:lnTo>
                  <a:lnTo>
                    <a:pt x="2540" y="1978"/>
                  </a:lnTo>
                  <a:lnTo>
                    <a:pt x="2369" y="1954"/>
                  </a:lnTo>
                  <a:lnTo>
                    <a:pt x="2198" y="1905"/>
                  </a:lnTo>
                  <a:lnTo>
                    <a:pt x="2027" y="1832"/>
                  </a:lnTo>
                  <a:lnTo>
                    <a:pt x="1905" y="1710"/>
                  </a:lnTo>
                  <a:lnTo>
                    <a:pt x="1783" y="1588"/>
                  </a:lnTo>
                  <a:lnTo>
                    <a:pt x="1710" y="1417"/>
                  </a:lnTo>
                  <a:lnTo>
                    <a:pt x="1661" y="1246"/>
                  </a:lnTo>
                  <a:lnTo>
                    <a:pt x="1636" y="1075"/>
                  </a:lnTo>
                  <a:lnTo>
                    <a:pt x="1661" y="904"/>
                  </a:lnTo>
                  <a:lnTo>
                    <a:pt x="1710" y="733"/>
                  </a:lnTo>
                  <a:lnTo>
                    <a:pt x="1783" y="562"/>
                  </a:lnTo>
                  <a:lnTo>
                    <a:pt x="1905" y="440"/>
                  </a:lnTo>
                  <a:lnTo>
                    <a:pt x="2027" y="318"/>
                  </a:lnTo>
                  <a:lnTo>
                    <a:pt x="2198" y="244"/>
                  </a:lnTo>
                  <a:lnTo>
                    <a:pt x="2369" y="195"/>
                  </a:lnTo>
                  <a:lnTo>
                    <a:pt x="2540" y="171"/>
                  </a:lnTo>
                  <a:close/>
                  <a:moveTo>
                    <a:pt x="5862" y="171"/>
                  </a:moveTo>
                  <a:lnTo>
                    <a:pt x="6033" y="195"/>
                  </a:lnTo>
                  <a:lnTo>
                    <a:pt x="6204" y="244"/>
                  </a:lnTo>
                  <a:lnTo>
                    <a:pt x="6374" y="318"/>
                  </a:lnTo>
                  <a:lnTo>
                    <a:pt x="6497" y="440"/>
                  </a:lnTo>
                  <a:lnTo>
                    <a:pt x="6619" y="562"/>
                  </a:lnTo>
                  <a:lnTo>
                    <a:pt x="6692" y="733"/>
                  </a:lnTo>
                  <a:lnTo>
                    <a:pt x="6741" y="904"/>
                  </a:lnTo>
                  <a:lnTo>
                    <a:pt x="6765" y="1075"/>
                  </a:lnTo>
                  <a:lnTo>
                    <a:pt x="6741" y="1246"/>
                  </a:lnTo>
                  <a:lnTo>
                    <a:pt x="6692" y="1417"/>
                  </a:lnTo>
                  <a:lnTo>
                    <a:pt x="6619" y="1588"/>
                  </a:lnTo>
                  <a:lnTo>
                    <a:pt x="6497" y="1710"/>
                  </a:lnTo>
                  <a:lnTo>
                    <a:pt x="6374" y="1832"/>
                  </a:lnTo>
                  <a:lnTo>
                    <a:pt x="6204" y="1905"/>
                  </a:lnTo>
                  <a:lnTo>
                    <a:pt x="6033" y="1954"/>
                  </a:lnTo>
                  <a:lnTo>
                    <a:pt x="5862" y="1978"/>
                  </a:lnTo>
                  <a:lnTo>
                    <a:pt x="5691" y="1954"/>
                  </a:lnTo>
                  <a:lnTo>
                    <a:pt x="5520" y="1905"/>
                  </a:lnTo>
                  <a:lnTo>
                    <a:pt x="5349" y="1832"/>
                  </a:lnTo>
                  <a:lnTo>
                    <a:pt x="5227" y="1710"/>
                  </a:lnTo>
                  <a:lnTo>
                    <a:pt x="5104" y="1588"/>
                  </a:lnTo>
                  <a:lnTo>
                    <a:pt x="5031" y="1417"/>
                  </a:lnTo>
                  <a:lnTo>
                    <a:pt x="4982" y="1246"/>
                  </a:lnTo>
                  <a:lnTo>
                    <a:pt x="4958" y="1075"/>
                  </a:lnTo>
                  <a:lnTo>
                    <a:pt x="4982" y="904"/>
                  </a:lnTo>
                  <a:lnTo>
                    <a:pt x="5031" y="733"/>
                  </a:lnTo>
                  <a:lnTo>
                    <a:pt x="5104" y="562"/>
                  </a:lnTo>
                  <a:lnTo>
                    <a:pt x="5227" y="440"/>
                  </a:lnTo>
                  <a:lnTo>
                    <a:pt x="5349" y="318"/>
                  </a:lnTo>
                  <a:lnTo>
                    <a:pt x="5520" y="244"/>
                  </a:lnTo>
                  <a:lnTo>
                    <a:pt x="5691" y="195"/>
                  </a:lnTo>
                  <a:lnTo>
                    <a:pt x="5862" y="171"/>
                  </a:lnTo>
                  <a:close/>
                  <a:moveTo>
                    <a:pt x="9183" y="171"/>
                  </a:moveTo>
                  <a:lnTo>
                    <a:pt x="9354" y="195"/>
                  </a:lnTo>
                  <a:lnTo>
                    <a:pt x="9525" y="244"/>
                  </a:lnTo>
                  <a:lnTo>
                    <a:pt x="9696" y="318"/>
                  </a:lnTo>
                  <a:lnTo>
                    <a:pt x="9818" y="440"/>
                  </a:lnTo>
                  <a:lnTo>
                    <a:pt x="9940" y="562"/>
                  </a:lnTo>
                  <a:lnTo>
                    <a:pt x="10014" y="733"/>
                  </a:lnTo>
                  <a:lnTo>
                    <a:pt x="10062" y="904"/>
                  </a:lnTo>
                  <a:lnTo>
                    <a:pt x="10087" y="1075"/>
                  </a:lnTo>
                  <a:lnTo>
                    <a:pt x="10062" y="1246"/>
                  </a:lnTo>
                  <a:lnTo>
                    <a:pt x="10014" y="1417"/>
                  </a:lnTo>
                  <a:lnTo>
                    <a:pt x="9940" y="1588"/>
                  </a:lnTo>
                  <a:lnTo>
                    <a:pt x="9818" y="1710"/>
                  </a:lnTo>
                  <a:lnTo>
                    <a:pt x="9696" y="1832"/>
                  </a:lnTo>
                  <a:lnTo>
                    <a:pt x="9525" y="1905"/>
                  </a:lnTo>
                  <a:lnTo>
                    <a:pt x="9354" y="1954"/>
                  </a:lnTo>
                  <a:lnTo>
                    <a:pt x="9183" y="1978"/>
                  </a:lnTo>
                  <a:lnTo>
                    <a:pt x="9012" y="1954"/>
                  </a:lnTo>
                  <a:lnTo>
                    <a:pt x="8841" y="1905"/>
                  </a:lnTo>
                  <a:lnTo>
                    <a:pt x="8670" y="1832"/>
                  </a:lnTo>
                  <a:lnTo>
                    <a:pt x="8548" y="1710"/>
                  </a:lnTo>
                  <a:lnTo>
                    <a:pt x="8426" y="1588"/>
                  </a:lnTo>
                  <a:lnTo>
                    <a:pt x="8353" y="1417"/>
                  </a:lnTo>
                  <a:lnTo>
                    <a:pt x="8304" y="1246"/>
                  </a:lnTo>
                  <a:lnTo>
                    <a:pt x="8279" y="1075"/>
                  </a:lnTo>
                  <a:lnTo>
                    <a:pt x="8304" y="904"/>
                  </a:lnTo>
                  <a:lnTo>
                    <a:pt x="8353" y="733"/>
                  </a:lnTo>
                  <a:lnTo>
                    <a:pt x="8426" y="562"/>
                  </a:lnTo>
                  <a:lnTo>
                    <a:pt x="8548" y="440"/>
                  </a:lnTo>
                  <a:lnTo>
                    <a:pt x="8670" y="318"/>
                  </a:lnTo>
                  <a:lnTo>
                    <a:pt x="8841" y="244"/>
                  </a:lnTo>
                  <a:lnTo>
                    <a:pt x="9012" y="195"/>
                  </a:lnTo>
                  <a:lnTo>
                    <a:pt x="9183" y="171"/>
                  </a:lnTo>
                  <a:close/>
                  <a:moveTo>
                    <a:pt x="12505" y="171"/>
                  </a:moveTo>
                  <a:lnTo>
                    <a:pt x="12676" y="195"/>
                  </a:lnTo>
                  <a:lnTo>
                    <a:pt x="12847" y="244"/>
                  </a:lnTo>
                  <a:lnTo>
                    <a:pt x="13018" y="318"/>
                  </a:lnTo>
                  <a:lnTo>
                    <a:pt x="13140" y="440"/>
                  </a:lnTo>
                  <a:lnTo>
                    <a:pt x="13262" y="562"/>
                  </a:lnTo>
                  <a:lnTo>
                    <a:pt x="13335" y="733"/>
                  </a:lnTo>
                  <a:lnTo>
                    <a:pt x="13384" y="904"/>
                  </a:lnTo>
                  <a:lnTo>
                    <a:pt x="13408" y="1075"/>
                  </a:lnTo>
                  <a:lnTo>
                    <a:pt x="13384" y="1246"/>
                  </a:lnTo>
                  <a:lnTo>
                    <a:pt x="13335" y="1417"/>
                  </a:lnTo>
                  <a:lnTo>
                    <a:pt x="13262" y="1588"/>
                  </a:lnTo>
                  <a:lnTo>
                    <a:pt x="13140" y="1710"/>
                  </a:lnTo>
                  <a:lnTo>
                    <a:pt x="13018" y="1832"/>
                  </a:lnTo>
                  <a:lnTo>
                    <a:pt x="12847" y="1905"/>
                  </a:lnTo>
                  <a:lnTo>
                    <a:pt x="12676" y="1954"/>
                  </a:lnTo>
                  <a:lnTo>
                    <a:pt x="12505" y="1978"/>
                  </a:lnTo>
                  <a:lnTo>
                    <a:pt x="12334" y="1954"/>
                  </a:lnTo>
                  <a:lnTo>
                    <a:pt x="12163" y="1905"/>
                  </a:lnTo>
                  <a:lnTo>
                    <a:pt x="11992" y="1832"/>
                  </a:lnTo>
                  <a:lnTo>
                    <a:pt x="11870" y="1710"/>
                  </a:lnTo>
                  <a:lnTo>
                    <a:pt x="11748" y="1588"/>
                  </a:lnTo>
                  <a:lnTo>
                    <a:pt x="11674" y="1417"/>
                  </a:lnTo>
                  <a:lnTo>
                    <a:pt x="11625" y="1246"/>
                  </a:lnTo>
                  <a:lnTo>
                    <a:pt x="11601" y="1075"/>
                  </a:lnTo>
                  <a:lnTo>
                    <a:pt x="11625" y="904"/>
                  </a:lnTo>
                  <a:lnTo>
                    <a:pt x="11674" y="733"/>
                  </a:lnTo>
                  <a:lnTo>
                    <a:pt x="11748" y="562"/>
                  </a:lnTo>
                  <a:lnTo>
                    <a:pt x="11870" y="440"/>
                  </a:lnTo>
                  <a:lnTo>
                    <a:pt x="11992" y="318"/>
                  </a:lnTo>
                  <a:lnTo>
                    <a:pt x="12163" y="244"/>
                  </a:lnTo>
                  <a:lnTo>
                    <a:pt x="12334" y="195"/>
                  </a:lnTo>
                  <a:lnTo>
                    <a:pt x="12505" y="171"/>
                  </a:lnTo>
                  <a:close/>
                  <a:moveTo>
                    <a:pt x="13091" y="5520"/>
                  </a:moveTo>
                  <a:lnTo>
                    <a:pt x="13189" y="5544"/>
                  </a:lnTo>
                  <a:lnTo>
                    <a:pt x="13262" y="5593"/>
                  </a:lnTo>
                  <a:lnTo>
                    <a:pt x="13311" y="5666"/>
                  </a:lnTo>
                  <a:lnTo>
                    <a:pt x="13335" y="5764"/>
                  </a:lnTo>
                  <a:lnTo>
                    <a:pt x="13311" y="5862"/>
                  </a:lnTo>
                  <a:lnTo>
                    <a:pt x="13262" y="5935"/>
                  </a:lnTo>
                  <a:lnTo>
                    <a:pt x="13189" y="5984"/>
                  </a:lnTo>
                  <a:lnTo>
                    <a:pt x="13091" y="6008"/>
                  </a:lnTo>
                  <a:lnTo>
                    <a:pt x="1954" y="6008"/>
                  </a:lnTo>
                  <a:lnTo>
                    <a:pt x="1856" y="5984"/>
                  </a:lnTo>
                  <a:lnTo>
                    <a:pt x="1783" y="5935"/>
                  </a:lnTo>
                  <a:lnTo>
                    <a:pt x="1734" y="5862"/>
                  </a:lnTo>
                  <a:lnTo>
                    <a:pt x="1710" y="5764"/>
                  </a:lnTo>
                  <a:lnTo>
                    <a:pt x="1734" y="5666"/>
                  </a:lnTo>
                  <a:lnTo>
                    <a:pt x="1783" y="5593"/>
                  </a:lnTo>
                  <a:lnTo>
                    <a:pt x="1856" y="5544"/>
                  </a:lnTo>
                  <a:lnTo>
                    <a:pt x="1954" y="5520"/>
                  </a:lnTo>
                  <a:close/>
                  <a:moveTo>
                    <a:pt x="13189" y="7840"/>
                  </a:moveTo>
                  <a:lnTo>
                    <a:pt x="13262" y="7913"/>
                  </a:lnTo>
                  <a:lnTo>
                    <a:pt x="13311" y="7986"/>
                  </a:lnTo>
                  <a:lnTo>
                    <a:pt x="13335" y="8084"/>
                  </a:lnTo>
                  <a:lnTo>
                    <a:pt x="13311" y="8182"/>
                  </a:lnTo>
                  <a:lnTo>
                    <a:pt x="13262" y="8255"/>
                  </a:lnTo>
                  <a:lnTo>
                    <a:pt x="13189" y="8304"/>
                  </a:lnTo>
                  <a:lnTo>
                    <a:pt x="13091" y="8328"/>
                  </a:lnTo>
                  <a:lnTo>
                    <a:pt x="1954" y="8328"/>
                  </a:lnTo>
                  <a:lnTo>
                    <a:pt x="1856" y="8304"/>
                  </a:lnTo>
                  <a:lnTo>
                    <a:pt x="1783" y="8255"/>
                  </a:lnTo>
                  <a:lnTo>
                    <a:pt x="1734" y="8182"/>
                  </a:lnTo>
                  <a:lnTo>
                    <a:pt x="1710" y="8084"/>
                  </a:lnTo>
                  <a:lnTo>
                    <a:pt x="1734" y="7986"/>
                  </a:lnTo>
                  <a:lnTo>
                    <a:pt x="1783" y="7913"/>
                  </a:lnTo>
                  <a:lnTo>
                    <a:pt x="1856" y="7840"/>
                  </a:lnTo>
                  <a:close/>
                  <a:moveTo>
                    <a:pt x="13091" y="10136"/>
                  </a:moveTo>
                  <a:lnTo>
                    <a:pt x="13189" y="10160"/>
                  </a:lnTo>
                  <a:lnTo>
                    <a:pt x="13262" y="10209"/>
                  </a:lnTo>
                  <a:lnTo>
                    <a:pt x="13311" y="10282"/>
                  </a:lnTo>
                  <a:lnTo>
                    <a:pt x="13335" y="10380"/>
                  </a:lnTo>
                  <a:lnTo>
                    <a:pt x="13311" y="10478"/>
                  </a:lnTo>
                  <a:lnTo>
                    <a:pt x="13262" y="10551"/>
                  </a:lnTo>
                  <a:lnTo>
                    <a:pt x="13189" y="10600"/>
                  </a:lnTo>
                  <a:lnTo>
                    <a:pt x="13091" y="10624"/>
                  </a:lnTo>
                  <a:lnTo>
                    <a:pt x="1954" y="10624"/>
                  </a:lnTo>
                  <a:lnTo>
                    <a:pt x="1856" y="10600"/>
                  </a:lnTo>
                  <a:lnTo>
                    <a:pt x="1783" y="10551"/>
                  </a:lnTo>
                  <a:lnTo>
                    <a:pt x="1734" y="10478"/>
                  </a:lnTo>
                  <a:lnTo>
                    <a:pt x="1710" y="10380"/>
                  </a:lnTo>
                  <a:lnTo>
                    <a:pt x="1734" y="10282"/>
                  </a:lnTo>
                  <a:lnTo>
                    <a:pt x="1783" y="10209"/>
                  </a:lnTo>
                  <a:lnTo>
                    <a:pt x="1856" y="10160"/>
                  </a:lnTo>
                  <a:lnTo>
                    <a:pt x="1954" y="10136"/>
                  </a:lnTo>
                  <a:close/>
                  <a:moveTo>
                    <a:pt x="8206" y="12456"/>
                  </a:moveTo>
                  <a:lnTo>
                    <a:pt x="8304" y="12480"/>
                  </a:lnTo>
                  <a:lnTo>
                    <a:pt x="8377" y="12529"/>
                  </a:lnTo>
                  <a:lnTo>
                    <a:pt x="8426" y="12602"/>
                  </a:lnTo>
                  <a:lnTo>
                    <a:pt x="8450" y="12700"/>
                  </a:lnTo>
                  <a:lnTo>
                    <a:pt x="8426" y="12798"/>
                  </a:lnTo>
                  <a:lnTo>
                    <a:pt x="8377" y="12871"/>
                  </a:lnTo>
                  <a:lnTo>
                    <a:pt x="8304" y="12920"/>
                  </a:lnTo>
                  <a:lnTo>
                    <a:pt x="8206" y="12944"/>
                  </a:lnTo>
                  <a:lnTo>
                    <a:pt x="1954" y="12944"/>
                  </a:lnTo>
                  <a:lnTo>
                    <a:pt x="1856" y="12920"/>
                  </a:lnTo>
                  <a:lnTo>
                    <a:pt x="1783" y="12871"/>
                  </a:lnTo>
                  <a:lnTo>
                    <a:pt x="1734" y="12798"/>
                  </a:lnTo>
                  <a:lnTo>
                    <a:pt x="1710" y="12700"/>
                  </a:lnTo>
                  <a:lnTo>
                    <a:pt x="1734" y="12602"/>
                  </a:lnTo>
                  <a:lnTo>
                    <a:pt x="1783" y="12529"/>
                  </a:lnTo>
                  <a:lnTo>
                    <a:pt x="1856" y="12480"/>
                  </a:lnTo>
                  <a:lnTo>
                    <a:pt x="1954" y="12456"/>
                  </a:lnTo>
                  <a:close/>
                  <a:moveTo>
                    <a:pt x="782" y="0"/>
                  </a:moveTo>
                  <a:lnTo>
                    <a:pt x="635" y="25"/>
                  </a:lnTo>
                  <a:lnTo>
                    <a:pt x="489" y="73"/>
                  </a:lnTo>
                  <a:lnTo>
                    <a:pt x="342" y="122"/>
                  </a:lnTo>
                  <a:lnTo>
                    <a:pt x="220" y="220"/>
                  </a:lnTo>
                  <a:lnTo>
                    <a:pt x="122" y="342"/>
                  </a:lnTo>
                  <a:lnTo>
                    <a:pt x="73" y="489"/>
                  </a:lnTo>
                  <a:lnTo>
                    <a:pt x="24" y="635"/>
                  </a:lnTo>
                  <a:lnTo>
                    <a:pt x="0" y="782"/>
                  </a:lnTo>
                  <a:lnTo>
                    <a:pt x="0" y="17780"/>
                  </a:lnTo>
                  <a:lnTo>
                    <a:pt x="24" y="17927"/>
                  </a:lnTo>
                  <a:lnTo>
                    <a:pt x="73" y="18073"/>
                  </a:lnTo>
                  <a:lnTo>
                    <a:pt x="122" y="18220"/>
                  </a:lnTo>
                  <a:lnTo>
                    <a:pt x="220" y="18342"/>
                  </a:lnTo>
                  <a:lnTo>
                    <a:pt x="342" y="18440"/>
                  </a:lnTo>
                  <a:lnTo>
                    <a:pt x="489" y="18488"/>
                  </a:lnTo>
                  <a:lnTo>
                    <a:pt x="635" y="18537"/>
                  </a:lnTo>
                  <a:lnTo>
                    <a:pt x="782" y="18562"/>
                  </a:lnTo>
                  <a:lnTo>
                    <a:pt x="14361" y="18562"/>
                  </a:lnTo>
                  <a:lnTo>
                    <a:pt x="14507" y="18537"/>
                  </a:lnTo>
                  <a:lnTo>
                    <a:pt x="14654" y="18488"/>
                  </a:lnTo>
                  <a:lnTo>
                    <a:pt x="14800" y="18440"/>
                  </a:lnTo>
                  <a:lnTo>
                    <a:pt x="14923" y="18342"/>
                  </a:lnTo>
                  <a:lnTo>
                    <a:pt x="15020" y="18220"/>
                  </a:lnTo>
                  <a:lnTo>
                    <a:pt x="15069" y="18073"/>
                  </a:lnTo>
                  <a:lnTo>
                    <a:pt x="15118" y="17927"/>
                  </a:lnTo>
                  <a:lnTo>
                    <a:pt x="15142" y="17780"/>
                  </a:lnTo>
                  <a:lnTo>
                    <a:pt x="15142" y="782"/>
                  </a:lnTo>
                  <a:lnTo>
                    <a:pt x="15118" y="635"/>
                  </a:lnTo>
                  <a:lnTo>
                    <a:pt x="15069" y="489"/>
                  </a:lnTo>
                  <a:lnTo>
                    <a:pt x="15020" y="342"/>
                  </a:lnTo>
                  <a:lnTo>
                    <a:pt x="14923" y="220"/>
                  </a:lnTo>
                  <a:lnTo>
                    <a:pt x="14800" y="122"/>
                  </a:lnTo>
                  <a:lnTo>
                    <a:pt x="14654" y="73"/>
                  </a:lnTo>
                  <a:lnTo>
                    <a:pt x="14507" y="25"/>
                  </a:lnTo>
                  <a:lnTo>
                    <a:pt x="14361"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3" name="Shape 1745"/>
          <p:cNvGrpSpPr/>
          <p:nvPr/>
        </p:nvGrpSpPr>
        <p:grpSpPr>
          <a:xfrm>
            <a:off x="1408759" y="861659"/>
            <a:ext cx="306366" cy="255038"/>
            <a:chOff x="1244325" y="314425"/>
            <a:chExt cx="444525" cy="370050"/>
          </a:xfrm>
        </p:grpSpPr>
        <p:sp>
          <p:nvSpPr>
            <p:cNvPr id="1746" name="Shape 1746"/>
            <p:cNvSpPr/>
            <p:nvPr/>
          </p:nvSpPr>
          <p:spPr>
            <a:xfrm>
              <a:off x="1388425" y="463425"/>
              <a:ext cx="143525" cy="143500"/>
            </a:xfrm>
            <a:custGeom>
              <a:avLst/>
              <a:gdLst/>
              <a:ahLst/>
              <a:cxnLst/>
              <a:rect l="0" t="0" r="0" b="0"/>
              <a:pathLst>
                <a:path w="5741" h="5740" extrusionOk="0">
                  <a:moveTo>
                    <a:pt x="2809" y="0"/>
                  </a:moveTo>
                  <a:lnTo>
                    <a:pt x="2492" y="49"/>
                  </a:lnTo>
                  <a:lnTo>
                    <a:pt x="2199" y="122"/>
                  </a:lnTo>
                  <a:lnTo>
                    <a:pt x="1906" y="244"/>
                  </a:lnTo>
                  <a:lnTo>
                    <a:pt x="1637" y="366"/>
                  </a:lnTo>
                  <a:lnTo>
                    <a:pt x="1368" y="537"/>
                  </a:lnTo>
                  <a:lnTo>
                    <a:pt x="1149" y="708"/>
                  </a:lnTo>
                  <a:lnTo>
                    <a:pt x="904" y="904"/>
                  </a:lnTo>
                  <a:lnTo>
                    <a:pt x="709" y="1124"/>
                  </a:lnTo>
                  <a:lnTo>
                    <a:pt x="538" y="1368"/>
                  </a:lnTo>
                  <a:lnTo>
                    <a:pt x="367" y="1636"/>
                  </a:lnTo>
                  <a:lnTo>
                    <a:pt x="245" y="1905"/>
                  </a:lnTo>
                  <a:lnTo>
                    <a:pt x="147" y="2198"/>
                  </a:lnTo>
                  <a:lnTo>
                    <a:pt x="74" y="2491"/>
                  </a:lnTo>
                  <a:lnTo>
                    <a:pt x="25" y="2809"/>
                  </a:lnTo>
                  <a:lnTo>
                    <a:pt x="1" y="3126"/>
                  </a:lnTo>
                  <a:lnTo>
                    <a:pt x="25" y="3517"/>
                  </a:lnTo>
                  <a:lnTo>
                    <a:pt x="98" y="3908"/>
                  </a:lnTo>
                  <a:lnTo>
                    <a:pt x="221" y="4274"/>
                  </a:lnTo>
                  <a:lnTo>
                    <a:pt x="392" y="4641"/>
                  </a:lnTo>
                  <a:lnTo>
                    <a:pt x="611" y="4958"/>
                  </a:lnTo>
                  <a:lnTo>
                    <a:pt x="856" y="5251"/>
                  </a:lnTo>
                  <a:lnTo>
                    <a:pt x="1124" y="5520"/>
                  </a:lnTo>
                  <a:lnTo>
                    <a:pt x="1442" y="5740"/>
                  </a:lnTo>
                  <a:lnTo>
                    <a:pt x="1393" y="5422"/>
                  </a:lnTo>
                  <a:lnTo>
                    <a:pt x="1368" y="5080"/>
                  </a:lnTo>
                  <a:lnTo>
                    <a:pt x="1393" y="4689"/>
                  </a:lnTo>
                  <a:lnTo>
                    <a:pt x="1442" y="4323"/>
                  </a:lnTo>
                  <a:lnTo>
                    <a:pt x="1539" y="3957"/>
                  </a:lnTo>
                  <a:lnTo>
                    <a:pt x="1662" y="3639"/>
                  </a:lnTo>
                  <a:lnTo>
                    <a:pt x="1808" y="3297"/>
                  </a:lnTo>
                  <a:lnTo>
                    <a:pt x="2003" y="3004"/>
                  </a:lnTo>
                  <a:lnTo>
                    <a:pt x="2223" y="2711"/>
                  </a:lnTo>
                  <a:lnTo>
                    <a:pt x="2468" y="2442"/>
                  </a:lnTo>
                  <a:lnTo>
                    <a:pt x="2712" y="2198"/>
                  </a:lnTo>
                  <a:lnTo>
                    <a:pt x="3005" y="2003"/>
                  </a:lnTo>
                  <a:lnTo>
                    <a:pt x="3322" y="1807"/>
                  </a:lnTo>
                  <a:lnTo>
                    <a:pt x="3640" y="1661"/>
                  </a:lnTo>
                  <a:lnTo>
                    <a:pt x="3982" y="1514"/>
                  </a:lnTo>
                  <a:lnTo>
                    <a:pt x="4324" y="1441"/>
                  </a:lnTo>
                  <a:lnTo>
                    <a:pt x="4690" y="1368"/>
                  </a:lnTo>
                  <a:lnTo>
                    <a:pt x="5423" y="1368"/>
                  </a:lnTo>
                  <a:lnTo>
                    <a:pt x="5740" y="1417"/>
                  </a:lnTo>
                  <a:lnTo>
                    <a:pt x="5520" y="1124"/>
                  </a:lnTo>
                  <a:lnTo>
                    <a:pt x="5252" y="831"/>
                  </a:lnTo>
                  <a:lnTo>
                    <a:pt x="4959" y="586"/>
                  </a:lnTo>
                  <a:lnTo>
                    <a:pt x="4641" y="391"/>
                  </a:lnTo>
                  <a:lnTo>
                    <a:pt x="4299" y="220"/>
                  </a:lnTo>
                  <a:lnTo>
                    <a:pt x="3933" y="98"/>
                  </a:lnTo>
                  <a:lnTo>
                    <a:pt x="3542" y="25"/>
                  </a:lnTo>
                  <a:lnTo>
                    <a:pt x="3127"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47" name="Shape 1747"/>
            <p:cNvSpPr/>
            <p:nvPr/>
          </p:nvSpPr>
          <p:spPr>
            <a:xfrm>
              <a:off x="1244325" y="314425"/>
              <a:ext cx="444525" cy="370050"/>
            </a:xfrm>
            <a:custGeom>
              <a:avLst/>
              <a:gdLst/>
              <a:ahLst/>
              <a:cxnLst/>
              <a:rect l="0" t="0" r="0" b="0"/>
              <a:pathLst>
                <a:path w="17781" h="14802" extrusionOk="0">
                  <a:moveTo>
                    <a:pt x="11748" y="2101"/>
                  </a:moveTo>
                  <a:lnTo>
                    <a:pt x="11846" y="2126"/>
                  </a:lnTo>
                  <a:lnTo>
                    <a:pt x="11919" y="2175"/>
                  </a:lnTo>
                  <a:lnTo>
                    <a:pt x="11968" y="2248"/>
                  </a:lnTo>
                  <a:lnTo>
                    <a:pt x="11993" y="2346"/>
                  </a:lnTo>
                  <a:lnTo>
                    <a:pt x="11968" y="2419"/>
                  </a:lnTo>
                  <a:lnTo>
                    <a:pt x="11919" y="2492"/>
                  </a:lnTo>
                  <a:lnTo>
                    <a:pt x="11846" y="2541"/>
                  </a:lnTo>
                  <a:lnTo>
                    <a:pt x="11748" y="2565"/>
                  </a:lnTo>
                  <a:lnTo>
                    <a:pt x="6033" y="2565"/>
                  </a:lnTo>
                  <a:lnTo>
                    <a:pt x="5936" y="2541"/>
                  </a:lnTo>
                  <a:lnTo>
                    <a:pt x="5862" y="2492"/>
                  </a:lnTo>
                  <a:lnTo>
                    <a:pt x="5814" y="2419"/>
                  </a:lnTo>
                  <a:lnTo>
                    <a:pt x="5789" y="2346"/>
                  </a:lnTo>
                  <a:lnTo>
                    <a:pt x="5814" y="2248"/>
                  </a:lnTo>
                  <a:lnTo>
                    <a:pt x="5862" y="2175"/>
                  </a:lnTo>
                  <a:lnTo>
                    <a:pt x="5936" y="2126"/>
                  </a:lnTo>
                  <a:lnTo>
                    <a:pt x="6033" y="2101"/>
                  </a:lnTo>
                  <a:close/>
                  <a:moveTo>
                    <a:pt x="15949" y="4519"/>
                  </a:moveTo>
                  <a:lnTo>
                    <a:pt x="16047" y="4568"/>
                  </a:lnTo>
                  <a:lnTo>
                    <a:pt x="16145" y="4592"/>
                  </a:lnTo>
                  <a:lnTo>
                    <a:pt x="16193" y="4666"/>
                  </a:lnTo>
                  <a:lnTo>
                    <a:pt x="16267" y="4739"/>
                  </a:lnTo>
                  <a:lnTo>
                    <a:pt x="16316" y="4812"/>
                  </a:lnTo>
                  <a:lnTo>
                    <a:pt x="16340" y="4910"/>
                  </a:lnTo>
                  <a:lnTo>
                    <a:pt x="16340" y="5008"/>
                  </a:lnTo>
                  <a:lnTo>
                    <a:pt x="16340" y="5789"/>
                  </a:lnTo>
                  <a:lnTo>
                    <a:pt x="16340" y="5887"/>
                  </a:lnTo>
                  <a:lnTo>
                    <a:pt x="16316" y="5985"/>
                  </a:lnTo>
                  <a:lnTo>
                    <a:pt x="16267" y="6058"/>
                  </a:lnTo>
                  <a:lnTo>
                    <a:pt x="16193" y="6131"/>
                  </a:lnTo>
                  <a:lnTo>
                    <a:pt x="16145" y="6204"/>
                  </a:lnTo>
                  <a:lnTo>
                    <a:pt x="16047" y="6229"/>
                  </a:lnTo>
                  <a:lnTo>
                    <a:pt x="15949" y="6278"/>
                  </a:lnTo>
                  <a:lnTo>
                    <a:pt x="14069" y="6278"/>
                  </a:lnTo>
                  <a:lnTo>
                    <a:pt x="13971" y="6229"/>
                  </a:lnTo>
                  <a:lnTo>
                    <a:pt x="13898" y="6204"/>
                  </a:lnTo>
                  <a:lnTo>
                    <a:pt x="13824" y="6131"/>
                  </a:lnTo>
                  <a:lnTo>
                    <a:pt x="13751" y="6058"/>
                  </a:lnTo>
                  <a:lnTo>
                    <a:pt x="13727" y="5985"/>
                  </a:lnTo>
                  <a:lnTo>
                    <a:pt x="13678" y="5887"/>
                  </a:lnTo>
                  <a:lnTo>
                    <a:pt x="13678" y="5789"/>
                  </a:lnTo>
                  <a:lnTo>
                    <a:pt x="13678" y="5008"/>
                  </a:lnTo>
                  <a:lnTo>
                    <a:pt x="13678" y="4910"/>
                  </a:lnTo>
                  <a:lnTo>
                    <a:pt x="13727" y="4812"/>
                  </a:lnTo>
                  <a:lnTo>
                    <a:pt x="13751" y="4739"/>
                  </a:lnTo>
                  <a:lnTo>
                    <a:pt x="13824" y="4666"/>
                  </a:lnTo>
                  <a:lnTo>
                    <a:pt x="13898" y="4592"/>
                  </a:lnTo>
                  <a:lnTo>
                    <a:pt x="13971" y="4568"/>
                  </a:lnTo>
                  <a:lnTo>
                    <a:pt x="14069" y="4519"/>
                  </a:lnTo>
                  <a:close/>
                  <a:moveTo>
                    <a:pt x="8891" y="5105"/>
                  </a:moveTo>
                  <a:lnTo>
                    <a:pt x="9306" y="5130"/>
                  </a:lnTo>
                  <a:lnTo>
                    <a:pt x="9697" y="5179"/>
                  </a:lnTo>
                  <a:lnTo>
                    <a:pt x="10063" y="5276"/>
                  </a:lnTo>
                  <a:lnTo>
                    <a:pt x="10430" y="5423"/>
                  </a:lnTo>
                  <a:lnTo>
                    <a:pt x="10796" y="5594"/>
                  </a:lnTo>
                  <a:lnTo>
                    <a:pt x="11113" y="5789"/>
                  </a:lnTo>
                  <a:lnTo>
                    <a:pt x="11406" y="6009"/>
                  </a:lnTo>
                  <a:lnTo>
                    <a:pt x="11700" y="6278"/>
                  </a:lnTo>
                  <a:lnTo>
                    <a:pt x="11968" y="6546"/>
                  </a:lnTo>
                  <a:lnTo>
                    <a:pt x="12188" y="6864"/>
                  </a:lnTo>
                  <a:lnTo>
                    <a:pt x="12383" y="7181"/>
                  </a:lnTo>
                  <a:lnTo>
                    <a:pt x="12554" y="7523"/>
                  </a:lnTo>
                  <a:lnTo>
                    <a:pt x="12676" y="7890"/>
                  </a:lnTo>
                  <a:lnTo>
                    <a:pt x="12774" y="8280"/>
                  </a:lnTo>
                  <a:lnTo>
                    <a:pt x="12847" y="8671"/>
                  </a:lnTo>
                  <a:lnTo>
                    <a:pt x="12872" y="9086"/>
                  </a:lnTo>
                  <a:lnTo>
                    <a:pt x="12847" y="9477"/>
                  </a:lnTo>
                  <a:lnTo>
                    <a:pt x="12774" y="9868"/>
                  </a:lnTo>
                  <a:lnTo>
                    <a:pt x="12676" y="10259"/>
                  </a:lnTo>
                  <a:lnTo>
                    <a:pt x="12554" y="10625"/>
                  </a:lnTo>
                  <a:lnTo>
                    <a:pt x="12383" y="10967"/>
                  </a:lnTo>
                  <a:lnTo>
                    <a:pt x="12188" y="11309"/>
                  </a:lnTo>
                  <a:lnTo>
                    <a:pt x="11968" y="11602"/>
                  </a:lnTo>
                  <a:lnTo>
                    <a:pt x="11700" y="11895"/>
                  </a:lnTo>
                  <a:lnTo>
                    <a:pt x="11406" y="12139"/>
                  </a:lnTo>
                  <a:lnTo>
                    <a:pt x="11113" y="12383"/>
                  </a:lnTo>
                  <a:lnTo>
                    <a:pt x="10796" y="12579"/>
                  </a:lnTo>
                  <a:lnTo>
                    <a:pt x="10430" y="12750"/>
                  </a:lnTo>
                  <a:lnTo>
                    <a:pt x="10063" y="12872"/>
                  </a:lnTo>
                  <a:lnTo>
                    <a:pt x="9697" y="12970"/>
                  </a:lnTo>
                  <a:lnTo>
                    <a:pt x="9306" y="13018"/>
                  </a:lnTo>
                  <a:lnTo>
                    <a:pt x="8891" y="13043"/>
                  </a:lnTo>
                  <a:lnTo>
                    <a:pt x="8476" y="13018"/>
                  </a:lnTo>
                  <a:lnTo>
                    <a:pt x="8085" y="12970"/>
                  </a:lnTo>
                  <a:lnTo>
                    <a:pt x="7719" y="12872"/>
                  </a:lnTo>
                  <a:lnTo>
                    <a:pt x="7352" y="12750"/>
                  </a:lnTo>
                  <a:lnTo>
                    <a:pt x="6986" y="12579"/>
                  </a:lnTo>
                  <a:lnTo>
                    <a:pt x="6668" y="12383"/>
                  </a:lnTo>
                  <a:lnTo>
                    <a:pt x="6375" y="12139"/>
                  </a:lnTo>
                  <a:lnTo>
                    <a:pt x="6082" y="11895"/>
                  </a:lnTo>
                  <a:lnTo>
                    <a:pt x="5814" y="11602"/>
                  </a:lnTo>
                  <a:lnTo>
                    <a:pt x="5594" y="11309"/>
                  </a:lnTo>
                  <a:lnTo>
                    <a:pt x="5398" y="10967"/>
                  </a:lnTo>
                  <a:lnTo>
                    <a:pt x="5227" y="10625"/>
                  </a:lnTo>
                  <a:lnTo>
                    <a:pt x="5105" y="10259"/>
                  </a:lnTo>
                  <a:lnTo>
                    <a:pt x="5008" y="9868"/>
                  </a:lnTo>
                  <a:lnTo>
                    <a:pt x="4934" y="9477"/>
                  </a:lnTo>
                  <a:lnTo>
                    <a:pt x="4910" y="9086"/>
                  </a:lnTo>
                  <a:lnTo>
                    <a:pt x="4934" y="8671"/>
                  </a:lnTo>
                  <a:lnTo>
                    <a:pt x="5008" y="8280"/>
                  </a:lnTo>
                  <a:lnTo>
                    <a:pt x="5105" y="7890"/>
                  </a:lnTo>
                  <a:lnTo>
                    <a:pt x="5227" y="7523"/>
                  </a:lnTo>
                  <a:lnTo>
                    <a:pt x="5398" y="7181"/>
                  </a:lnTo>
                  <a:lnTo>
                    <a:pt x="5594" y="6864"/>
                  </a:lnTo>
                  <a:lnTo>
                    <a:pt x="5814" y="6546"/>
                  </a:lnTo>
                  <a:lnTo>
                    <a:pt x="6082" y="6278"/>
                  </a:lnTo>
                  <a:lnTo>
                    <a:pt x="6375" y="6009"/>
                  </a:lnTo>
                  <a:lnTo>
                    <a:pt x="6668" y="5789"/>
                  </a:lnTo>
                  <a:lnTo>
                    <a:pt x="6986" y="5594"/>
                  </a:lnTo>
                  <a:lnTo>
                    <a:pt x="7352" y="5423"/>
                  </a:lnTo>
                  <a:lnTo>
                    <a:pt x="7719" y="5276"/>
                  </a:lnTo>
                  <a:lnTo>
                    <a:pt x="8085" y="5179"/>
                  </a:lnTo>
                  <a:lnTo>
                    <a:pt x="8476" y="5130"/>
                  </a:lnTo>
                  <a:lnTo>
                    <a:pt x="8891" y="5105"/>
                  </a:lnTo>
                  <a:close/>
                  <a:moveTo>
                    <a:pt x="5301" y="1"/>
                  </a:moveTo>
                  <a:lnTo>
                    <a:pt x="5154" y="50"/>
                  </a:lnTo>
                  <a:lnTo>
                    <a:pt x="5008" y="123"/>
                  </a:lnTo>
                  <a:lnTo>
                    <a:pt x="4861" y="221"/>
                  </a:lnTo>
                  <a:lnTo>
                    <a:pt x="4739" y="318"/>
                  </a:lnTo>
                  <a:lnTo>
                    <a:pt x="4641" y="465"/>
                  </a:lnTo>
                  <a:lnTo>
                    <a:pt x="4568" y="611"/>
                  </a:lnTo>
                  <a:lnTo>
                    <a:pt x="4519" y="758"/>
                  </a:lnTo>
                  <a:lnTo>
                    <a:pt x="4080" y="2565"/>
                  </a:lnTo>
                  <a:lnTo>
                    <a:pt x="3249" y="2565"/>
                  </a:lnTo>
                  <a:lnTo>
                    <a:pt x="3249" y="2468"/>
                  </a:lnTo>
                  <a:lnTo>
                    <a:pt x="3225" y="2370"/>
                  </a:lnTo>
                  <a:lnTo>
                    <a:pt x="3176" y="2297"/>
                  </a:lnTo>
                  <a:lnTo>
                    <a:pt x="3103" y="2223"/>
                  </a:lnTo>
                  <a:lnTo>
                    <a:pt x="3054" y="2150"/>
                  </a:lnTo>
                  <a:lnTo>
                    <a:pt x="2956" y="2126"/>
                  </a:lnTo>
                  <a:lnTo>
                    <a:pt x="2858" y="2077"/>
                  </a:lnTo>
                  <a:lnTo>
                    <a:pt x="1955" y="2077"/>
                  </a:lnTo>
                  <a:lnTo>
                    <a:pt x="1857" y="2126"/>
                  </a:lnTo>
                  <a:lnTo>
                    <a:pt x="1784" y="2150"/>
                  </a:lnTo>
                  <a:lnTo>
                    <a:pt x="1711" y="2223"/>
                  </a:lnTo>
                  <a:lnTo>
                    <a:pt x="1637" y="2297"/>
                  </a:lnTo>
                  <a:lnTo>
                    <a:pt x="1613" y="2370"/>
                  </a:lnTo>
                  <a:lnTo>
                    <a:pt x="1564" y="2468"/>
                  </a:lnTo>
                  <a:lnTo>
                    <a:pt x="1564" y="2565"/>
                  </a:lnTo>
                  <a:lnTo>
                    <a:pt x="782" y="2565"/>
                  </a:lnTo>
                  <a:lnTo>
                    <a:pt x="636" y="2590"/>
                  </a:lnTo>
                  <a:lnTo>
                    <a:pt x="489" y="2639"/>
                  </a:lnTo>
                  <a:lnTo>
                    <a:pt x="343" y="2687"/>
                  </a:lnTo>
                  <a:lnTo>
                    <a:pt x="221" y="2785"/>
                  </a:lnTo>
                  <a:lnTo>
                    <a:pt x="123" y="2907"/>
                  </a:lnTo>
                  <a:lnTo>
                    <a:pt x="74" y="3054"/>
                  </a:lnTo>
                  <a:lnTo>
                    <a:pt x="25" y="3200"/>
                  </a:lnTo>
                  <a:lnTo>
                    <a:pt x="1" y="3347"/>
                  </a:lnTo>
                  <a:lnTo>
                    <a:pt x="1" y="14020"/>
                  </a:lnTo>
                  <a:lnTo>
                    <a:pt x="25" y="14191"/>
                  </a:lnTo>
                  <a:lnTo>
                    <a:pt x="74" y="14337"/>
                  </a:lnTo>
                  <a:lnTo>
                    <a:pt x="123" y="14459"/>
                  </a:lnTo>
                  <a:lnTo>
                    <a:pt x="221" y="14581"/>
                  </a:lnTo>
                  <a:lnTo>
                    <a:pt x="343" y="14679"/>
                  </a:lnTo>
                  <a:lnTo>
                    <a:pt x="489" y="14752"/>
                  </a:lnTo>
                  <a:lnTo>
                    <a:pt x="636" y="14801"/>
                  </a:lnTo>
                  <a:lnTo>
                    <a:pt x="17146" y="14801"/>
                  </a:lnTo>
                  <a:lnTo>
                    <a:pt x="17292" y="14752"/>
                  </a:lnTo>
                  <a:lnTo>
                    <a:pt x="17439" y="14679"/>
                  </a:lnTo>
                  <a:lnTo>
                    <a:pt x="17561" y="14581"/>
                  </a:lnTo>
                  <a:lnTo>
                    <a:pt x="17659" y="14459"/>
                  </a:lnTo>
                  <a:lnTo>
                    <a:pt x="17708" y="14337"/>
                  </a:lnTo>
                  <a:lnTo>
                    <a:pt x="17756" y="14191"/>
                  </a:lnTo>
                  <a:lnTo>
                    <a:pt x="17781" y="14020"/>
                  </a:lnTo>
                  <a:lnTo>
                    <a:pt x="17781" y="3347"/>
                  </a:lnTo>
                  <a:lnTo>
                    <a:pt x="17756" y="3200"/>
                  </a:lnTo>
                  <a:lnTo>
                    <a:pt x="17708" y="3054"/>
                  </a:lnTo>
                  <a:lnTo>
                    <a:pt x="17659" y="2907"/>
                  </a:lnTo>
                  <a:lnTo>
                    <a:pt x="17561" y="2785"/>
                  </a:lnTo>
                  <a:lnTo>
                    <a:pt x="17439" y="2687"/>
                  </a:lnTo>
                  <a:lnTo>
                    <a:pt x="17292" y="2639"/>
                  </a:lnTo>
                  <a:lnTo>
                    <a:pt x="17146" y="2590"/>
                  </a:lnTo>
                  <a:lnTo>
                    <a:pt x="16999" y="2565"/>
                  </a:lnTo>
                  <a:lnTo>
                    <a:pt x="13702" y="2565"/>
                  </a:lnTo>
                  <a:lnTo>
                    <a:pt x="13263" y="758"/>
                  </a:lnTo>
                  <a:lnTo>
                    <a:pt x="13214" y="611"/>
                  </a:lnTo>
                  <a:lnTo>
                    <a:pt x="13141" y="465"/>
                  </a:lnTo>
                  <a:lnTo>
                    <a:pt x="13043" y="318"/>
                  </a:lnTo>
                  <a:lnTo>
                    <a:pt x="12921" y="221"/>
                  </a:lnTo>
                  <a:lnTo>
                    <a:pt x="12774" y="123"/>
                  </a:lnTo>
                  <a:lnTo>
                    <a:pt x="12628" y="50"/>
                  </a:lnTo>
                  <a:lnTo>
                    <a:pt x="12481"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4" name="Shape 1748"/>
          <p:cNvGrpSpPr/>
          <p:nvPr/>
        </p:nvGrpSpPr>
        <p:grpSpPr>
          <a:xfrm>
            <a:off x="1880069" y="860402"/>
            <a:ext cx="292909" cy="257554"/>
            <a:chOff x="1928175" y="312600"/>
            <a:chExt cx="425000" cy="373700"/>
          </a:xfrm>
        </p:grpSpPr>
        <p:sp>
          <p:nvSpPr>
            <p:cNvPr id="1749" name="Shape 1749"/>
            <p:cNvSpPr/>
            <p:nvPr/>
          </p:nvSpPr>
          <p:spPr>
            <a:xfrm>
              <a:off x="1928175" y="312600"/>
              <a:ext cx="425000" cy="373700"/>
            </a:xfrm>
            <a:custGeom>
              <a:avLst/>
              <a:gdLst/>
              <a:ahLst/>
              <a:cxnLst/>
              <a:rect l="0" t="0" r="0" b="0"/>
              <a:pathLst>
                <a:path w="17000" h="14948" extrusionOk="0">
                  <a:moveTo>
                    <a:pt x="16022" y="978"/>
                  </a:moveTo>
                  <a:lnTo>
                    <a:pt x="16022" y="13971"/>
                  </a:lnTo>
                  <a:lnTo>
                    <a:pt x="978" y="13971"/>
                  </a:lnTo>
                  <a:lnTo>
                    <a:pt x="978" y="978"/>
                  </a:lnTo>
                  <a:close/>
                  <a:moveTo>
                    <a:pt x="782" y="1"/>
                  </a:moveTo>
                  <a:lnTo>
                    <a:pt x="636" y="25"/>
                  </a:lnTo>
                  <a:lnTo>
                    <a:pt x="489" y="74"/>
                  </a:lnTo>
                  <a:lnTo>
                    <a:pt x="343" y="147"/>
                  </a:lnTo>
                  <a:lnTo>
                    <a:pt x="221" y="245"/>
                  </a:lnTo>
                  <a:lnTo>
                    <a:pt x="123" y="343"/>
                  </a:lnTo>
                  <a:lnTo>
                    <a:pt x="74" y="489"/>
                  </a:lnTo>
                  <a:lnTo>
                    <a:pt x="25" y="636"/>
                  </a:lnTo>
                  <a:lnTo>
                    <a:pt x="1" y="782"/>
                  </a:lnTo>
                  <a:lnTo>
                    <a:pt x="1" y="14166"/>
                  </a:lnTo>
                  <a:lnTo>
                    <a:pt x="25" y="14313"/>
                  </a:lnTo>
                  <a:lnTo>
                    <a:pt x="74" y="14459"/>
                  </a:lnTo>
                  <a:lnTo>
                    <a:pt x="123" y="14606"/>
                  </a:lnTo>
                  <a:lnTo>
                    <a:pt x="221" y="14703"/>
                  </a:lnTo>
                  <a:lnTo>
                    <a:pt x="343" y="14801"/>
                  </a:lnTo>
                  <a:lnTo>
                    <a:pt x="489" y="14874"/>
                  </a:lnTo>
                  <a:lnTo>
                    <a:pt x="636" y="14923"/>
                  </a:lnTo>
                  <a:lnTo>
                    <a:pt x="782" y="14948"/>
                  </a:lnTo>
                  <a:lnTo>
                    <a:pt x="16218" y="14948"/>
                  </a:lnTo>
                  <a:lnTo>
                    <a:pt x="16364" y="14923"/>
                  </a:lnTo>
                  <a:lnTo>
                    <a:pt x="16511" y="14874"/>
                  </a:lnTo>
                  <a:lnTo>
                    <a:pt x="16657" y="14801"/>
                  </a:lnTo>
                  <a:lnTo>
                    <a:pt x="16779" y="14703"/>
                  </a:lnTo>
                  <a:lnTo>
                    <a:pt x="16877" y="14606"/>
                  </a:lnTo>
                  <a:lnTo>
                    <a:pt x="16926" y="14459"/>
                  </a:lnTo>
                  <a:lnTo>
                    <a:pt x="16975" y="14313"/>
                  </a:lnTo>
                  <a:lnTo>
                    <a:pt x="16999" y="14166"/>
                  </a:lnTo>
                  <a:lnTo>
                    <a:pt x="16999" y="782"/>
                  </a:lnTo>
                  <a:lnTo>
                    <a:pt x="16975" y="636"/>
                  </a:lnTo>
                  <a:lnTo>
                    <a:pt x="16926" y="489"/>
                  </a:lnTo>
                  <a:lnTo>
                    <a:pt x="16877" y="343"/>
                  </a:lnTo>
                  <a:lnTo>
                    <a:pt x="16779" y="245"/>
                  </a:lnTo>
                  <a:lnTo>
                    <a:pt x="16657" y="147"/>
                  </a:lnTo>
                  <a:lnTo>
                    <a:pt x="16511" y="74"/>
                  </a:lnTo>
                  <a:lnTo>
                    <a:pt x="16364" y="25"/>
                  </a:lnTo>
                  <a:lnTo>
                    <a:pt x="16218"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50" name="Shape 1750"/>
            <p:cNvSpPr/>
            <p:nvPr/>
          </p:nvSpPr>
          <p:spPr>
            <a:xfrm>
              <a:off x="1964825" y="349250"/>
              <a:ext cx="351700" cy="300425"/>
            </a:xfrm>
            <a:custGeom>
              <a:avLst/>
              <a:gdLst/>
              <a:ahLst/>
              <a:cxnLst/>
              <a:rect l="0" t="0" r="0" b="0"/>
              <a:pathLst>
                <a:path w="14068" h="12017" extrusionOk="0">
                  <a:moveTo>
                    <a:pt x="10111" y="1563"/>
                  </a:moveTo>
                  <a:lnTo>
                    <a:pt x="10307" y="1588"/>
                  </a:lnTo>
                  <a:lnTo>
                    <a:pt x="10502" y="1612"/>
                  </a:lnTo>
                  <a:lnTo>
                    <a:pt x="10697" y="1661"/>
                  </a:lnTo>
                  <a:lnTo>
                    <a:pt x="10868" y="1734"/>
                  </a:lnTo>
                  <a:lnTo>
                    <a:pt x="11039" y="1807"/>
                  </a:lnTo>
                  <a:lnTo>
                    <a:pt x="11186" y="1905"/>
                  </a:lnTo>
                  <a:lnTo>
                    <a:pt x="11357" y="2027"/>
                  </a:lnTo>
                  <a:lnTo>
                    <a:pt x="11479" y="2149"/>
                  </a:lnTo>
                  <a:lnTo>
                    <a:pt x="11625" y="2271"/>
                  </a:lnTo>
                  <a:lnTo>
                    <a:pt x="11723" y="2442"/>
                  </a:lnTo>
                  <a:lnTo>
                    <a:pt x="11821" y="2589"/>
                  </a:lnTo>
                  <a:lnTo>
                    <a:pt x="11894" y="2760"/>
                  </a:lnTo>
                  <a:lnTo>
                    <a:pt x="11967" y="2955"/>
                  </a:lnTo>
                  <a:lnTo>
                    <a:pt x="12016" y="3126"/>
                  </a:lnTo>
                  <a:lnTo>
                    <a:pt x="12041" y="3322"/>
                  </a:lnTo>
                  <a:lnTo>
                    <a:pt x="12065" y="3517"/>
                  </a:lnTo>
                  <a:lnTo>
                    <a:pt x="12041" y="3737"/>
                  </a:lnTo>
                  <a:lnTo>
                    <a:pt x="12016" y="3908"/>
                  </a:lnTo>
                  <a:lnTo>
                    <a:pt x="11967" y="4103"/>
                  </a:lnTo>
                  <a:lnTo>
                    <a:pt x="11894" y="4274"/>
                  </a:lnTo>
                  <a:lnTo>
                    <a:pt x="11821" y="4445"/>
                  </a:lnTo>
                  <a:lnTo>
                    <a:pt x="11723" y="4616"/>
                  </a:lnTo>
                  <a:lnTo>
                    <a:pt x="11625" y="4763"/>
                  </a:lnTo>
                  <a:lnTo>
                    <a:pt x="11479" y="4909"/>
                  </a:lnTo>
                  <a:lnTo>
                    <a:pt x="11357" y="5031"/>
                  </a:lnTo>
                  <a:lnTo>
                    <a:pt x="11186" y="5153"/>
                  </a:lnTo>
                  <a:lnTo>
                    <a:pt x="11039" y="5251"/>
                  </a:lnTo>
                  <a:lnTo>
                    <a:pt x="10868" y="5324"/>
                  </a:lnTo>
                  <a:lnTo>
                    <a:pt x="10697" y="5398"/>
                  </a:lnTo>
                  <a:lnTo>
                    <a:pt x="10502" y="5446"/>
                  </a:lnTo>
                  <a:lnTo>
                    <a:pt x="10307" y="5471"/>
                  </a:lnTo>
                  <a:lnTo>
                    <a:pt x="9916" y="5471"/>
                  </a:lnTo>
                  <a:lnTo>
                    <a:pt x="9720" y="5446"/>
                  </a:lnTo>
                  <a:lnTo>
                    <a:pt x="9525" y="5398"/>
                  </a:lnTo>
                  <a:lnTo>
                    <a:pt x="9354" y="5324"/>
                  </a:lnTo>
                  <a:lnTo>
                    <a:pt x="9183" y="5251"/>
                  </a:lnTo>
                  <a:lnTo>
                    <a:pt x="9012" y="5153"/>
                  </a:lnTo>
                  <a:lnTo>
                    <a:pt x="8866" y="5031"/>
                  </a:lnTo>
                  <a:lnTo>
                    <a:pt x="8719" y="4909"/>
                  </a:lnTo>
                  <a:lnTo>
                    <a:pt x="8597" y="4763"/>
                  </a:lnTo>
                  <a:lnTo>
                    <a:pt x="8475" y="4616"/>
                  </a:lnTo>
                  <a:lnTo>
                    <a:pt x="8377" y="4445"/>
                  </a:lnTo>
                  <a:lnTo>
                    <a:pt x="8304" y="4274"/>
                  </a:lnTo>
                  <a:lnTo>
                    <a:pt x="8231" y="4103"/>
                  </a:lnTo>
                  <a:lnTo>
                    <a:pt x="8182" y="3908"/>
                  </a:lnTo>
                  <a:lnTo>
                    <a:pt x="8157" y="3737"/>
                  </a:lnTo>
                  <a:lnTo>
                    <a:pt x="8157" y="3517"/>
                  </a:lnTo>
                  <a:lnTo>
                    <a:pt x="8157" y="3322"/>
                  </a:lnTo>
                  <a:lnTo>
                    <a:pt x="8182" y="3126"/>
                  </a:lnTo>
                  <a:lnTo>
                    <a:pt x="8231" y="2955"/>
                  </a:lnTo>
                  <a:lnTo>
                    <a:pt x="8304" y="2760"/>
                  </a:lnTo>
                  <a:lnTo>
                    <a:pt x="8377" y="2589"/>
                  </a:lnTo>
                  <a:lnTo>
                    <a:pt x="8475" y="2442"/>
                  </a:lnTo>
                  <a:lnTo>
                    <a:pt x="8597" y="2271"/>
                  </a:lnTo>
                  <a:lnTo>
                    <a:pt x="8719" y="2149"/>
                  </a:lnTo>
                  <a:lnTo>
                    <a:pt x="8866" y="2027"/>
                  </a:lnTo>
                  <a:lnTo>
                    <a:pt x="9012" y="1905"/>
                  </a:lnTo>
                  <a:lnTo>
                    <a:pt x="9183" y="1807"/>
                  </a:lnTo>
                  <a:lnTo>
                    <a:pt x="9354" y="1734"/>
                  </a:lnTo>
                  <a:lnTo>
                    <a:pt x="9525" y="1661"/>
                  </a:lnTo>
                  <a:lnTo>
                    <a:pt x="9720" y="1612"/>
                  </a:lnTo>
                  <a:lnTo>
                    <a:pt x="9916" y="1588"/>
                  </a:lnTo>
                  <a:lnTo>
                    <a:pt x="10111" y="1563"/>
                  </a:lnTo>
                  <a:close/>
                  <a:moveTo>
                    <a:pt x="0" y="0"/>
                  </a:moveTo>
                  <a:lnTo>
                    <a:pt x="0" y="9232"/>
                  </a:lnTo>
                  <a:lnTo>
                    <a:pt x="3248" y="5080"/>
                  </a:lnTo>
                  <a:lnTo>
                    <a:pt x="3346" y="4958"/>
                  </a:lnTo>
                  <a:lnTo>
                    <a:pt x="3468" y="4885"/>
                  </a:lnTo>
                  <a:lnTo>
                    <a:pt x="3590" y="4836"/>
                  </a:lnTo>
                  <a:lnTo>
                    <a:pt x="3737" y="4811"/>
                  </a:lnTo>
                  <a:lnTo>
                    <a:pt x="3859" y="4836"/>
                  </a:lnTo>
                  <a:lnTo>
                    <a:pt x="4005" y="4885"/>
                  </a:lnTo>
                  <a:lnTo>
                    <a:pt x="4128" y="4958"/>
                  </a:lnTo>
                  <a:lnTo>
                    <a:pt x="4225" y="5080"/>
                  </a:lnTo>
                  <a:lnTo>
                    <a:pt x="9647" y="12016"/>
                  </a:lnTo>
                  <a:lnTo>
                    <a:pt x="10233" y="12016"/>
                  </a:lnTo>
                  <a:lnTo>
                    <a:pt x="10087" y="11772"/>
                  </a:lnTo>
                  <a:lnTo>
                    <a:pt x="8157" y="9305"/>
                  </a:lnTo>
                  <a:lnTo>
                    <a:pt x="9403" y="7718"/>
                  </a:lnTo>
                  <a:lnTo>
                    <a:pt x="9501" y="7596"/>
                  </a:lnTo>
                  <a:lnTo>
                    <a:pt x="9623" y="7522"/>
                  </a:lnTo>
                  <a:lnTo>
                    <a:pt x="9745" y="7473"/>
                  </a:lnTo>
                  <a:lnTo>
                    <a:pt x="9891" y="7449"/>
                  </a:lnTo>
                  <a:lnTo>
                    <a:pt x="10014" y="7473"/>
                  </a:lnTo>
                  <a:lnTo>
                    <a:pt x="10160" y="7522"/>
                  </a:lnTo>
                  <a:lnTo>
                    <a:pt x="10282" y="7596"/>
                  </a:lnTo>
                  <a:lnTo>
                    <a:pt x="10380" y="7718"/>
                  </a:lnTo>
                  <a:lnTo>
                    <a:pt x="13750" y="12016"/>
                  </a:lnTo>
                  <a:lnTo>
                    <a:pt x="14068" y="12016"/>
                  </a:lnTo>
                  <a:lnTo>
                    <a:pt x="14068"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sp>
        <p:nvSpPr>
          <p:cNvPr id="1751" name="Shape 1751"/>
          <p:cNvSpPr/>
          <p:nvPr/>
        </p:nvSpPr>
        <p:spPr>
          <a:xfrm>
            <a:off x="2371223" y="851156"/>
            <a:ext cx="239876" cy="276059"/>
          </a:xfrm>
          <a:custGeom>
            <a:avLst/>
            <a:gdLst/>
            <a:ahLst/>
            <a:cxnLst/>
            <a:rect l="0" t="0" r="0" b="0"/>
            <a:pathLst>
              <a:path w="13922" h="16022" extrusionOk="0">
                <a:moveTo>
                  <a:pt x="13922" y="0"/>
                </a:moveTo>
                <a:lnTo>
                  <a:pt x="3249" y="3249"/>
                </a:lnTo>
                <a:lnTo>
                  <a:pt x="3249" y="12651"/>
                </a:lnTo>
                <a:lnTo>
                  <a:pt x="2907" y="12627"/>
                </a:lnTo>
                <a:lnTo>
                  <a:pt x="2565" y="12627"/>
                </a:lnTo>
                <a:lnTo>
                  <a:pt x="2198" y="12676"/>
                </a:lnTo>
                <a:lnTo>
                  <a:pt x="1832" y="12774"/>
                </a:lnTo>
                <a:lnTo>
                  <a:pt x="1612" y="12847"/>
                </a:lnTo>
                <a:lnTo>
                  <a:pt x="1393" y="12945"/>
                </a:lnTo>
                <a:lnTo>
                  <a:pt x="1197" y="13067"/>
                </a:lnTo>
                <a:lnTo>
                  <a:pt x="1002" y="13164"/>
                </a:lnTo>
                <a:lnTo>
                  <a:pt x="806" y="13311"/>
                </a:lnTo>
                <a:lnTo>
                  <a:pt x="660" y="13433"/>
                </a:lnTo>
                <a:lnTo>
                  <a:pt x="513" y="13580"/>
                </a:lnTo>
                <a:lnTo>
                  <a:pt x="391" y="13726"/>
                </a:lnTo>
                <a:lnTo>
                  <a:pt x="269" y="13897"/>
                </a:lnTo>
                <a:lnTo>
                  <a:pt x="171" y="14044"/>
                </a:lnTo>
                <a:lnTo>
                  <a:pt x="98" y="14215"/>
                </a:lnTo>
                <a:lnTo>
                  <a:pt x="49" y="14386"/>
                </a:lnTo>
                <a:lnTo>
                  <a:pt x="25" y="14532"/>
                </a:lnTo>
                <a:lnTo>
                  <a:pt x="0" y="14703"/>
                </a:lnTo>
                <a:lnTo>
                  <a:pt x="25" y="14874"/>
                </a:lnTo>
                <a:lnTo>
                  <a:pt x="49" y="15021"/>
                </a:lnTo>
                <a:lnTo>
                  <a:pt x="123" y="15191"/>
                </a:lnTo>
                <a:lnTo>
                  <a:pt x="196" y="15338"/>
                </a:lnTo>
                <a:lnTo>
                  <a:pt x="293" y="15460"/>
                </a:lnTo>
                <a:lnTo>
                  <a:pt x="416" y="15582"/>
                </a:lnTo>
                <a:lnTo>
                  <a:pt x="562" y="15680"/>
                </a:lnTo>
                <a:lnTo>
                  <a:pt x="709" y="15778"/>
                </a:lnTo>
                <a:lnTo>
                  <a:pt x="880" y="15851"/>
                </a:lnTo>
                <a:lnTo>
                  <a:pt x="1075" y="15924"/>
                </a:lnTo>
                <a:lnTo>
                  <a:pt x="1246" y="15973"/>
                </a:lnTo>
                <a:lnTo>
                  <a:pt x="1466" y="15997"/>
                </a:lnTo>
                <a:lnTo>
                  <a:pt x="1661" y="16022"/>
                </a:lnTo>
                <a:lnTo>
                  <a:pt x="1881" y="16022"/>
                </a:lnTo>
                <a:lnTo>
                  <a:pt x="2101" y="15997"/>
                </a:lnTo>
                <a:lnTo>
                  <a:pt x="2345" y="15973"/>
                </a:lnTo>
                <a:lnTo>
                  <a:pt x="2565" y="15924"/>
                </a:lnTo>
                <a:lnTo>
                  <a:pt x="2809" y="15875"/>
                </a:lnTo>
                <a:lnTo>
                  <a:pt x="3224" y="15704"/>
                </a:lnTo>
                <a:lnTo>
                  <a:pt x="3591" y="15509"/>
                </a:lnTo>
                <a:lnTo>
                  <a:pt x="3908" y="15289"/>
                </a:lnTo>
                <a:lnTo>
                  <a:pt x="4177" y="15021"/>
                </a:lnTo>
                <a:lnTo>
                  <a:pt x="4372" y="14752"/>
                </a:lnTo>
                <a:lnTo>
                  <a:pt x="4470" y="14605"/>
                </a:lnTo>
                <a:lnTo>
                  <a:pt x="4543" y="14459"/>
                </a:lnTo>
                <a:lnTo>
                  <a:pt x="4592" y="14312"/>
                </a:lnTo>
                <a:lnTo>
                  <a:pt x="4616" y="14166"/>
                </a:lnTo>
                <a:lnTo>
                  <a:pt x="4641" y="14019"/>
                </a:lnTo>
                <a:lnTo>
                  <a:pt x="4641" y="13873"/>
                </a:lnTo>
                <a:lnTo>
                  <a:pt x="4641" y="6204"/>
                </a:lnTo>
                <a:lnTo>
                  <a:pt x="12505" y="3737"/>
                </a:lnTo>
                <a:lnTo>
                  <a:pt x="12505" y="10136"/>
                </a:lnTo>
                <a:lnTo>
                  <a:pt x="12187" y="10111"/>
                </a:lnTo>
                <a:lnTo>
                  <a:pt x="11846" y="10111"/>
                </a:lnTo>
                <a:lnTo>
                  <a:pt x="11479" y="10160"/>
                </a:lnTo>
                <a:lnTo>
                  <a:pt x="11113" y="10258"/>
                </a:lnTo>
                <a:lnTo>
                  <a:pt x="10893" y="10331"/>
                </a:lnTo>
                <a:lnTo>
                  <a:pt x="10673" y="10429"/>
                </a:lnTo>
                <a:lnTo>
                  <a:pt x="10453" y="10551"/>
                </a:lnTo>
                <a:lnTo>
                  <a:pt x="10283" y="10649"/>
                </a:lnTo>
                <a:lnTo>
                  <a:pt x="10087" y="10795"/>
                </a:lnTo>
                <a:lnTo>
                  <a:pt x="9941" y="10917"/>
                </a:lnTo>
                <a:lnTo>
                  <a:pt x="9794" y="11064"/>
                </a:lnTo>
                <a:lnTo>
                  <a:pt x="9648" y="11211"/>
                </a:lnTo>
                <a:lnTo>
                  <a:pt x="9550" y="11381"/>
                </a:lnTo>
                <a:lnTo>
                  <a:pt x="9452" y="11528"/>
                </a:lnTo>
                <a:lnTo>
                  <a:pt x="9379" y="11699"/>
                </a:lnTo>
                <a:lnTo>
                  <a:pt x="9330" y="11870"/>
                </a:lnTo>
                <a:lnTo>
                  <a:pt x="9306" y="12016"/>
                </a:lnTo>
                <a:lnTo>
                  <a:pt x="9281" y="12187"/>
                </a:lnTo>
                <a:lnTo>
                  <a:pt x="9306" y="12358"/>
                </a:lnTo>
                <a:lnTo>
                  <a:pt x="9330" y="12505"/>
                </a:lnTo>
                <a:lnTo>
                  <a:pt x="9403" y="12676"/>
                </a:lnTo>
                <a:lnTo>
                  <a:pt x="9477" y="12822"/>
                </a:lnTo>
                <a:lnTo>
                  <a:pt x="9574" y="12945"/>
                </a:lnTo>
                <a:lnTo>
                  <a:pt x="9696" y="13067"/>
                </a:lnTo>
                <a:lnTo>
                  <a:pt x="9843" y="13164"/>
                </a:lnTo>
                <a:lnTo>
                  <a:pt x="9989" y="13262"/>
                </a:lnTo>
                <a:lnTo>
                  <a:pt x="10160" y="13335"/>
                </a:lnTo>
                <a:lnTo>
                  <a:pt x="10331" y="13409"/>
                </a:lnTo>
                <a:lnTo>
                  <a:pt x="10527" y="13457"/>
                </a:lnTo>
                <a:lnTo>
                  <a:pt x="10747" y="13482"/>
                </a:lnTo>
                <a:lnTo>
                  <a:pt x="10942" y="13506"/>
                </a:lnTo>
                <a:lnTo>
                  <a:pt x="11162" y="13506"/>
                </a:lnTo>
                <a:lnTo>
                  <a:pt x="11382" y="13482"/>
                </a:lnTo>
                <a:lnTo>
                  <a:pt x="11626" y="13457"/>
                </a:lnTo>
                <a:lnTo>
                  <a:pt x="11846" y="13409"/>
                </a:lnTo>
                <a:lnTo>
                  <a:pt x="12090" y="13360"/>
                </a:lnTo>
                <a:lnTo>
                  <a:pt x="12456" y="13213"/>
                </a:lnTo>
                <a:lnTo>
                  <a:pt x="12798" y="13042"/>
                </a:lnTo>
                <a:lnTo>
                  <a:pt x="13091" y="12822"/>
                </a:lnTo>
                <a:lnTo>
                  <a:pt x="13360" y="12603"/>
                </a:lnTo>
                <a:lnTo>
                  <a:pt x="13580" y="12358"/>
                </a:lnTo>
                <a:lnTo>
                  <a:pt x="13751" y="12090"/>
                </a:lnTo>
                <a:lnTo>
                  <a:pt x="13848" y="11821"/>
                </a:lnTo>
                <a:lnTo>
                  <a:pt x="13897" y="11675"/>
                </a:lnTo>
                <a:lnTo>
                  <a:pt x="13922" y="11552"/>
                </a:lnTo>
                <a:lnTo>
                  <a:pt x="13922"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52" name="Shape 1752"/>
          <p:cNvSpPr/>
          <p:nvPr/>
        </p:nvSpPr>
        <p:spPr>
          <a:xfrm>
            <a:off x="2852215" y="852000"/>
            <a:ext cx="207070" cy="274370"/>
          </a:xfrm>
          <a:custGeom>
            <a:avLst/>
            <a:gdLst/>
            <a:ahLst/>
            <a:cxnLst/>
            <a:rect l="0" t="0" r="0" b="0"/>
            <a:pathLst>
              <a:path w="12018" h="15924" extrusionOk="0">
                <a:moveTo>
                  <a:pt x="6278" y="3444"/>
                </a:moveTo>
                <a:lnTo>
                  <a:pt x="6522" y="3493"/>
                </a:lnTo>
                <a:lnTo>
                  <a:pt x="6766" y="3542"/>
                </a:lnTo>
                <a:lnTo>
                  <a:pt x="7010" y="3639"/>
                </a:lnTo>
                <a:lnTo>
                  <a:pt x="7230" y="3737"/>
                </a:lnTo>
                <a:lnTo>
                  <a:pt x="7450" y="3883"/>
                </a:lnTo>
                <a:lnTo>
                  <a:pt x="7645" y="4030"/>
                </a:lnTo>
                <a:lnTo>
                  <a:pt x="7816" y="4201"/>
                </a:lnTo>
                <a:lnTo>
                  <a:pt x="7987" y="4372"/>
                </a:lnTo>
                <a:lnTo>
                  <a:pt x="8134" y="4567"/>
                </a:lnTo>
                <a:lnTo>
                  <a:pt x="8280" y="4787"/>
                </a:lnTo>
                <a:lnTo>
                  <a:pt x="8378" y="5007"/>
                </a:lnTo>
                <a:lnTo>
                  <a:pt x="8476" y="5251"/>
                </a:lnTo>
                <a:lnTo>
                  <a:pt x="8525" y="5495"/>
                </a:lnTo>
                <a:lnTo>
                  <a:pt x="8573" y="5740"/>
                </a:lnTo>
                <a:lnTo>
                  <a:pt x="8573" y="6008"/>
                </a:lnTo>
                <a:lnTo>
                  <a:pt x="8573" y="6277"/>
                </a:lnTo>
                <a:lnTo>
                  <a:pt x="8525" y="6521"/>
                </a:lnTo>
                <a:lnTo>
                  <a:pt x="8476" y="6765"/>
                </a:lnTo>
                <a:lnTo>
                  <a:pt x="8378" y="7010"/>
                </a:lnTo>
                <a:lnTo>
                  <a:pt x="8280" y="7229"/>
                </a:lnTo>
                <a:lnTo>
                  <a:pt x="8134" y="7449"/>
                </a:lnTo>
                <a:lnTo>
                  <a:pt x="7987" y="7645"/>
                </a:lnTo>
                <a:lnTo>
                  <a:pt x="7816" y="7816"/>
                </a:lnTo>
                <a:lnTo>
                  <a:pt x="7645" y="7987"/>
                </a:lnTo>
                <a:lnTo>
                  <a:pt x="7450" y="8133"/>
                </a:lnTo>
                <a:lnTo>
                  <a:pt x="7230" y="8280"/>
                </a:lnTo>
                <a:lnTo>
                  <a:pt x="7010" y="8377"/>
                </a:lnTo>
                <a:lnTo>
                  <a:pt x="6766" y="8475"/>
                </a:lnTo>
                <a:lnTo>
                  <a:pt x="6522" y="8524"/>
                </a:lnTo>
                <a:lnTo>
                  <a:pt x="6278" y="8573"/>
                </a:lnTo>
                <a:lnTo>
                  <a:pt x="5740" y="8573"/>
                </a:lnTo>
                <a:lnTo>
                  <a:pt x="5496" y="8524"/>
                </a:lnTo>
                <a:lnTo>
                  <a:pt x="5252" y="8475"/>
                </a:lnTo>
                <a:lnTo>
                  <a:pt x="5008" y="8377"/>
                </a:lnTo>
                <a:lnTo>
                  <a:pt x="4788" y="8280"/>
                </a:lnTo>
                <a:lnTo>
                  <a:pt x="4568" y="8133"/>
                </a:lnTo>
                <a:lnTo>
                  <a:pt x="4373" y="7987"/>
                </a:lnTo>
                <a:lnTo>
                  <a:pt x="4202" y="7816"/>
                </a:lnTo>
                <a:lnTo>
                  <a:pt x="4031" y="7645"/>
                </a:lnTo>
                <a:lnTo>
                  <a:pt x="3884" y="7449"/>
                </a:lnTo>
                <a:lnTo>
                  <a:pt x="3738" y="7229"/>
                </a:lnTo>
                <a:lnTo>
                  <a:pt x="3640" y="7010"/>
                </a:lnTo>
                <a:lnTo>
                  <a:pt x="3542" y="6765"/>
                </a:lnTo>
                <a:lnTo>
                  <a:pt x="3493" y="6521"/>
                </a:lnTo>
                <a:lnTo>
                  <a:pt x="3445" y="6277"/>
                </a:lnTo>
                <a:lnTo>
                  <a:pt x="3445" y="6008"/>
                </a:lnTo>
                <a:lnTo>
                  <a:pt x="3445" y="5740"/>
                </a:lnTo>
                <a:lnTo>
                  <a:pt x="3493" y="5495"/>
                </a:lnTo>
                <a:lnTo>
                  <a:pt x="3542" y="5251"/>
                </a:lnTo>
                <a:lnTo>
                  <a:pt x="3640" y="5007"/>
                </a:lnTo>
                <a:lnTo>
                  <a:pt x="3738" y="4787"/>
                </a:lnTo>
                <a:lnTo>
                  <a:pt x="3884" y="4567"/>
                </a:lnTo>
                <a:lnTo>
                  <a:pt x="4031" y="4372"/>
                </a:lnTo>
                <a:lnTo>
                  <a:pt x="4202" y="4201"/>
                </a:lnTo>
                <a:lnTo>
                  <a:pt x="4373" y="4030"/>
                </a:lnTo>
                <a:lnTo>
                  <a:pt x="4568" y="3883"/>
                </a:lnTo>
                <a:lnTo>
                  <a:pt x="4788" y="3737"/>
                </a:lnTo>
                <a:lnTo>
                  <a:pt x="5008" y="3639"/>
                </a:lnTo>
                <a:lnTo>
                  <a:pt x="5252" y="3542"/>
                </a:lnTo>
                <a:lnTo>
                  <a:pt x="5496" y="3493"/>
                </a:lnTo>
                <a:lnTo>
                  <a:pt x="5740" y="3444"/>
                </a:lnTo>
                <a:close/>
                <a:moveTo>
                  <a:pt x="5691" y="0"/>
                </a:moveTo>
                <a:lnTo>
                  <a:pt x="5398" y="25"/>
                </a:lnTo>
                <a:lnTo>
                  <a:pt x="5105" y="73"/>
                </a:lnTo>
                <a:lnTo>
                  <a:pt x="4788" y="122"/>
                </a:lnTo>
                <a:lnTo>
                  <a:pt x="4519" y="196"/>
                </a:lnTo>
                <a:lnTo>
                  <a:pt x="4226" y="269"/>
                </a:lnTo>
                <a:lnTo>
                  <a:pt x="3664" y="464"/>
                </a:lnTo>
                <a:lnTo>
                  <a:pt x="3152" y="733"/>
                </a:lnTo>
                <a:lnTo>
                  <a:pt x="2639" y="1026"/>
                </a:lnTo>
                <a:lnTo>
                  <a:pt x="2199" y="1368"/>
                </a:lnTo>
                <a:lnTo>
                  <a:pt x="1759" y="1759"/>
                </a:lnTo>
                <a:lnTo>
                  <a:pt x="1369" y="2198"/>
                </a:lnTo>
                <a:lnTo>
                  <a:pt x="1027" y="2638"/>
                </a:lnTo>
                <a:lnTo>
                  <a:pt x="734" y="3151"/>
                </a:lnTo>
                <a:lnTo>
                  <a:pt x="465" y="3664"/>
                </a:lnTo>
                <a:lnTo>
                  <a:pt x="270" y="4225"/>
                </a:lnTo>
                <a:lnTo>
                  <a:pt x="196" y="4518"/>
                </a:lnTo>
                <a:lnTo>
                  <a:pt x="123" y="4787"/>
                </a:lnTo>
                <a:lnTo>
                  <a:pt x="74" y="5105"/>
                </a:lnTo>
                <a:lnTo>
                  <a:pt x="25" y="5398"/>
                </a:lnTo>
                <a:lnTo>
                  <a:pt x="1" y="5691"/>
                </a:lnTo>
                <a:lnTo>
                  <a:pt x="1" y="6008"/>
                </a:lnTo>
                <a:lnTo>
                  <a:pt x="25" y="6448"/>
                </a:lnTo>
                <a:lnTo>
                  <a:pt x="74" y="6887"/>
                </a:lnTo>
                <a:lnTo>
                  <a:pt x="147" y="7352"/>
                </a:lnTo>
                <a:lnTo>
                  <a:pt x="270" y="7791"/>
                </a:lnTo>
                <a:lnTo>
                  <a:pt x="392" y="8231"/>
                </a:lnTo>
                <a:lnTo>
                  <a:pt x="563" y="8670"/>
                </a:lnTo>
                <a:lnTo>
                  <a:pt x="734" y="9110"/>
                </a:lnTo>
                <a:lnTo>
                  <a:pt x="929" y="9550"/>
                </a:lnTo>
                <a:lnTo>
                  <a:pt x="1149" y="9965"/>
                </a:lnTo>
                <a:lnTo>
                  <a:pt x="1393" y="10404"/>
                </a:lnTo>
                <a:lnTo>
                  <a:pt x="1906" y="11210"/>
                </a:lnTo>
                <a:lnTo>
                  <a:pt x="2443" y="11992"/>
                </a:lnTo>
                <a:lnTo>
                  <a:pt x="3005" y="12725"/>
                </a:lnTo>
                <a:lnTo>
                  <a:pt x="3567" y="13408"/>
                </a:lnTo>
                <a:lnTo>
                  <a:pt x="4104" y="14019"/>
                </a:lnTo>
                <a:lnTo>
                  <a:pt x="4617" y="14581"/>
                </a:lnTo>
                <a:lnTo>
                  <a:pt x="5081" y="15045"/>
                </a:lnTo>
                <a:lnTo>
                  <a:pt x="5740" y="15680"/>
                </a:lnTo>
                <a:lnTo>
                  <a:pt x="6009" y="15924"/>
                </a:lnTo>
                <a:lnTo>
                  <a:pt x="6278" y="15680"/>
                </a:lnTo>
                <a:lnTo>
                  <a:pt x="6937" y="15045"/>
                </a:lnTo>
                <a:lnTo>
                  <a:pt x="7401" y="14581"/>
                </a:lnTo>
                <a:lnTo>
                  <a:pt x="7914" y="14019"/>
                </a:lnTo>
                <a:lnTo>
                  <a:pt x="8451" y="13408"/>
                </a:lnTo>
                <a:lnTo>
                  <a:pt x="9013" y="12725"/>
                </a:lnTo>
                <a:lnTo>
                  <a:pt x="9575" y="11992"/>
                </a:lnTo>
                <a:lnTo>
                  <a:pt x="10112" y="11210"/>
                </a:lnTo>
                <a:lnTo>
                  <a:pt x="10625" y="10404"/>
                </a:lnTo>
                <a:lnTo>
                  <a:pt x="10869" y="9965"/>
                </a:lnTo>
                <a:lnTo>
                  <a:pt x="11089" y="9550"/>
                </a:lnTo>
                <a:lnTo>
                  <a:pt x="11284" y="9110"/>
                </a:lnTo>
                <a:lnTo>
                  <a:pt x="11455" y="8670"/>
                </a:lnTo>
                <a:lnTo>
                  <a:pt x="11626" y="8231"/>
                </a:lnTo>
                <a:lnTo>
                  <a:pt x="11748" y="7791"/>
                </a:lnTo>
                <a:lnTo>
                  <a:pt x="11871" y="7352"/>
                </a:lnTo>
                <a:lnTo>
                  <a:pt x="11944" y="6887"/>
                </a:lnTo>
                <a:lnTo>
                  <a:pt x="11993" y="6448"/>
                </a:lnTo>
                <a:lnTo>
                  <a:pt x="12017" y="6008"/>
                </a:lnTo>
                <a:lnTo>
                  <a:pt x="12017" y="5691"/>
                </a:lnTo>
                <a:lnTo>
                  <a:pt x="11993" y="5398"/>
                </a:lnTo>
                <a:lnTo>
                  <a:pt x="11944" y="5105"/>
                </a:lnTo>
                <a:lnTo>
                  <a:pt x="11895" y="4787"/>
                </a:lnTo>
                <a:lnTo>
                  <a:pt x="11822" y="4518"/>
                </a:lnTo>
                <a:lnTo>
                  <a:pt x="11748" y="4225"/>
                </a:lnTo>
                <a:lnTo>
                  <a:pt x="11553" y="3664"/>
                </a:lnTo>
                <a:lnTo>
                  <a:pt x="11284" y="3151"/>
                </a:lnTo>
                <a:lnTo>
                  <a:pt x="10991" y="2638"/>
                </a:lnTo>
                <a:lnTo>
                  <a:pt x="10649" y="2198"/>
                </a:lnTo>
                <a:lnTo>
                  <a:pt x="10259" y="1759"/>
                </a:lnTo>
                <a:lnTo>
                  <a:pt x="9819" y="1368"/>
                </a:lnTo>
                <a:lnTo>
                  <a:pt x="9379" y="1026"/>
                </a:lnTo>
                <a:lnTo>
                  <a:pt x="8866" y="733"/>
                </a:lnTo>
                <a:lnTo>
                  <a:pt x="8354" y="464"/>
                </a:lnTo>
                <a:lnTo>
                  <a:pt x="7792" y="269"/>
                </a:lnTo>
                <a:lnTo>
                  <a:pt x="7499" y="196"/>
                </a:lnTo>
                <a:lnTo>
                  <a:pt x="7230" y="122"/>
                </a:lnTo>
                <a:lnTo>
                  <a:pt x="6913" y="73"/>
                </a:lnTo>
                <a:lnTo>
                  <a:pt x="6620" y="25"/>
                </a:lnTo>
                <a:lnTo>
                  <a:pt x="6326"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nvGrpSpPr>
          <p:cNvPr id="5" name="Shape 1753"/>
          <p:cNvGrpSpPr/>
          <p:nvPr/>
        </p:nvGrpSpPr>
        <p:grpSpPr>
          <a:xfrm>
            <a:off x="3251904" y="846945"/>
            <a:ext cx="336674" cy="284484"/>
            <a:chOff x="3918650" y="293075"/>
            <a:chExt cx="488500" cy="412775"/>
          </a:xfrm>
        </p:grpSpPr>
        <p:sp>
          <p:nvSpPr>
            <p:cNvPr id="1754" name="Shape 1754"/>
            <p:cNvSpPr/>
            <p:nvPr/>
          </p:nvSpPr>
          <p:spPr>
            <a:xfrm>
              <a:off x="4085350" y="293675"/>
              <a:ext cx="154500" cy="412175"/>
            </a:xfrm>
            <a:custGeom>
              <a:avLst/>
              <a:gdLst/>
              <a:ahLst/>
              <a:cxnLst/>
              <a:rect l="0" t="0" r="0" b="0"/>
              <a:pathLst>
                <a:path w="6180" h="16487" extrusionOk="0">
                  <a:moveTo>
                    <a:pt x="709" y="5496"/>
                  </a:moveTo>
                  <a:lnTo>
                    <a:pt x="806" y="5520"/>
                  </a:lnTo>
                  <a:lnTo>
                    <a:pt x="1050" y="5667"/>
                  </a:lnTo>
                  <a:lnTo>
                    <a:pt x="1270" y="5813"/>
                  </a:lnTo>
                  <a:lnTo>
                    <a:pt x="1344" y="5886"/>
                  </a:lnTo>
                  <a:lnTo>
                    <a:pt x="1368" y="5984"/>
                  </a:lnTo>
                  <a:lnTo>
                    <a:pt x="1344" y="6082"/>
                  </a:lnTo>
                  <a:lnTo>
                    <a:pt x="1319" y="6155"/>
                  </a:lnTo>
                  <a:lnTo>
                    <a:pt x="1221" y="6228"/>
                  </a:lnTo>
                  <a:lnTo>
                    <a:pt x="1124" y="6253"/>
                  </a:lnTo>
                  <a:lnTo>
                    <a:pt x="1050" y="6228"/>
                  </a:lnTo>
                  <a:lnTo>
                    <a:pt x="977" y="6204"/>
                  </a:lnTo>
                  <a:lnTo>
                    <a:pt x="782" y="6082"/>
                  </a:lnTo>
                  <a:lnTo>
                    <a:pt x="586" y="5960"/>
                  </a:lnTo>
                  <a:lnTo>
                    <a:pt x="513" y="5911"/>
                  </a:lnTo>
                  <a:lnTo>
                    <a:pt x="464" y="5838"/>
                  </a:lnTo>
                  <a:lnTo>
                    <a:pt x="464" y="5740"/>
                  </a:lnTo>
                  <a:lnTo>
                    <a:pt x="489" y="5642"/>
                  </a:lnTo>
                  <a:lnTo>
                    <a:pt x="538" y="5569"/>
                  </a:lnTo>
                  <a:lnTo>
                    <a:pt x="611" y="5520"/>
                  </a:lnTo>
                  <a:lnTo>
                    <a:pt x="709" y="5496"/>
                  </a:lnTo>
                  <a:close/>
                  <a:moveTo>
                    <a:pt x="1685" y="6351"/>
                  </a:moveTo>
                  <a:lnTo>
                    <a:pt x="1783" y="6375"/>
                  </a:lnTo>
                  <a:lnTo>
                    <a:pt x="1856" y="6448"/>
                  </a:lnTo>
                  <a:lnTo>
                    <a:pt x="2003" y="6668"/>
                  </a:lnTo>
                  <a:lnTo>
                    <a:pt x="2125" y="6888"/>
                  </a:lnTo>
                  <a:lnTo>
                    <a:pt x="2150" y="6986"/>
                  </a:lnTo>
                  <a:lnTo>
                    <a:pt x="2150" y="7083"/>
                  </a:lnTo>
                  <a:lnTo>
                    <a:pt x="2101" y="7156"/>
                  </a:lnTo>
                  <a:lnTo>
                    <a:pt x="2027" y="7230"/>
                  </a:lnTo>
                  <a:lnTo>
                    <a:pt x="1979" y="7254"/>
                  </a:lnTo>
                  <a:lnTo>
                    <a:pt x="1856" y="7254"/>
                  </a:lnTo>
                  <a:lnTo>
                    <a:pt x="1783" y="7230"/>
                  </a:lnTo>
                  <a:lnTo>
                    <a:pt x="1734" y="7181"/>
                  </a:lnTo>
                  <a:lnTo>
                    <a:pt x="1685" y="7132"/>
                  </a:lnTo>
                  <a:lnTo>
                    <a:pt x="1441" y="6741"/>
                  </a:lnTo>
                  <a:lnTo>
                    <a:pt x="1417" y="6644"/>
                  </a:lnTo>
                  <a:lnTo>
                    <a:pt x="1417" y="6546"/>
                  </a:lnTo>
                  <a:lnTo>
                    <a:pt x="1441" y="6448"/>
                  </a:lnTo>
                  <a:lnTo>
                    <a:pt x="1515" y="6399"/>
                  </a:lnTo>
                  <a:lnTo>
                    <a:pt x="1612" y="6351"/>
                  </a:lnTo>
                  <a:close/>
                  <a:moveTo>
                    <a:pt x="2247" y="7498"/>
                  </a:moveTo>
                  <a:lnTo>
                    <a:pt x="2345" y="7523"/>
                  </a:lnTo>
                  <a:lnTo>
                    <a:pt x="2418" y="7572"/>
                  </a:lnTo>
                  <a:lnTo>
                    <a:pt x="2467" y="7645"/>
                  </a:lnTo>
                  <a:lnTo>
                    <a:pt x="2662" y="8109"/>
                  </a:lnTo>
                  <a:lnTo>
                    <a:pt x="2662" y="8207"/>
                  </a:lnTo>
                  <a:lnTo>
                    <a:pt x="2638" y="8304"/>
                  </a:lnTo>
                  <a:lnTo>
                    <a:pt x="2589" y="8378"/>
                  </a:lnTo>
                  <a:lnTo>
                    <a:pt x="2516" y="8426"/>
                  </a:lnTo>
                  <a:lnTo>
                    <a:pt x="2418" y="8451"/>
                  </a:lnTo>
                  <a:lnTo>
                    <a:pt x="2345" y="8426"/>
                  </a:lnTo>
                  <a:lnTo>
                    <a:pt x="2272" y="8402"/>
                  </a:lnTo>
                  <a:lnTo>
                    <a:pt x="2223" y="8353"/>
                  </a:lnTo>
                  <a:lnTo>
                    <a:pt x="2198" y="8280"/>
                  </a:lnTo>
                  <a:lnTo>
                    <a:pt x="2027" y="7840"/>
                  </a:lnTo>
                  <a:lnTo>
                    <a:pt x="2003" y="7743"/>
                  </a:lnTo>
                  <a:lnTo>
                    <a:pt x="2027" y="7645"/>
                  </a:lnTo>
                  <a:lnTo>
                    <a:pt x="2076" y="7572"/>
                  </a:lnTo>
                  <a:lnTo>
                    <a:pt x="2150" y="7523"/>
                  </a:lnTo>
                  <a:lnTo>
                    <a:pt x="2247" y="7498"/>
                  </a:lnTo>
                  <a:close/>
                  <a:moveTo>
                    <a:pt x="2711" y="8720"/>
                  </a:moveTo>
                  <a:lnTo>
                    <a:pt x="2785" y="8744"/>
                  </a:lnTo>
                  <a:lnTo>
                    <a:pt x="2858" y="8793"/>
                  </a:lnTo>
                  <a:lnTo>
                    <a:pt x="2907" y="8866"/>
                  </a:lnTo>
                  <a:lnTo>
                    <a:pt x="3078" y="9355"/>
                  </a:lnTo>
                  <a:lnTo>
                    <a:pt x="3102" y="9452"/>
                  </a:lnTo>
                  <a:lnTo>
                    <a:pt x="3078" y="9526"/>
                  </a:lnTo>
                  <a:lnTo>
                    <a:pt x="3004" y="9599"/>
                  </a:lnTo>
                  <a:lnTo>
                    <a:pt x="2931" y="9648"/>
                  </a:lnTo>
                  <a:lnTo>
                    <a:pt x="2858" y="9672"/>
                  </a:lnTo>
                  <a:lnTo>
                    <a:pt x="2785" y="9672"/>
                  </a:lnTo>
                  <a:lnTo>
                    <a:pt x="2711" y="9623"/>
                  </a:lnTo>
                  <a:lnTo>
                    <a:pt x="2662" y="9574"/>
                  </a:lnTo>
                  <a:lnTo>
                    <a:pt x="2614" y="9501"/>
                  </a:lnTo>
                  <a:lnTo>
                    <a:pt x="2467" y="9037"/>
                  </a:lnTo>
                  <a:lnTo>
                    <a:pt x="2443" y="8939"/>
                  </a:lnTo>
                  <a:lnTo>
                    <a:pt x="2467" y="8842"/>
                  </a:lnTo>
                  <a:lnTo>
                    <a:pt x="2516" y="8768"/>
                  </a:lnTo>
                  <a:lnTo>
                    <a:pt x="2614" y="8720"/>
                  </a:lnTo>
                  <a:close/>
                  <a:moveTo>
                    <a:pt x="3224" y="9941"/>
                  </a:moveTo>
                  <a:lnTo>
                    <a:pt x="3297" y="10014"/>
                  </a:lnTo>
                  <a:lnTo>
                    <a:pt x="3346" y="10087"/>
                  </a:lnTo>
                  <a:lnTo>
                    <a:pt x="3542" y="10527"/>
                  </a:lnTo>
                  <a:lnTo>
                    <a:pt x="3566" y="10625"/>
                  </a:lnTo>
                  <a:lnTo>
                    <a:pt x="3566" y="10722"/>
                  </a:lnTo>
                  <a:lnTo>
                    <a:pt x="3517" y="10796"/>
                  </a:lnTo>
                  <a:lnTo>
                    <a:pt x="3444" y="10844"/>
                  </a:lnTo>
                  <a:lnTo>
                    <a:pt x="3322" y="10869"/>
                  </a:lnTo>
                  <a:lnTo>
                    <a:pt x="3273" y="10869"/>
                  </a:lnTo>
                  <a:lnTo>
                    <a:pt x="3200" y="10844"/>
                  </a:lnTo>
                  <a:lnTo>
                    <a:pt x="3151" y="10796"/>
                  </a:lnTo>
                  <a:lnTo>
                    <a:pt x="3102" y="10747"/>
                  </a:lnTo>
                  <a:lnTo>
                    <a:pt x="2907" y="10258"/>
                  </a:lnTo>
                  <a:lnTo>
                    <a:pt x="2882" y="10161"/>
                  </a:lnTo>
                  <a:lnTo>
                    <a:pt x="2907" y="10087"/>
                  </a:lnTo>
                  <a:lnTo>
                    <a:pt x="2955" y="10014"/>
                  </a:lnTo>
                  <a:lnTo>
                    <a:pt x="3029" y="9941"/>
                  </a:lnTo>
                  <a:close/>
                  <a:moveTo>
                    <a:pt x="3761" y="11089"/>
                  </a:moveTo>
                  <a:lnTo>
                    <a:pt x="3835" y="11137"/>
                  </a:lnTo>
                  <a:lnTo>
                    <a:pt x="3908" y="11211"/>
                  </a:lnTo>
                  <a:lnTo>
                    <a:pt x="4177" y="11577"/>
                  </a:lnTo>
                  <a:lnTo>
                    <a:pt x="4225" y="11675"/>
                  </a:lnTo>
                  <a:lnTo>
                    <a:pt x="4250" y="11748"/>
                  </a:lnTo>
                  <a:lnTo>
                    <a:pt x="4201" y="11846"/>
                  </a:lnTo>
                  <a:lnTo>
                    <a:pt x="4152" y="11919"/>
                  </a:lnTo>
                  <a:lnTo>
                    <a:pt x="4079" y="11968"/>
                  </a:lnTo>
                  <a:lnTo>
                    <a:pt x="3884" y="11968"/>
                  </a:lnTo>
                  <a:lnTo>
                    <a:pt x="3810" y="11895"/>
                  </a:lnTo>
                  <a:lnTo>
                    <a:pt x="3664" y="11675"/>
                  </a:lnTo>
                  <a:lnTo>
                    <a:pt x="3493" y="11455"/>
                  </a:lnTo>
                  <a:lnTo>
                    <a:pt x="3468" y="11382"/>
                  </a:lnTo>
                  <a:lnTo>
                    <a:pt x="3468" y="11284"/>
                  </a:lnTo>
                  <a:lnTo>
                    <a:pt x="3517" y="11186"/>
                  </a:lnTo>
                  <a:lnTo>
                    <a:pt x="3566" y="11137"/>
                  </a:lnTo>
                  <a:lnTo>
                    <a:pt x="3664" y="11089"/>
                  </a:lnTo>
                  <a:close/>
                  <a:moveTo>
                    <a:pt x="4616" y="12041"/>
                  </a:moveTo>
                  <a:lnTo>
                    <a:pt x="4714" y="12090"/>
                  </a:lnTo>
                  <a:lnTo>
                    <a:pt x="4909" y="12212"/>
                  </a:lnTo>
                  <a:lnTo>
                    <a:pt x="5105" y="12334"/>
                  </a:lnTo>
                  <a:lnTo>
                    <a:pt x="5178" y="12383"/>
                  </a:lnTo>
                  <a:lnTo>
                    <a:pt x="5227" y="12481"/>
                  </a:lnTo>
                  <a:lnTo>
                    <a:pt x="5227" y="12554"/>
                  </a:lnTo>
                  <a:lnTo>
                    <a:pt x="5202" y="12652"/>
                  </a:lnTo>
                  <a:lnTo>
                    <a:pt x="5154" y="12725"/>
                  </a:lnTo>
                  <a:lnTo>
                    <a:pt x="5105" y="12749"/>
                  </a:lnTo>
                  <a:lnTo>
                    <a:pt x="5056" y="12774"/>
                  </a:lnTo>
                  <a:lnTo>
                    <a:pt x="4983" y="12798"/>
                  </a:lnTo>
                  <a:lnTo>
                    <a:pt x="4885" y="12774"/>
                  </a:lnTo>
                  <a:lnTo>
                    <a:pt x="4641" y="12627"/>
                  </a:lnTo>
                  <a:lnTo>
                    <a:pt x="4421" y="12481"/>
                  </a:lnTo>
                  <a:lnTo>
                    <a:pt x="4348" y="12407"/>
                  </a:lnTo>
                  <a:lnTo>
                    <a:pt x="4323" y="12310"/>
                  </a:lnTo>
                  <a:lnTo>
                    <a:pt x="4323" y="12236"/>
                  </a:lnTo>
                  <a:lnTo>
                    <a:pt x="4372" y="12139"/>
                  </a:lnTo>
                  <a:lnTo>
                    <a:pt x="4445" y="12066"/>
                  </a:lnTo>
                  <a:lnTo>
                    <a:pt x="4543" y="12041"/>
                  </a:lnTo>
                  <a:close/>
                  <a:moveTo>
                    <a:pt x="0" y="1"/>
                  </a:moveTo>
                  <a:lnTo>
                    <a:pt x="0" y="5325"/>
                  </a:lnTo>
                  <a:lnTo>
                    <a:pt x="74" y="5349"/>
                  </a:lnTo>
                  <a:lnTo>
                    <a:pt x="147" y="5422"/>
                  </a:lnTo>
                  <a:lnTo>
                    <a:pt x="171" y="5496"/>
                  </a:lnTo>
                  <a:lnTo>
                    <a:pt x="171" y="5569"/>
                  </a:lnTo>
                  <a:lnTo>
                    <a:pt x="171" y="5642"/>
                  </a:lnTo>
                  <a:lnTo>
                    <a:pt x="122" y="5716"/>
                  </a:lnTo>
                  <a:lnTo>
                    <a:pt x="74" y="5764"/>
                  </a:lnTo>
                  <a:lnTo>
                    <a:pt x="0" y="5789"/>
                  </a:lnTo>
                  <a:lnTo>
                    <a:pt x="0" y="13360"/>
                  </a:lnTo>
                  <a:lnTo>
                    <a:pt x="6179" y="16486"/>
                  </a:lnTo>
                  <a:lnTo>
                    <a:pt x="6179" y="13116"/>
                  </a:lnTo>
                  <a:lnTo>
                    <a:pt x="5935" y="13091"/>
                  </a:lnTo>
                  <a:lnTo>
                    <a:pt x="5691" y="13042"/>
                  </a:lnTo>
                  <a:lnTo>
                    <a:pt x="5593" y="12994"/>
                  </a:lnTo>
                  <a:lnTo>
                    <a:pt x="5520" y="12945"/>
                  </a:lnTo>
                  <a:lnTo>
                    <a:pt x="5495" y="12847"/>
                  </a:lnTo>
                  <a:lnTo>
                    <a:pt x="5495" y="12749"/>
                  </a:lnTo>
                  <a:lnTo>
                    <a:pt x="5520" y="12676"/>
                  </a:lnTo>
                  <a:lnTo>
                    <a:pt x="5593" y="12603"/>
                  </a:lnTo>
                  <a:lnTo>
                    <a:pt x="5691" y="12554"/>
                  </a:lnTo>
                  <a:lnTo>
                    <a:pt x="5789" y="12554"/>
                  </a:lnTo>
                  <a:lnTo>
                    <a:pt x="6179" y="12627"/>
                  </a:lnTo>
                  <a:lnTo>
                    <a:pt x="6179" y="3127"/>
                  </a:lnTo>
                  <a:lnTo>
                    <a:pt x="0"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55" name="Shape 1755"/>
            <p:cNvSpPr/>
            <p:nvPr/>
          </p:nvSpPr>
          <p:spPr>
            <a:xfrm>
              <a:off x="3918650" y="293075"/>
              <a:ext cx="153900" cy="407275"/>
            </a:xfrm>
            <a:custGeom>
              <a:avLst/>
              <a:gdLst/>
              <a:ahLst/>
              <a:cxnLst/>
              <a:rect l="0" t="0" r="0" b="0"/>
              <a:pathLst>
                <a:path w="6156" h="16291" extrusionOk="0">
                  <a:moveTo>
                    <a:pt x="5349" y="5495"/>
                  </a:moveTo>
                  <a:lnTo>
                    <a:pt x="5447" y="5520"/>
                  </a:lnTo>
                  <a:lnTo>
                    <a:pt x="5520" y="5569"/>
                  </a:lnTo>
                  <a:lnTo>
                    <a:pt x="5569" y="5666"/>
                  </a:lnTo>
                  <a:lnTo>
                    <a:pt x="5569" y="5764"/>
                  </a:lnTo>
                  <a:lnTo>
                    <a:pt x="5545" y="5837"/>
                  </a:lnTo>
                  <a:lnTo>
                    <a:pt x="5496" y="5935"/>
                  </a:lnTo>
                  <a:lnTo>
                    <a:pt x="5423" y="5984"/>
                  </a:lnTo>
                  <a:lnTo>
                    <a:pt x="5203" y="6057"/>
                  </a:lnTo>
                  <a:lnTo>
                    <a:pt x="5008" y="6155"/>
                  </a:lnTo>
                  <a:lnTo>
                    <a:pt x="4934" y="6179"/>
                  </a:lnTo>
                  <a:lnTo>
                    <a:pt x="4812" y="6179"/>
                  </a:lnTo>
                  <a:lnTo>
                    <a:pt x="4763" y="6155"/>
                  </a:lnTo>
                  <a:lnTo>
                    <a:pt x="4714" y="6106"/>
                  </a:lnTo>
                  <a:lnTo>
                    <a:pt x="4666" y="6057"/>
                  </a:lnTo>
                  <a:lnTo>
                    <a:pt x="4641" y="5959"/>
                  </a:lnTo>
                  <a:lnTo>
                    <a:pt x="4641" y="5862"/>
                  </a:lnTo>
                  <a:lnTo>
                    <a:pt x="4690" y="5788"/>
                  </a:lnTo>
                  <a:lnTo>
                    <a:pt x="4763" y="5740"/>
                  </a:lnTo>
                  <a:lnTo>
                    <a:pt x="5008" y="5617"/>
                  </a:lnTo>
                  <a:lnTo>
                    <a:pt x="5252" y="5520"/>
                  </a:lnTo>
                  <a:lnTo>
                    <a:pt x="5349" y="5495"/>
                  </a:lnTo>
                  <a:close/>
                  <a:moveTo>
                    <a:pt x="4250" y="6155"/>
                  </a:moveTo>
                  <a:lnTo>
                    <a:pt x="4348" y="6179"/>
                  </a:lnTo>
                  <a:lnTo>
                    <a:pt x="4421" y="6252"/>
                  </a:lnTo>
                  <a:lnTo>
                    <a:pt x="4470" y="6326"/>
                  </a:lnTo>
                  <a:lnTo>
                    <a:pt x="4470" y="6423"/>
                  </a:lnTo>
                  <a:lnTo>
                    <a:pt x="4446" y="6497"/>
                  </a:lnTo>
                  <a:lnTo>
                    <a:pt x="4397" y="6594"/>
                  </a:lnTo>
                  <a:lnTo>
                    <a:pt x="4226" y="6741"/>
                  </a:lnTo>
                  <a:lnTo>
                    <a:pt x="4079" y="6912"/>
                  </a:lnTo>
                  <a:lnTo>
                    <a:pt x="3982" y="6985"/>
                  </a:lnTo>
                  <a:lnTo>
                    <a:pt x="3884" y="7010"/>
                  </a:lnTo>
                  <a:lnTo>
                    <a:pt x="3811" y="6985"/>
                  </a:lnTo>
                  <a:lnTo>
                    <a:pt x="3738" y="6936"/>
                  </a:lnTo>
                  <a:lnTo>
                    <a:pt x="3664" y="6863"/>
                  </a:lnTo>
                  <a:lnTo>
                    <a:pt x="3640" y="6790"/>
                  </a:lnTo>
                  <a:lnTo>
                    <a:pt x="3664" y="6692"/>
                  </a:lnTo>
                  <a:lnTo>
                    <a:pt x="3713" y="6594"/>
                  </a:lnTo>
                  <a:lnTo>
                    <a:pt x="3884" y="6399"/>
                  </a:lnTo>
                  <a:lnTo>
                    <a:pt x="4079" y="6228"/>
                  </a:lnTo>
                  <a:lnTo>
                    <a:pt x="4153" y="6179"/>
                  </a:lnTo>
                  <a:lnTo>
                    <a:pt x="4250" y="6155"/>
                  </a:lnTo>
                  <a:close/>
                  <a:moveTo>
                    <a:pt x="3469" y="7156"/>
                  </a:moveTo>
                  <a:lnTo>
                    <a:pt x="3542" y="7205"/>
                  </a:lnTo>
                  <a:lnTo>
                    <a:pt x="3615" y="7254"/>
                  </a:lnTo>
                  <a:lnTo>
                    <a:pt x="3664" y="7351"/>
                  </a:lnTo>
                  <a:lnTo>
                    <a:pt x="3664" y="7449"/>
                  </a:lnTo>
                  <a:lnTo>
                    <a:pt x="3640" y="7547"/>
                  </a:lnTo>
                  <a:lnTo>
                    <a:pt x="3396" y="7962"/>
                  </a:lnTo>
                  <a:lnTo>
                    <a:pt x="3371" y="8011"/>
                  </a:lnTo>
                  <a:lnTo>
                    <a:pt x="3298" y="8060"/>
                  </a:lnTo>
                  <a:lnTo>
                    <a:pt x="3249" y="8084"/>
                  </a:lnTo>
                  <a:lnTo>
                    <a:pt x="3176" y="8084"/>
                  </a:lnTo>
                  <a:lnTo>
                    <a:pt x="3078" y="8060"/>
                  </a:lnTo>
                  <a:lnTo>
                    <a:pt x="3005" y="8011"/>
                  </a:lnTo>
                  <a:lnTo>
                    <a:pt x="2956" y="7913"/>
                  </a:lnTo>
                  <a:lnTo>
                    <a:pt x="2932" y="7840"/>
                  </a:lnTo>
                  <a:lnTo>
                    <a:pt x="2956" y="7742"/>
                  </a:lnTo>
                  <a:lnTo>
                    <a:pt x="3225" y="7278"/>
                  </a:lnTo>
                  <a:lnTo>
                    <a:pt x="3273" y="7205"/>
                  </a:lnTo>
                  <a:lnTo>
                    <a:pt x="3371" y="7180"/>
                  </a:lnTo>
                  <a:lnTo>
                    <a:pt x="3469" y="7156"/>
                  </a:lnTo>
                  <a:close/>
                  <a:moveTo>
                    <a:pt x="2858" y="8328"/>
                  </a:moveTo>
                  <a:lnTo>
                    <a:pt x="2956" y="8353"/>
                  </a:lnTo>
                  <a:lnTo>
                    <a:pt x="3029" y="8402"/>
                  </a:lnTo>
                  <a:lnTo>
                    <a:pt x="3078" y="8475"/>
                  </a:lnTo>
                  <a:lnTo>
                    <a:pt x="3103" y="8573"/>
                  </a:lnTo>
                  <a:lnTo>
                    <a:pt x="3103" y="8670"/>
                  </a:lnTo>
                  <a:lnTo>
                    <a:pt x="2932" y="9110"/>
                  </a:lnTo>
                  <a:lnTo>
                    <a:pt x="2907" y="9183"/>
                  </a:lnTo>
                  <a:lnTo>
                    <a:pt x="2858" y="9232"/>
                  </a:lnTo>
                  <a:lnTo>
                    <a:pt x="2785" y="9281"/>
                  </a:lnTo>
                  <a:lnTo>
                    <a:pt x="2638" y="9281"/>
                  </a:lnTo>
                  <a:lnTo>
                    <a:pt x="2541" y="9232"/>
                  </a:lnTo>
                  <a:lnTo>
                    <a:pt x="2492" y="9159"/>
                  </a:lnTo>
                  <a:lnTo>
                    <a:pt x="2468" y="9061"/>
                  </a:lnTo>
                  <a:lnTo>
                    <a:pt x="2468" y="8963"/>
                  </a:lnTo>
                  <a:lnTo>
                    <a:pt x="2638" y="8499"/>
                  </a:lnTo>
                  <a:lnTo>
                    <a:pt x="2687" y="8402"/>
                  </a:lnTo>
                  <a:lnTo>
                    <a:pt x="2761" y="8353"/>
                  </a:lnTo>
                  <a:lnTo>
                    <a:pt x="2858" y="8328"/>
                  </a:lnTo>
                  <a:close/>
                  <a:moveTo>
                    <a:pt x="2541" y="9574"/>
                  </a:moveTo>
                  <a:lnTo>
                    <a:pt x="2638" y="9623"/>
                  </a:lnTo>
                  <a:lnTo>
                    <a:pt x="2712" y="9696"/>
                  </a:lnTo>
                  <a:lnTo>
                    <a:pt x="2736" y="9769"/>
                  </a:lnTo>
                  <a:lnTo>
                    <a:pt x="2736" y="9867"/>
                  </a:lnTo>
                  <a:lnTo>
                    <a:pt x="2638" y="10355"/>
                  </a:lnTo>
                  <a:lnTo>
                    <a:pt x="2590" y="10429"/>
                  </a:lnTo>
                  <a:lnTo>
                    <a:pt x="2541" y="10502"/>
                  </a:lnTo>
                  <a:lnTo>
                    <a:pt x="2468" y="10526"/>
                  </a:lnTo>
                  <a:lnTo>
                    <a:pt x="2394" y="10551"/>
                  </a:lnTo>
                  <a:lnTo>
                    <a:pt x="2345" y="10551"/>
                  </a:lnTo>
                  <a:lnTo>
                    <a:pt x="2248" y="10502"/>
                  </a:lnTo>
                  <a:lnTo>
                    <a:pt x="2199" y="10429"/>
                  </a:lnTo>
                  <a:lnTo>
                    <a:pt x="2150" y="10355"/>
                  </a:lnTo>
                  <a:lnTo>
                    <a:pt x="2150" y="10258"/>
                  </a:lnTo>
                  <a:lnTo>
                    <a:pt x="2248" y="9769"/>
                  </a:lnTo>
                  <a:lnTo>
                    <a:pt x="2297" y="9672"/>
                  </a:lnTo>
                  <a:lnTo>
                    <a:pt x="2370" y="9598"/>
                  </a:lnTo>
                  <a:lnTo>
                    <a:pt x="2443" y="9574"/>
                  </a:lnTo>
                  <a:close/>
                  <a:moveTo>
                    <a:pt x="2297" y="10844"/>
                  </a:moveTo>
                  <a:lnTo>
                    <a:pt x="2394" y="10868"/>
                  </a:lnTo>
                  <a:lnTo>
                    <a:pt x="2468" y="10942"/>
                  </a:lnTo>
                  <a:lnTo>
                    <a:pt x="2516" y="11015"/>
                  </a:lnTo>
                  <a:lnTo>
                    <a:pt x="2516" y="11113"/>
                  </a:lnTo>
                  <a:lnTo>
                    <a:pt x="2492" y="11357"/>
                  </a:lnTo>
                  <a:lnTo>
                    <a:pt x="2468" y="11430"/>
                  </a:lnTo>
                  <a:lnTo>
                    <a:pt x="2419" y="11503"/>
                  </a:lnTo>
                  <a:lnTo>
                    <a:pt x="2345" y="11552"/>
                  </a:lnTo>
                  <a:lnTo>
                    <a:pt x="2248" y="11577"/>
                  </a:lnTo>
                  <a:lnTo>
                    <a:pt x="2223" y="11577"/>
                  </a:lnTo>
                  <a:lnTo>
                    <a:pt x="2126" y="11552"/>
                  </a:lnTo>
                  <a:lnTo>
                    <a:pt x="2052" y="11503"/>
                  </a:lnTo>
                  <a:lnTo>
                    <a:pt x="2028" y="11406"/>
                  </a:lnTo>
                  <a:lnTo>
                    <a:pt x="2003" y="11308"/>
                  </a:lnTo>
                  <a:lnTo>
                    <a:pt x="2028" y="11064"/>
                  </a:lnTo>
                  <a:lnTo>
                    <a:pt x="2052" y="10966"/>
                  </a:lnTo>
                  <a:lnTo>
                    <a:pt x="2126" y="10893"/>
                  </a:lnTo>
                  <a:lnTo>
                    <a:pt x="2199" y="10844"/>
                  </a:lnTo>
                  <a:close/>
                  <a:moveTo>
                    <a:pt x="6155" y="0"/>
                  </a:moveTo>
                  <a:lnTo>
                    <a:pt x="538" y="2858"/>
                  </a:lnTo>
                  <a:lnTo>
                    <a:pt x="416" y="2906"/>
                  </a:lnTo>
                  <a:lnTo>
                    <a:pt x="318" y="3004"/>
                  </a:lnTo>
                  <a:lnTo>
                    <a:pt x="221" y="3102"/>
                  </a:lnTo>
                  <a:lnTo>
                    <a:pt x="147" y="3224"/>
                  </a:lnTo>
                  <a:lnTo>
                    <a:pt x="74" y="3322"/>
                  </a:lnTo>
                  <a:lnTo>
                    <a:pt x="25" y="3444"/>
                  </a:lnTo>
                  <a:lnTo>
                    <a:pt x="1" y="3566"/>
                  </a:lnTo>
                  <a:lnTo>
                    <a:pt x="1" y="3688"/>
                  </a:lnTo>
                  <a:lnTo>
                    <a:pt x="1" y="15924"/>
                  </a:lnTo>
                  <a:lnTo>
                    <a:pt x="1" y="16046"/>
                  </a:lnTo>
                  <a:lnTo>
                    <a:pt x="50" y="16119"/>
                  </a:lnTo>
                  <a:lnTo>
                    <a:pt x="98" y="16193"/>
                  </a:lnTo>
                  <a:lnTo>
                    <a:pt x="172" y="16241"/>
                  </a:lnTo>
                  <a:lnTo>
                    <a:pt x="245" y="16266"/>
                  </a:lnTo>
                  <a:lnTo>
                    <a:pt x="343" y="16290"/>
                  </a:lnTo>
                  <a:lnTo>
                    <a:pt x="465" y="16266"/>
                  </a:lnTo>
                  <a:lnTo>
                    <a:pt x="563" y="16217"/>
                  </a:lnTo>
                  <a:lnTo>
                    <a:pt x="6155" y="13360"/>
                  </a:lnTo>
                  <a:lnTo>
                    <a:pt x="6155" y="5813"/>
                  </a:lnTo>
                  <a:lnTo>
                    <a:pt x="6009" y="5813"/>
                  </a:lnTo>
                  <a:lnTo>
                    <a:pt x="5936" y="5764"/>
                  </a:lnTo>
                  <a:lnTo>
                    <a:pt x="5887" y="5691"/>
                  </a:lnTo>
                  <a:lnTo>
                    <a:pt x="5862" y="5593"/>
                  </a:lnTo>
                  <a:lnTo>
                    <a:pt x="5887" y="5495"/>
                  </a:lnTo>
                  <a:lnTo>
                    <a:pt x="5936" y="5422"/>
                  </a:lnTo>
                  <a:lnTo>
                    <a:pt x="6009" y="5373"/>
                  </a:lnTo>
                  <a:lnTo>
                    <a:pt x="6082" y="5349"/>
                  </a:lnTo>
                  <a:lnTo>
                    <a:pt x="6155" y="5324"/>
                  </a:lnTo>
                  <a:lnTo>
                    <a:pt x="6155"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56" name="Shape 1756"/>
            <p:cNvSpPr/>
            <p:nvPr/>
          </p:nvSpPr>
          <p:spPr>
            <a:xfrm>
              <a:off x="4253250" y="298550"/>
              <a:ext cx="153900" cy="406675"/>
            </a:xfrm>
            <a:custGeom>
              <a:avLst/>
              <a:gdLst/>
              <a:ahLst/>
              <a:cxnLst/>
              <a:rect l="0" t="0" r="0" b="0"/>
              <a:pathLst>
                <a:path w="6156" h="16267" extrusionOk="0">
                  <a:moveTo>
                    <a:pt x="3713" y="4348"/>
                  </a:moveTo>
                  <a:lnTo>
                    <a:pt x="3737" y="4373"/>
                  </a:lnTo>
                  <a:lnTo>
                    <a:pt x="3786" y="4397"/>
                  </a:lnTo>
                  <a:lnTo>
                    <a:pt x="3811" y="4421"/>
                  </a:lnTo>
                  <a:lnTo>
                    <a:pt x="3835" y="4544"/>
                  </a:lnTo>
                  <a:lnTo>
                    <a:pt x="3811" y="4666"/>
                  </a:lnTo>
                  <a:lnTo>
                    <a:pt x="3737" y="4812"/>
                  </a:lnTo>
                  <a:lnTo>
                    <a:pt x="3224" y="5716"/>
                  </a:lnTo>
                  <a:lnTo>
                    <a:pt x="3762" y="6009"/>
                  </a:lnTo>
                  <a:lnTo>
                    <a:pt x="3786" y="6033"/>
                  </a:lnTo>
                  <a:lnTo>
                    <a:pt x="3811" y="6082"/>
                  </a:lnTo>
                  <a:lnTo>
                    <a:pt x="3835" y="6180"/>
                  </a:lnTo>
                  <a:lnTo>
                    <a:pt x="3811" y="6326"/>
                  </a:lnTo>
                  <a:lnTo>
                    <a:pt x="3762" y="6473"/>
                  </a:lnTo>
                  <a:lnTo>
                    <a:pt x="3664" y="6595"/>
                  </a:lnTo>
                  <a:lnTo>
                    <a:pt x="3566" y="6668"/>
                  </a:lnTo>
                  <a:lnTo>
                    <a:pt x="3444" y="6717"/>
                  </a:lnTo>
                  <a:lnTo>
                    <a:pt x="3395" y="6717"/>
                  </a:lnTo>
                  <a:lnTo>
                    <a:pt x="3371" y="6693"/>
                  </a:lnTo>
                  <a:lnTo>
                    <a:pt x="2834" y="6400"/>
                  </a:lnTo>
                  <a:lnTo>
                    <a:pt x="2321" y="7303"/>
                  </a:lnTo>
                  <a:lnTo>
                    <a:pt x="2223" y="7426"/>
                  </a:lnTo>
                  <a:lnTo>
                    <a:pt x="2125" y="7499"/>
                  </a:lnTo>
                  <a:lnTo>
                    <a:pt x="2003" y="7548"/>
                  </a:lnTo>
                  <a:lnTo>
                    <a:pt x="1954" y="7548"/>
                  </a:lnTo>
                  <a:lnTo>
                    <a:pt x="1930" y="7523"/>
                  </a:lnTo>
                  <a:lnTo>
                    <a:pt x="1881" y="7499"/>
                  </a:lnTo>
                  <a:lnTo>
                    <a:pt x="1857" y="7450"/>
                  </a:lnTo>
                  <a:lnTo>
                    <a:pt x="1832" y="7352"/>
                  </a:lnTo>
                  <a:lnTo>
                    <a:pt x="1857" y="7206"/>
                  </a:lnTo>
                  <a:lnTo>
                    <a:pt x="1930" y="7059"/>
                  </a:lnTo>
                  <a:lnTo>
                    <a:pt x="2443" y="6156"/>
                  </a:lnTo>
                  <a:lnTo>
                    <a:pt x="1906" y="5862"/>
                  </a:lnTo>
                  <a:lnTo>
                    <a:pt x="1881" y="5838"/>
                  </a:lnTo>
                  <a:lnTo>
                    <a:pt x="1857" y="5789"/>
                  </a:lnTo>
                  <a:lnTo>
                    <a:pt x="1832" y="5691"/>
                  </a:lnTo>
                  <a:lnTo>
                    <a:pt x="1857" y="5569"/>
                  </a:lnTo>
                  <a:lnTo>
                    <a:pt x="1906" y="5423"/>
                  </a:lnTo>
                  <a:lnTo>
                    <a:pt x="2003" y="5301"/>
                  </a:lnTo>
                  <a:lnTo>
                    <a:pt x="2101" y="5203"/>
                  </a:lnTo>
                  <a:lnTo>
                    <a:pt x="2223" y="5179"/>
                  </a:lnTo>
                  <a:lnTo>
                    <a:pt x="2272" y="5179"/>
                  </a:lnTo>
                  <a:lnTo>
                    <a:pt x="2296" y="5203"/>
                  </a:lnTo>
                  <a:lnTo>
                    <a:pt x="2834" y="5496"/>
                  </a:lnTo>
                  <a:lnTo>
                    <a:pt x="3347" y="4592"/>
                  </a:lnTo>
                  <a:lnTo>
                    <a:pt x="3444" y="4470"/>
                  </a:lnTo>
                  <a:lnTo>
                    <a:pt x="3542" y="4373"/>
                  </a:lnTo>
                  <a:lnTo>
                    <a:pt x="3664" y="4348"/>
                  </a:lnTo>
                  <a:close/>
                  <a:moveTo>
                    <a:pt x="3176" y="7303"/>
                  </a:moveTo>
                  <a:lnTo>
                    <a:pt x="3249" y="7328"/>
                  </a:lnTo>
                  <a:lnTo>
                    <a:pt x="3322" y="7401"/>
                  </a:lnTo>
                  <a:lnTo>
                    <a:pt x="3371" y="7474"/>
                  </a:lnTo>
                  <a:lnTo>
                    <a:pt x="3420" y="7743"/>
                  </a:lnTo>
                  <a:lnTo>
                    <a:pt x="3420" y="7841"/>
                  </a:lnTo>
                  <a:lnTo>
                    <a:pt x="3371" y="7914"/>
                  </a:lnTo>
                  <a:lnTo>
                    <a:pt x="3298" y="7987"/>
                  </a:lnTo>
                  <a:lnTo>
                    <a:pt x="3224" y="8012"/>
                  </a:lnTo>
                  <a:lnTo>
                    <a:pt x="3102" y="8012"/>
                  </a:lnTo>
                  <a:lnTo>
                    <a:pt x="3029" y="7963"/>
                  </a:lnTo>
                  <a:lnTo>
                    <a:pt x="2956" y="7914"/>
                  </a:lnTo>
                  <a:lnTo>
                    <a:pt x="2931" y="7816"/>
                  </a:lnTo>
                  <a:lnTo>
                    <a:pt x="2883" y="7596"/>
                  </a:lnTo>
                  <a:lnTo>
                    <a:pt x="2883" y="7499"/>
                  </a:lnTo>
                  <a:lnTo>
                    <a:pt x="2907" y="7426"/>
                  </a:lnTo>
                  <a:lnTo>
                    <a:pt x="2980" y="7352"/>
                  </a:lnTo>
                  <a:lnTo>
                    <a:pt x="3078" y="7303"/>
                  </a:lnTo>
                  <a:close/>
                  <a:moveTo>
                    <a:pt x="3249" y="8354"/>
                  </a:moveTo>
                  <a:lnTo>
                    <a:pt x="3347" y="8378"/>
                  </a:lnTo>
                  <a:lnTo>
                    <a:pt x="3444" y="8427"/>
                  </a:lnTo>
                  <a:lnTo>
                    <a:pt x="3493" y="8500"/>
                  </a:lnTo>
                  <a:lnTo>
                    <a:pt x="3518" y="8598"/>
                  </a:lnTo>
                  <a:lnTo>
                    <a:pt x="3542" y="9013"/>
                  </a:lnTo>
                  <a:lnTo>
                    <a:pt x="3518" y="9111"/>
                  </a:lnTo>
                  <a:lnTo>
                    <a:pt x="3518" y="9208"/>
                  </a:lnTo>
                  <a:lnTo>
                    <a:pt x="3469" y="9282"/>
                  </a:lnTo>
                  <a:lnTo>
                    <a:pt x="3371" y="9331"/>
                  </a:lnTo>
                  <a:lnTo>
                    <a:pt x="3273" y="9355"/>
                  </a:lnTo>
                  <a:lnTo>
                    <a:pt x="3176" y="9331"/>
                  </a:lnTo>
                  <a:lnTo>
                    <a:pt x="3102" y="9282"/>
                  </a:lnTo>
                  <a:lnTo>
                    <a:pt x="3054" y="9184"/>
                  </a:lnTo>
                  <a:lnTo>
                    <a:pt x="3029" y="9086"/>
                  </a:lnTo>
                  <a:lnTo>
                    <a:pt x="3054" y="9013"/>
                  </a:lnTo>
                  <a:lnTo>
                    <a:pt x="3029" y="8622"/>
                  </a:lnTo>
                  <a:lnTo>
                    <a:pt x="3054" y="8525"/>
                  </a:lnTo>
                  <a:lnTo>
                    <a:pt x="3102" y="8451"/>
                  </a:lnTo>
                  <a:lnTo>
                    <a:pt x="3176" y="8378"/>
                  </a:lnTo>
                  <a:lnTo>
                    <a:pt x="3249" y="8354"/>
                  </a:lnTo>
                  <a:close/>
                  <a:moveTo>
                    <a:pt x="3249" y="9648"/>
                  </a:moveTo>
                  <a:lnTo>
                    <a:pt x="3347" y="9697"/>
                  </a:lnTo>
                  <a:lnTo>
                    <a:pt x="3420" y="9746"/>
                  </a:lnTo>
                  <a:lnTo>
                    <a:pt x="3469" y="9843"/>
                  </a:lnTo>
                  <a:lnTo>
                    <a:pt x="3469" y="9941"/>
                  </a:lnTo>
                  <a:lnTo>
                    <a:pt x="3347" y="10454"/>
                  </a:lnTo>
                  <a:lnTo>
                    <a:pt x="3322" y="10527"/>
                  </a:lnTo>
                  <a:lnTo>
                    <a:pt x="3273" y="10576"/>
                  </a:lnTo>
                  <a:lnTo>
                    <a:pt x="3200" y="10601"/>
                  </a:lnTo>
                  <a:lnTo>
                    <a:pt x="3127" y="10625"/>
                  </a:lnTo>
                  <a:lnTo>
                    <a:pt x="3054" y="10625"/>
                  </a:lnTo>
                  <a:lnTo>
                    <a:pt x="2956" y="10576"/>
                  </a:lnTo>
                  <a:lnTo>
                    <a:pt x="2907" y="10503"/>
                  </a:lnTo>
                  <a:lnTo>
                    <a:pt x="2883" y="10405"/>
                  </a:lnTo>
                  <a:lnTo>
                    <a:pt x="2883" y="10307"/>
                  </a:lnTo>
                  <a:lnTo>
                    <a:pt x="2980" y="9868"/>
                  </a:lnTo>
                  <a:lnTo>
                    <a:pt x="3005" y="9770"/>
                  </a:lnTo>
                  <a:lnTo>
                    <a:pt x="3078" y="9697"/>
                  </a:lnTo>
                  <a:lnTo>
                    <a:pt x="3151" y="9648"/>
                  </a:lnTo>
                  <a:close/>
                  <a:moveTo>
                    <a:pt x="2858" y="10869"/>
                  </a:moveTo>
                  <a:lnTo>
                    <a:pt x="2931" y="10894"/>
                  </a:lnTo>
                  <a:lnTo>
                    <a:pt x="3005" y="10967"/>
                  </a:lnTo>
                  <a:lnTo>
                    <a:pt x="3054" y="11040"/>
                  </a:lnTo>
                  <a:lnTo>
                    <a:pt x="3078" y="11138"/>
                  </a:lnTo>
                  <a:lnTo>
                    <a:pt x="3029" y="11236"/>
                  </a:lnTo>
                  <a:lnTo>
                    <a:pt x="2907" y="11480"/>
                  </a:lnTo>
                  <a:lnTo>
                    <a:pt x="2736" y="11700"/>
                  </a:lnTo>
                  <a:lnTo>
                    <a:pt x="2663" y="11748"/>
                  </a:lnTo>
                  <a:lnTo>
                    <a:pt x="2565" y="11773"/>
                  </a:lnTo>
                  <a:lnTo>
                    <a:pt x="2467" y="11773"/>
                  </a:lnTo>
                  <a:lnTo>
                    <a:pt x="2394" y="11724"/>
                  </a:lnTo>
                  <a:lnTo>
                    <a:pt x="2345" y="11651"/>
                  </a:lnTo>
                  <a:lnTo>
                    <a:pt x="2321" y="11577"/>
                  </a:lnTo>
                  <a:lnTo>
                    <a:pt x="2321" y="11480"/>
                  </a:lnTo>
                  <a:lnTo>
                    <a:pt x="2370" y="11382"/>
                  </a:lnTo>
                  <a:lnTo>
                    <a:pt x="2492" y="11211"/>
                  </a:lnTo>
                  <a:lnTo>
                    <a:pt x="2614" y="11016"/>
                  </a:lnTo>
                  <a:lnTo>
                    <a:pt x="2663" y="10918"/>
                  </a:lnTo>
                  <a:lnTo>
                    <a:pt x="2760" y="10894"/>
                  </a:lnTo>
                  <a:lnTo>
                    <a:pt x="2858" y="10869"/>
                  </a:lnTo>
                  <a:close/>
                  <a:moveTo>
                    <a:pt x="2028" y="11846"/>
                  </a:moveTo>
                  <a:lnTo>
                    <a:pt x="2101" y="11871"/>
                  </a:lnTo>
                  <a:lnTo>
                    <a:pt x="2174" y="11944"/>
                  </a:lnTo>
                  <a:lnTo>
                    <a:pt x="2223" y="12041"/>
                  </a:lnTo>
                  <a:lnTo>
                    <a:pt x="2223" y="12115"/>
                  </a:lnTo>
                  <a:lnTo>
                    <a:pt x="2174" y="12212"/>
                  </a:lnTo>
                  <a:lnTo>
                    <a:pt x="2125" y="12286"/>
                  </a:lnTo>
                  <a:lnTo>
                    <a:pt x="1881" y="12432"/>
                  </a:lnTo>
                  <a:lnTo>
                    <a:pt x="1661" y="12554"/>
                  </a:lnTo>
                  <a:lnTo>
                    <a:pt x="1539" y="12579"/>
                  </a:lnTo>
                  <a:lnTo>
                    <a:pt x="1490" y="12554"/>
                  </a:lnTo>
                  <a:lnTo>
                    <a:pt x="1417" y="12530"/>
                  </a:lnTo>
                  <a:lnTo>
                    <a:pt x="1368" y="12481"/>
                  </a:lnTo>
                  <a:lnTo>
                    <a:pt x="1319" y="12432"/>
                  </a:lnTo>
                  <a:lnTo>
                    <a:pt x="1295" y="12335"/>
                  </a:lnTo>
                  <a:lnTo>
                    <a:pt x="1319" y="12237"/>
                  </a:lnTo>
                  <a:lnTo>
                    <a:pt x="1368" y="12164"/>
                  </a:lnTo>
                  <a:lnTo>
                    <a:pt x="1442" y="12115"/>
                  </a:lnTo>
                  <a:lnTo>
                    <a:pt x="1637" y="11993"/>
                  </a:lnTo>
                  <a:lnTo>
                    <a:pt x="1832" y="11871"/>
                  </a:lnTo>
                  <a:lnTo>
                    <a:pt x="1930" y="11846"/>
                  </a:lnTo>
                  <a:close/>
                  <a:moveTo>
                    <a:pt x="831" y="12335"/>
                  </a:moveTo>
                  <a:lnTo>
                    <a:pt x="929" y="12383"/>
                  </a:lnTo>
                  <a:lnTo>
                    <a:pt x="1002" y="12432"/>
                  </a:lnTo>
                  <a:lnTo>
                    <a:pt x="1026" y="12530"/>
                  </a:lnTo>
                  <a:lnTo>
                    <a:pt x="1026" y="12628"/>
                  </a:lnTo>
                  <a:lnTo>
                    <a:pt x="1002" y="12701"/>
                  </a:lnTo>
                  <a:lnTo>
                    <a:pt x="929" y="12774"/>
                  </a:lnTo>
                  <a:lnTo>
                    <a:pt x="855" y="12823"/>
                  </a:lnTo>
                  <a:lnTo>
                    <a:pt x="318" y="12896"/>
                  </a:lnTo>
                  <a:lnTo>
                    <a:pt x="294" y="12896"/>
                  </a:lnTo>
                  <a:lnTo>
                    <a:pt x="220" y="12872"/>
                  </a:lnTo>
                  <a:lnTo>
                    <a:pt x="147" y="12823"/>
                  </a:lnTo>
                  <a:lnTo>
                    <a:pt x="74" y="12774"/>
                  </a:lnTo>
                  <a:lnTo>
                    <a:pt x="49" y="12676"/>
                  </a:lnTo>
                  <a:lnTo>
                    <a:pt x="74" y="12579"/>
                  </a:lnTo>
                  <a:lnTo>
                    <a:pt x="123" y="12506"/>
                  </a:lnTo>
                  <a:lnTo>
                    <a:pt x="196" y="12432"/>
                  </a:lnTo>
                  <a:lnTo>
                    <a:pt x="269" y="12408"/>
                  </a:lnTo>
                  <a:lnTo>
                    <a:pt x="733" y="12335"/>
                  </a:lnTo>
                  <a:close/>
                  <a:moveTo>
                    <a:pt x="5691" y="1"/>
                  </a:moveTo>
                  <a:lnTo>
                    <a:pt x="5593" y="50"/>
                  </a:lnTo>
                  <a:lnTo>
                    <a:pt x="1" y="2907"/>
                  </a:lnTo>
                  <a:lnTo>
                    <a:pt x="1" y="16267"/>
                  </a:lnTo>
                  <a:lnTo>
                    <a:pt x="5618" y="13409"/>
                  </a:lnTo>
                  <a:lnTo>
                    <a:pt x="5740" y="13360"/>
                  </a:lnTo>
                  <a:lnTo>
                    <a:pt x="5838" y="13263"/>
                  </a:lnTo>
                  <a:lnTo>
                    <a:pt x="5935" y="13165"/>
                  </a:lnTo>
                  <a:lnTo>
                    <a:pt x="6009" y="13067"/>
                  </a:lnTo>
                  <a:lnTo>
                    <a:pt x="6082" y="12945"/>
                  </a:lnTo>
                  <a:lnTo>
                    <a:pt x="6131" y="12823"/>
                  </a:lnTo>
                  <a:lnTo>
                    <a:pt x="6155" y="12701"/>
                  </a:lnTo>
                  <a:lnTo>
                    <a:pt x="6155" y="12579"/>
                  </a:lnTo>
                  <a:lnTo>
                    <a:pt x="6155" y="343"/>
                  </a:lnTo>
                  <a:lnTo>
                    <a:pt x="6155" y="221"/>
                  </a:lnTo>
                  <a:lnTo>
                    <a:pt x="6106" y="147"/>
                  </a:lnTo>
                  <a:lnTo>
                    <a:pt x="6058" y="74"/>
                  </a:lnTo>
                  <a:lnTo>
                    <a:pt x="5984" y="25"/>
                  </a:lnTo>
                  <a:lnTo>
                    <a:pt x="5911"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6" name="Shape 1757"/>
          <p:cNvGrpSpPr/>
          <p:nvPr/>
        </p:nvGrpSpPr>
        <p:grpSpPr>
          <a:xfrm>
            <a:off x="3746353" y="825476"/>
            <a:ext cx="276920" cy="327404"/>
            <a:chOff x="4636075" y="261925"/>
            <a:chExt cx="401800" cy="475050"/>
          </a:xfrm>
        </p:grpSpPr>
        <p:sp>
          <p:nvSpPr>
            <p:cNvPr id="1758" name="Shape 1758"/>
            <p:cNvSpPr/>
            <p:nvPr/>
          </p:nvSpPr>
          <p:spPr>
            <a:xfrm>
              <a:off x="4665400" y="326650"/>
              <a:ext cx="372475" cy="97100"/>
            </a:xfrm>
            <a:custGeom>
              <a:avLst/>
              <a:gdLst/>
              <a:ahLst/>
              <a:cxnLst/>
              <a:rect l="0" t="0" r="0" b="0"/>
              <a:pathLst>
                <a:path w="14899" h="3884" extrusionOk="0">
                  <a:moveTo>
                    <a:pt x="928" y="0"/>
                  </a:moveTo>
                  <a:lnTo>
                    <a:pt x="733" y="25"/>
                  </a:lnTo>
                  <a:lnTo>
                    <a:pt x="562" y="74"/>
                  </a:lnTo>
                  <a:lnTo>
                    <a:pt x="391" y="171"/>
                  </a:lnTo>
                  <a:lnTo>
                    <a:pt x="269" y="269"/>
                  </a:lnTo>
                  <a:lnTo>
                    <a:pt x="147" y="416"/>
                  </a:lnTo>
                  <a:lnTo>
                    <a:pt x="73" y="562"/>
                  </a:lnTo>
                  <a:lnTo>
                    <a:pt x="0" y="733"/>
                  </a:lnTo>
                  <a:lnTo>
                    <a:pt x="0" y="928"/>
                  </a:lnTo>
                  <a:lnTo>
                    <a:pt x="0" y="2956"/>
                  </a:lnTo>
                  <a:lnTo>
                    <a:pt x="0" y="3151"/>
                  </a:lnTo>
                  <a:lnTo>
                    <a:pt x="73" y="3322"/>
                  </a:lnTo>
                  <a:lnTo>
                    <a:pt x="147" y="3468"/>
                  </a:lnTo>
                  <a:lnTo>
                    <a:pt x="269" y="3615"/>
                  </a:lnTo>
                  <a:lnTo>
                    <a:pt x="391" y="3737"/>
                  </a:lnTo>
                  <a:lnTo>
                    <a:pt x="562" y="3810"/>
                  </a:lnTo>
                  <a:lnTo>
                    <a:pt x="733" y="3859"/>
                  </a:lnTo>
                  <a:lnTo>
                    <a:pt x="928" y="3884"/>
                  </a:lnTo>
                  <a:lnTo>
                    <a:pt x="12798" y="3884"/>
                  </a:lnTo>
                  <a:lnTo>
                    <a:pt x="14898" y="1954"/>
                  </a:lnTo>
                  <a:lnTo>
                    <a:pt x="12798"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59" name="Shape 1759"/>
            <p:cNvSpPr/>
            <p:nvPr/>
          </p:nvSpPr>
          <p:spPr>
            <a:xfrm>
              <a:off x="4636075" y="438375"/>
              <a:ext cx="372475" cy="97125"/>
            </a:xfrm>
            <a:custGeom>
              <a:avLst/>
              <a:gdLst/>
              <a:ahLst/>
              <a:cxnLst/>
              <a:rect l="0" t="0" r="0" b="0"/>
              <a:pathLst>
                <a:path w="14899" h="3885" extrusionOk="0">
                  <a:moveTo>
                    <a:pt x="2101" y="1"/>
                  </a:moveTo>
                  <a:lnTo>
                    <a:pt x="1" y="1930"/>
                  </a:lnTo>
                  <a:lnTo>
                    <a:pt x="2101" y="3884"/>
                  </a:lnTo>
                  <a:lnTo>
                    <a:pt x="13971" y="3884"/>
                  </a:lnTo>
                  <a:lnTo>
                    <a:pt x="14166" y="3860"/>
                  </a:lnTo>
                  <a:lnTo>
                    <a:pt x="14337" y="3811"/>
                  </a:lnTo>
                  <a:lnTo>
                    <a:pt x="14508" y="3713"/>
                  </a:lnTo>
                  <a:lnTo>
                    <a:pt x="14630" y="3615"/>
                  </a:lnTo>
                  <a:lnTo>
                    <a:pt x="14752" y="3469"/>
                  </a:lnTo>
                  <a:lnTo>
                    <a:pt x="14826" y="3322"/>
                  </a:lnTo>
                  <a:lnTo>
                    <a:pt x="14899" y="3151"/>
                  </a:lnTo>
                  <a:lnTo>
                    <a:pt x="14899" y="2956"/>
                  </a:lnTo>
                  <a:lnTo>
                    <a:pt x="14899" y="929"/>
                  </a:lnTo>
                  <a:lnTo>
                    <a:pt x="14899" y="733"/>
                  </a:lnTo>
                  <a:lnTo>
                    <a:pt x="14826" y="563"/>
                  </a:lnTo>
                  <a:lnTo>
                    <a:pt x="14752" y="416"/>
                  </a:lnTo>
                  <a:lnTo>
                    <a:pt x="14630" y="269"/>
                  </a:lnTo>
                  <a:lnTo>
                    <a:pt x="14508" y="147"/>
                  </a:lnTo>
                  <a:lnTo>
                    <a:pt x="14337" y="74"/>
                  </a:lnTo>
                  <a:lnTo>
                    <a:pt x="14166" y="25"/>
                  </a:lnTo>
                  <a:lnTo>
                    <a:pt x="13971"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60" name="Shape 1760"/>
            <p:cNvSpPr/>
            <p:nvPr/>
          </p:nvSpPr>
          <p:spPr>
            <a:xfrm>
              <a:off x="4814975" y="261925"/>
              <a:ext cx="44000" cy="50100"/>
            </a:xfrm>
            <a:custGeom>
              <a:avLst/>
              <a:gdLst/>
              <a:ahLst/>
              <a:cxnLst/>
              <a:rect l="0" t="0" r="0" b="0"/>
              <a:pathLst>
                <a:path w="1760" h="2004" extrusionOk="0">
                  <a:moveTo>
                    <a:pt x="563" y="1"/>
                  </a:moveTo>
                  <a:lnTo>
                    <a:pt x="465" y="25"/>
                  </a:lnTo>
                  <a:lnTo>
                    <a:pt x="343" y="49"/>
                  </a:lnTo>
                  <a:lnTo>
                    <a:pt x="245" y="98"/>
                  </a:lnTo>
                  <a:lnTo>
                    <a:pt x="172" y="171"/>
                  </a:lnTo>
                  <a:lnTo>
                    <a:pt x="99" y="269"/>
                  </a:lnTo>
                  <a:lnTo>
                    <a:pt x="25" y="367"/>
                  </a:lnTo>
                  <a:lnTo>
                    <a:pt x="1" y="465"/>
                  </a:lnTo>
                  <a:lnTo>
                    <a:pt x="1" y="587"/>
                  </a:lnTo>
                  <a:lnTo>
                    <a:pt x="1" y="2003"/>
                  </a:lnTo>
                  <a:lnTo>
                    <a:pt x="1759" y="2003"/>
                  </a:lnTo>
                  <a:lnTo>
                    <a:pt x="1759" y="587"/>
                  </a:lnTo>
                  <a:lnTo>
                    <a:pt x="1759" y="465"/>
                  </a:lnTo>
                  <a:lnTo>
                    <a:pt x="1735" y="367"/>
                  </a:lnTo>
                  <a:lnTo>
                    <a:pt x="1662" y="269"/>
                  </a:lnTo>
                  <a:lnTo>
                    <a:pt x="1588" y="171"/>
                  </a:lnTo>
                  <a:lnTo>
                    <a:pt x="1515" y="98"/>
                  </a:lnTo>
                  <a:lnTo>
                    <a:pt x="1417" y="49"/>
                  </a:lnTo>
                  <a:lnTo>
                    <a:pt x="1295" y="25"/>
                  </a:lnTo>
                  <a:lnTo>
                    <a:pt x="1198"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61" name="Shape 1761"/>
            <p:cNvSpPr/>
            <p:nvPr/>
          </p:nvSpPr>
          <p:spPr>
            <a:xfrm>
              <a:off x="4814975" y="550125"/>
              <a:ext cx="44000" cy="186850"/>
            </a:xfrm>
            <a:custGeom>
              <a:avLst/>
              <a:gdLst/>
              <a:ahLst/>
              <a:cxnLst/>
              <a:rect l="0" t="0" r="0" b="0"/>
              <a:pathLst>
                <a:path w="1760" h="7474" extrusionOk="0">
                  <a:moveTo>
                    <a:pt x="1" y="0"/>
                  </a:moveTo>
                  <a:lnTo>
                    <a:pt x="1" y="7474"/>
                  </a:lnTo>
                  <a:lnTo>
                    <a:pt x="1759" y="7474"/>
                  </a:lnTo>
                  <a:lnTo>
                    <a:pt x="1759"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sp>
        <p:nvSpPr>
          <p:cNvPr id="1762" name="Shape 1762"/>
          <p:cNvSpPr/>
          <p:nvPr/>
        </p:nvSpPr>
        <p:spPr>
          <a:xfrm>
            <a:off x="4190862" y="850725"/>
            <a:ext cx="317307" cy="276920"/>
          </a:xfrm>
          <a:custGeom>
            <a:avLst/>
            <a:gdLst/>
            <a:ahLst/>
            <a:cxnLst/>
            <a:rect l="0" t="0" r="0" b="0"/>
            <a:pathLst>
              <a:path w="18416" h="16072" extrusionOk="0">
                <a:moveTo>
                  <a:pt x="9208" y="1"/>
                </a:moveTo>
                <a:lnTo>
                  <a:pt x="1" y="8866"/>
                </a:lnTo>
                <a:lnTo>
                  <a:pt x="2882" y="8866"/>
                </a:lnTo>
                <a:lnTo>
                  <a:pt x="2882" y="15290"/>
                </a:lnTo>
                <a:lnTo>
                  <a:pt x="2907" y="15461"/>
                </a:lnTo>
                <a:lnTo>
                  <a:pt x="2956" y="15607"/>
                </a:lnTo>
                <a:lnTo>
                  <a:pt x="3029" y="15729"/>
                </a:lnTo>
                <a:lnTo>
                  <a:pt x="3102" y="15851"/>
                </a:lnTo>
                <a:lnTo>
                  <a:pt x="3224" y="15949"/>
                </a:lnTo>
                <a:lnTo>
                  <a:pt x="3371" y="16022"/>
                </a:lnTo>
                <a:lnTo>
                  <a:pt x="3517" y="16071"/>
                </a:lnTo>
                <a:lnTo>
                  <a:pt x="7425" y="16071"/>
                </a:lnTo>
                <a:lnTo>
                  <a:pt x="7425" y="13458"/>
                </a:lnTo>
                <a:lnTo>
                  <a:pt x="7450" y="13165"/>
                </a:lnTo>
                <a:lnTo>
                  <a:pt x="7547" y="12896"/>
                </a:lnTo>
                <a:lnTo>
                  <a:pt x="7669" y="12652"/>
                </a:lnTo>
                <a:lnTo>
                  <a:pt x="7840" y="12457"/>
                </a:lnTo>
                <a:lnTo>
                  <a:pt x="8060" y="12286"/>
                </a:lnTo>
                <a:lnTo>
                  <a:pt x="8280" y="12164"/>
                </a:lnTo>
                <a:lnTo>
                  <a:pt x="8549" y="12066"/>
                </a:lnTo>
                <a:lnTo>
                  <a:pt x="8842" y="12041"/>
                </a:lnTo>
                <a:lnTo>
                  <a:pt x="9574" y="12041"/>
                </a:lnTo>
                <a:lnTo>
                  <a:pt x="9867" y="12066"/>
                </a:lnTo>
                <a:lnTo>
                  <a:pt x="10136" y="12164"/>
                </a:lnTo>
                <a:lnTo>
                  <a:pt x="10356" y="12286"/>
                </a:lnTo>
                <a:lnTo>
                  <a:pt x="10576" y="12457"/>
                </a:lnTo>
                <a:lnTo>
                  <a:pt x="10747" y="12652"/>
                </a:lnTo>
                <a:lnTo>
                  <a:pt x="10869" y="12896"/>
                </a:lnTo>
                <a:lnTo>
                  <a:pt x="10967" y="13165"/>
                </a:lnTo>
                <a:lnTo>
                  <a:pt x="10991" y="13458"/>
                </a:lnTo>
                <a:lnTo>
                  <a:pt x="10991" y="16071"/>
                </a:lnTo>
                <a:lnTo>
                  <a:pt x="14899" y="16071"/>
                </a:lnTo>
                <a:lnTo>
                  <a:pt x="15045" y="16022"/>
                </a:lnTo>
                <a:lnTo>
                  <a:pt x="15192" y="15949"/>
                </a:lnTo>
                <a:lnTo>
                  <a:pt x="15314" y="15851"/>
                </a:lnTo>
                <a:lnTo>
                  <a:pt x="15387" y="15729"/>
                </a:lnTo>
                <a:lnTo>
                  <a:pt x="15460" y="15607"/>
                </a:lnTo>
                <a:lnTo>
                  <a:pt x="15509" y="15461"/>
                </a:lnTo>
                <a:lnTo>
                  <a:pt x="15534" y="15290"/>
                </a:lnTo>
                <a:lnTo>
                  <a:pt x="15534" y="8866"/>
                </a:lnTo>
                <a:lnTo>
                  <a:pt x="18416" y="8866"/>
                </a:lnTo>
                <a:lnTo>
                  <a:pt x="9208"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nvGrpSpPr>
          <p:cNvPr id="7" name="Shape 1763"/>
          <p:cNvGrpSpPr/>
          <p:nvPr/>
        </p:nvGrpSpPr>
        <p:grpSpPr>
          <a:xfrm>
            <a:off x="4675085" y="852838"/>
            <a:ext cx="277747" cy="272268"/>
            <a:chOff x="5983625" y="301625"/>
            <a:chExt cx="403000" cy="395050"/>
          </a:xfrm>
        </p:grpSpPr>
        <p:sp>
          <p:nvSpPr>
            <p:cNvPr id="1764" name="Shape 1764"/>
            <p:cNvSpPr/>
            <p:nvPr/>
          </p:nvSpPr>
          <p:spPr>
            <a:xfrm>
              <a:off x="5983625" y="319925"/>
              <a:ext cx="403000" cy="67200"/>
            </a:xfrm>
            <a:custGeom>
              <a:avLst/>
              <a:gdLst/>
              <a:ahLst/>
              <a:cxnLst/>
              <a:rect l="0" t="0" r="0" b="0"/>
              <a:pathLst>
                <a:path w="16120" h="2688" extrusionOk="0">
                  <a:moveTo>
                    <a:pt x="3102" y="416"/>
                  </a:moveTo>
                  <a:lnTo>
                    <a:pt x="3273" y="465"/>
                  </a:lnTo>
                  <a:lnTo>
                    <a:pt x="3444" y="562"/>
                  </a:lnTo>
                  <a:lnTo>
                    <a:pt x="3566" y="660"/>
                  </a:lnTo>
                  <a:lnTo>
                    <a:pt x="3688" y="807"/>
                  </a:lnTo>
                  <a:lnTo>
                    <a:pt x="3762" y="953"/>
                  </a:lnTo>
                  <a:lnTo>
                    <a:pt x="3810" y="1124"/>
                  </a:lnTo>
                  <a:lnTo>
                    <a:pt x="3835" y="1320"/>
                  </a:lnTo>
                  <a:lnTo>
                    <a:pt x="3810" y="1491"/>
                  </a:lnTo>
                  <a:lnTo>
                    <a:pt x="3762" y="1661"/>
                  </a:lnTo>
                  <a:lnTo>
                    <a:pt x="3688" y="1808"/>
                  </a:lnTo>
                  <a:lnTo>
                    <a:pt x="3566" y="1955"/>
                  </a:lnTo>
                  <a:lnTo>
                    <a:pt x="3444" y="2052"/>
                  </a:lnTo>
                  <a:lnTo>
                    <a:pt x="3273" y="2150"/>
                  </a:lnTo>
                  <a:lnTo>
                    <a:pt x="3102" y="2199"/>
                  </a:lnTo>
                  <a:lnTo>
                    <a:pt x="2931" y="2223"/>
                  </a:lnTo>
                  <a:lnTo>
                    <a:pt x="2760" y="2199"/>
                  </a:lnTo>
                  <a:lnTo>
                    <a:pt x="2589" y="2150"/>
                  </a:lnTo>
                  <a:lnTo>
                    <a:pt x="2418" y="2052"/>
                  </a:lnTo>
                  <a:lnTo>
                    <a:pt x="2296" y="1955"/>
                  </a:lnTo>
                  <a:lnTo>
                    <a:pt x="2174" y="1808"/>
                  </a:lnTo>
                  <a:lnTo>
                    <a:pt x="2101" y="1661"/>
                  </a:lnTo>
                  <a:lnTo>
                    <a:pt x="2052" y="1491"/>
                  </a:lnTo>
                  <a:lnTo>
                    <a:pt x="2028" y="1320"/>
                  </a:lnTo>
                  <a:lnTo>
                    <a:pt x="2052" y="1124"/>
                  </a:lnTo>
                  <a:lnTo>
                    <a:pt x="2101" y="953"/>
                  </a:lnTo>
                  <a:lnTo>
                    <a:pt x="2174" y="807"/>
                  </a:lnTo>
                  <a:lnTo>
                    <a:pt x="2296" y="660"/>
                  </a:lnTo>
                  <a:lnTo>
                    <a:pt x="2418" y="562"/>
                  </a:lnTo>
                  <a:lnTo>
                    <a:pt x="2589" y="465"/>
                  </a:lnTo>
                  <a:lnTo>
                    <a:pt x="2760" y="416"/>
                  </a:lnTo>
                  <a:close/>
                  <a:moveTo>
                    <a:pt x="13360" y="416"/>
                  </a:moveTo>
                  <a:lnTo>
                    <a:pt x="13531" y="465"/>
                  </a:lnTo>
                  <a:lnTo>
                    <a:pt x="13702" y="562"/>
                  </a:lnTo>
                  <a:lnTo>
                    <a:pt x="13824" y="660"/>
                  </a:lnTo>
                  <a:lnTo>
                    <a:pt x="13946" y="807"/>
                  </a:lnTo>
                  <a:lnTo>
                    <a:pt x="14019" y="953"/>
                  </a:lnTo>
                  <a:lnTo>
                    <a:pt x="14068" y="1124"/>
                  </a:lnTo>
                  <a:lnTo>
                    <a:pt x="14093" y="1320"/>
                  </a:lnTo>
                  <a:lnTo>
                    <a:pt x="14068" y="1491"/>
                  </a:lnTo>
                  <a:lnTo>
                    <a:pt x="14019" y="1661"/>
                  </a:lnTo>
                  <a:lnTo>
                    <a:pt x="13946" y="1808"/>
                  </a:lnTo>
                  <a:lnTo>
                    <a:pt x="13824" y="1955"/>
                  </a:lnTo>
                  <a:lnTo>
                    <a:pt x="13702" y="2052"/>
                  </a:lnTo>
                  <a:lnTo>
                    <a:pt x="13531" y="2150"/>
                  </a:lnTo>
                  <a:lnTo>
                    <a:pt x="13360" y="2199"/>
                  </a:lnTo>
                  <a:lnTo>
                    <a:pt x="13189" y="2223"/>
                  </a:lnTo>
                  <a:lnTo>
                    <a:pt x="13018" y="2199"/>
                  </a:lnTo>
                  <a:lnTo>
                    <a:pt x="12847" y="2150"/>
                  </a:lnTo>
                  <a:lnTo>
                    <a:pt x="12676" y="2052"/>
                  </a:lnTo>
                  <a:lnTo>
                    <a:pt x="12554" y="1955"/>
                  </a:lnTo>
                  <a:lnTo>
                    <a:pt x="12432" y="1808"/>
                  </a:lnTo>
                  <a:lnTo>
                    <a:pt x="12359" y="1661"/>
                  </a:lnTo>
                  <a:lnTo>
                    <a:pt x="12310" y="1491"/>
                  </a:lnTo>
                  <a:lnTo>
                    <a:pt x="12285" y="1320"/>
                  </a:lnTo>
                  <a:lnTo>
                    <a:pt x="12310" y="1124"/>
                  </a:lnTo>
                  <a:lnTo>
                    <a:pt x="12359" y="953"/>
                  </a:lnTo>
                  <a:lnTo>
                    <a:pt x="12432" y="807"/>
                  </a:lnTo>
                  <a:lnTo>
                    <a:pt x="12554" y="660"/>
                  </a:lnTo>
                  <a:lnTo>
                    <a:pt x="12676" y="562"/>
                  </a:lnTo>
                  <a:lnTo>
                    <a:pt x="12847" y="465"/>
                  </a:lnTo>
                  <a:lnTo>
                    <a:pt x="13018" y="416"/>
                  </a:lnTo>
                  <a:close/>
                  <a:moveTo>
                    <a:pt x="0" y="1"/>
                  </a:moveTo>
                  <a:lnTo>
                    <a:pt x="0" y="2687"/>
                  </a:lnTo>
                  <a:lnTo>
                    <a:pt x="16120" y="2687"/>
                  </a:lnTo>
                  <a:lnTo>
                    <a:pt x="16120"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65" name="Shape 1765"/>
            <p:cNvSpPr/>
            <p:nvPr/>
          </p:nvSpPr>
          <p:spPr>
            <a:xfrm>
              <a:off x="5983625" y="664900"/>
              <a:ext cx="403000" cy="31775"/>
            </a:xfrm>
            <a:custGeom>
              <a:avLst/>
              <a:gdLst/>
              <a:ahLst/>
              <a:cxnLst/>
              <a:rect l="0" t="0" r="0" b="0"/>
              <a:pathLst>
                <a:path w="16120" h="1271" extrusionOk="0">
                  <a:moveTo>
                    <a:pt x="0" y="1"/>
                  </a:moveTo>
                  <a:lnTo>
                    <a:pt x="0" y="489"/>
                  </a:lnTo>
                  <a:lnTo>
                    <a:pt x="25" y="660"/>
                  </a:lnTo>
                  <a:lnTo>
                    <a:pt x="74" y="807"/>
                  </a:lnTo>
                  <a:lnTo>
                    <a:pt x="147" y="929"/>
                  </a:lnTo>
                  <a:lnTo>
                    <a:pt x="220" y="1051"/>
                  </a:lnTo>
                  <a:lnTo>
                    <a:pt x="342" y="1149"/>
                  </a:lnTo>
                  <a:lnTo>
                    <a:pt x="489" y="1222"/>
                  </a:lnTo>
                  <a:lnTo>
                    <a:pt x="635" y="1271"/>
                  </a:lnTo>
                  <a:lnTo>
                    <a:pt x="15485" y="1271"/>
                  </a:lnTo>
                  <a:lnTo>
                    <a:pt x="15631" y="1222"/>
                  </a:lnTo>
                  <a:lnTo>
                    <a:pt x="15778" y="1149"/>
                  </a:lnTo>
                  <a:lnTo>
                    <a:pt x="15900" y="1051"/>
                  </a:lnTo>
                  <a:lnTo>
                    <a:pt x="15973" y="929"/>
                  </a:lnTo>
                  <a:lnTo>
                    <a:pt x="16046" y="807"/>
                  </a:lnTo>
                  <a:lnTo>
                    <a:pt x="16095" y="660"/>
                  </a:lnTo>
                  <a:lnTo>
                    <a:pt x="16120" y="489"/>
                  </a:lnTo>
                  <a:lnTo>
                    <a:pt x="16120" y="1"/>
                  </a:lnTo>
                  <a:lnTo>
                    <a:pt x="16095" y="172"/>
                  </a:lnTo>
                  <a:lnTo>
                    <a:pt x="16046" y="318"/>
                  </a:lnTo>
                  <a:lnTo>
                    <a:pt x="15973" y="440"/>
                  </a:lnTo>
                  <a:lnTo>
                    <a:pt x="15900" y="562"/>
                  </a:lnTo>
                  <a:lnTo>
                    <a:pt x="15778" y="660"/>
                  </a:lnTo>
                  <a:lnTo>
                    <a:pt x="15631" y="733"/>
                  </a:lnTo>
                  <a:lnTo>
                    <a:pt x="15485" y="782"/>
                  </a:lnTo>
                  <a:lnTo>
                    <a:pt x="635" y="782"/>
                  </a:lnTo>
                  <a:lnTo>
                    <a:pt x="489" y="733"/>
                  </a:lnTo>
                  <a:lnTo>
                    <a:pt x="342" y="660"/>
                  </a:lnTo>
                  <a:lnTo>
                    <a:pt x="220" y="562"/>
                  </a:lnTo>
                  <a:lnTo>
                    <a:pt x="147" y="440"/>
                  </a:lnTo>
                  <a:lnTo>
                    <a:pt x="74" y="318"/>
                  </a:lnTo>
                  <a:lnTo>
                    <a:pt x="25" y="172"/>
                  </a:lnTo>
                  <a:lnTo>
                    <a:pt x="0"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66" name="Shape 1766"/>
            <p:cNvSpPr/>
            <p:nvPr/>
          </p:nvSpPr>
          <p:spPr>
            <a:xfrm>
              <a:off x="6041025" y="301625"/>
              <a:ext cx="29325" cy="63500"/>
            </a:xfrm>
            <a:custGeom>
              <a:avLst/>
              <a:gdLst/>
              <a:ahLst/>
              <a:cxnLst/>
              <a:rect l="0" t="0" r="0" b="0"/>
              <a:pathLst>
                <a:path w="1173" h="2540" extrusionOk="0">
                  <a:moveTo>
                    <a:pt x="391" y="0"/>
                  </a:moveTo>
                  <a:lnTo>
                    <a:pt x="293" y="49"/>
                  </a:lnTo>
                  <a:lnTo>
                    <a:pt x="220" y="73"/>
                  </a:lnTo>
                  <a:lnTo>
                    <a:pt x="147" y="147"/>
                  </a:lnTo>
                  <a:lnTo>
                    <a:pt x="74" y="220"/>
                  </a:lnTo>
                  <a:lnTo>
                    <a:pt x="49" y="293"/>
                  </a:lnTo>
                  <a:lnTo>
                    <a:pt x="0" y="391"/>
                  </a:lnTo>
                  <a:lnTo>
                    <a:pt x="0" y="488"/>
                  </a:lnTo>
                  <a:lnTo>
                    <a:pt x="0" y="2052"/>
                  </a:lnTo>
                  <a:lnTo>
                    <a:pt x="0" y="2149"/>
                  </a:lnTo>
                  <a:lnTo>
                    <a:pt x="49" y="2247"/>
                  </a:lnTo>
                  <a:lnTo>
                    <a:pt x="74" y="2320"/>
                  </a:lnTo>
                  <a:lnTo>
                    <a:pt x="147" y="2393"/>
                  </a:lnTo>
                  <a:lnTo>
                    <a:pt x="220" y="2467"/>
                  </a:lnTo>
                  <a:lnTo>
                    <a:pt x="293" y="2491"/>
                  </a:lnTo>
                  <a:lnTo>
                    <a:pt x="391" y="2540"/>
                  </a:lnTo>
                  <a:lnTo>
                    <a:pt x="782" y="2540"/>
                  </a:lnTo>
                  <a:lnTo>
                    <a:pt x="879" y="2491"/>
                  </a:lnTo>
                  <a:lnTo>
                    <a:pt x="953" y="2467"/>
                  </a:lnTo>
                  <a:lnTo>
                    <a:pt x="1026" y="2393"/>
                  </a:lnTo>
                  <a:lnTo>
                    <a:pt x="1099" y="2320"/>
                  </a:lnTo>
                  <a:lnTo>
                    <a:pt x="1124" y="2247"/>
                  </a:lnTo>
                  <a:lnTo>
                    <a:pt x="1173" y="2149"/>
                  </a:lnTo>
                  <a:lnTo>
                    <a:pt x="1173" y="2052"/>
                  </a:lnTo>
                  <a:lnTo>
                    <a:pt x="1173" y="488"/>
                  </a:lnTo>
                  <a:lnTo>
                    <a:pt x="1173" y="391"/>
                  </a:lnTo>
                  <a:lnTo>
                    <a:pt x="1124" y="293"/>
                  </a:lnTo>
                  <a:lnTo>
                    <a:pt x="1099" y="220"/>
                  </a:lnTo>
                  <a:lnTo>
                    <a:pt x="1026" y="147"/>
                  </a:lnTo>
                  <a:lnTo>
                    <a:pt x="953" y="73"/>
                  </a:lnTo>
                  <a:lnTo>
                    <a:pt x="879" y="49"/>
                  </a:lnTo>
                  <a:lnTo>
                    <a:pt x="782"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67" name="Shape 1767"/>
            <p:cNvSpPr/>
            <p:nvPr/>
          </p:nvSpPr>
          <p:spPr>
            <a:xfrm>
              <a:off x="6297450" y="301625"/>
              <a:ext cx="29350" cy="63500"/>
            </a:xfrm>
            <a:custGeom>
              <a:avLst/>
              <a:gdLst/>
              <a:ahLst/>
              <a:cxnLst/>
              <a:rect l="0" t="0" r="0" b="0"/>
              <a:pathLst>
                <a:path w="1174" h="2540" extrusionOk="0">
                  <a:moveTo>
                    <a:pt x="392" y="0"/>
                  </a:moveTo>
                  <a:lnTo>
                    <a:pt x="294" y="49"/>
                  </a:lnTo>
                  <a:lnTo>
                    <a:pt x="221" y="73"/>
                  </a:lnTo>
                  <a:lnTo>
                    <a:pt x="147" y="147"/>
                  </a:lnTo>
                  <a:lnTo>
                    <a:pt x="74" y="220"/>
                  </a:lnTo>
                  <a:lnTo>
                    <a:pt x="50" y="293"/>
                  </a:lnTo>
                  <a:lnTo>
                    <a:pt x="1" y="391"/>
                  </a:lnTo>
                  <a:lnTo>
                    <a:pt x="1" y="488"/>
                  </a:lnTo>
                  <a:lnTo>
                    <a:pt x="1" y="2052"/>
                  </a:lnTo>
                  <a:lnTo>
                    <a:pt x="1" y="2149"/>
                  </a:lnTo>
                  <a:lnTo>
                    <a:pt x="50" y="2247"/>
                  </a:lnTo>
                  <a:lnTo>
                    <a:pt x="74" y="2320"/>
                  </a:lnTo>
                  <a:lnTo>
                    <a:pt x="147" y="2393"/>
                  </a:lnTo>
                  <a:lnTo>
                    <a:pt x="221" y="2467"/>
                  </a:lnTo>
                  <a:lnTo>
                    <a:pt x="294" y="2491"/>
                  </a:lnTo>
                  <a:lnTo>
                    <a:pt x="392" y="2540"/>
                  </a:lnTo>
                  <a:lnTo>
                    <a:pt x="782" y="2540"/>
                  </a:lnTo>
                  <a:lnTo>
                    <a:pt x="880" y="2491"/>
                  </a:lnTo>
                  <a:lnTo>
                    <a:pt x="953" y="2467"/>
                  </a:lnTo>
                  <a:lnTo>
                    <a:pt x="1027" y="2393"/>
                  </a:lnTo>
                  <a:lnTo>
                    <a:pt x="1100" y="2320"/>
                  </a:lnTo>
                  <a:lnTo>
                    <a:pt x="1124" y="2247"/>
                  </a:lnTo>
                  <a:lnTo>
                    <a:pt x="1173" y="2149"/>
                  </a:lnTo>
                  <a:lnTo>
                    <a:pt x="1173" y="2052"/>
                  </a:lnTo>
                  <a:lnTo>
                    <a:pt x="1173" y="488"/>
                  </a:lnTo>
                  <a:lnTo>
                    <a:pt x="1173" y="391"/>
                  </a:lnTo>
                  <a:lnTo>
                    <a:pt x="1124" y="293"/>
                  </a:lnTo>
                  <a:lnTo>
                    <a:pt x="1100" y="220"/>
                  </a:lnTo>
                  <a:lnTo>
                    <a:pt x="1027" y="147"/>
                  </a:lnTo>
                  <a:lnTo>
                    <a:pt x="953" y="73"/>
                  </a:lnTo>
                  <a:lnTo>
                    <a:pt x="880" y="49"/>
                  </a:lnTo>
                  <a:lnTo>
                    <a:pt x="782"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68" name="Shape 1768"/>
            <p:cNvSpPr/>
            <p:nvPr/>
          </p:nvSpPr>
          <p:spPr>
            <a:xfrm>
              <a:off x="6097200" y="509200"/>
              <a:ext cx="50700" cy="53775"/>
            </a:xfrm>
            <a:custGeom>
              <a:avLst/>
              <a:gdLst/>
              <a:ahLst/>
              <a:cxnLst/>
              <a:rect l="0" t="0" r="0" b="0"/>
              <a:pathLst>
                <a:path w="2028" h="2151" extrusionOk="0">
                  <a:moveTo>
                    <a:pt x="0" y="1"/>
                  </a:moveTo>
                  <a:lnTo>
                    <a:pt x="0" y="2150"/>
                  </a:lnTo>
                  <a:lnTo>
                    <a:pt x="2027" y="2150"/>
                  </a:lnTo>
                  <a:lnTo>
                    <a:pt x="2027"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69" name="Shape 1769"/>
            <p:cNvSpPr/>
            <p:nvPr/>
          </p:nvSpPr>
          <p:spPr>
            <a:xfrm>
              <a:off x="6097200" y="448150"/>
              <a:ext cx="50700" cy="48875"/>
            </a:xfrm>
            <a:custGeom>
              <a:avLst/>
              <a:gdLst/>
              <a:ahLst/>
              <a:cxnLst/>
              <a:rect l="0" t="0" r="0" b="0"/>
              <a:pathLst>
                <a:path w="2028" h="1955" extrusionOk="0">
                  <a:moveTo>
                    <a:pt x="0" y="1"/>
                  </a:moveTo>
                  <a:lnTo>
                    <a:pt x="0" y="1954"/>
                  </a:lnTo>
                  <a:lnTo>
                    <a:pt x="2027" y="1954"/>
                  </a:lnTo>
                  <a:lnTo>
                    <a:pt x="2027"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70" name="Shape 1770"/>
            <p:cNvSpPr/>
            <p:nvPr/>
          </p:nvSpPr>
          <p:spPr>
            <a:xfrm>
              <a:off x="6097200" y="575150"/>
              <a:ext cx="50700" cy="48875"/>
            </a:xfrm>
            <a:custGeom>
              <a:avLst/>
              <a:gdLst/>
              <a:ahLst/>
              <a:cxnLst/>
              <a:rect l="0" t="0" r="0" b="0"/>
              <a:pathLst>
                <a:path w="2028" h="1955" extrusionOk="0">
                  <a:moveTo>
                    <a:pt x="0" y="1"/>
                  </a:moveTo>
                  <a:lnTo>
                    <a:pt x="0" y="1954"/>
                  </a:lnTo>
                  <a:lnTo>
                    <a:pt x="2027" y="1954"/>
                  </a:lnTo>
                  <a:lnTo>
                    <a:pt x="2027"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71" name="Shape 1771"/>
            <p:cNvSpPr/>
            <p:nvPr/>
          </p:nvSpPr>
          <p:spPr>
            <a:xfrm>
              <a:off x="6160075" y="575150"/>
              <a:ext cx="50100" cy="48875"/>
            </a:xfrm>
            <a:custGeom>
              <a:avLst/>
              <a:gdLst/>
              <a:ahLst/>
              <a:cxnLst/>
              <a:rect l="0" t="0" r="0" b="0"/>
              <a:pathLst>
                <a:path w="2004" h="1955" extrusionOk="0">
                  <a:moveTo>
                    <a:pt x="1" y="1"/>
                  </a:moveTo>
                  <a:lnTo>
                    <a:pt x="1" y="1954"/>
                  </a:lnTo>
                  <a:lnTo>
                    <a:pt x="2003" y="1954"/>
                  </a:lnTo>
                  <a:lnTo>
                    <a:pt x="2003"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72" name="Shape 1772"/>
            <p:cNvSpPr/>
            <p:nvPr/>
          </p:nvSpPr>
          <p:spPr>
            <a:xfrm>
              <a:off x="6034300" y="509200"/>
              <a:ext cx="50700" cy="53775"/>
            </a:xfrm>
            <a:custGeom>
              <a:avLst/>
              <a:gdLst/>
              <a:ahLst/>
              <a:cxnLst/>
              <a:rect l="0" t="0" r="0" b="0"/>
              <a:pathLst>
                <a:path w="2028" h="2151" extrusionOk="0">
                  <a:moveTo>
                    <a:pt x="1" y="1"/>
                  </a:moveTo>
                  <a:lnTo>
                    <a:pt x="1" y="2150"/>
                  </a:lnTo>
                  <a:lnTo>
                    <a:pt x="2028" y="2150"/>
                  </a:lnTo>
                  <a:lnTo>
                    <a:pt x="2028"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73" name="Shape 1773"/>
            <p:cNvSpPr/>
            <p:nvPr/>
          </p:nvSpPr>
          <p:spPr>
            <a:xfrm>
              <a:off x="6034300" y="575150"/>
              <a:ext cx="50700" cy="48875"/>
            </a:xfrm>
            <a:custGeom>
              <a:avLst/>
              <a:gdLst/>
              <a:ahLst/>
              <a:cxnLst/>
              <a:rect l="0" t="0" r="0" b="0"/>
              <a:pathLst>
                <a:path w="2028" h="1955" extrusionOk="0">
                  <a:moveTo>
                    <a:pt x="1" y="1"/>
                  </a:moveTo>
                  <a:lnTo>
                    <a:pt x="1" y="1954"/>
                  </a:lnTo>
                  <a:lnTo>
                    <a:pt x="2028" y="1954"/>
                  </a:lnTo>
                  <a:lnTo>
                    <a:pt x="2028"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74" name="Shape 1774"/>
            <p:cNvSpPr/>
            <p:nvPr/>
          </p:nvSpPr>
          <p:spPr>
            <a:xfrm>
              <a:off x="6034300" y="448150"/>
              <a:ext cx="50700" cy="48875"/>
            </a:xfrm>
            <a:custGeom>
              <a:avLst/>
              <a:gdLst/>
              <a:ahLst/>
              <a:cxnLst/>
              <a:rect l="0" t="0" r="0" b="0"/>
              <a:pathLst>
                <a:path w="2028" h="1955" extrusionOk="0">
                  <a:moveTo>
                    <a:pt x="1" y="1"/>
                  </a:moveTo>
                  <a:lnTo>
                    <a:pt x="1" y="1954"/>
                  </a:lnTo>
                  <a:lnTo>
                    <a:pt x="2028" y="1954"/>
                  </a:lnTo>
                  <a:lnTo>
                    <a:pt x="2028"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75" name="Shape 1775"/>
            <p:cNvSpPr/>
            <p:nvPr/>
          </p:nvSpPr>
          <p:spPr>
            <a:xfrm>
              <a:off x="6160075" y="509200"/>
              <a:ext cx="50100" cy="53775"/>
            </a:xfrm>
            <a:custGeom>
              <a:avLst/>
              <a:gdLst/>
              <a:ahLst/>
              <a:cxnLst/>
              <a:rect l="0" t="0" r="0" b="0"/>
              <a:pathLst>
                <a:path w="2004" h="2151" extrusionOk="0">
                  <a:moveTo>
                    <a:pt x="1" y="1"/>
                  </a:moveTo>
                  <a:lnTo>
                    <a:pt x="1" y="2150"/>
                  </a:lnTo>
                  <a:lnTo>
                    <a:pt x="2003" y="2150"/>
                  </a:lnTo>
                  <a:lnTo>
                    <a:pt x="2003"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76" name="Shape 1776"/>
            <p:cNvSpPr/>
            <p:nvPr/>
          </p:nvSpPr>
          <p:spPr>
            <a:xfrm>
              <a:off x="5983625" y="399300"/>
              <a:ext cx="403000" cy="272950"/>
            </a:xfrm>
            <a:custGeom>
              <a:avLst/>
              <a:gdLst/>
              <a:ahLst/>
              <a:cxnLst/>
              <a:rect l="0" t="0" r="0" b="0"/>
              <a:pathLst>
                <a:path w="16120" h="10918" extrusionOk="0">
                  <a:moveTo>
                    <a:pt x="14434" y="1466"/>
                  </a:moveTo>
                  <a:lnTo>
                    <a:pt x="14508" y="1515"/>
                  </a:lnTo>
                  <a:lnTo>
                    <a:pt x="14557" y="1613"/>
                  </a:lnTo>
                  <a:lnTo>
                    <a:pt x="14581" y="1710"/>
                  </a:lnTo>
                  <a:lnTo>
                    <a:pt x="14581" y="9233"/>
                  </a:lnTo>
                  <a:lnTo>
                    <a:pt x="14557" y="9330"/>
                  </a:lnTo>
                  <a:lnTo>
                    <a:pt x="14508" y="9404"/>
                  </a:lnTo>
                  <a:lnTo>
                    <a:pt x="14434" y="9452"/>
                  </a:lnTo>
                  <a:lnTo>
                    <a:pt x="14337" y="9477"/>
                  </a:lnTo>
                  <a:lnTo>
                    <a:pt x="1783" y="9477"/>
                  </a:lnTo>
                  <a:lnTo>
                    <a:pt x="1686" y="9452"/>
                  </a:lnTo>
                  <a:lnTo>
                    <a:pt x="1612" y="9404"/>
                  </a:lnTo>
                  <a:lnTo>
                    <a:pt x="1564" y="9330"/>
                  </a:lnTo>
                  <a:lnTo>
                    <a:pt x="1539" y="9233"/>
                  </a:lnTo>
                  <a:lnTo>
                    <a:pt x="1539" y="1710"/>
                  </a:lnTo>
                  <a:lnTo>
                    <a:pt x="1564" y="1613"/>
                  </a:lnTo>
                  <a:lnTo>
                    <a:pt x="1612" y="1515"/>
                  </a:lnTo>
                  <a:lnTo>
                    <a:pt x="1686" y="1466"/>
                  </a:lnTo>
                  <a:close/>
                  <a:moveTo>
                    <a:pt x="0" y="1"/>
                  </a:moveTo>
                  <a:lnTo>
                    <a:pt x="0" y="10332"/>
                  </a:lnTo>
                  <a:lnTo>
                    <a:pt x="25" y="10429"/>
                  </a:lnTo>
                  <a:lnTo>
                    <a:pt x="74" y="10527"/>
                  </a:lnTo>
                  <a:lnTo>
                    <a:pt x="147" y="10625"/>
                  </a:lnTo>
                  <a:lnTo>
                    <a:pt x="220" y="10722"/>
                  </a:lnTo>
                  <a:lnTo>
                    <a:pt x="342" y="10796"/>
                  </a:lnTo>
                  <a:lnTo>
                    <a:pt x="489" y="10869"/>
                  </a:lnTo>
                  <a:lnTo>
                    <a:pt x="635" y="10918"/>
                  </a:lnTo>
                  <a:lnTo>
                    <a:pt x="15485" y="10918"/>
                  </a:lnTo>
                  <a:lnTo>
                    <a:pt x="15631" y="10869"/>
                  </a:lnTo>
                  <a:lnTo>
                    <a:pt x="15778" y="10796"/>
                  </a:lnTo>
                  <a:lnTo>
                    <a:pt x="15900" y="10698"/>
                  </a:lnTo>
                  <a:lnTo>
                    <a:pt x="15973" y="10576"/>
                  </a:lnTo>
                  <a:lnTo>
                    <a:pt x="16046" y="10454"/>
                  </a:lnTo>
                  <a:lnTo>
                    <a:pt x="16095" y="10307"/>
                  </a:lnTo>
                  <a:lnTo>
                    <a:pt x="16120" y="10136"/>
                  </a:lnTo>
                  <a:lnTo>
                    <a:pt x="16120"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77" name="Shape 1777"/>
            <p:cNvSpPr/>
            <p:nvPr/>
          </p:nvSpPr>
          <p:spPr>
            <a:xfrm>
              <a:off x="6285250" y="575150"/>
              <a:ext cx="50700" cy="48875"/>
            </a:xfrm>
            <a:custGeom>
              <a:avLst/>
              <a:gdLst/>
              <a:ahLst/>
              <a:cxnLst/>
              <a:rect l="0" t="0" r="0" b="0"/>
              <a:pathLst>
                <a:path w="2028" h="1955" extrusionOk="0">
                  <a:moveTo>
                    <a:pt x="0" y="1"/>
                  </a:moveTo>
                  <a:lnTo>
                    <a:pt x="0" y="1954"/>
                  </a:lnTo>
                  <a:lnTo>
                    <a:pt x="2028" y="1954"/>
                  </a:lnTo>
                  <a:lnTo>
                    <a:pt x="2028"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78" name="Shape 1778"/>
            <p:cNvSpPr/>
            <p:nvPr/>
          </p:nvSpPr>
          <p:spPr>
            <a:xfrm>
              <a:off x="6285250" y="509200"/>
              <a:ext cx="50700" cy="53775"/>
            </a:xfrm>
            <a:custGeom>
              <a:avLst/>
              <a:gdLst/>
              <a:ahLst/>
              <a:cxnLst/>
              <a:rect l="0" t="0" r="0" b="0"/>
              <a:pathLst>
                <a:path w="2028" h="2151" extrusionOk="0">
                  <a:moveTo>
                    <a:pt x="0" y="1"/>
                  </a:moveTo>
                  <a:lnTo>
                    <a:pt x="0" y="2150"/>
                  </a:lnTo>
                  <a:lnTo>
                    <a:pt x="2028" y="2150"/>
                  </a:lnTo>
                  <a:lnTo>
                    <a:pt x="2028"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79" name="Shape 1779"/>
            <p:cNvSpPr/>
            <p:nvPr/>
          </p:nvSpPr>
          <p:spPr>
            <a:xfrm>
              <a:off x="6285250" y="448150"/>
              <a:ext cx="50700" cy="48875"/>
            </a:xfrm>
            <a:custGeom>
              <a:avLst/>
              <a:gdLst/>
              <a:ahLst/>
              <a:cxnLst/>
              <a:rect l="0" t="0" r="0" b="0"/>
              <a:pathLst>
                <a:path w="2028" h="1955" extrusionOk="0">
                  <a:moveTo>
                    <a:pt x="0" y="1"/>
                  </a:moveTo>
                  <a:lnTo>
                    <a:pt x="0" y="1954"/>
                  </a:lnTo>
                  <a:lnTo>
                    <a:pt x="2028" y="1954"/>
                  </a:lnTo>
                  <a:lnTo>
                    <a:pt x="2028"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80" name="Shape 1780"/>
            <p:cNvSpPr/>
            <p:nvPr/>
          </p:nvSpPr>
          <p:spPr>
            <a:xfrm>
              <a:off x="6222350" y="575150"/>
              <a:ext cx="50700" cy="48875"/>
            </a:xfrm>
            <a:custGeom>
              <a:avLst/>
              <a:gdLst/>
              <a:ahLst/>
              <a:cxnLst/>
              <a:rect l="0" t="0" r="0" b="0"/>
              <a:pathLst>
                <a:path w="2028" h="1955" extrusionOk="0">
                  <a:moveTo>
                    <a:pt x="1" y="1"/>
                  </a:moveTo>
                  <a:lnTo>
                    <a:pt x="1" y="1954"/>
                  </a:lnTo>
                  <a:lnTo>
                    <a:pt x="2028" y="1954"/>
                  </a:lnTo>
                  <a:lnTo>
                    <a:pt x="2028"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81" name="Shape 1781"/>
            <p:cNvSpPr/>
            <p:nvPr/>
          </p:nvSpPr>
          <p:spPr>
            <a:xfrm>
              <a:off x="6160075" y="448150"/>
              <a:ext cx="50100" cy="48875"/>
            </a:xfrm>
            <a:custGeom>
              <a:avLst/>
              <a:gdLst/>
              <a:ahLst/>
              <a:cxnLst/>
              <a:rect l="0" t="0" r="0" b="0"/>
              <a:pathLst>
                <a:path w="2004" h="1955" extrusionOk="0">
                  <a:moveTo>
                    <a:pt x="1" y="1"/>
                  </a:moveTo>
                  <a:lnTo>
                    <a:pt x="1" y="1954"/>
                  </a:lnTo>
                  <a:lnTo>
                    <a:pt x="2003" y="1954"/>
                  </a:lnTo>
                  <a:lnTo>
                    <a:pt x="2003"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82" name="Shape 1782"/>
            <p:cNvSpPr/>
            <p:nvPr/>
          </p:nvSpPr>
          <p:spPr>
            <a:xfrm>
              <a:off x="6222350" y="509200"/>
              <a:ext cx="50700" cy="53775"/>
            </a:xfrm>
            <a:custGeom>
              <a:avLst/>
              <a:gdLst/>
              <a:ahLst/>
              <a:cxnLst/>
              <a:rect l="0" t="0" r="0" b="0"/>
              <a:pathLst>
                <a:path w="2028" h="2151" extrusionOk="0">
                  <a:moveTo>
                    <a:pt x="1" y="1"/>
                  </a:moveTo>
                  <a:lnTo>
                    <a:pt x="1" y="2150"/>
                  </a:lnTo>
                  <a:lnTo>
                    <a:pt x="2028" y="2150"/>
                  </a:lnTo>
                  <a:lnTo>
                    <a:pt x="2028"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83" name="Shape 1783"/>
            <p:cNvSpPr/>
            <p:nvPr/>
          </p:nvSpPr>
          <p:spPr>
            <a:xfrm>
              <a:off x="6222350" y="448150"/>
              <a:ext cx="50700" cy="48875"/>
            </a:xfrm>
            <a:custGeom>
              <a:avLst/>
              <a:gdLst/>
              <a:ahLst/>
              <a:cxnLst/>
              <a:rect l="0" t="0" r="0" b="0"/>
              <a:pathLst>
                <a:path w="2028" h="1955" extrusionOk="0">
                  <a:moveTo>
                    <a:pt x="1" y="1"/>
                  </a:moveTo>
                  <a:lnTo>
                    <a:pt x="1" y="1954"/>
                  </a:lnTo>
                  <a:lnTo>
                    <a:pt x="2028" y="1954"/>
                  </a:lnTo>
                  <a:lnTo>
                    <a:pt x="2028"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8" name="Shape 1784"/>
          <p:cNvGrpSpPr/>
          <p:nvPr/>
        </p:nvGrpSpPr>
        <p:grpSpPr>
          <a:xfrm>
            <a:off x="5141759" y="850718"/>
            <a:ext cx="273543" cy="273129"/>
            <a:chOff x="6660750" y="298550"/>
            <a:chExt cx="396900" cy="396300"/>
          </a:xfrm>
        </p:grpSpPr>
        <p:sp>
          <p:nvSpPr>
            <p:cNvPr id="1785" name="Shape 1785"/>
            <p:cNvSpPr/>
            <p:nvPr/>
          </p:nvSpPr>
          <p:spPr>
            <a:xfrm>
              <a:off x="6660750" y="298550"/>
              <a:ext cx="396900" cy="396300"/>
            </a:xfrm>
            <a:custGeom>
              <a:avLst/>
              <a:gdLst/>
              <a:ahLst/>
              <a:cxnLst/>
              <a:rect l="0" t="0" r="0" b="0"/>
              <a:pathLst>
                <a:path w="15876" h="15852" extrusionOk="0">
                  <a:moveTo>
                    <a:pt x="8304" y="978"/>
                  </a:moveTo>
                  <a:lnTo>
                    <a:pt x="8646" y="1002"/>
                  </a:lnTo>
                  <a:lnTo>
                    <a:pt x="8988" y="1051"/>
                  </a:lnTo>
                  <a:lnTo>
                    <a:pt x="9330" y="1100"/>
                  </a:lnTo>
                  <a:lnTo>
                    <a:pt x="9672" y="1198"/>
                  </a:lnTo>
                  <a:lnTo>
                    <a:pt x="10014" y="1271"/>
                  </a:lnTo>
                  <a:lnTo>
                    <a:pt x="10332" y="1393"/>
                  </a:lnTo>
                  <a:lnTo>
                    <a:pt x="10649" y="1515"/>
                  </a:lnTo>
                  <a:lnTo>
                    <a:pt x="10942" y="1662"/>
                  </a:lnTo>
                  <a:lnTo>
                    <a:pt x="11260" y="1808"/>
                  </a:lnTo>
                  <a:lnTo>
                    <a:pt x="11553" y="1979"/>
                  </a:lnTo>
                  <a:lnTo>
                    <a:pt x="11821" y="2150"/>
                  </a:lnTo>
                  <a:lnTo>
                    <a:pt x="12090" y="2346"/>
                  </a:lnTo>
                  <a:lnTo>
                    <a:pt x="12359" y="2565"/>
                  </a:lnTo>
                  <a:lnTo>
                    <a:pt x="12603" y="2785"/>
                  </a:lnTo>
                  <a:lnTo>
                    <a:pt x="12847" y="3005"/>
                  </a:lnTo>
                  <a:lnTo>
                    <a:pt x="13091" y="3249"/>
                  </a:lnTo>
                  <a:lnTo>
                    <a:pt x="13311" y="3493"/>
                  </a:lnTo>
                  <a:lnTo>
                    <a:pt x="13507" y="3762"/>
                  </a:lnTo>
                  <a:lnTo>
                    <a:pt x="13702" y="4031"/>
                  </a:lnTo>
                  <a:lnTo>
                    <a:pt x="13897" y="4324"/>
                  </a:lnTo>
                  <a:lnTo>
                    <a:pt x="14044" y="4617"/>
                  </a:lnTo>
                  <a:lnTo>
                    <a:pt x="14215" y="4910"/>
                  </a:lnTo>
                  <a:lnTo>
                    <a:pt x="14337" y="5227"/>
                  </a:lnTo>
                  <a:lnTo>
                    <a:pt x="14483" y="5545"/>
                  </a:lnTo>
                  <a:lnTo>
                    <a:pt x="14581" y="5862"/>
                  </a:lnTo>
                  <a:lnTo>
                    <a:pt x="14679" y="6180"/>
                  </a:lnTo>
                  <a:lnTo>
                    <a:pt x="14752" y="6522"/>
                  </a:lnTo>
                  <a:lnTo>
                    <a:pt x="14825" y="6864"/>
                  </a:lnTo>
                  <a:lnTo>
                    <a:pt x="14850" y="7206"/>
                  </a:lnTo>
                  <a:lnTo>
                    <a:pt x="14899" y="7572"/>
                  </a:lnTo>
                  <a:lnTo>
                    <a:pt x="14899" y="7938"/>
                  </a:lnTo>
                  <a:lnTo>
                    <a:pt x="14899" y="8280"/>
                  </a:lnTo>
                  <a:lnTo>
                    <a:pt x="14850" y="8647"/>
                  </a:lnTo>
                  <a:lnTo>
                    <a:pt x="14825" y="8989"/>
                  </a:lnTo>
                  <a:lnTo>
                    <a:pt x="14752" y="9331"/>
                  </a:lnTo>
                  <a:lnTo>
                    <a:pt x="14679" y="9672"/>
                  </a:lnTo>
                  <a:lnTo>
                    <a:pt x="14581" y="9990"/>
                  </a:lnTo>
                  <a:lnTo>
                    <a:pt x="14483" y="10307"/>
                  </a:lnTo>
                  <a:lnTo>
                    <a:pt x="14337" y="10625"/>
                  </a:lnTo>
                  <a:lnTo>
                    <a:pt x="14215" y="10942"/>
                  </a:lnTo>
                  <a:lnTo>
                    <a:pt x="14044" y="11236"/>
                  </a:lnTo>
                  <a:lnTo>
                    <a:pt x="13897" y="11529"/>
                  </a:lnTo>
                  <a:lnTo>
                    <a:pt x="13702" y="11822"/>
                  </a:lnTo>
                  <a:lnTo>
                    <a:pt x="13507" y="12090"/>
                  </a:lnTo>
                  <a:lnTo>
                    <a:pt x="13311" y="12359"/>
                  </a:lnTo>
                  <a:lnTo>
                    <a:pt x="13091" y="12603"/>
                  </a:lnTo>
                  <a:lnTo>
                    <a:pt x="12847" y="12847"/>
                  </a:lnTo>
                  <a:lnTo>
                    <a:pt x="12603" y="13067"/>
                  </a:lnTo>
                  <a:lnTo>
                    <a:pt x="12359" y="13287"/>
                  </a:lnTo>
                  <a:lnTo>
                    <a:pt x="12090" y="13507"/>
                  </a:lnTo>
                  <a:lnTo>
                    <a:pt x="11821" y="13702"/>
                  </a:lnTo>
                  <a:lnTo>
                    <a:pt x="11553" y="13873"/>
                  </a:lnTo>
                  <a:lnTo>
                    <a:pt x="11260" y="14044"/>
                  </a:lnTo>
                  <a:lnTo>
                    <a:pt x="10942" y="14191"/>
                  </a:lnTo>
                  <a:lnTo>
                    <a:pt x="10649" y="14337"/>
                  </a:lnTo>
                  <a:lnTo>
                    <a:pt x="10332" y="14459"/>
                  </a:lnTo>
                  <a:lnTo>
                    <a:pt x="10014" y="14581"/>
                  </a:lnTo>
                  <a:lnTo>
                    <a:pt x="9672" y="14655"/>
                  </a:lnTo>
                  <a:lnTo>
                    <a:pt x="9330" y="14752"/>
                  </a:lnTo>
                  <a:lnTo>
                    <a:pt x="8988" y="14801"/>
                  </a:lnTo>
                  <a:lnTo>
                    <a:pt x="8646" y="14850"/>
                  </a:lnTo>
                  <a:lnTo>
                    <a:pt x="8304" y="14875"/>
                  </a:lnTo>
                  <a:lnTo>
                    <a:pt x="7572" y="14875"/>
                  </a:lnTo>
                  <a:lnTo>
                    <a:pt x="7230" y="14850"/>
                  </a:lnTo>
                  <a:lnTo>
                    <a:pt x="6888" y="14801"/>
                  </a:lnTo>
                  <a:lnTo>
                    <a:pt x="6546" y="14752"/>
                  </a:lnTo>
                  <a:lnTo>
                    <a:pt x="6204" y="14655"/>
                  </a:lnTo>
                  <a:lnTo>
                    <a:pt x="5862" y="14581"/>
                  </a:lnTo>
                  <a:lnTo>
                    <a:pt x="5545" y="14459"/>
                  </a:lnTo>
                  <a:lnTo>
                    <a:pt x="5227" y="14337"/>
                  </a:lnTo>
                  <a:lnTo>
                    <a:pt x="4934" y="14191"/>
                  </a:lnTo>
                  <a:lnTo>
                    <a:pt x="4617" y="14044"/>
                  </a:lnTo>
                  <a:lnTo>
                    <a:pt x="4324" y="13873"/>
                  </a:lnTo>
                  <a:lnTo>
                    <a:pt x="4055" y="13702"/>
                  </a:lnTo>
                  <a:lnTo>
                    <a:pt x="3786" y="13507"/>
                  </a:lnTo>
                  <a:lnTo>
                    <a:pt x="3518" y="13287"/>
                  </a:lnTo>
                  <a:lnTo>
                    <a:pt x="3273" y="13067"/>
                  </a:lnTo>
                  <a:lnTo>
                    <a:pt x="3029" y="12847"/>
                  </a:lnTo>
                  <a:lnTo>
                    <a:pt x="2785" y="12603"/>
                  </a:lnTo>
                  <a:lnTo>
                    <a:pt x="2565" y="12359"/>
                  </a:lnTo>
                  <a:lnTo>
                    <a:pt x="2370" y="12090"/>
                  </a:lnTo>
                  <a:lnTo>
                    <a:pt x="2174" y="11822"/>
                  </a:lnTo>
                  <a:lnTo>
                    <a:pt x="1979" y="11529"/>
                  </a:lnTo>
                  <a:lnTo>
                    <a:pt x="1832" y="11236"/>
                  </a:lnTo>
                  <a:lnTo>
                    <a:pt x="1661" y="10942"/>
                  </a:lnTo>
                  <a:lnTo>
                    <a:pt x="1539" y="10625"/>
                  </a:lnTo>
                  <a:lnTo>
                    <a:pt x="1393" y="10307"/>
                  </a:lnTo>
                  <a:lnTo>
                    <a:pt x="1295" y="9990"/>
                  </a:lnTo>
                  <a:lnTo>
                    <a:pt x="1197" y="9672"/>
                  </a:lnTo>
                  <a:lnTo>
                    <a:pt x="1124" y="9331"/>
                  </a:lnTo>
                  <a:lnTo>
                    <a:pt x="1051" y="8989"/>
                  </a:lnTo>
                  <a:lnTo>
                    <a:pt x="1026" y="8647"/>
                  </a:lnTo>
                  <a:lnTo>
                    <a:pt x="978" y="8280"/>
                  </a:lnTo>
                  <a:lnTo>
                    <a:pt x="978" y="7938"/>
                  </a:lnTo>
                  <a:lnTo>
                    <a:pt x="978" y="7572"/>
                  </a:lnTo>
                  <a:lnTo>
                    <a:pt x="1026" y="7206"/>
                  </a:lnTo>
                  <a:lnTo>
                    <a:pt x="1051" y="6864"/>
                  </a:lnTo>
                  <a:lnTo>
                    <a:pt x="1124" y="6522"/>
                  </a:lnTo>
                  <a:lnTo>
                    <a:pt x="1197" y="6180"/>
                  </a:lnTo>
                  <a:lnTo>
                    <a:pt x="1295" y="5862"/>
                  </a:lnTo>
                  <a:lnTo>
                    <a:pt x="1393" y="5545"/>
                  </a:lnTo>
                  <a:lnTo>
                    <a:pt x="1539" y="5227"/>
                  </a:lnTo>
                  <a:lnTo>
                    <a:pt x="1661" y="4910"/>
                  </a:lnTo>
                  <a:lnTo>
                    <a:pt x="1832" y="4617"/>
                  </a:lnTo>
                  <a:lnTo>
                    <a:pt x="1979" y="4324"/>
                  </a:lnTo>
                  <a:lnTo>
                    <a:pt x="2174" y="4031"/>
                  </a:lnTo>
                  <a:lnTo>
                    <a:pt x="2370" y="3762"/>
                  </a:lnTo>
                  <a:lnTo>
                    <a:pt x="2565" y="3493"/>
                  </a:lnTo>
                  <a:lnTo>
                    <a:pt x="2785" y="3249"/>
                  </a:lnTo>
                  <a:lnTo>
                    <a:pt x="3029" y="3005"/>
                  </a:lnTo>
                  <a:lnTo>
                    <a:pt x="3273" y="2785"/>
                  </a:lnTo>
                  <a:lnTo>
                    <a:pt x="3518" y="2565"/>
                  </a:lnTo>
                  <a:lnTo>
                    <a:pt x="3786" y="2346"/>
                  </a:lnTo>
                  <a:lnTo>
                    <a:pt x="4055" y="2150"/>
                  </a:lnTo>
                  <a:lnTo>
                    <a:pt x="4324" y="1979"/>
                  </a:lnTo>
                  <a:lnTo>
                    <a:pt x="4617" y="1808"/>
                  </a:lnTo>
                  <a:lnTo>
                    <a:pt x="4934" y="1662"/>
                  </a:lnTo>
                  <a:lnTo>
                    <a:pt x="5227" y="1515"/>
                  </a:lnTo>
                  <a:lnTo>
                    <a:pt x="5545" y="1393"/>
                  </a:lnTo>
                  <a:lnTo>
                    <a:pt x="5862" y="1271"/>
                  </a:lnTo>
                  <a:lnTo>
                    <a:pt x="6204" y="1198"/>
                  </a:lnTo>
                  <a:lnTo>
                    <a:pt x="6546" y="1100"/>
                  </a:lnTo>
                  <a:lnTo>
                    <a:pt x="6888" y="1051"/>
                  </a:lnTo>
                  <a:lnTo>
                    <a:pt x="7230" y="1002"/>
                  </a:lnTo>
                  <a:lnTo>
                    <a:pt x="7572" y="978"/>
                  </a:lnTo>
                  <a:close/>
                  <a:moveTo>
                    <a:pt x="7523" y="1"/>
                  </a:moveTo>
                  <a:lnTo>
                    <a:pt x="7132" y="25"/>
                  </a:lnTo>
                  <a:lnTo>
                    <a:pt x="6741" y="74"/>
                  </a:lnTo>
                  <a:lnTo>
                    <a:pt x="6351" y="147"/>
                  </a:lnTo>
                  <a:lnTo>
                    <a:pt x="5960" y="245"/>
                  </a:lnTo>
                  <a:lnTo>
                    <a:pt x="5569" y="343"/>
                  </a:lnTo>
                  <a:lnTo>
                    <a:pt x="5203" y="465"/>
                  </a:lnTo>
                  <a:lnTo>
                    <a:pt x="4861" y="611"/>
                  </a:lnTo>
                  <a:lnTo>
                    <a:pt x="4494" y="782"/>
                  </a:lnTo>
                  <a:lnTo>
                    <a:pt x="4153" y="953"/>
                  </a:lnTo>
                  <a:lnTo>
                    <a:pt x="3835" y="1149"/>
                  </a:lnTo>
                  <a:lnTo>
                    <a:pt x="3493" y="1344"/>
                  </a:lnTo>
                  <a:lnTo>
                    <a:pt x="3200" y="1564"/>
                  </a:lnTo>
                  <a:lnTo>
                    <a:pt x="2883" y="1808"/>
                  </a:lnTo>
                  <a:lnTo>
                    <a:pt x="2614" y="2052"/>
                  </a:lnTo>
                  <a:lnTo>
                    <a:pt x="2321" y="2321"/>
                  </a:lnTo>
                  <a:lnTo>
                    <a:pt x="2077" y="2590"/>
                  </a:lnTo>
                  <a:lnTo>
                    <a:pt x="1808" y="2883"/>
                  </a:lnTo>
                  <a:lnTo>
                    <a:pt x="1588" y="3176"/>
                  </a:lnTo>
                  <a:lnTo>
                    <a:pt x="1368" y="3493"/>
                  </a:lnTo>
                  <a:lnTo>
                    <a:pt x="1149" y="3811"/>
                  </a:lnTo>
                  <a:lnTo>
                    <a:pt x="953" y="4153"/>
                  </a:lnTo>
                  <a:lnTo>
                    <a:pt x="782" y="4495"/>
                  </a:lnTo>
                  <a:lnTo>
                    <a:pt x="636" y="4837"/>
                  </a:lnTo>
                  <a:lnTo>
                    <a:pt x="489" y="5203"/>
                  </a:lnTo>
                  <a:lnTo>
                    <a:pt x="367" y="5569"/>
                  </a:lnTo>
                  <a:lnTo>
                    <a:pt x="245" y="5936"/>
                  </a:lnTo>
                  <a:lnTo>
                    <a:pt x="172" y="6326"/>
                  </a:lnTo>
                  <a:lnTo>
                    <a:pt x="98" y="6717"/>
                  </a:lnTo>
                  <a:lnTo>
                    <a:pt x="49" y="7108"/>
                  </a:lnTo>
                  <a:lnTo>
                    <a:pt x="25" y="7523"/>
                  </a:lnTo>
                  <a:lnTo>
                    <a:pt x="1" y="7938"/>
                  </a:lnTo>
                  <a:lnTo>
                    <a:pt x="25" y="8329"/>
                  </a:lnTo>
                  <a:lnTo>
                    <a:pt x="49" y="8744"/>
                  </a:lnTo>
                  <a:lnTo>
                    <a:pt x="98" y="9135"/>
                  </a:lnTo>
                  <a:lnTo>
                    <a:pt x="172" y="9526"/>
                  </a:lnTo>
                  <a:lnTo>
                    <a:pt x="245" y="9917"/>
                  </a:lnTo>
                  <a:lnTo>
                    <a:pt x="367" y="10283"/>
                  </a:lnTo>
                  <a:lnTo>
                    <a:pt x="489" y="10649"/>
                  </a:lnTo>
                  <a:lnTo>
                    <a:pt x="636" y="11016"/>
                  </a:lnTo>
                  <a:lnTo>
                    <a:pt x="782" y="11358"/>
                  </a:lnTo>
                  <a:lnTo>
                    <a:pt x="953" y="11700"/>
                  </a:lnTo>
                  <a:lnTo>
                    <a:pt x="1149" y="12041"/>
                  </a:lnTo>
                  <a:lnTo>
                    <a:pt x="1368" y="12359"/>
                  </a:lnTo>
                  <a:lnTo>
                    <a:pt x="1588" y="12676"/>
                  </a:lnTo>
                  <a:lnTo>
                    <a:pt x="1808" y="12970"/>
                  </a:lnTo>
                  <a:lnTo>
                    <a:pt x="2077" y="13263"/>
                  </a:lnTo>
                  <a:lnTo>
                    <a:pt x="2321" y="13531"/>
                  </a:lnTo>
                  <a:lnTo>
                    <a:pt x="2614" y="13800"/>
                  </a:lnTo>
                  <a:lnTo>
                    <a:pt x="2883" y="14044"/>
                  </a:lnTo>
                  <a:lnTo>
                    <a:pt x="3200" y="14288"/>
                  </a:lnTo>
                  <a:lnTo>
                    <a:pt x="3493" y="14508"/>
                  </a:lnTo>
                  <a:lnTo>
                    <a:pt x="3835" y="14704"/>
                  </a:lnTo>
                  <a:lnTo>
                    <a:pt x="4153" y="14899"/>
                  </a:lnTo>
                  <a:lnTo>
                    <a:pt x="4494" y="15070"/>
                  </a:lnTo>
                  <a:lnTo>
                    <a:pt x="4861" y="15241"/>
                  </a:lnTo>
                  <a:lnTo>
                    <a:pt x="5203" y="15387"/>
                  </a:lnTo>
                  <a:lnTo>
                    <a:pt x="5569" y="15510"/>
                  </a:lnTo>
                  <a:lnTo>
                    <a:pt x="5960" y="15607"/>
                  </a:lnTo>
                  <a:lnTo>
                    <a:pt x="6351" y="15705"/>
                  </a:lnTo>
                  <a:lnTo>
                    <a:pt x="6741" y="15778"/>
                  </a:lnTo>
                  <a:lnTo>
                    <a:pt x="7132" y="15827"/>
                  </a:lnTo>
                  <a:lnTo>
                    <a:pt x="7523" y="15851"/>
                  </a:lnTo>
                  <a:lnTo>
                    <a:pt x="8353" y="15851"/>
                  </a:lnTo>
                  <a:lnTo>
                    <a:pt x="8744" y="15827"/>
                  </a:lnTo>
                  <a:lnTo>
                    <a:pt x="9135" y="15778"/>
                  </a:lnTo>
                  <a:lnTo>
                    <a:pt x="9526" y="15705"/>
                  </a:lnTo>
                  <a:lnTo>
                    <a:pt x="9916" y="15607"/>
                  </a:lnTo>
                  <a:lnTo>
                    <a:pt x="10307" y="15510"/>
                  </a:lnTo>
                  <a:lnTo>
                    <a:pt x="10673" y="15387"/>
                  </a:lnTo>
                  <a:lnTo>
                    <a:pt x="11015" y="15241"/>
                  </a:lnTo>
                  <a:lnTo>
                    <a:pt x="11382" y="15070"/>
                  </a:lnTo>
                  <a:lnTo>
                    <a:pt x="11724" y="14899"/>
                  </a:lnTo>
                  <a:lnTo>
                    <a:pt x="12041" y="14704"/>
                  </a:lnTo>
                  <a:lnTo>
                    <a:pt x="12383" y="14508"/>
                  </a:lnTo>
                  <a:lnTo>
                    <a:pt x="12676" y="14288"/>
                  </a:lnTo>
                  <a:lnTo>
                    <a:pt x="12994" y="14044"/>
                  </a:lnTo>
                  <a:lnTo>
                    <a:pt x="13262" y="13800"/>
                  </a:lnTo>
                  <a:lnTo>
                    <a:pt x="13555" y="13531"/>
                  </a:lnTo>
                  <a:lnTo>
                    <a:pt x="13800" y="13263"/>
                  </a:lnTo>
                  <a:lnTo>
                    <a:pt x="14068" y="12970"/>
                  </a:lnTo>
                  <a:lnTo>
                    <a:pt x="14288" y="12676"/>
                  </a:lnTo>
                  <a:lnTo>
                    <a:pt x="14508" y="12359"/>
                  </a:lnTo>
                  <a:lnTo>
                    <a:pt x="14728" y="12041"/>
                  </a:lnTo>
                  <a:lnTo>
                    <a:pt x="14923" y="11700"/>
                  </a:lnTo>
                  <a:lnTo>
                    <a:pt x="15094" y="11358"/>
                  </a:lnTo>
                  <a:lnTo>
                    <a:pt x="15241" y="11016"/>
                  </a:lnTo>
                  <a:lnTo>
                    <a:pt x="15387" y="10649"/>
                  </a:lnTo>
                  <a:lnTo>
                    <a:pt x="15509" y="10283"/>
                  </a:lnTo>
                  <a:lnTo>
                    <a:pt x="15631" y="9917"/>
                  </a:lnTo>
                  <a:lnTo>
                    <a:pt x="15705" y="9526"/>
                  </a:lnTo>
                  <a:lnTo>
                    <a:pt x="15778" y="9135"/>
                  </a:lnTo>
                  <a:lnTo>
                    <a:pt x="15827" y="8744"/>
                  </a:lnTo>
                  <a:lnTo>
                    <a:pt x="15851" y="8329"/>
                  </a:lnTo>
                  <a:lnTo>
                    <a:pt x="15876" y="7938"/>
                  </a:lnTo>
                  <a:lnTo>
                    <a:pt x="15851" y="7523"/>
                  </a:lnTo>
                  <a:lnTo>
                    <a:pt x="15827" y="7108"/>
                  </a:lnTo>
                  <a:lnTo>
                    <a:pt x="15778" y="6717"/>
                  </a:lnTo>
                  <a:lnTo>
                    <a:pt x="15705" y="6326"/>
                  </a:lnTo>
                  <a:lnTo>
                    <a:pt x="15631" y="5936"/>
                  </a:lnTo>
                  <a:lnTo>
                    <a:pt x="15509" y="5569"/>
                  </a:lnTo>
                  <a:lnTo>
                    <a:pt x="15387" y="5203"/>
                  </a:lnTo>
                  <a:lnTo>
                    <a:pt x="15241" y="4837"/>
                  </a:lnTo>
                  <a:lnTo>
                    <a:pt x="15094" y="4495"/>
                  </a:lnTo>
                  <a:lnTo>
                    <a:pt x="14923" y="4153"/>
                  </a:lnTo>
                  <a:lnTo>
                    <a:pt x="14728" y="3811"/>
                  </a:lnTo>
                  <a:lnTo>
                    <a:pt x="14508" y="3493"/>
                  </a:lnTo>
                  <a:lnTo>
                    <a:pt x="14288" y="3176"/>
                  </a:lnTo>
                  <a:lnTo>
                    <a:pt x="14068" y="2883"/>
                  </a:lnTo>
                  <a:lnTo>
                    <a:pt x="13800" y="2590"/>
                  </a:lnTo>
                  <a:lnTo>
                    <a:pt x="13555" y="2321"/>
                  </a:lnTo>
                  <a:lnTo>
                    <a:pt x="13262" y="2052"/>
                  </a:lnTo>
                  <a:lnTo>
                    <a:pt x="12994" y="1808"/>
                  </a:lnTo>
                  <a:lnTo>
                    <a:pt x="12676" y="1564"/>
                  </a:lnTo>
                  <a:lnTo>
                    <a:pt x="12383" y="1344"/>
                  </a:lnTo>
                  <a:lnTo>
                    <a:pt x="12041" y="1149"/>
                  </a:lnTo>
                  <a:lnTo>
                    <a:pt x="11724" y="953"/>
                  </a:lnTo>
                  <a:lnTo>
                    <a:pt x="11382" y="782"/>
                  </a:lnTo>
                  <a:lnTo>
                    <a:pt x="11015" y="611"/>
                  </a:lnTo>
                  <a:lnTo>
                    <a:pt x="10673" y="465"/>
                  </a:lnTo>
                  <a:lnTo>
                    <a:pt x="10307" y="343"/>
                  </a:lnTo>
                  <a:lnTo>
                    <a:pt x="9916" y="245"/>
                  </a:lnTo>
                  <a:lnTo>
                    <a:pt x="9526" y="147"/>
                  </a:lnTo>
                  <a:lnTo>
                    <a:pt x="9135" y="74"/>
                  </a:lnTo>
                  <a:lnTo>
                    <a:pt x="8744" y="25"/>
                  </a:lnTo>
                  <a:lnTo>
                    <a:pt x="8353"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86" name="Shape 1786"/>
            <p:cNvSpPr/>
            <p:nvPr/>
          </p:nvSpPr>
          <p:spPr>
            <a:xfrm>
              <a:off x="6697400" y="335200"/>
              <a:ext cx="323625" cy="323025"/>
            </a:xfrm>
            <a:custGeom>
              <a:avLst/>
              <a:gdLst/>
              <a:ahLst/>
              <a:cxnLst/>
              <a:rect l="0" t="0" r="0" b="0"/>
              <a:pathLst>
                <a:path w="12945" h="12921" extrusionOk="0">
                  <a:moveTo>
                    <a:pt x="6472" y="1319"/>
                  </a:moveTo>
                  <a:lnTo>
                    <a:pt x="6545" y="1344"/>
                  </a:lnTo>
                  <a:lnTo>
                    <a:pt x="6619" y="1368"/>
                  </a:lnTo>
                  <a:lnTo>
                    <a:pt x="6741" y="1441"/>
                  </a:lnTo>
                  <a:lnTo>
                    <a:pt x="6838" y="1563"/>
                  </a:lnTo>
                  <a:lnTo>
                    <a:pt x="6863" y="1637"/>
                  </a:lnTo>
                  <a:lnTo>
                    <a:pt x="6863" y="1710"/>
                  </a:lnTo>
                  <a:lnTo>
                    <a:pt x="6863" y="6301"/>
                  </a:lnTo>
                  <a:lnTo>
                    <a:pt x="9061" y="8475"/>
                  </a:lnTo>
                  <a:lnTo>
                    <a:pt x="9110" y="8548"/>
                  </a:lnTo>
                  <a:lnTo>
                    <a:pt x="9134" y="8622"/>
                  </a:lnTo>
                  <a:lnTo>
                    <a:pt x="9159" y="8768"/>
                  </a:lnTo>
                  <a:lnTo>
                    <a:pt x="9134" y="8915"/>
                  </a:lnTo>
                  <a:lnTo>
                    <a:pt x="9110" y="8988"/>
                  </a:lnTo>
                  <a:lnTo>
                    <a:pt x="9061" y="9037"/>
                  </a:lnTo>
                  <a:lnTo>
                    <a:pt x="8988" y="9086"/>
                  </a:lnTo>
                  <a:lnTo>
                    <a:pt x="8914" y="9135"/>
                  </a:lnTo>
                  <a:lnTo>
                    <a:pt x="8768" y="9159"/>
                  </a:lnTo>
                  <a:lnTo>
                    <a:pt x="8621" y="9135"/>
                  </a:lnTo>
                  <a:lnTo>
                    <a:pt x="8548" y="9086"/>
                  </a:lnTo>
                  <a:lnTo>
                    <a:pt x="8499" y="9037"/>
                  </a:lnTo>
                  <a:lnTo>
                    <a:pt x="6203" y="6741"/>
                  </a:lnTo>
                  <a:lnTo>
                    <a:pt x="6130" y="6595"/>
                  </a:lnTo>
                  <a:lnTo>
                    <a:pt x="6081" y="6472"/>
                  </a:lnTo>
                  <a:lnTo>
                    <a:pt x="6081" y="1710"/>
                  </a:lnTo>
                  <a:lnTo>
                    <a:pt x="6081" y="1637"/>
                  </a:lnTo>
                  <a:lnTo>
                    <a:pt x="6106" y="1563"/>
                  </a:lnTo>
                  <a:lnTo>
                    <a:pt x="6203" y="1441"/>
                  </a:lnTo>
                  <a:lnTo>
                    <a:pt x="6326" y="1368"/>
                  </a:lnTo>
                  <a:lnTo>
                    <a:pt x="6399" y="1344"/>
                  </a:lnTo>
                  <a:lnTo>
                    <a:pt x="6472" y="1319"/>
                  </a:lnTo>
                  <a:close/>
                  <a:moveTo>
                    <a:pt x="6228" y="0"/>
                  </a:moveTo>
                  <a:lnTo>
                    <a:pt x="5862" y="25"/>
                  </a:lnTo>
                  <a:lnTo>
                    <a:pt x="5495" y="74"/>
                  </a:lnTo>
                  <a:lnTo>
                    <a:pt x="5129" y="122"/>
                  </a:lnTo>
                  <a:lnTo>
                    <a:pt x="4787" y="220"/>
                  </a:lnTo>
                  <a:lnTo>
                    <a:pt x="4445" y="318"/>
                  </a:lnTo>
                  <a:lnTo>
                    <a:pt x="4103" y="440"/>
                  </a:lnTo>
                  <a:lnTo>
                    <a:pt x="3761" y="586"/>
                  </a:lnTo>
                  <a:lnTo>
                    <a:pt x="3444" y="733"/>
                  </a:lnTo>
                  <a:lnTo>
                    <a:pt x="3639" y="1050"/>
                  </a:lnTo>
                  <a:lnTo>
                    <a:pt x="3663" y="1148"/>
                  </a:lnTo>
                  <a:lnTo>
                    <a:pt x="3663" y="1246"/>
                  </a:lnTo>
                  <a:lnTo>
                    <a:pt x="3615" y="1344"/>
                  </a:lnTo>
                  <a:lnTo>
                    <a:pt x="3541" y="1392"/>
                  </a:lnTo>
                  <a:lnTo>
                    <a:pt x="3493" y="1417"/>
                  </a:lnTo>
                  <a:lnTo>
                    <a:pt x="3370" y="1417"/>
                  </a:lnTo>
                  <a:lnTo>
                    <a:pt x="3297" y="1392"/>
                  </a:lnTo>
                  <a:lnTo>
                    <a:pt x="3248" y="1368"/>
                  </a:lnTo>
                  <a:lnTo>
                    <a:pt x="3224" y="1295"/>
                  </a:lnTo>
                  <a:lnTo>
                    <a:pt x="3028" y="977"/>
                  </a:lnTo>
                  <a:lnTo>
                    <a:pt x="2735" y="1197"/>
                  </a:lnTo>
                  <a:lnTo>
                    <a:pt x="2442" y="1417"/>
                  </a:lnTo>
                  <a:lnTo>
                    <a:pt x="2174" y="1637"/>
                  </a:lnTo>
                  <a:lnTo>
                    <a:pt x="1905" y="1881"/>
                  </a:lnTo>
                  <a:lnTo>
                    <a:pt x="1661" y="2150"/>
                  </a:lnTo>
                  <a:lnTo>
                    <a:pt x="1417" y="2418"/>
                  </a:lnTo>
                  <a:lnTo>
                    <a:pt x="1197" y="2711"/>
                  </a:lnTo>
                  <a:lnTo>
                    <a:pt x="1001" y="3029"/>
                  </a:lnTo>
                  <a:lnTo>
                    <a:pt x="1319" y="3200"/>
                  </a:lnTo>
                  <a:lnTo>
                    <a:pt x="1392" y="3273"/>
                  </a:lnTo>
                  <a:lnTo>
                    <a:pt x="1441" y="3346"/>
                  </a:lnTo>
                  <a:lnTo>
                    <a:pt x="1441" y="3444"/>
                  </a:lnTo>
                  <a:lnTo>
                    <a:pt x="1417" y="3542"/>
                  </a:lnTo>
                  <a:lnTo>
                    <a:pt x="1368" y="3590"/>
                  </a:lnTo>
                  <a:lnTo>
                    <a:pt x="1319" y="3639"/>
                  </a:lnTo>
                  <a:lnTo>
                    <a:pt x="1246" y="3664"/>
                  </a:lnTo>
                  <a:lnTo>
                    <a:pt x="1123" y="3664"/>
                  </a:lnTo>
                  <a:lnTo>
                    <a:pt x="1075" y="3639"/>
                  </a:lnTo>
                  <a:lnTo>
                    <a:pt x="757" y="3444"/>
                  </a:lnTo>
                  <a:lnTo>
                    <a:pt x="586" y="3761"/>
                  </a:lnTo>
                  <a:lnTo>
                    <a:pt x="464" y="4079"/>
                  </a:lnTo>
                  <a:lnTo>
                    <a:pt x="342" y="4421"/>
                  </a:lnTo>
                  <a:lnTo>
                    <a:pt x="220" y="4763"/>
                  </a:lnTo>
                  <a:lnTo>
                    <a:pt x="147" y="5129"/>
                  </a:lnTo>
                  <a:lnTo>
                    <a:pt x="73" y="5471"/>
                  </a:lnTo>
                  <a:lnTo>
                    <a:pt x="24" y="5837"/>
                  </a:lnTo>
                  <a:lnTo>
                    <a:pt x="0" y="6228"/>
                  </a:lnTo>
                  <a:lnTo>
                    <a:pt x="659" y="6228"/>
                  </a:lnTo>
                  <a:lnTo>
                    <a:pt x="757" y="6277"/>
                  </a:lnTo>
                  <a:lnTo>
                    <a:pt x="806" y="6375"/>
                  </a:lnTo>
                  <a:lnTo>
                    <a:pt x="806" y="6472"/>
                  </a:lnTo>
                  <a:lnTo>
                    <a:pt x="806" y="6546"/>
                  </a:lnTo>
                  <a:lnTo>
                    <a:pt x="757" y="6643"/>
                  </a:lnTo>
                  <a:lnTo>
                    <a:pt x="659" y="6692"/>
                  </a:lnTo>
                  <a:lnTo>
                    <a:pt x="562" y="6717"/>
                  </a:lnTo>
                  <a:lnTo>
                    <a:pt x="0" y="6717"/>
                  </a:lnTo>
                  <a:lnTo>
                    <a:pt x="24" y="7083"/>
                  </a:lnTo>
                  <a:lnTo>
                    <a:pt x="73" y="7449"/>
                  </a:lnTo>
                  <a:lnTo>
                    <a:pt x="147" y="7791"/>
                  </a:lnTo>
                  <a:lnTo>
                    <a:pt x="220" y="8158"/>
                  </a:lnTo>
                  <a:lnTo>
                    <a:pt x="342" y="8500"/>
                  </a:lnTo>
                  <a:lnTo>
                    <a:pt x="464" y="8841"/>
                  </a:lnTo>
                  <a:lnTo>
                    <a:pt x="586" y="9159"/>
                  </a:lnTo>
                  <a:lnTo>
                    <a:pt x="757" y="9476"/>
                  </a:lnTo>
                  <a:lnTo>
                    <a:pt x="1075" y="9305"/>
                  </a:lnTo>
                  <a:lnTo>
                    <a:pt x="1172" y="9257"/>
                  </a:lnTo>
                  <a:lnTo>
                    <a:pt x="1270" y="9281"/>
                  </a:lnTo>
                  <a:lnTo>
                    <a:pt x="1343" y="9305"/>
                  </a:lnTo>
                  <a:lnTo>
                    <a:pt x="1417" y="9379"/>
                  </a:lnTo>
                  <a:lnTo>
                    <a:pt x="1441" y="9476"/>
                  </a:lnTo>
                  <a:lnTo>
                    <a:pt x="1441" y="9574"/>
                  </a:lnTo>
                  <a:lnTo>
                    <a:pt x="1392" y="9647"/>
                  </a:lnTo>
                  <a:lnTo>
                    <a:pt x="1319" y="9721"/>
                  </a:lnTo>
                  <a:lnTo>
                    <a:pt x="1001" y="9892"/>
                  </a:lnTo>
                  <a:lnTo>
                    <a:pt x="1197" y="10209"/>
                  </a:lnTo>
                  <a:lnTo>
                    <a:pt x="1417" y="10502"/>
                  </a:lnTo>
                  <a:lnTo>
                    <a:pt x="1661" y="10771"/>
                  </a:lnTo>
                  <a:lnTo>
                    <a:pt x="1905" y="11040"/>
                  </a:lnTo>
                  <a:lnTo>
                    <a:pt x="2174" y="11284"/>
                  </a:lnTo>
                  <a:lnTo>
                    <a:pt x="2442" y="11504"/>
                  </a:lnTo>
                  <a:lnTo>
                    <a:pt x="2735" y="11723"/>
                  </a:lnTo>
                  <a:lnTo>
                    <a:pt x="3028" y="11943"/>
                  </a:lnTo>
                  <a:lnTo>
                    <a:pt x="3224" y="11626"/>
                  </a:lnTo>
                  <a:lnTo>
                    <a:pt x="3273" y="11552"/>
                  </a:lnTo>
                  <a:lnTo>
                    <a:pt x="3370" y="11504"/>
                  </a:lnTo>
                  <a:lnTo>
                    <a:pt x="3468" y="11504"/>
                  </a:lnTo>
                  <a:lnTo>
                    <a:pt x="3541" y="11528"/>
                  </a:lnTo>
                  <a:lnTo>
                    <a:pt x="3615" y="11601"/>
                  </a:lnTo>
                  <a:lnTo>
                    <a:pt x="3663" y="11675"/>
                  </a:lnTo>
                  <a:lnTo>
                    <a:pt x="3663" y="11772"/>
                  </a:lnTo>
                  <a:lnTo>
                    <a:pt x="3639" y="11870"/>
                  </a:lnTo>
                  <a:lnTo>
                    <a:pt x="3444" y="12187"/>
                  </a:lnTo>
                  <a:lnTo>
                    <a:pt x="3761" y="12334"/>
                  </a:lnTo>
                  <a:lnTo>
                    <a:pt x="4103" y="12480"/>
                  </a:lnTo>
                  <a:lnTo>
                    <a:pt x="4445" y="12603"/>
                  </a:lnTo>
                  <a:lnTo>
                    <a:pt x="4787" y="12700"/>
                  </a:lnTo>
                  <a:lnTo>
                    <a:pt x="5129" y="12798"/>
                  </a:lnTo>
                  <a:lnTo>
                    <a:pt x="5495" y="12847"/>
                  </a:lnTo>
                  <a:lnTo>
                    <a:pt x="5862" y="12896"/>
                  </a:lnTo>
                  <a:lnTo>
                    <a:pt x="6228" y="12920"/>
                  </a:lnTo>
                  <a:lnTo>
                    <a:pt x="6228" y="12358"/>
                  </a:lnTo>
                  <a:lnTo>
                    <a:pt x="6252" y="12261"/>
                  </a:lnTo>
                  <a:lnTo>
                    <a:pt x="6301" y="12187"/>
                  </a:lnTo>
                  <a:lnTo>
                    <a:pt x="6374" y="12139"/>
                  </a:lnTo>
                  <a:lnTo>
                    <a:pt x="6472" y="12114"/>
                  </a:lnTo>
                  <a:lnTo>
                    <a:pt x="6570" y="12139"/>
                  </a:lnTo>
                  <a:lnTo>
                    <a:pt x="6643" y="12187"/>
                  </a:lnTo>
                  <a:lnTo>
                    <a:pt x="6692" y="12261"/>
                  </a:lnTo>
                  <a:lnTo>
                    <a:pt x="6716" y="12358"/>
                  </a:lnTo>
                  <a:lnTo>
                    <a:pt x="6716" y="12920"/>
                  </a:lnTo>
                  <a:lnTo>
                    <a:pt x="7083" y="12896"/>
                  </a:lnTo>
                  <a:lnTo>
                    <a:pt x="7449" y="12847"/>
                  </a:lnTo>
                  <a:lnTo>
                    <a:pt x="7815" y="12798"/>
                  </a:lnTo>
                  <a:lnTo>
                    <a:pt x="8157" y="12700"/>
                  </a:lnTo>
                  <a:lnTo>
                    <a:pt x="8499" y="12603"/>
                  </a:lnTo>
                  <a:lnTo>
                    <a:pt x="8841" y="12480"/>
                  </a:lnTo>
                  <a:lnTo>
                    <a:pt x="9183" y="12334"/>
                  </a:lnTo>
                  <a:lnTo>
                    <a:pt x="9501" y="12187"/>
                  </a:lnTo>
                  <a:lnTo>
                    <a:pt x="9305" y="11870"/>
                  </a:lnTo>
                  <a:lnTo>
                    <a:pt x="9281" y="11772"/>
                  </a:lnTo>
                  <a:lnTo>
                    <a:pt x="9281" y="11675"/>
                  </a:lnTo>
                  <a:lnTo>
                    <a:pt x="9330" y="11601"/>
                  </a:lnTo>
                  <a:lnTo>
                    <a:pt x="9403" y="11528"/>
                  </a:lnTo>
                  <a:lnTo>
                    <a:pt x="9476" y="11504"/>
                  </a:lnTo>
                  <a:lnTo>
                    <a:pt x="9574" y="11504"/>
                  </a:lnTo>
                  <a:lnTo>
                    <a:pt x="9672" y="11552"/>
                  </a:lnTo>
                  <a:lnTo>
                    <a:pt x="9720" y="11626"/>
                  </a:lnTo>
                  <a:lnTo>
                    <a:pt x="9916" y="11943"/>
                  </a:lnTo>
                  <a:lnTo>
                    <a:pt x="10209" y="11723"/>
                  </a:lnTo>
                  <a:lnTo>
                    <a:pt x="10502" y="11504"/>
                  </a:lnTo>
                  <a:lnTo>
                    <a:pt x="10771" y="11284"/>
                  </a:lnTo>
                  <a:lnTo>
                    <a:pt x="11039" y="11040"/>
                  </a:lnTo>
                  <a:lnTo>
                    <a:pt x="11283" y="10771"/>
                  </a:lnTo>
                  <a:lnTo>
                    <a:pt x="11528" y="10502"/>
                  </a:lnTo>
                  <a:lnTo>
                    <a:pt x="11747" y="10209"/>
                  </a:lnTo>
                  <a:lnTo>
                    <a:pt x="11943" y="9892"/>
                  </a:lnTo>
                  <a:lnTo>
                    <a:pt x="11625" y="9721"/>
                  </a:lnTo>
                  <a:lnTo>
                    <a:pt x="11552" y="9647"/>
                  </a:lnTo>
                  <a:lnTo>
                    <a:pt x="11503" y="9574"/>
                  </a:lnTo>
                  <a:lnTo>
                    <a:pt x="11503" y="9476"/>
                  </a:lnTo>
                  <a:lnTo>
                    <a:pt x="11528" y="9379"/>
                  </a:lnTo>
                  <a:lnTo>
                    <a:pt x="11601" y="9305"/>
                  </a:lnTo>
                  <a:lnTo>
                    <a:pt x="11674" y="9281"/>
                  </a:lnTo>
                  <a:lnTo>
                    <a:pt x="11772" y="9257"/>
                  </a:lnTo>
                  <a:lnTo>
                    <a:pt x="11870" y="9305"/>
                  </a:lnTo>
                  <a:lnTo>
                    <a:pt x="12187" y="9476"/>
                  </a:lnTo>
                  <a:lnTo>
                    <a:pt x="12358" y="9159"/>
                  </a:lnTo>
                  <a:lnTo>
                    <a:pt x="12480" y="8841"/>
                  </a:lnTo>
                  <a:lnTo>
                    <a:pt x="12602" y="8500"/>
                  </a:lnTo>
                  <a:lnTo>
                    <a:pt x="12724" y="8158"/>
                  </a:lnTo>
                  <a:lnTo>
                    <a:pt x="12798" y="7791"/>
                  </a:lnTo>
                  <a:lnTo>
                    <a:pt x="12871" y="7449"/>
                  </a:lnTo>
                  <a:lnTo>
                    <a:pt x="12920" y="7083"/>
                  </a:lnTo>
                  <a:lnTo>
                    <a:pt x="12944" y="6717"/>
                  </a:lnTo>
                  <a:lnTo>
                    <a:pt x="12382" y="6717"/>
                  </a:lnTo>
                  <a:lnTo>
                    <a:pt x="12285" y="6692"/>
                  </a:lnTo>
                  <a:lnTo>
                    <a:pt x="12187" y="6643"/>
                  </a:lnTo>
                  <a:lnTo>
                    <a:pt x="12138" y="6546"/>
                  </a:lnTo>
                  <a:lnTo>
                    <a:pt x="12138" y="6472"/>
                  </a:lnTo>
                  <a:lnTo>
                    <a:pt x="12138" y="6375"/>
                  </a:lnTo>
                  <a:lnTo>
                    <a:pt x="12187" y="6277"/>
                  </a:lnTo>
                  <a:lnTo>
                    <a:pt x="12285" y="6228"/>
                  </a:lnTo>
                  <a:lnTo>
                    <a:pt x="12944" y="6228"/>
                  </a:lnTo>
                  <a:lnTo>
                    <a:pt x="12920" y="5837"/>
                  </a:lnTo>
                  <a:lnTo>
                    <a:pt x="12871" y="5471"/>
                  </a:lnTo>
                  <a:lnTo>
                    <a:pt x="12798" y="5129"/>
                  </a:lnTo>
                  <a:lnTo>
                    <a:pt x="12724" y="4763"/>
                  </a:lnTo>
                  <a:lnTo>
                    <a:pt x="12602" y="4421"/>
                  </a:lnTo>
                  <a:lnTo>
                    <a:pt x="12480" y="4079"/>
                  </a:lnTo>
                  <a:lnTo>
                    <a:pt x="12358" y="3761"/>
                  </a:lnTo>
                  <a:lnTo>
                    <a:pt x="12187" y="3444"/>
                  </a:lnTo>
                  <a:lnTo>
                    <a:pt x="11870" y="3639"/>
                  </a:lnTo>
                  <a:lnTo>
                    <a:pt x="11821" y="3664"/>
                  </a:lnTo>
                  <a:lnTo>
                    <a:pt x="11699" y="3664"/>
                  </a:lnTo>
                  <a:lnTo>
                    <a:pt x="11625" y="3639"/>
                  </a:lnTo>
                  <a:lnTo>
                    <a:pt x="11577" y="3590"/>
                  </a:lnTo>
                  <a:lnTo>
                    <a:pt x="11528" y="3542"/>
                  </a:lnTo>
                  <a:lnTo>
                    <a:pt x="11503" y="3444"/>
                  </a:lnTo>
                  <a:lnTo>
                    <a:pt x="11503" y="3346"/>
                  </a:lnTo>
                  <a:lnTo>
                    <a:pt x="11552" y="3273"/>
                  </a:lnTo>
                  <a:lnTo>
                    <a:pt x="11625" y="3200"/>
                  </a:lnTo>
                  <a:lnTo>
                    <a:pt x="11943" y="3029"/>
                  </a:lnTo>
                  <a:lnTo>
                    <a:pt x="11747" y="2711"/>
                  </a:lnTo>
                  <a:lnTo>
                    <a:pt x="11528" y="2418"/>
                  </a:lnTo>
                  <a:lnTo>
                    <a:pt x="11283" y="2150"/>
                  </a:lnTo>
                  <a:lnTo>
                    <a:pt x="11039" y="1881"/>
                  </a:lnTo>
                  <a:lnTo>
                    <a:pt x="10771" y="1637"/>
                  </a:lnTo>
                  <a:lnTo>
                    <a:pt x="10502" y="1417"/>
                  </a:lnTo>
                  <a:lnTo>
                    <a:pt x="10209" y="1197"/>
                  </a:lnTo>
                  <a:lnTo>
                    <a:pt x="9916" y="977"/>
                  </a:lnTo>
                  <a:lnTo>
                    <a:pt x="9720" y="1295"/>
                  </a:lnTo>
                  <a:lnTo>
                    <a:pt x="9696" y="1368"/>
                  </a:lnTo>
                  <a:lnTo>
                    <a:pt x="9647" y="1392"/>
                  </a:lnTo>
                  <a:lnTo>
                    <a:pt x="9574" y="1417"/>
                  </a:lnTo>
                  <a:lnTo>
                    <a:pt x="9452" y="1417"/>
                  </a:lnTo>
                  <a:lnTo>
                    <a:pt x="9403" y="1392"/>
                  </a:lnTo>
                  <a:lnTo>
                    <a:pt x="9330" y="1344"/>
                  </a:lnTo>
                  <a:lnTo>
                    <a:pt x="9281" y="1246"/>
                  </a:lnTo>
                  <a:lnTo>
                    <a:pt x="9281" y="1148"/>
                  </a:lnTo>
                  <a:lnTo>
                    <a:pt x="9305" y="1050"/>
                  </a:lnTo>
                  <a:lnTo>
                    <a:pt x="9501" y="733"/>
                  </a:lnTo>
                  <a:lnTo>
                    <a:pt x="9183" y="586"/>
                  </a:lnTo>
                  <a:lnTo>
                    <a:pt x="8841" y="440"/>
                  </a:lnTo>
                  <a:lnTo>
                    <a:pt x="8499" y="318"/>
                  </a:lnTo>
                  <a:lnTo>
                    <a:pt x="8157" y="220"/>
                  </a:lnTo>
                  <a:lnTo>
                    <a:pt x="7815" y="122"/>
                  </a:lnTo>
                  <a:lnTo>
                    <a:pt x="7449" y="74"/>
                  </a:lnTo>
                  <a:lnTo>
                    <a:pt x="7083" y="25"/>
                  </a:lnTo>
                  <a:lnTo>
                    <a:pt x="6716" y="0"/>
                  </a:lnTo>
                  <a:lnTo>
                    <a:pt x="6716" y="562"/>
                  </a:lnTo>
                  <a:lnTo>
                    <a:pt x="6692" y="660"/>
                  </a:lnTo>
                  <a:lnTo>
                    <a:pt x="6643" y="733"/>
                  </a:lnTo>
                  <a:lnTo>
                    <a:pt x="6570" y="782"/>
                  </a:lnTo>
                  <a:lnTo>
                    <a:pt x="6472" y="806"/>
                  </a:lnTo>
                  <a:lnTo>
                    <a:pt x="6374" y="782"/>
                  </a:lnTo>
                  <a:lnTo>
                    <a:pt x="6301" y="733"/>
                  </a:lnTo>
                  <a:lnTo>
                    <a:pt x="6252" y="660"/>
                  </a:lnTo>
                  <a:lnTo>
                    <a:pt x="6228" y="562"/>
                  </a:lnTo>
                  <a:lnTo>
                    <a:pt x="6228"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9" name="Shape 1787"/>
          <p:cNvGrpSpPr/>
          <p:nvPr/>
        </p:nvGrpSpPr>
        <p:grpSpPr>
          <a:xfrm>
            <a:off x="954301" y="1280796"/>
            <a:ext cx="286155" cy="346340"/>
            <a:chOff x="584925" y="922575"/>
            <a:chExt cx="415200" cy="502525"/>
          </a:xfrm>
        </p:grpSpPr>
        <p:sp>
          <p:nvSpPr>
            <p:cNvPr id="1788" name="Shape 1788"/>
            <p:cNvSpPr/>
            <p:nvPr/>
          </p:nvSpPr>
          <p:spPr>
            <a:xfrm>
              <a:off x="584925" y="961025"/>
              <a:ext cx="378575" cy="464075"/>
            </a:xfrm>
            <a:custGeom>
              <a:avLst/>
              <a:gdLst/>
              <a:ahLst/>
              <a:cxnLst/>
              <a:rect l="0" t="0" r="0" b="0"/>
              <a:pathLst>
                <a:path w="15143" h="18563" extrusionOk="0">
                  <a:moveTo>
                    <a:pt x="782" y="1"/>
                  </a:moveTo>
                  <a:lnTo>
                    <a:pt x="635" y="25"/>
                  </a:lnTo>
                  <a:lnTo>
                    <a:pt x="489" y="50"/>
                  </a:lnTo>
                  <a:lnTo>
                    <a:pt x="342" y="123"/>
                  </a:lnTo>
                  <a:lnTo>
                    <a:pt x="220" y="196"/>
                  </a:lnTo>
                  <a:lnTo>
                    <a:pt x="122" y="294"/>
                  </a:lnTo>
                  <a:lnTo>
                    <a:pt x="73" y="416"/>
                  </a:lnTo>
                  <a:lnTo>
                    <a:pt x="24" y="563"/>
                  </a:lnTo>
                  <a:lnTo>
                    <a:pt x="0" y="709"/>
                  </a:lnTo>
                  <a:lnTo>
                    <a:pt x="0" y="17708"/>
                  </a:lnTo>
                  <a:lnTo>
                    <a:pt x="24" y="17879"/>
                  </a:lnTo>
                  <a:lnTo>
                    <a:pt x="73" y="18025"/>
                  </a:lnTo>
                  <a:lnTo>
                    <a:pt x="122" y="18172"/>
                  </a:lnTo>
                  <a:lnTo>
                    <a:pt x="220" y="18294"/>
                  </a:lnTo>
                  <a:lnTo>
                    <a:pt x="342" y="18416"/>
                  </a:lnTo>
                  <a:lnTo>
                    <a:pt x="489" y="18489"/>
                  </a:lnTo>
                  <a:lnTo>
                    <a:pt x="635" y="18538"/>
                  </a:lnTo>
                  <a:lnTo>
                    <a:pt x="782" y="18562"/>
                  </a:lnTo>
                  <a:lnTo>
                    <a:pt x="14361" y="18562"/>
                  </a:lnTo>
                  <a:lnTo>
                    <a:pt x="14507" y="18538"/>
                  </a:lnTo>
                  <a:lnTo>
                    <a:pt x="14654" y="18489"/>
                  </a:lnTo>
                  <a:lnTo>
                    <a:pt x="14800" y="18416"/>
                  </a:lnTo>
                  <a:lnTo>
                    <a:pt x="14923" y="18294"/>
                  </a:lnTo>
                  <a:lnTo>
                    <a:pt x="15020" y="18172"/>
                  </a:lnTo>
                  <a:lnTo>
                    <a:pt x="15069" y="18025"/>
                  </a:lnTo>
                  <a:lnTo>
                    <a:pt x="15118" y="17879"/>
                  </a:lnTo>
                  <a:lnTo>
                    <a:pt x="15142" y="17708"/>
                  </a:lnTo>
                  <a:lnTo>
                    <a:pt x="15142" y="17586"/>
                  </a:lnTo>
                  <a:lnTo>
                    <a:pt x="1759" y="17586"/>
                  </a:lnTo>
                  <a:lnTo>
                    <a:pt x="1612" y="17561"/>
                  </a:lnTo>
                  <a:lnTo>
                    <a:pt x="1465" y="17512"/>
                  </a:lnTo>
                  <a:lnTo>
                    <a:pt x="1319" y="17439"/>
                  </a:lnTo>
                  <a:lnTo>
                    <a:pt x="1197" y="17317"/>
                  </a:lnTo>
                  <a:lnTo>
                    <a:pt x="1099" y="17195"/>
                  </a:lnTo>
                  <a:lnTo>
                    <a:pt x="1050" y="17048"/>
                  </a:lnTo>
                  <a:lnTo>
                    <a:pt x="1001" y="16902"/>
                  </a:lnTo>
                  <a:lnTo>
                    <a:pt x="977" y="16731"/>
                  </a:lnTo>
                  <a:lnTo>
                    <a:pt x="977"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89" name="Shape 1789"/>
            <p:cNvSpPr/>
            <p:nvPr/>
          </p:nvSpPr>
          <p:spPr>
            <a:xfrm>
              <a:off x="621550" y="922575"/>
              <a:ext cx="378575" cy="464050"/>
            </a:xfrm>
            <a:custGeom>
              <a:avLst/>
              <a:gdLst/>
              <a:ahLst/>
              <a:cxnLst/>
              <a:rect l="0" t="0" r="0" b="0"/>
              <a:pathLst>
                <a:path w="15143" h="18562" extrusionOk="0">
                  <a:moveTo>
                    <a:pt x="13140" y="6472"/>
                  </a:moveTo>
                  <a:lnTo>
                    <a:pt x="13238" y="6497"/>
                  </a:lnTo>
                  <a:lnTo>
                    <a:pt x="13311" y="6546"/>
                  </a:lnTo>
                  <a:lnTo>
                    <a:pt x="13360" y="6619"/>
                  </a:lnTo>
                  <a:lnTo>
                    <a:pt x="13384" y="6717"/>
                  </a:lnTo>
                  <a:lnTo>
                    <a:pt x="13360" y="6814"/>
                  </a:lnTo>
                  <a:lnTo>
                    <a:pt x="13311" y="6888"/>
                  </a:lnTo>
                  <a:lnTo>
                    <a:pt x="13238" y="6936"/>
                  </a:lnTo>
                  <a:lnTo>
                    <a:pt x="13140" y="6961"/>
                  </a:lnTo>
                  <a:lnTo>
                    <a:pt x="2003" y="6961"/>
                  </a:lnTo>
                  <a:lnTo>
                    <a:pt x="1905" y="6936"/>
                  </a:lnTo>
                  <a:lnTo>
                    <a:pt x="1832" y="6888"/>
                  </a:lnTo>
                  <a:lnTo>
                    <a:pt x="1783" y="6814"/>
                  </a:lnTo>
                  <a:lnTo>
                    <a:pt x="1759" y="6717"/>
                  </a:lnTo>
                  <a:lnTo>
                    <a:pt x="1783" y="6619"/>
                  </a:lnTo>
                  <a:lnTo>
                    <a:pt x="1832" y="6546"/>
                  </a:lnTo>
                  <a:lnTo>
                    <a:pt x="1905" y="6497"/>
                  </a:lnTo>
                  <a:lnTo>
                    <a:pt x="2003" y="6472"/>
                  </a:lnTo>
                  <a:close/>
                  <a:moveTo>
                    <a:pt x="13238" y="8793"/>
                  </a:moveTo>
                  <a:lnTo>
                    <a:pt x="13311" y="8866"/>
                  </a:lnTo>
                  <a:lnTo>
                    <a:pt x="13360" y="8939"/>
                  </a:lnTo>
                  <a:lnTo>
                    <a:pt x="13384" y="9037"/>
                  </a:lnTo>
                  <a:lnTo>
                    <a:pt x="13360" y="9135"/>
                  </a:lnTo>
                  <a:lnTo>
                    <a:pt x="13311" y="9208"/>
                  </a:lnTo>
                  <a:lnTo>
                    <a:pt x="13238" y="9257"/>
                  </a:lnTo>
                  <a:lnTo>
                    <a:pt x="13140" y="9281"/>
                  </a:lnTo>
                  <a:lnTo>
                    <a:pt x="2003" y="9281"/>
                  </a:lnTo>
                  <a:lnTo>
                    <a:pt x="1905" y="9257"/>
                  </a:lnTo>
                  <a:lnTo>
                    <a:pt x="1832" y="9208"/>
                  </a:lnTo>
                  <a:lnTo>
                    <a:pt x="1783" y="9135"/>
                  </a:lnTo>
                  <a:lnTo>
                    <a:pt x="1759" y="9037"/>
                  </a:lnTo>
                  <a:lnTo>
                    <a:pt x="1783" y="8939"/>
                  </a:lnTo>
                  <a:lnTo>
                    <a:pt x="1832" y="8866"/>
                  </a:lnTo>
                  <a:lnTo>
                    <a:pt x="1905" y="8793"/>
                  </a:lnTo>
                  <a:close/>
                  <a:moveTo>
                    <a:pt x="13140" y="11088"/>
                  </a:moveTo>
                  <a:lnTo>
                    <a:pt x="13238" y="11113"/>
                  </a:lnTo>
                  <a:lnTo>
                    <a:pt x="13311" y="11162"/>
                  </a:lnTo>
                  <a:lnTo>
                    <a:pt x="13360" y="11235"/>
                  </a:lnTo>
                  <a:lnTo>
                    <a:pt x="13384" y="11333"/>
                  </a:lnTo>
                  <a:lnTo>
                    <a:pt x="13360" y="11430"/>
                  </a:lnTo>
                  <a:lnTo>
                    <a:pt x="13311" y="11504"/>
                  </a:lnTo>
                  <a:lnTo>
                    <a:pt x="13238" y="11552"/>
                  </a:lnTo>
                  <a:lnTo>
                    <a:pt x="13140" y="11577"/>
                  </a:lnTo>
                  <a:lnTo>
                    <a:pt x="2003" y="11577"/>
                  </a:lnTo>
                  <a:lnTo>
                    <a:pt x="1905" y="11552"/>
                  </a:lnTo>
                  <a:lnTo>
                    <a:pt x="1832" y="11504"/>
                  </a:lnTo>
                  <a:lnTo>
                    <a:pt x="1783" y="11430"/>
                  </a:lnTo>
                  <a:lnTo>
                    <a:pt x="1759" y="11333"/>
                  </a:lnTo>
                  <a:lnTo>
                    <a:pt x="1783" y="11235"/>
                  </a:lnTo>
                  <a:lnTo>
                    <a:pt x="1832" y="11162"/>
                  </a:lnTo>
                  <a:lnTo>
                    <a:pt x="1905" y="11113"/>
                  </a:lnTo>
                  <a:lnTo>
                    <a:pt x="2003" y="11088"/>
                  </a:lnTo>
                  <a:close/>
                  <a:moveTo>
                    <a:pt x="8255" y="13409"/>
                  </a:moveTo>
                  <a:lnTo>
                    <a:pt x="8353" y="13433"/>
                  </a:lnTo>
                  <a:lnTo>
                    <a:pt x="8426" y="13482"/>
                  </a:lnTo>
                  <a:lnTo>
                    <a:pt x="8475" y="13555"/>
                  </a:lnTo>
                  <a:lnTo>
                    <a:pt x="8500" y="13653"/>
                  </a:lnTo>
                  <a:lnTo>
                    <a:pt x="8475" y="13750"/>
                  </a:lnTo>
                  <a:lnTo>
                    <a:pt x="8426" y="13824"/>
                  </a:lnTo>
                  <a:lnTo>
                    <a:pt x="8353" y="13873"/>
                  </a:lnTo>
                  <a:lnTo>
                    <a:pt x="8255" y="13897"/>
                  </a:lnTo>
                  <a:lnTo>
                    <a:pt x="2003" y="13897"/>
                  </a:lnTo>
                  <a:lnTo>
                    <a:pt x="1905" y="13873"/>
                  </a:lnTo>
                  <a:lnTo>
                    <a:pt x="1832" y="13824"/>
                  </a:lnTo>
                  <a:lnTo>
                    <a:pt x="1783" y="13750"/>
                  </a:lnTo>
                  <a:lnTo>
                    <a:pt x="1759" y="13653"/>
                  </a:lnTo>
                  <a:lnTo>
                    <a:pt x="1783" y="13555"/>
                  </a:lnTo>
                  <a:lnTo>
                    <a:pt x="1832" y="13482"/>
                  </a:lnTo>
                  <a:lnTo>
                    <a:pt x="1905" y="13433"/>
                  </a:lnTo>
                  <a:lnTo>
                    <a:pt x="2003" y="13409"/>
                  </a:lnTo>
                  <a:close/>
                  <a:moveTo>
                    <a:pt x="635" y="0"/>
                  </a:moveTo>
                  <a:lnTo>
                    <a:pt x="489" y="49"/>
                  </a:lnTo>
                  <a:lnTo>
                    <a:pt x="342" y="122"/>
                  </a:lnTo>
                  <a:lnTo>
                    <a:pt x="220" y="220"/>
                  </a:lnTo>
                  <a:lnTo>
                    <a:pt x="123" y="342"/>
                  </a:lnTo>
                  <a:lnTo>
                    <a:pt x="74" y="464"/>
                  </a:lnTo>
                  <a:lnTo>
                    <a:pt x="25" y="611"/>
                  </a:lnTo>
                  <a:lnTo>
                    <a:pt x="0" y="782"/>
                  </a:lnTo>
                  <a:lnTo>
                    <a:pt x="0" y="17780"/>
                  </a:lnTo>
                  <a:lnTo>
                    <a:pt x="25" y="17927"/>
                  </a:lnTo>
                  <a:lnTo>
                    <a:pt x="74" y="18073"/>
                  </a:lnTo>
                  <a:lnTo>
                    <a:pt x="123" y="18195"/>
                  </a:lnTo>
                  <a:lnTo>
                    <a:pt x="220" y="18318"/>
                  </a:lnTo>
                  <a:lnTo>
                    <a:pt x="342" y="18415"/>
                  </a:lnTo>
                  <a:lnTo>
                    <a:pt x="489" y="18489"/>
                  </a:lnTo>
                  <a:lnTo>
                    <a:pt x="635" y="18537"/>
                  </a:lnTo>
                  <a:lnTo>
                    <a:pt x="782" y="18562"/>
                  </a:lnTo>
                  <a:lnTo>
                    <a:pt x="14361" y="18562"/>
                  </a:lnTo>
                  <a:lnTo>
                    <a:pt x="14508" y="18537"/>
                  </a:lnTo>
                  <a:lnTo>
                    <a:pt x="14654" y="18489"/>
                  </a:lnTo>
                  <a:lnTo>
                    <a:pt x="14801" y="18415"/>
                  </a:lnTo>
                  <a:lnTo>
                    <a:pt x="14923" y="18318"/>
                  </a:lnTo>
                  <a:lnTo>
                    <a:pt x="15021" y="18195"/>
                  </a:lnTo>
                  <a:lnTo>
                    <a:pt x="15069" y="18073"/>
                  </a:lnTo>
                  <a:lnTo>
                    <a:pt x="15118" y="17927"/>
                  </a:lnTo>
                  <a:lnTo>
                    <a:pt x="15143" y="17780"/>
                  </a:lnTo>
                  <a:lnTo>
                    <a:pt x="15143" y="3859"/>
                  </a:lnTo>
                  <a:lnTo>
                    <a:pt x="12554" y="3859"/>
                  </a:lnTo>
                  <a:lnTo>
                    <a:pt x="12285" y="3835"/>
                  </a:lnTo>
                  <a:lnTo>
                    <a:pt x="12065" y="3761"/>
                  </a:lnTo>
                  <a:lnTo>
                    <a:pt x="11846" y="3639"/>
                  </a:lnTo>
                  <a:lnTo>
                    <a:pt x="11650" y="3468"/>
                  </a:lnTo>
                  <a:lnTo>
                    <a:pt x="11504" y="3297"/>
                  </a:lnTo>
                  <a:lnTo>
                    <a:pt x="11382" y="3078"/>
                  </a:lnTo>
                  <a:lnTo>
                    <a:pt x="11308" y="2833"/>
                  </a:lnTo>
                  <a:lnTo>
                    <a:pt x="11284" y="2589"/>
                  </a:lnTo>
                  <a:lnTo>
                    <a:pt x="11284"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90" name="Shape 1790"/>
            <p:cNvSpPr/>
            <p:nvPr/>
          </p:nvSpPr>
          <p:spPr>
            <a:xfrm>
              <a:off x="915850" y="922575"/>
              <a:ext cx="84275" cy="84275"/>
            </a:xfrm>
            <a:custGeom>
              <a:avLst/>
              <a:gdLst/>
              <a:ahLst/>
              <a:cxnLst/>
              <a:rect l="0" t="0" r="0" b="0"/>
              <a:pathLst>
                <a:path w="3371" h="3371" extrusionOk="0">
                  <a:moveTo>
                    <a:pt x="0" y="0"/>
                  </a:moveTo>
                  <a:lnTo>
                    <a:pt x="0" y="2589"/>
                  </a:lnTo>
                  <a:lnTo>
                    <a:pt x="0" y="2736"/>
                  </a:lnTo>
                  <a:lnTo>
                    <a:pt x="49" y="2882"/>
                  </a:lnTo>
                  <a:lnTo>
                    <a:pt x="122" y="3029"/>
                  </a:lnTo>
                  <a:lnTo>
                    <a:pt x="220" y="3126"/>
                  </a:lnTo>
                  <a:lnTo>
                    <a:pt x="342" y="3224"/>
                  </a:lnTo>
                  <a:lnTo>
                    <a:pt x="464" y="3297"/>
                  </a:lnTo>
                  <a:lnTo>
                    <a:pt x="611" y="3346"/>
                  </a:lnTo>
                  <a:lnTo>
                    <a:pt x="782" y="3371"/>
                  </a:lnTo>
                  <a:lnTo>
                    <a:pt x="3371" y="3371"/>
                  </a:lnTo>
                  <a:lnTo>
                    <a:pt x="0"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10" name="Shape 1791"/>
          <p:cNvGrpSpPr/>
          <p:nvPr/>
        </p:nvGrpSpPr>
        <p:grpSpPr>
          <a:xfrm>
            <a:off x="1410448" y="1272802"/>
            <a:ext cx="303006" cy="361071"/>
            <a:chOff x="1246775" y="910975"/>
            <a:chExt cx="439650" cy="523900"/>
          </a:xfrm>
        </p:grpSpPr>
        <p:sp>
          <p:nvSpPr>
            <p:cNvPr id="1792" name="Shape 1792"/>
            <p:cNvSpPr/>
            <p:nvPr/>
          </p:nvSpPr>
          <p:spPr>
            <a:xfrm>
              <a:off x="1246775" y="970800"/>
              <a:ext cx="378575" cy="464075"/>
            </a:xfrm>
            <a:custGeom>
              <a:avLst/>
              <a:gdLst/>
              <a:ahLst/>
              <a:cxnLst/>
              <a:rect l="0" t="0" r="0" b="0"/>
              <a:pathLst>
                <a:path w="15143" h="18563" extrusionOk="0">
                  <a:moveTo>
                    <a:pt x="782" y="1"/>
                  </a:moveTo>
                  <a:lnTo>
                    <a:pt x="636" y="25"/>
                  </a:lnTo>
                  <a:lnTo>
                    <a:pt x="489" y="50"/>
                  </a:lnTo>
                  <a:lnTo>
                    <a:pt x="343" y="123"/>
                  </a:lnTo>
                  <a:lnTo>
                    <a:pt x="220" y="221"/>
                  </a:lnTo>
                  <a:lnTo>
                    <a:pt x="123" y="318"/>
                  </a:lnTo>
                  <a:lnTo>
                    <a:pt x="74" y="465"/>
                  </a:lnTo>
                  <a:lnTo>
                    <a:pt x="25" y="587"/>
                  </a:lnTo>
                  <a:lnTo>
                    <a:pt x="1" y="758"/>
                  </a:lnTo>
                  <a:lnTo>
                    <a:pt x="1" y="17756"/>
                  </a:lnTo>
                  <a:lnTo>
                    <a:pt x="25" y="17903"/>
                  </a:lnTo>
                  <a:lnTo>
                    <a:pt x="74" y="18049"/>
                  </a:lnTo>
                  <a:lnTo>
                    <a:pt x="123" y="18196"/>
                  </a:lnTo>
                  <a:lnTo>
                    <a:pt x="220" y="18318"/>
                  </a:lnTo>
                  <a:lnTo>
                    <a:pt x="343" y="18416"/>
                  </a:lnTo>
                  <a:lnTo>
                    <a:pt x="489" y="18489"/>
                  </a:lnTo>
                  <a:lnTo>
                    <a:pt x="636" y="18538"/>
                  </a:lnTo>
                  <a:lnTo>
                    <a:pt x="782" y="18562"/>
                  </a:lnTo>
                  <a:lnTo>
                    <a:pt x="14361" y="18562"/>
                  </a:lnTo>
                  <a:lnTo>
                    <a:pt x="14508" y="18538"/>
                  </a:lnTo>
                  <a:lnTo>
                    <a:pt x="14654" y="18489"/>
                  </a:lnTo>
                  <a:lnTo>
                    <a:pt x="14801" y="18416"/>
                  </a:lnTo>
                  <a:lnTo>
                    <a:pt x="14923" y="18318"/>
                  </a:lnTo>
                  <a:lnTo>
                    <a:pt x="15021" y="18196"/>
                  </a:lnTo>
                  <a:lnTo>
                    <a:pt x="15070" y="18049"/>
                  </a:lnTo>
                  <a:lnTo>
                    <a:pt x="15118" y="17903"/>
                  </a:lnTo>
                  <a:lnTo>
                    <a:pt x="15143" y="17756"/>
                  </a:lnTo>
                  <a:lnTo>
                    <a:pt x="15143" y="16608"/>
                  </a:lnTo>
                  <a:lnTo>
                    <a:pt x="2736" y="16608"/>
                  </a:lnTo>
                  <a:lnTo>
                    <a:pt x="2589" y="16584"/>
                  </a:lnTo>
                  <a:lnTo>
                    <a:pt x="2443" y="16535"/>
                  </a:lnTo>
                  <a:lnTo>
                    <a:pt x="2296" y="16462"/>
                  </a:lnTo>
                  <a:lnTo>
                    <a:pt x="2174" y="16364"/>
                  </a:lnTo>
                  <a:lnTo>
                    <a:pt x="2077" y="16242"/>
                  </a:lnTo>
                  <a:lnTo>
                    <a:pt x="2028" y="16096"/>
                  </a:lnTo>
                  <a:lnTo>
                    <a:pt x="1979" y="15949"/>
                  </a:lnTo>
                  <a:lnTo>
                    <a:pt x="1954" y="15802"/>
                  </a:lnTo>
                  <a:lnTo>
                    <a:pt x="1954"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93" name="Shape 1793"/>
            <p:cNvSpPr/>
            <p:nvPr/>
          </p:nvSpPr>
          <p:spPr>
            <a:xfrm>
              <a:off x="1307825" y="910975"/>
              <a:ext cx="378600" cy="464050"/>
            </a:xfrm>
            <a:custGeom>
              <a:avLst/>
              <a:gdLst/>
              <a:ahLst/>
              <a:cxnLst/>
              <a:rect l="0" t="0" r="0" b="0"/>
              <a:pathLst>
                <a:path w="15144" h="18562" extrusionOk="0">
                  <a:moveTo>
                    <a:pt x="782" y="0"/>
                  </a:moveTo>
                  <a:lnTo>
                    <a:pt x="636" y="25"/>
                  </a:lnTo>
                  <a:lnTo>
                    <a:pt x="489" y="74"/>
                  </a:lnTo>
                  <a:lnTo>
                    <a:pt x="343" y="147"/>
                  </a:lnTo>
                  <a:lnTo>
                    <a:pt x="221" y="244"/>
                  </a:lnTo>
                  <a:lnTo>
                    <a:pt x="123" y="342"/>
                  </a:lnTo>
                  <a:lnTo>
                    <a:pt x="74" y="489"/>
                  </a:lnTo>
                  <a:lnTo>
                    <a:pt x="25" y="635"/>
                  </a:lnTo>
                  <a:lnTo>
                    <a:pt x="1" y="782"/>
                  </a:lnTo>
                  <a:lnTo>
                    <a:pt x="1" y="17780"/>
                  </a:lnTo>
                  <a:lnTo>
                    <a:pt x="25" y="17951"/>
                  </a:lnTo>
                  <a:lnTo>
                    <a:pt x="74" y="18098"/>
                  </a:lnTo>
                  <a:lnTo>
                    <a:pt x="123" y="18220"/>
                  </a:lnTo>
                  <a:lnTo>
                    <a:pt x="221" y="18342"/>
                  </a:lnTo>
                  <a:lnTo>
                    <a:pt x="343" y="18440"/>
                  </a:lnTo>
                  <a:lnTo>
                    <a:pt x="489" y="18513"/>
                  </a:lnTo>
                  <a:lnTo>
                    <a:pt x="636" y="18562"/>
                  </a:lnTo>
                  <a:lnTo>
                    <a:pt x="14508" y="18562"/>
                  </a:lnTo>
                  <a:lnTo>
                    <a:pt x="14655" y="18513"/>
                  </a:lnTo>
                  <a:lnTo>
                    <a:pt x="14801" y="18440"/>
                  </a:lnTo>
                  <a:lnTo>
                    <a:pt x="14923" y="18342"/>
                  </a:lnTo>
                  <a:lnTo>
                    <a:pt x="15021" y="18220"/>
                  </a:lnTo>
                  <a:lnTo>
                    <a:pt x="15070" y="18098"/>
                  </a:lnTo>
                  <a:lnTo>
                    <a:pt x="15119" y="17951"/>
                  </a:lnTo>
                  <a:lnTo>
                    <a:pt x="15143" y="17780"/>
                  </a:lnTo>
                  <a:lnTo>
                    <a:pt x="15143" y="3859"/>
                  </a:lnTo>
                  <a:lnTo>
                    <a:pt x="12554" y="3859"/>
                  </a:lnTo>
                  <a:lnTo>
                    <a:pt x="12286" y="3835"/>
                  </a:lnTo>
                  <a:lnTo>
                    <a:pt x="12066" y="3761"/>
                  </a:lnTo>
                  <a:lnTo>
                    <a:pt x="11846" y="3664"/>
                  </a:lnTo>
                  <a:lnTo>
                    <a:pt x="11651" y="3493"/>
                  </a:lnTo>
                  <a:lnTo>
                    <a:pt x="11504" y="3297"/>
                  </a:lnTo>
                  <a:lnTo>
                    <a:pt x="11382" y="3102"/>
                  </a:lnTo>
                  <a:lnTo>
                    <a:pt x="11309" y="2858"/>
                  </a:lnTo>
                  <a:lnTo>
                    <a:pt x="11284" y="2589"/>
                  </a:lnTo>
                  <a:lnTo>
                    <a:pt x="11284"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94" name="Shape 1794"/>
            <p:cNvSpPr/>
            <p:nvPr/>
          </p:nvSpPr>
          <p:spPr>
            <a:xfrm>
              <a:off x="1602125" y="910975"/>
              <a:ext cx="84300" cy="84275"/>
            </a:xfrm>
            <a:custGeom>
              <a:avLst/>
              <a:gdLst/>
              <a:ahLst/>
              <a:cxnLst/>
              <a:rect l="0" t="0" r="0" b="0"/>
              <a:pathLst>
                <a:path w="3372" h="3371" extrusionOk="0">
                  <a:moveTo>
                    <a:pt x="1" y="0"/>
                  </a:moveTo>
                  <a:lnTo>
                    <a:pt x="1" y="2589"/>
                  </a:lnTo>
                  <a:lnTo>
                    <a:pt x="1" y="2760"/>
                  </a:lnTo>
                  <a:lnTo>
                    <a:pt x="50" y="2907"/>
                  </a:lnTo>
                  <a:lnTo>
                    <a:pt x="123" y="3029"/>
                  </a:lnTo>
                  <a:lnTo>
                    <a:pt x="221" y="3151"/>
                  </a:lnTo>
                  <a:lnTo>
                    <a:pt x="343" y="3249"/>
                  </a:lnTo>
                  <a:lnTo>
                    <a:pt x="465" y="3322"/>
                  </a:lnTo>
                  <a:lnTo>
                    <a:pt x="611" y="3371"/>
                  </a:lnTo>
                  <a:lnTo>
                    <a:pt x="3371" y="3371"/>
                  </a:lnTo>
                  <a:lnTo>
                    <a:pt x="1"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11" name="Shape 1795"/>
          <p:cNvGrpSpPr/>
          <p:nvPr/>
        </p:nvGrpSpPr>
        <p:grpSpPr>
          <a:xfrm>
            <a:off x="1878811" y="1330867"/>
            <a:ext cx="295425" cy="245768"/>
            <a:chOff x="1926350" y="995225"/>
            <a:chExt cx="428650" cy="356600"/>
          </a:xfrm>
        </p:grpSpPr>
        <p:sp>
          <p:nvSpPr>
            <p:cNvPr id="1796" name="Shape 1796"/>
            <p:cNvSpPr/>
            <p:nvPr/>
          </p:nvSpPr>
          <p:spPr>
            <a:xfrm>
              <a:off x="1926350" y="1298075"/>
              <a:ext cx="208225" cy="53750"/>
            </a:xfrm>
            <a:custGeom>
              <a:avLst/>
              <a:gdLst/>
              <a:ahLst/>
              <a:cxnLst/>
              <a:rect l="0" t="0" r="0" b="0"/>
              <a:pathLst>
                <a:path w="8329" h="2150" extrusionOk="0">
                  <a:moveTo>
                    <a:pt x="0" y="0"/>
                  </a:moveTo>
                  <a:lnTo>
                    <a:pt x="0" y="489"/>
                  </a:lnTo>
                  <a:lnTo>
                    <a:pt x="25" y="635"/>
                  </a:lnTo>
                  <a:lnTo>
                    <a:pt x="74" y="758"/>
                  </a:lnTo>
                  <a:lnTo>
                    <a:pt x="147" y="855"/>
                  </a:lnTo>
                  <a:lnTo>
                    <a:pt x="245" y="953"/>
                  </a:lnTo>
                  <a:lnTo>
                    <a:pt x="391" y="1026"/>
                  </a:lnTo>
                  <a:lnTo>
                    <a:pt x="562" y="1051"/>
                  </a:lnTo>
                  <a:lnTo>
                    <a:pt x="733" y="1026"/>
                  </a:lnTo>
                  <a:lnTo>
                    <a:pt x="1295" y="855"/>
                  </a:lnTo>
                  <a:lnTo>
                    <a:pt x="1661" y="782"/>
                  </a:lnTo>
                  <a:lnTo>
                    <a:pt x="2076" y="684"/>
                  </a:lnTo>
                  <a:lnTo>
                    <a:pt x="2540" y="611"/>
                  </a:lnTo>
                  <a:lnTo>
                    <a:pt x="3029" y="562"/>
                  </a:lnTo>
                  <a:lnTo>
                    <a:pt x="3591" y="513"/>
                  </a:lnTo>
                  <a:lnTo>
                    <a:pt x="4177" y="489"/>
                  </a:lnTo>
                  <a:lnTo>
                    <a:pt x="4616" y="513"/>
                  </a:lnTo>
                  <a:lnTo>
                    <a:pt x="5032" y="538"/>
                  </a:lnTo>
                  <a:lnTo>
                    <a:pt x="5422" y="611"/>
                  </a:lnTo>
                  <a:lnTo>
                    <a:pt x="5789" y="684"/>
                  </a:lnTo>
                  <a:lnTo>
                    <a:pt x="6131" y="782"/>
                  </a:lnTo>
                  <a:lnTo>
                    <a:pt x="6448" y="880"/>
                  </a:lnTo>
                  <a:lnTo>
                    <a:pt x="6717" y="1002"/>
                  </a:lnTo>
                  <a:lnTo>
                    <a:pt x="6985" y="1124"/>
                  </a:lnTo>
                  <a:lnTo>
                    <a:pt x="7205" y="1246"/>
                  </a:lnTo>
                  <a:lnTo>
                    <a:pt x="7425" y="1393"/>
                  </a:lnTo>
                  <a:lnTo>
                    <a:pt x="7791" y="1661"/>
                  </a:lnTo>
                  <a:lnTo>
                    <a:pt x="8084" y="1930"/>
                  </a:lnTo>
                  <a:lnTo>
                    <a:pt x="8329" y="2150"/>
                  </a:lnTo>
                  <a:lnTo>
                    <a:pt x="8329" y="1661"/>
                  </a:lnTo>
                  <a:lnTo>
                    <a:pt x="8084" y="1441"/>
                  </a:lnTo>
                  <a:lnTo>
                    <a:pt x="7791" y="1173"/>
                  </a:lnTo>
                  <a:lnTo>
                    <a:pt x="7425" y="904"/>
                  </a:lnTo>
                  <a:lnTo>
                    <a:pt x="7205" y="758"/>
                  </a:lnTo>
                  <a:lnTo>
                    <a:pt x="6985" y="635"/>
                  </a:lnTo>
                  <a:lnTo>
                    <a:pt x="6717" y="513"/>
                  </a:lnTo>
                  <a:lnTo>
                    <a:pt x="6448" y="391"/>
                  </a:lnTo>
                  <a:lnTo>
                    <a:pt x="6131" y="294"/>
                  </a:lnTo>
                  <a:lnTo>
                    <a:pt x="5789" y="196"/>
                  </a:lnTo>
                  <a:lnTo>
                    <a:pt x="5422" y="123"/>
                  </a:lnTo>
                  <a:lnTo>
                    <a:pt x="5032" y="49"/>
                  </a:lnTo>
                  <a:lnTo>
                    <a:pt x="4616" y="25"/>
                  </a:lnTo>
                  <a:lnTo>
                    <a:pt x="4177" y="0"/>
                  </a:lnTo>
                  <a:lnTo>
                    <a:pt x="3591" y="25"/>
                  </a:lnTo>
                  <a:lnTo>
                    <a:pt x="3029" y="74"/>
                  </a:lnTo>
                  <a:lnTo>
                    <a:pt x="2540" y="123"/>
                  </a:lnTo>
                  <a:lnTo>
                    <a:pt x="2076" y="196"/>
                  </a:lnTo>
                  <a:lnTo>
                    <a:pt x="1661" y="294"/>
                  </a:lnTo>
                  <a:lnTo>
                    <a:pt x="1295" y="367"/>
                  </a:lnTo>
                  <a:lnTo>
                    <a:pt x="733" y="538"/>
                  </a:lnTo>
                  <a:lnTo>
                    <a:pt x="562" y="562"/>
                  </a:lnTo>
                  <a:lnTo>
                    <a:pt x="391" y="538"/>
                  </a:lnTo>
                  <a:lnTo>
                    <a:pt x="245" y="465"/>
                  </a:lnTo>
                  <a:lnTo>
                    <a:pt x="147" y="367"/>
                  </a:lnTo>
                  <a:lnTo>
                    <a:pt x="74" y="269"/>
                  </a:lnTo>
                  <a:lnTo>
                    <a:pt x="25" y="147"/>
                  </a:lnTo>
                  <a:lnTo>
                    <a:pt x="0"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97" name="Shape 1797"/>
            <p:cNvSpPr/>
            <p:nvPr/>
          </p:nvSpPr>
          <p:spPr>
            <a:xfrm>
              <a:off x="2146775" y="1298075"/>
              <a:ext cx="208225" cy="53750"/>
            </a:xfrm>
            <a:custGeom>
              <a:avLst/>
              <a:gdLst/>
              <a:ahLst/>
              <a:cxnLst/>
              <a:rect l="0" t="0" r="0" b="0"/>
              <a:pathLst>
                <a:path w="8329" h="2150" extrusionOk="0">
                  <a:moveTo>
                    <a:pt x="4152" y="0"/>
                  </a:moveTo>
                  <a:lnTo>
                    <a:pt x="3712" y="25"/>
                  </a:lnTo>
                  <a:lnTo>
                    <a:pt x="3297" y="49"/>
                  </a:lnTo>
                  <a:lnTo>
                    <a:pt x="2907" y="123"/>
                  </a:lnTo>
                  <a:lnTo>
                    <a:pt x="2540" y="196"/>
                  </a:lnTo>
                  <a:lnTo>
                    <a:pt x="2198" y="294"/>
                  </a:lnTo>
                  <a:lnTo>
                    <a:pt x="1881" y="391"/>
                  </a:lnTo>
                  <a:lnTo>
                    <a:pt x="1612" y="513"/>
                  </a:lnTo>
                  <a:lnTo>
                    <a:pt x="1343" y="635"/>
                  </a:lnTo>
                  <a:lnTo>
                    <a:pt x="1124" y="758"/>
                  </a:lnTo>
                  <a:lnTo>
                    <a:pt x="904" y="904"/>
                  </a:lnTo>
                  <a:lnTo>
                    <a:pt x="537" y="1173"/>
                  </a:lnTo>
                  <a:lnTo>
                    <a:pt x="244" y="1441"/>
                  </a:lnTo>
                  <a:lnTo>
                    <a:pt x="0" y="1661"/>
                  </a:lnTo>
                  <a:lnTo>
                    <a:pt x="0" y="2150"/>
                  </a:lnTo>
                  <a:lnTo>
                    <a:pt x="244" y="1930"/>
                  </a:lnTo>
                  <a:lnTo>
                    <a:pt x="537" y="1661"/>
                  </a:lnTo>
                  <a:lnTo>
                    <a:pt x="904" y="1393"/>
                  </a:lnTo>
                  <a:lnTo>
                    <a:pt x="1124" y="1246"/>
                  </a:lnTo>
                  <a:lnTo>
                    <a:pt x="1343" y="1124"/>
                  </a:lnTo>
                  <a:lnTo>
                    <a:pt x="1612" y="1002"/>
                  </a:lnTo>
                  <a:lnTo>
                    <a:pt x="1881" y="880"/>
                  </a:lnTo>
                  <a:lnTo>
                    <a:pt x="2198" y="782"/>
                  </a:lnTo>
                  <a:lnTo>
                    <a:pt x="2540" y="684"/>
                  </a:lnTo>
                  <a:lnTo>
                    <a:pt x="2907" y="611"/>
                  </a:lnTo>
                  <a:lnTo>
                    <a:pt x="3297" y="538"/>
                  </a:lnTo>
                  <a:lnTo>
                    <a:pt x="3712" y="513"/>
                  </a:lnTo>
                  <a:lnTo>
                    <a:pt x="4152" y="489"/>
                  </a:lnTo>
                  <a:lnTo>
                    <a:pt x="4738" y="513"/>
                  </a:lnTo>
                  <a:lnTo>
                    <a:pt x="5300" y="562"/>
                  </a:lnTo>
                  <a:lnTo>
                    <a:pt x="5788" y="611"/>
                  </a:lnTo>
                  <a:lnTo>
                    <a:pt x="6252" y="684"/>
                  </a:lnTo>
                  <a:lnTo>
                    <a:pt x="6668" y="782"/>
                  </a:lnTo>
                  <a:lnTo>
                    <a:pt x="7034" y="855"/>
                  </a:lnTo>
                  <a:lnTo>
                    <a:pt x="7596" y="1026"/>
                  </a:lnTo>
                  <a:lnTo>
                    <a:pt x="7767" y="1051"/>
                  </a:lnTo>
                  <a:lnTo>
                    <a:pt x="7938" y="1026"/>
                  </a:lnTo>
                  <a:lnTo>
                    <a:pt x="8084" y="953"/>
                  </a:lnTo>
                  <a:lnTo>
                    <a:pt x="8182" y="855"/>
                  </a:lnTo>
                  <a:lnTo>
                    <a:pt x="8255" y="758"/>
                  </a:lnTo>
                  <a:lnTo>
                    <a:pt x="8304" y="635"/>
                  </a:lnTo>
                  <a:lnTo>
                    <a:pt x="8328" y="489"/>
                  </a:lnTo>
                  <a:lnTo>
                    <a:pt x="8328" y="0"/>
                  </a:lnTo>
                  <a:lnTo>
                    <a:pt x="8304" y="147"/>
                  </a:lnTo>
                  <a:lnTo>
                    <a:pt x="8255" y="269"/>
                  </a:lnTo>
                  <a:lnTo>
                    <a:pt x="8182" y="367"/>
                  </a:lnTo>
                  <a:lnTo>
                    <a:pt x="8084" y="465"/>
                  </a:lnTo>
                  <a:lnTo>
                    <a:pt x="7938" y="538"/>
                  </a:lnTo>
                  <a:lnTo>
                    <a:pt x="7767" y="562"/>
                  </a:lnTo>
                  <a:lnTo>
                    <a:pt x="7596" y="538"/>
                  </a:lnTo>
                  <a:lnTo>
                    <a:pt x="7034" y="367"/>
                  </a:lnTo>
                  <a:lnTo>
                    <a:pt x="6668" y="294"/>
                  </a:lnTo>
                  <a:lnTo>
                    <a:pt x="6252" y="196"/>
                  </a:lnTo>
                  <a:lnTo>
                    <a:pt x="5788" y="123"/>
                  </a:lnTo>
                  <a:lnTo>
                    <a:pt x="5300" y="74"/>
                  </a:lnTo>
                  <a:lnTo>
                    <a:pt x="4738" y="25"/>
                  </a:lnTo>
                  <a:lnTo>
                    <a:pt x="4152"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98" name="Shape 1798"/>
            <p:cNvSpPr/>
            <p:nvPr/>
          </p:nvSpPr>
          <p:spPr>
            <a:xfrm>
              <a:off x="1926350" y="995225"/>
              <a:ext cx="208225" cy="332175"/>
            </a:xfrm>
            <a:custGeom>
              <a:avLst/>
              <a:gdLst/>
              <a:ahLst/>
              <a:cxnLst/>
              <a:rect l="0" t="0" r="0" b="0"/>
              <a:pathLst>
                <a:path w="8329" h="13287" extrusionOk="0">
                  <a:moveTo>
                    <a:pt x="4177" y="1"/>
                  </a:moveTo>
                  <a:lnTo>
                    <a:pt x="3591" y="25"/>
                  </a:lnTo>
                  <a:lnTo>
                    <a:pt x="3029" y="74"/>
                  </a:lnTo>
                  <a:lnTo>
                    <a:pt x="2467" y="196"/>
                  </a:lnTo>
                  <a:lnTo>
                    <a:pt x="1905" y="343"/>
                  </a:lnTo>
                  <a:lnTo>
                    <a:pt x="1393" y="538"/>
                  </a:lnTo>
                  <a:lnTo>
                    <a:pt x="929" y="758"/>
                  </a:lnTo>
                  <a:lnTo>
                    <a:pt x="513" y="978"/>
                  </a:lnTo>
                  <a:lnTo>
                    <a:pt x="342" y="1124"/>
                  </a:lnTo>
                  <a:lnTo>
                    <a:pt x="196" y="1246"/>
                  </a:lnTo>
                  <a:lnTo>
                    <a:pt x="123" y="1319"/>
                  </a:lnTo>
                  <a:lnTo>
                    <a:pt x="49" y="1442"/>
                  </a:lnTo>
                  <a:lnTo>
                    <a:pt x="25" y="1539"/>
                  </a:lnTo>
                  <a:lnTo>
                    <a:pt x="0" y="1661"/>
                  </a:lnTo>
                  <a:lnTo>
                    <a:pt x="0" y="11626"/>
                  </a:lnTo>
                  <a:lnTo>
                    <a:pt x="25" y="11773"/>
                  </a:lnTo>
                  <a:lnTo>
                    <a:pt x="74" y="11895"/>
                  </a:lnTo>
                  <a:lnTo>
                    <a:pt x="147" y="11992"/>
                  </a:lnTo>
                  <a:lnTo>
                    <a:pt x="245" y="12090"/>
                  </a:lnTo>
                  <a:lnTo>
                    <a:pt x="391" y="12163"/>
                  </a:lnTo>
                  <a:lnTo>
                    <a:pt x="562" y="12188"/>
                  </a:lnTo>
                  <a:lnTo>
                    <a:pt x="733" y="12163"/>
                  </a:lnTo>
                  <a:lnTo>
                    <a:pt x="1295" y="11992"/>
                  </a:lnTo>
                  <a:lnTo>
                    <a:pt x="1661" y="11919"/>
                  </a:lnTo>
                  <a:lnTo>
                    <a:pt x="2076" y="11821"/>
                  </a:lnTo>
                  <a:lnTo>
                    <a:pt x="2540" y="11748"/>
                  </a:lnTo>
                  <a:lnTo>
                    <a:pt x="3029" y="11699"/>
                  </a:lnTo>
                  <a:lnTo>
                    <a:pt x="3591" y="11650"/>
                  </a:lnTo>
                  <a:lnTo>
                    <a:pt x="4177" y="11626"/>
                  </a:lnTo>
                  <a:lnTo>
                    <a:pt x="4616" y="11650"/>
                  </a:lnTo>
                  <a:lnTo>
                    <a:pt x="5032" y="11675"/>
                  </a:lnTo>
                  <a:lnTo>
                    <a:pt x="5422" y="11748"/>
                  </a:lnTo>
                  <a:lnTo>
                    <a:pt x="5789" y="11821"/>
                  </a:lnTo>
                  <a:lnTo>
                    <a:pt x="6131" y="11919"/>
                  </a:lnTo>
                  <a:lnTo>
                    <a:pt x="6448" y="12017"/>
                  </a:lnTo>
                  <a:lnTo>
                    <a:pt x="6717" y="12139"/>
                  </a:lnTo>
                  <a:lnTo>
                    <a:pt x="6985" y="12261"/>
                  </a:lnTo>
                  <a:lnTo>
                    <a:pt x="7205" y="12383"/>
                  </a:lnTo>
                  <a:lnTo>
                    <a:pt x="7425" y="12530"/>
                  </a:lnTo>
                  <a:lnTo>
                    <a:pt x="7791" y="12798"/>
                  </a:lnTo>
                  <a:lnTo>
                    <a:pt x="8084" y="13067"/>
                  </a:lnTo>
                  <a:lnTo>
                    <a:pt x="8329" y="13287"/>
                  </a:lnTo>
                  <a:lnTo>
                    <a:pt x="8329" y="2199"/>
                  </a:lnTo>
                  <a:lnTo>
                    <a:pt x="8329" y="2101"/>
                  </a:lnTo>
                  <a:lnTo>
                    <a:pt x="8280" y="1979"/>
                  </a:lnTo>
                  <a:lnTo>
                    <a:pt x="8231" y="1881"/>
                  </a:lnTo>
                  <a:lnTo>
                    <a:pt x="8158" y="1808"/>
                  </a:lnTo>
                  <a:lnTo>
                    <a:pt x="8036" y="1686"/>
                  </a:lnTo>
                  <a:lnTo>
                    <a:pt x="7767" y="1442"/>
                  </a:lnTo>
                  <a:lnTo>
                    <a:pt x="7449" y="1173"/>
                  </a:lnTo>
                  <a:lnTo>
                    <a:pt x="7083" y="904"/>
                  </a:lnTo>
                  <a:lnTo>
                    <a:pt x="6644" y="611"/>
                  </a:lnTo>
                  <a:lnTo>
                    <a:pt x="6375" y="489"/>
                  </a:lnTo>
                  <a:lnTo>
                    <a:pt x="6131" y="367"/>
                  </a:lnTo>
                  <a:lnTo>
                    <a:pt x="5838" y="269"/>
                  </a:lnTo>
                  <a:lnTo>
                    <a:pt x="5544" y="172"/>
                  </a:lnTo>
                  <a:lnTo>
                    <a:pt x="5227" y="98"/>
                  </a:lnTo>
                  <a:lnTo>
                    <a:pt x="4885" y="49"/>
                  </a:lnTo>
                  <a:lnTo>
                    <a:pt x="4543"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799" name="Shape 1799"/>
            <p:cNvSpPr/>
            <p:nvPr/>
          </p:nvSpPr>
          <p:spPr>
            <a:xfrm>
              <a:off x="2146775" y="995225"/>
              <a:ext cx="208225" cy="332175"/>
            </a:xfrm>
            <a:custGeom>
              <a:avLst/>
              <a:gdLst/>
              <a:ahLst/>
              <a:cxnLst/>
              <a:rect l="0" t="0" r="0" b="0"/>
              <a:pathLst>
                <a:path w="8329" h="13287" extrusionOk="0">
                  <a:moveTo>
                    <a:pt x="3786" y="1"/>
                  </a:moveTo>
                  <a:lnTo>
                    <a:pt x="3444" y="49"/>
                  </a:lnTo>
                  <a:lnTo>
                    <a:pt x="3102" y="98"/>
                  </a:lnTo>
                  <a:lnTo>
                    <a:pt x="2784" y="172"/>
                  </a:lnTo>
                  <a:lnTo>
                    <a:pt x="2491" y="269"/>
                  </a:lnTo>
                  <a:lnTo>
                    <a:pt x="2198" y="367"/>
                  </a:lnTo>
                  <a:lnTo>
                    <a:pt x="1954" y="489"/>
                  </a:lnTo>
                  <a:lnTo>
                    <a:pt x="1685" y="611"/>
                  </a:lnTo>
                  <a:lnTo>
                    <a:pt x="1246" y="904"/>
                  </a:lnTo>
                  <a:lnTo>
                    <a:pt x="879" y="1173"/>
                  </a:lnTo>
                  <a:lnTo>
                    <a:pt x="562" y="1442"/>
                  </a:lnTo>
                  <a:lnTo>
                    <a:pt x="293" y="1686"/>
                  </a:lnTo>
                  <a:lnTo>
                    <a:pt x="171" y="1808"/>
                  </a:lnTo>
                  <a:lnTo>
                    <a:pt x="98" y="1881"/>
                  </a:lnTo>
                  <a:lnTo>
                    <a:pt x="49" y="1979"/>
                  </a:lnTo>
                  <a:lnTo>
                    <a:pt x="0" y="2101"/>
                  </a:lnTo>
                  <a:lnTo>
                    <a:pt x="0" y="2199"/>
                  </a:lnTo>
                  <a:lnTo>
                    <a:pt x="0" y="13287"/>
                  </a:lnTo>
                  <a:lnTo>
                    <a:pt x="244" y="13067"/>
                  </a:lnTo>
                  <a:lnTo>
                    <a:pt x="537" y="12798"/>
                  </a:lnTo>
                  <a:lnTo>
                    <a:pt x="904" y="12530"/>
                  </a:lnTo>
                  <a:lnTo>
                    <a:pt x="1124" y="12383"/>
                  </a:lnTo>
                  <a:lnTo>
                    <a:pt x="1343" y="12261"/>
                  </a:lnTo>
                  <a:lnTo>
                    <a:pt x="1612" y="12139"/>
                  </a:lnTo>
                  <a:lnTo>
                    <a:pt x="1881" y="12017"/>
                  </a:lnTo>
                  <a:lnTo>
                    <a:pt x="2198" y="11919"/>
                  </a:lnTo>
                  <a:lnTo>
                    <a:pt x="2540" y="11821"/>
                  </a:lnTo>
                  <a:lnTo>
                    <a:pt x="2907" y="11748"/>
                  </a:lnTo>
                  <a:lnTo>
                    <a:pt x="3297" y="11675"/>
                  </a:lnTo>
                  <a:lnTo>
                    <a:pt x="3712" y="11650"/>
                  </a:lnTo>
                  <a:lnTo>
                    <a:pt x="4152" y="11626"/>
                  </a:lnTo>
                  <a:lnTo>
                    <a:pt x="4738" y="11650"/>
                  </a:lnTo>
                  <a:lnTo>
                    <a:pt x="5300" y="11699"/>
                  </a:lnTo>
                  <a:lnTo>
                    <a:pt x="5788" y="11748"/>
                  </a:lnTo>
                  <a:lnTo>
                    <a:pt x="6252" y="11821"/>
                  </a:lnTo>
                  <a:lnTo>
                    <a:pt x="6668" y="11919"/>
                  </a:lnTo>
                  <a:lnTo>
                    <a:pt x="7034" y="11992"/>
                  </a:lnTo>
                  <a:lnTo>
                    <a:pt x="7596" y="12163"/>
                  </a:lnTo>
                  <a:lnTo>
                    <a:pt x="7767" y="12188"/>
                  </a:lnTo>
                  <a:lnTo>
                    <a:pt x="7938" y="12163"/>
                  </a:lnTo>
                  <a:lnTo>
                    <a:pt x="8084" y="12090"/>
                  </a:lnTo>
                  <a:lnTo>
                    <a:pt x="8182" y="11992"/>
                  </a:lnTo>
                  <a:lnTo>
                    <a:pt x="8255" y="11895"/>
                  </a:lnTo>
                  <a:lnTo>
                    <a:pt x="8304" y="11773"/>
                  </a:lnTo>
                  <a:lnTo>
                    <a:pt x="8328" y="11626"/>
                  </a:lnTo>
                  <a:lnTo>
                    <a:pt x="8328" y="1661"/>
                  </a:lnTo>
                  <a:lnTo>
                    <a:pt x="8304" y="1539"/>
                  </a:lnTo>
                  <a:lnTo>
                    <a:pt x="8280" y="1442"/>
                  </a:lnTo>
                  <a:lnTo>
                    <a:pt x="8206" y="1319"/>
                  </a:lnTo>
                  <a:lnTo>
                    <a:pt x="8133" y="1246"/>
                  </a:lnTo>
                  <a:lnTo>
                    <a:pt x="7987" y="1124"/>
                  </a:lnTo>
                  <a:lnTo>
                    <a:pt x="7816" y="978"/>
                  </a:lnTo>
                  <a:lnTo>
                    <a:pt x="7400" y="758"/>
                  </a:lnTo>
                  <a:lnTo>
                    <a:pt x="6936" y="538"/>
                  </a:lnTo>
                  <a:lnTo>
                    <a:pt x="6423" y="343"/>
                  </a:lnTo>
                  <a:lnTo>
                    <a:pt x="5862" y="196"/>
                  </a:lnTo>
                  <a:lnTo>
                    <a:pt x="5300" y="74"/>
                  </a:lnTo>
                  <a:lnTo>
                    <a:pt x="4738" y="25"/>
                  </a:lnTo>
                  <a:lnTo>
                    <a:pt x="4152"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sp>
        <p:nvSpPr>
          <p:cNvPr id="1800" name="Shape 1800"/>
          <p:cNvSpPr/>
          <p:nvPr/>
        </p:nvSpPr>
        <p:spPr>
          <a:xfrm>
            <a:off x="2346807" y="1310264"/>
            <a:ext cx="288705" cy="287017"/>
          </a:xfrm>
          <a:custGeom>
            <a:avLst/>
            <a:gdLst/>
            <a:ahLst/>
            <a:cxnLst/>
            <a:rect l="0" t="0" r="0" b="0"/>
            <a:pathLst>
              <a:path w="16756" h="16658" extrusionOk="0">
                <a:moveTo>
                  <a:pt x="13287" y="2565"/>
                </a:moveTo>
                <a:lnTo>
                  <a:pt x="13482" y="2590"/>
                </a:lnTo>
                <a:lnTo>
                  <a:pt x="13653" y="2663"/>
                </a:lnTo>
                <a:lnTo>
                  <a:pt x="13800" y="2736"/>
                </a:lnTo>
                <a:lnTo>
                  <a:pt x="13922" y="2858"/>
                </a:lnTo>
                <a:lnTo>
                  <a:pt x="14069" y="3005"/>
                </a:lnTo>
                <a:lnTo>
                  <a:pt x="14142" y="3176"/>
                </a:lnTo>
                <a:lnTo>
                  <a:pt x="14191" y="3371"/>
                </a:lnTo>
                <a:lnTo>
                  <a:pt x="14215" y="3567"/>
                </a:lnTo>
                <a:lnTo>
                  <a:pt x="14191" y="3738"/>
                </a:lnTo>
                <a:lnTo>
                  <a:pt x="14142" y="3884"/>
                </a:lnTo>
                <a:lnTo>
                  <a:pt x="14069" y="4055"/>
                </a:lnTo>
                <a:lnTo>
                  <a:pt x="13922" y="4202"/>
                </a:lnTo>
                <a:lnTo>
                  <a:pt x="13800" y="4348"/>
                </a:lnTo>
                <a:lnTo>
                  <a:pt x="13653" y="4446"/>
                </a:lnTo>
                <a:lnTo>
                  <a:pt x="13482" y="4495"/>
                </a:lnTo>
                <a:lnTo>
                  <a:pt x="13067" y="4495"/>
                </a:lnTo>
                <a:lnTo>
                  <a:pt x="12896" y="4446"/>
                </a:lnTo>
                <a:lnTo>
                  <a:pt x="12725" y="4348"/>
                </a:lnTo>
                <a:lnTo>
                  <a:pt x="12554" y="4202"/>
                </a:lnTo>
                <a:lnTo>
                  <a:pt x="12481" y="4055"/>
                </a:lnTo>
                <a:lnTo>
                  <a:pt x="12408" y="3884"/>
                </a:lnTo>
                <a:lnTo>
                  <a:pt x="12359" y="3738"/>
                </a:lnTo>
                <a:lnTo>
                  <a:pt x="12359" y="3567"/>
                </a:lnTo>
                <a:lnTo>
                  <a:pt x="12359" y="3371"/>
                </a:lnTo>
                <a:lnTo>
                  <a:pt x="12408" y="3176"/>
                </a:lnTo>
                <a:lnTo>
                  <a:pt x="12481" y="3005"/>
                </a:lnTo>
                <a:lnTo>
                  <a:pt x="12554" y="2858"/>
                </a:lnTo>
                <a:lnTo>
                  <a:pt x="12725" y="2736"/>
                </a:lnTo>
                <a:lnTo>
                  <a:pt x="12896" y="2663"/>
                </a:lnTo>
                <a:lnTo>
                  <a:pt x="13067" y="2590"/>
                </a:lnTo>
                <a:lnTo>
                  <a:pt x="13287" y="2565"/>
                </a:lnTo>
                <a:close/>
                <a:moveTo>
                  <a:pt x="10845" y="1"/>
                </a:moveTo>
                <a:lnTo>
                  <a:pt x="10527" y="25"/>
                </a:lnTo>
                <a:lnTo>
                  <a:pt x="10210" y="74"/>
                </a:lnTo>
                <a:lnTo>
                  <a:pt x="9868" y="172"/>
                </a:lnTo>
                <a:lnTo>
                  <a:pt x="9477" y="318"/>
                </a:lnTo>
                <a:lnTo>
                  <a:pt x="9184" y="489"/>
                </a:lnTo>
                <a:lnTo>
                  <a:pt x="8891" y="660"/>
                </a:lnTo>
                <a:lnTo>
                  <a:pt x="8622" y="831"/>
                </a:lnTo>
                <a:lnTo>
                  <a:pt x="8525" y="953"/>
                </a:lnTo>
                <a:lnTo>
                  <a:pt x="8427" y="1051"/>
                </a:lnTo>
                <a:lnTo>
                  <a:pt x="416" y="8866"/>
                </a:lnTo>
                <a:lnTo>
                  <a:pt x="270" y="9086"/>
                </a:lnTo>
                <a:lnTo>
                  <a:pt x="123" y="9355"/>
                </a:lnTo>
                <a:lnTo>
                  <a:pt x="25" y="9624"/>
                </a:lnTo>
                <a:lnTo>
                  <a:pt x="1" y="9746"/>
                </a:lnTo>
                <a:lnTo>
                  <a:pt x="1" y="9917"/>
                </a:lnTo>
                <a:lnTo>
                  <a:pt x="1" y="10039"/>
                </a:lnTo>
                <a:lnTo>
                  <a:pt x="25" y="10136"/>
                </a:lnTo>
                <a:lnTo>
                  <a:pt x="123" y="10381"/>
                </a:lnTo>
                <a:lnTo>
                  <a:pt x="270" y="10625"/>
                </a:lnTo>
                <a:lnTo>
                  <a:pt x="416" y="10869"/>
                </a:lnTo>
                <a:lnTo>
                  <a:pt x="5911" y="16242"/>
                </a:lnTo>
                <a:lnTo>
                  <a:pt x="6009" y="16340"/>
                </a:lnTo>
                <a:lnTo>
                  <a:pt x="6131" y="16438"/>
                </a:lnTo>
                <a:lnTo>
                  <a:pt x="6253" y="16511"/>
                </a:lnTo>
                <a:lnTo>
                  <a:pt x="6400" y="16560"/>
                </a:lnTo>
                <a:lnTo>
                  <a:pt x="6522" y="16609"/>
                </a:lnTo>
                <a:lnTo>
                  <a:pt x="6668" y="16633"/>
                </a:lnTo>
                <a:lnTo>
                  <a:pt x="6961" y="16657"/>
                </a:lnTo>
                <a:lnTo>
                  <a:pt x="7206" y="16633"/>
                </a:lnTo>
                <a:lnTo>
                  <a:pt x="7474" y="16560"/>
                </a:lnTo>
                <a:lnTo>
                  <a:pt x="7596" y="16511"/>
                </a:lnTo>
                <a:lnTo>
                  <a:pt x="7719" y="16438"/>
                </a:lnTo>
                <a:lnTo>
                  <a:pt x="7816" y="16340"/>
                </a:lnTo>
                <a:lnTo>
                  <a:pt x="7914" y="16242"/>
                </a:lnTo>
                <a:lnTo>
                  <a:pt x="15803" y="8427"/>
                </a:lnTo>
                <a:lnTo>
                  <a:pt x="15974" y="8183"/>
                </a:lnTo>
                <a:lnTo>
                  <a:pt x="16169" y="7938"/>
                </a:lnTo>
                <a:lnTo>
                  <a:pt x="16242" y="7792"/>
                </a:lnTo>
                <a:lnTo>
                  <a:pt x="16340" y="7645"/>
                </a:lnTo>
                <a:lnTo>
                  <a:pt x="16389" y="7474"/>
                </a:lnTo>
                <a:lnTo>
                  <a:pt x="16438" y="7279"/>
                </a:lnTo>
                <a:lnTo>
                  <a:pt x="16584" y="6961"/>
                </a:lnTo>
                <a:lnTo>
                  <a:pt x="16682" y="6644"/>
                </a:lnTo>
                <a:lnTo>
                  <a:pt x="16731" y="6326"/>
                </a:lnTo>
                <a:lnTo>
                  <a:pt x="16755" y="6009"/>
                </a:lnTo>
                <a:lnTo>
                  <a:pt x="16755" y="1491"/>
                </a:lnTo>
                <a:lnTo>
                  <a:pt x="16731" y="1173"/>
                </a:lnTo>
                <a:lnTo>
                  <a:pt x="16706" y="1051"/>
                </a:lnTo>
                <a:lnTo>
                  <a:pt x="16657" y="905"/>
                </a:lnTo>
                <a:lnTo>
                  <a:pt x="16609" y="782"/>
                </a:lnTo>
                <a:lnTo>
                  <a:pt x="16535" y="660"/>
                </a:lnTo>
                <a:lnTo>
                  <a:pt x="16438" y="538"/>
                </a:lnTo>
                <a:lnTo>
                  <a:pt x="16340" y="416"/>
                </a:lnTo>
                <a:lnTo>
                  <a:pt x="16144" y="270"/>
                </a:lnTo>
                <a:lnTo>
                  <a:pt x="15900" y="123"/>
                </a:lnTo>
                <a:lnTo>
                  <a:pt x="15632" y="50"/>
                </a:lnTo>
                <a:lnTo>
                  <a:pt x="15509"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01" name="Shape 1801"/>
          <p:cNvSpPr/>
          <p:nvPr/>
        </p:nvSpPr>
        <p:spPr>
          <a:xfrm>
            <a:off x="2811827" y="1324583"/>
            <a:ext cx="287844" cy="258398"/>
          </a:xfrm>
          <a:custGeom>
            <a:avLst/>
            <a:gdLst/>
            <a:ahLst/>
            <a:cxnLst/>
            <a:rect l="0" t="0" r="0" b="0"/>
            <a:pathLst>
              <a:path w="16706" h="14997" extrusionOk="0">
                <a:moveTo>
                  <a:pt x="4299" y="0"/>
                </a:moveTo>
                <a:lnTo>
                  <a:pt x="3859" y="25"/>
                </a:lnTo>
                <a:lnTo>
                  <a:pt x="3444" y="74"/>
                </a:lnTo>
                <a:lnTo>
                  <a:pt x="3029" y="196"/>
                </a:lnTo>
                <a:lnTo>
                  <a:pt x="2614" y="342"/>
                </a:lnTo>
                <a:lnTo>
                  <a:pt x="2247" y="513"/>
                </a:lnTo>
                <a:lnTo>
                  <a:pt x="1905" y="733"/>
                </a:lnTo>
                <a:lnTo>
                  <a:pt x="1563" y="977"/>
                </a:lnTo>
                <a:lnTo>
                  <a:pt x="1270" y="1246"/>
                </a:lnTo>
                <a:lnTo>
                  <a:pt x="977" y="1563"/>
                </a:lnTo>
                <a:lnTo>
                  <a:pt x="733" y="1881"/>
                </a:lnTo>
                <a:lnTo>
                  <a:pt x="513" y="2247"/>
                </a:lnTo>
                <a:lnTo>
                  <a:pt x="342" y="2614"/>
                </a:lnTo>
                <a:lnTo>
                  <a:pt x="196" y="3004"/>
                </a:lnTo>
                <a:lnTo>
                  <a:pt x="98" y="3420"/>
                </a:lnTo>
                <a:lnTo>
                  <a:pt x="25" y="3859"/>
                </a:lnTo>
                <a:lnTo>
                  <a:pt x="0" y="4299"/>
                </a:lnTo>
                <a:lnTo>
                  <a:pt x="0" y="4592"/>
                </a:lnTo>
                <a:lnTo>
                  <a:pt x="25" y="4885"/>
                </a:lnTo>
                <a:lnTo>
                  <a:pt x="122" y="5447"/>
                </a:lnTo>
                <a:lnTo>
                  <a:pt x="245" y="6008"/>
                </a:lnTo>
                <a:lnTo>
                  <a:pt x="440" y="6546"/>
                </a:lnTo>
                <a:lnTo>
                  <a:pt x="660" y="7059"/>
                </a:lnTo>
                <a:lnTo>
                  <a:pt x="928" y="7547"/>
                </a:lnTo>
                <a:lnTo>
                  <a:pt x="1197" y="8011"/>
                </a:lnTo>
                <a:lnTo>
                  <a:pt x="1515" y="8475"/>
                </a:lnTo>
                <a:lnTo>
                  <a:pt x="1856" y="8915"/>
                </a:lnTo>
                <a:lnTo>
                  <a:pt x="2198" y="9330"/>
                </a:lnTo>
                <a:lnTo>
                  <a:pt x="2565" y="9745"/>
                </a:lnTo>
                <a:lnTo>
                  <a:pt x="2931" y="10136"/>
                </a:lnTo>
                <a:lnTo>
                  <a:pt x="3639" y="10869"/>
                </a:lnTo>
                <a:lnTo>
                  <a:pt x="4299" y="11528"/>
                </a:lnTo>
                <a:lnTo>
                  <a:pt x="4861" y="12065"/>
                </a:lnTo>
                <a:lnTo>
                  <a:pt x="5496" y="12627"/>
                </a:lnTo>
                <a:lnTo>
                  <a:pt x="6839" y="13775"/>
                </a:lnTo>
                <a:lnTo>
                  <a:pt x="7913" y="14654"/>
                </a:lnTo>
                <a:lnTo>
                  <a:pt x="8353" y="14996"/>
                </a:lnTo>
                <a:lnTo>
                  <a:pt x="8793" y="14654"/>
                </a:lnTo>
                <a:lnTo>
                  <a:pt x="9843" y="13799"/>
                </a:lnTo>
                <a:lnTo>
                  <a:pt x="11186" y="12651"/>
                </a:lnTo>
                <a:lnTo>
                  <a:pt x="11821" y="12090"/>
                </a:lnTo>
                <a:lnTo>
                  <a:pt x="12407" y="11528"/>
                </a:lnTo>
                <a:lnTo>
                  <a:pt x="13067" y="10869"/>
                </a:lnTo>
                <a:lnTo>
                  <a:pt x="13775" y="10136"/>
                </a:lnTo>
                <a:lnTo>
                  <a:pt x="14141" y="9745"/>
                </a:lnTo>
                <a:lnTo>
                  <a:pt x="14508" y="9330"/>
                </a:lnTo>
                <a:lnTo>
                  <a:pt x="14850" y="8915"/>
                </a:lnTo>
                <a:lnTo>
                  <a:pt x="15191" y="8475"/>
                </a:lnTo>
                <a:lnTo>
                  <a:pt x="15509" y="8011"/>
                </a:lnTo>
                <a:lnTo>
                  <a:pt x="15778" y="7547"/>
                </a:lnTo>
                <a:lnTo>
                  <a:pt x="16046" y="7059"/>
                </a:lnTo>
                <a:lnTo>
                  <a:pt x="16266" y="6546"/>
                </a:lnTo>
                <a:lnTo>
                  <a:pt x="16461" y="6008"/>
                </a:lnTo>
                <a:lnTo>
                  <a:pt x="16584" y="5447"/>
                </a:lnTo>
                <a:lnTo>
                  <a:pt x="16681" y="4885"/>
                </a:lnTo>
                <a:lnTo>
                  <a:pt x="16706" y="4592"/>
                </a:lnTo>
                <a:lnTo>
                  <a:pt x="16706" y="4299"/>
                </a:lnTo>
                <a:lnTo>
                  <a:pt x="16681" y="3859"/>
                </a:lnTo>
                <a:lnTo>
                  <a:pt x="16608" y="3420"/>
                </a:lnTo>
                <a:lnTo>
                  <a:pt x="16510" y="3004"/>
                </a:lnTo>
                <a:lnTo>
                  <a:pt x="16364" y="2614"/>
                </a:lnTo>
                <a:lnTo>
                  <a:pt x="16193" y="2247"/>
                </a:lnTo>
                <a:lnTo>
                  <a:pt x="15973" y="1881"/>
                </a:lnTo>
                <a:lnTo>
                  <a:pt x="15729" y="1563"/>
                </a:lnTo>
                <a:lnTo>
                  <a:pt x="15436" y="1246"/>
                </a:lnTo>
                <a:lnTo>
                  <a:pt x="15143" y="977"/>
                </a:lnTo>
                <a:lnTo>
                  <a:pt x="14801" y="733"/>
                </a:lnTo>
                <a:lnTo>
                  <a:pt x="14459" y="513"/>
                </a:lnTo>
                <a:lnTo>
                  <a:pt x="14092" y="342"/>
                </a:lnTo>
                <a:lnTo>
                  <a:pt x="13677" y="196"/>
                </a:lnTo>
                <a:lnTo>
                  <a:pt x="13262" y="74"/>
                </a:lnTo>
                <a:lnTo>
                  <a:pt x="12847" y="25"/>
                </a:lnTo>
                <a:lnTo>
                  <a:pt x="12407" y="0"/>
                </a:lnTo>
                <a:lnTo>
                  <a:pt x="12065" y="0"/>
                </a:lnTo>
                <a:lnTo>
                  <a:pt x="11723" y="49"/>
                </a:lnTo>
                <a:lnTo>
                  <a:pt x="11381" y="122"/>
                </a:lnTo>
                <a:lnTo>
                  <a:pt x="11064" y="196"/>
                </a:lnTo>
                <a:lnTo>
                  <a:pt x="10746" y="318"/>
                </a:lnTo>
                <a:lnTo>
                  <a:pt x="10453" y="464"/>
                </a:lnTo>
                <a:lnTo>
                  <a:pt x="10160" y="611"/>
                </a:lnTo>
                <a:lnTo>
                  <a:pt x="9892" y="806"/>
                </a:lnTo>
                <a:lnTo>
                  <a:pt x="9647" y="1002"/>
                </a:lnTo>
                <a:lnTo>
                  <a:pt x="9403" y="1221"/>
                </a:lnTo>
                <a:lnTo>
                  <a:pt x="9183" y="1466"/>
                </a:lnTo>
                <a:lnTo>
                  <a:pt x="8964" y="1710"/>
                </a:lnTo>
                <a:lnTo>
                  <a:pt x="8793" y="1979"/>
                </a:lnTo>
                <a:lnTo>
                  <a:pt x="8622" y="2272"/>
                </a:lnTo>
                <a:lnTo>
                  <a:pt x="8475" y="2565"/>
                </a:lnTo>
                <a:lnTo>
                  <a:pt x="8353" y="2858"/>
                </a:lnTo>
                <a:lnTo>
                  <a:pt x="8231" y="2565"/>
                </a:lnTo>
                <a:lnTo>
                  <a:pt x="8084" y="2272"/>
                </a:lnTo>
                <a:lnTo>
                  <a:pt x="7913" y="1979"/>
                </a:lnTo>
                <a:lnTo>
                  <a:pt x="7742" y="1710"/>
                </a:lnTo>
                <a:lnTo>
                  <a:pt x="7523" y="1466"/>
                </a:lnTo>
                <a:lnTo>
                  <a:pt x="7303" y="1221"/>
                </a:lnTo>
                <a:lnTo>
                  <a:pt x="7059" y="1002"/>
                </a:lnTo>
                <a:lnTo>
                  <a:pt x="6814" y="806"/>
                </a:lnTo>
                <a:lnTo>
                  <a:pt x="6546" y="611"/>
                </a:lnTo>
                <a:lnTo>
                  <a:pt x="6253" y="464"/>
                </a:lnTo>
                <a:lnTo>
                  <a:pt x="5960" y="318"/>
                </a:lnTo>
                <a:lnTo>
                  <a:pt x="5642" y="196"/>
                </a:lnTo>
                <a:lnTo>
                  <a:pt x="5325" y="122"/>
                </a:lnTo>
                <a:lnTo>
                  <a:pt x="4983" y="49"/>
                </a:lnTo>
                <a:lnTo>
                  <a:pt x="4641"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02" name="Shape 1802"/>
          <p:cNvSpPr/>
          <p:nvPr/>
        </p:nvSpPr>
        <p:spPr>
          <a:xfrm>
            <a:off x="3280620" y="1326685"/>
            <a:ext cx="279436" cy="254176"/>
          </a:xfrm>
          <a:custGeom>
            <a:avLst/>
            <a:gdLst/>
            <a:ahLst/>
            <a:cxnLst/>
            <a:rect l="0" t="0" r="0" b="0"/>
            <a:pathLst>
              <a:path w="16218" h="14752" extrusionOk="0">
                <a:moveTo>
                  <a:pt x="7694" y="0"/>
                </a:moveTo>
                <a:lnTo>
                  <a:pt x="7279" y="25"/>
                </a:lnTo>
                <a:lnTo>
                  <a:pt x="6863" y="74"/>
                </a:lnTo>
                <a:lnTo>
                  <a:pt x="6473" y="123"/>
                </a:lnTo>
                <a:lnTo>
                  <a:pt x="6082" y="196"/>
                </a:lnTo>
                <a:lnTo>
                  <a:pt x="5691" y="293"/>
                </a:lnTo>
                <a:lnTo>
                  <a:pt x="5325" y="416"/>
                </a:lnTo>
                <a:lnTo>
                  <a:pt x="4958" y="538"/>
                </a:lnTo>
                <a:lnTo>
                  <a:pt x="4592" y="660"/>
                </a:lnTo>
                <a:lnTo>
                  <a:pt x="4250" y="831"/>
                </a:lnTo>
                <a:lnTo>
                  <a:pt x="3908" y="977"/>
                </a:lnTo>
                <a:lnTo>
                  <a:pt x="3566" y="1173"/>
                </a:lnTo>
                <a:lnTo>
                  <a:pt x="3249" y="1368"/>
                </a:lnTo>
                <a:lnTo>
                  <a:pt x="2956" y="1563"/>
                </a:lnTo>
                <a:lnTo>
                  <a:pt x="2663" y="1783"/>
                </a:lnTo>
                <a:lnTo>
                  <a:pt x="2370" y="2003"/>
                </a:lnTo>
                <a:lnTo>
                  <a:pt x="2101" y="2247"/>
                </a:lnTo>
                <a:lnTo>
                  <a:pt x="1857" y="2492"/>
                </a:lnTo>
                <a:lnTo>
                  <a:pt x="1612" y="2760"/>
                </a:lnTo>
                <a:lnTo>
                  <a:pt x="1393" y="3029"/>
                </a:lnTo>
                <a:lnTo>
                  <a:pt x="1173" y="3298"/>
                </a:lnTo>
                <a:lnTo>
                  <a:pt x="977" y="3591"/>
                </a:lnTo>
                <a:lnTo>
                  <a:pt x="807" y="3884"/>
                </a:lnTo>
                <a:lnTo>
                  <a:pt x="636" y="4201"/>
                </a:lnTo>
                <a:lnTo>
                  <a:pt x="489" y="4519"/>
                </a:lnTo>
                <a:lnTo>
                  <a:pt x="367" y="4836"/>
                </a:lnTo>
                <a:lnTo>
                  <a:pt x="245" y="5154"/>
                </a:lnTo>
                <a:lnTo>
                  <a:pt x="172" y="5496"/>
                </a:lnTo>
                <a:lnTo>
                  <a:pt x="98" y="5838"/>
                </a:lnTo>
                <a:lnTo>
                  <a:pt x="49" y="6179"/>
                </a:lnTo>
                <a:lnTo>
                  <a:pt x="1" y="6521"/>
                </a:lnTo>
                <a:lnTo>
                  <a:pt x="1" y="6888"/>
                </a:lnTo>
                <a:lnTo>
                  <a:pt x="1" y="7254"/>
                </a:lnTo>
                <a:lnTo>
                  <a:pt x="49" y="7645"/>
                </a:lnTo>
                <a:lnTo>
                  <a:pt x="98" y="8011"/>
                </a:lnTo>
                <a:lnTo>
                  <a:pt x="196" y="8353"/>
                </a:lnTo>
                <a:lnTo>
                  <a:pt x="294" y="8719"/>
                </a:lnTo>
                <a:lnTo>
                  <a:pt x="416" y="9061"/>
                </a:lnTo>
                <a:lnTo>
                  <a:pt x="562" y="9403"/>
                </a:lnTo>
                <a:lnTo>
                  <a:pt x="733" y="9745"/>
                </a:lnTo>
                <a:lnTo>
                  <a:pt x="904" y="10063"/>
                </a:lnTo>
                <a:lnTo>
                  <a:pt x="1100" y="10356"/>
                </a:lnTo>
                <a:lnTo>
                  <a:pt x="1344" y="10673"/>
                </a:lnTo>
                <a:lnTo>
                  <a:pt x="1564" y="10966"/>
                </a:lnTo>
                <a:lnTo>
                  <a:pt x="1832" y="11235"/>
                </a:lnTo>
                <a:lnTo>
                  <a:pt x="2101" y="11504"/>
                </a:lnTo>
                <a:lnTo>
                  <a:pt x="2394" y="11772"/>
                </a:lnTo>
                <a:lnTo>
                  <a:pt x="2687" y="12017"/>
                </a:lnTo>
                <a:lnTo>
                  <a:pt x="2492" y="12383"/>
                </a:lnTo>
                <a:lnTo>
                  <a:pt x="2272" y="12749"/>
                </a:lnTo>
                <a:lnTo>
                  <a:pt x="2028" y="13140"/>
                </a:lnTo>
                <a:lnTo>
                  <a:pt x="1710" y="13506"/>
                </a:lnTo>
                <a:lnTo>
                  <a:pt x="1368" y="13873"/>
                </a:lnTo>
                <a:lnTo>
                  <a:pt x="1173" y="14044"/>
                </a:lnTo>
                <a:lnTo>
                  <a:pt x="953" y="14190"/>
                </a:lnTo>
                <a:lnTo>
                  <a:pt x="733" y="14337"/>
                </a:lnTo>
                <a:lnTo>
                  <a:pt x="513" y="14483"/>
                </a:lnTo>
                <a:lnTo>
                  <a:pt x="269" y="14581"/>
                </a:lnTo>
                <a:lnTo>
                  <a:pt x="1" y="14703"/>
                </a:lnTo>
                <a:lnTo>
                  <a:pt x="123" y="14703"/>
                </a:lnTo>
                <a:lnTo>
                  <a:pt x="489" y="14752"/>
                </a:lnTo>
                <a:lnTo>
                  <a:pt x="1368" y="14752"/>
                </a:lnTo>
                <a:lnTo>
                  <a:pt x="1710" y="14728"/>
                </a:lnTo>
                <a:lnTo>
                  <a:pt x="2101" y="14654"/>
                </a:lnTo>
                <a:lnTo>
                  <a:pt x="2492" y="14581"/>
                </a:lnTo>
                <a:lnTo>
                  <a:pt x="2907" y="14459"/>
                </a:lnTo>
                <a:lnTo>
                  <a:pt x="3322" y="14312"/>
                </a:lnTo>
                <a:lnTo>
                  <a:pt x="3762" y="14117"/>
                </a:lnTo>
                <a:lnTo>
                  <a:pt x="4177" y="13873"/>
                </a:lnTo>
                <a:lnTo>
                  <a:pt x="4592" y="13604"/>
                </a:lnTo>
                <a:lnTo>
                  <a:pt x="4983" y="13238"/>
                </a:lnTo>
                <a:lnTo>
                  <a:pt x="5349" y="13360"/>
                </a:lnTo>
                <a:lnTo>
                  <a:pt x="5716" y="13482"/>
                </a:lnTo>
                <a:lnTo>
                  <a:pt x="6106" y="13555"/>
                </a:lnTo>
                <a:lnTo>
                  <a:pt x="6497" y="13628"/>
                </a:lnTo>
                <a:lnTo>
                  <a:pt x="6888" y="13702"/>
                </a:lnTo>
                <a:lnTo>
                  <a:pt x="7279" y="13751"/>
                </a:lnTo>
                <a:lnTo>
                  <a:pt x="7694" y="13775"/>
                </a:lnTo>
                <a:lnTo>
                  <a:pt x="8524" y="13775"/>
                </a:lnTo>
                <a:lnTo>
                  <a:pt x="8939" y="13751"/>
                </a:lnTo>
                <a:lnTo>
                  <a:pt x="9355" y="13702"/>
                </a:lnTo>
                <a:lnTo>
                  <a:pt x="9745" y="13628"/>
                </a:lnTo>
                <a:lnTo>
                  <a:pt x="10136" y="13555"/>
                </a:lnTo>
                <a:lnTo>
                  <a:pt x="10527" y="13458"/>
                </a:lnTo>
                <a:lnTo>
                  <a:pt x="10893" y="13360"/>
                </a:lnTo>
                <a:lnTo>
                  <a:pt x="11260" y="13238"/>
                </a:lnTo>
                <a:lnTo>
                  <a:pt x="11626" y="13091"/>
                </a:lnTo>
                <a:lnTo>
                  <a:pt x="11968" y="12945"/>
                </a:lnTo>
                <a:lnTo>
                  <a:pt x="12310" y="12774"/>
                </a:lnTo>
                <a:lnTo>
                  <a:pt x="12652" y="12603"/>
                </a:lnTo>
                <a:lnTo>
                  <a:pt x="12969" y="12407"/>
                </a:lnTo>
                <a:lnTo>
                  <a:pt x="13262" y="12212"/>
                </a:lnTo>
                <a:lnTo>
                  <a:pt x="13555" y="11992"/>
                </a:lnTo>
                <a:lnTo>
                  <a:pt x="13848" y="11748"/>
                </a:lnTo>
                <a:lnTo>
                  <a:pt x="14117" y="11528"/>
                </a:lnTo>
                <a:lnTo>
                  <a:pt x="14361" y="11259"/>
                </a:lnTo>
                <a:lnTo>
                  <a:pt x="14606" y="11015"/>
                </a:lnTo>
                <a:lnTo>
                  <a:pt x="14825" y="10747"/>
                </a:lnTo>
                <a:lnTo>
                  <a:pt x="15045" y="10453"/>
                </a:lnTo>
                <a:lnTo>
                  <a:pt x="15241" y="10160"/>
                </a:lnTo>
                <a:lnTo>
                  <a:pt x="15412" y="9867"/>
                </a:lnTo>
                <a:lnTo>
                  <a:pt x="15582" y="9574"/>
                </a:lnTo>
                <a:lnTo>
                  <a:pt x="15729" y="9257"/>
                </a:lnTo>
                <a:lnTo>
                  <a:pt x="15851" y="8939"/>
                </a:lnTo>
                <a:lnTo>
                  <a:pt x="15973" y="8597"/>
                </a:lnTo>
                <a:lnTo>
                  <a:pt x="16047" y="8280"/>
                </a:lnTo>
                <a:lnTo>
                  <a:pt x="16120" y="7938"/>
                </a:lnTo>
                <a:lnTo>
                  <a:pt x="16169" y="7596"/>
                </a:lnTo>
                <a:lnTo>
                  <a:pt x="16217" y="7230"/>
                </a:lnTo>
                <a:lnTo>
                  <a:pt x="16217" y="6888"/>
                </a:lnTo>
                <a:lnTo>
                  <a:pt x="16217" y="6521"/>
                </a:lnTo>
                <a:lnTo>
                  <a:pt x="16169" y="6179"/>
                </a:lnTo>
                <a:lnTo>
                  <a:pt x="16120" y="5838"/>
                </a:lnTo>
                <a:lnTo>
                  <a:pt x="16047" y="5496"/>
                </a:lnTo>
                <a:lnTo>
                  <a:pt x="15973" y="5154"/>
                </a:lnTo>
                <a:lnTo>
                  <a:pt x="15851" y="4836"/>
                </a:lnTo>
                <a:lnTo>
                  <a:pt x="15729" y="4519"/>
                </a:lnTo>
                <a:lnTo>
                  <a:pt x="15582" y="4201"/>
                </a:lnTo>
                <a:lnTo>
                  <a:pt x="15412" y="3884"/>
                </a:lnTo>
                <a:lnTo>
                  <a:pt x="15241" y="3591"/>
                </a:lnTo>
                <a:lnTo>
                  <a:pt x="15045" y="3298"/>
                </a:lnTo>
                <a:lnTo>
                  <a:pt x="14825" y="3029"/>
                </a:lnTo>
                <a:lnTo>
                  <a:pt x="14606" y="2760"/>
                </a:lnTo>
                <a:lnTo>
                  <a:pt x="14361" y="2492"/>
                </a:lnTo>
                <a:lnTo>
                  <a:pt x="14117" y="2247"/>
                </a:lnTo>
                <a:lnTo>
                  <a:pt x="13848" y="2003"/>
                </a:lnTo>
                <a:lnTo>
                  <a:pt x="13555" y="1783"/>
                </a:lnTo>
                <a:lnTo>
                  <a:pt x="13262" y="1563"/>
                </a:lnTo>
                <a:lnTo>
                  <a:pt x="12969" y="1368"/>
                </a:lnTo>
                <a:lnTo>
                  <a:pt x="12652" y="1173"/>
                </a:lnTo>
                <a:lnTo>
                  <a:pt x="12310" y="977"/>
                </a:lnTo>
                <a:lnTo>
                  <a:pt x="11968" y="831"/>
                </a:lnTo>
                <a:lnTo>
                  <a:pt x="11626" y="660"/>
                </a:lnTo>
                <a:lnTo>
                  <a:pt x="11260" y="538"/>
                </a:lnTo>
                <a:lnTo>
                  <a:pt x="10893" y="416"/>
                </a:lnTo>
                <a:lnTo>
                  <a:pt x="10527" y="293"/>
                </a:lnTo>
                <a:lnTo>
                  <a:pt x="10136" y="196"/>
                </a:lnTo>
                <a:lnTo>
                  <a:pt x="9745" y="123"/>
                </a:lnTo>
                <a:lnTo>
                  <a:pt x="9355" y="74"/>
                </a:lnTo>
                <a:lnTo>
                  <a:pt x="8939" y="25"/>
                </a:lnTo>
                <a:lnTo>
                  <a:pt x="8524"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03" name="Shape 1803"/>
          <p:cNvSpPr/>
          <p:nvPr/>
        </p:nvSpPr>
        <p:spPr>
          <a:xfrm>
            <a:off x="3754462" y="1329201"/>
            <a:ext cx="260931" cy="249145"/>
          </a:xfrm>
          <a:custGeom>
            <a:avLst/>
            <a:gdLst/>
            <a:ahLst/>
            <a:cxnLst/>
            <a:rect l="0" t="0" r="0" b="0"/>
            <a:pathLst>
              <a:path w="15144" h="14460" extrusionOk="0">
                <a:moveTo>
                  <a:pt x="7572" y="1"/>
                </a:moveTo>
                <a:lnTo>
                  <a:pt x="7499" y="25"/>
                </a:lnTo>
                <a:lnTo>
                  <a:pt x="7401" y="74"/>
                </a:lnTo>
                <a:lnTo>
                  <a:pt x="7328" y="172"/>
                </a:lnTo>
                <a:lnTo>
                  <a:pt x="7255" y="294"/>
                </a:lnTo>
                <a:lnTo>
                  <a:pt x="5594" y="4104"/>
                </a:lnTo>
                <a:lnTo>
                  <a:pt x="5521" y="4226"/>
                </a:lnTo>
                <a:lnTo>
                  <a:pt x="5398" y="4373"/>
                </a:lnTo>
                <a:lnTo>
                  <a:pt x="5276" y="4495"/>
                </a:lnTo>
                <a:lnTo>
                  <a:pt x="5130" y="4617"/>
                </a:lnTo>
                <a:lnTo>
                  <a:pt x="4983" y="4715"/>
                </a:lnTo>
                <a:lnTo>
                  <a:pt x="4812" y="4788"/>
                </a:lnTo>
                <a:lnTo>
                  <a:pt x="4666" y="4861"/>
                </a:lnTo>
                <a:lnTo>
                  <a:pt x="4495" y="4886"/>
                </a:lnTo>
                <a:lnTo>
                  <a:pt x="392" y="5301"/>
                </a:lnTo>
                <a:lnTo>
                  <a:pt x="245" y="5325"/>
                </a:lnTo>
                <a:lnTo>
                  <a:pt x="123" y="5374"/>
                </a:lnTo>
                <a:lnTo>
                  <a:pt x="50" y="5423"/>
                </a:lnTo>
                <a:lnTo>
                  <a:pt x="1" y="5521"/>
                </a:lnTo>
                <a:lnTo>
                  <a:pt x="1" y="5594"/>
                </a:lnTo>
                <a:lnTo>
                  <a:pt x="25" y="5692"/>
                </a:lnTo>
                <a:lnTo>
                  <a:pt x="74" y="5789"/>
                </a:lnTo>
                <a:lnTo>
                  <a:pt x="196" y="5911"/>
                </a:lnTo>
                <a:lnTo>
                  <a:pt x="3274" y="8647"/>
                </a:lnTo>
                <a:lnTo>
                  <a:pt x="3396" y="8769"/>
                </a:lnTo>
                <a:lnTo>
                  <a:pt x="3493" y="8915"/>
                </a:lnTo>
                <a:lnTo>
                  <a:pt x="3567" y="9086"/>
                </a:lnTo>
                <a:lnTo>
                  <a:pt x="3640" y="9257"/>
                </a:lnTo>
                <a:lnTo>
                  <a:pt x="3689" y="9428"/>
                </a:lnTo>
                <a:lnTo>
                  <a:pt x="3713" y="9599"/>
                </a:lnTo>
                <a:lnTo>
                  <a:pt x="3713" y="9770"/>
                </a:lnTo>
                <a:lnTo>
                  <a:pt x="3689" y="9941"/>
                </a:lnTo>
                <a:lnTo>
                  <a:pt x="2810" y="13995"/>
                </a:lnTo>
                <a:lnTo>
                  <a:pt x="2785" y="14142"/>
                </a:lnTo>
                <a:lnTo>
                  <a:pt x="2810" y="14240"/>
                </a:lnTo>
                <a:lnTo>
                  <a:pt x="2834" y="14337"/>
                </a:lnTo>
                <a:lnTo>
                  <a:pt x="2883" y="14411"/>
                </a:lnTo>
                <a:lnTo>
                  <a:pt x="2981" y="14435"/>
                </a:lnTo>
                <a:lnTo>
                  <a:pt x="3078" y="14459"/>
                </a:lnTo>
                <a:lnTo>
                  <a:pt x="3200" y="14411"/>
                </a:lnTo>
                <a:lnTo>
                  <a:pt x="3322" y="14362"/>
                </a:lnTo>
                <a:lnTo>
                  <a:pt x="6888" y="12261"/>
                </a:lnTo>
                <a:lnTo>
                  <a:pt x="7035" y="12188"/>
                </a:lnTo>
                <a:lnTo>
                  <a:pt x="7206" y="12139"/>
                </a:lnTo>
                <a:lnTo>
                  <a:pt x="7401" y="12115"/>
                </a:lnTo>
                <a:lnTo>
                  <a:pt x="7743" y="12115"/>
                </a:lnTo>
                <a:lnTo>
                  <a:pt x="7938" y="12139"/>
                </a:lnTo>
                <a:lnTo>
                  <a:pt x="8109" y="12188"/>
                </a:lnTo>
                <a:lnTo>
                  <a:pt x="8256" y="12261"/>
                </a:lnTo>
                <a:lnTo>
                  <a:pt x="11822" y="14362"/>
                </a:lnTo>
                <a:lnTo>
                  <a:pt x="11944" y="14411"/>
                </a:lnTo>
                <a:lnTo>
                  <a:pt x="12066" y="14459"/>
                </a:lnTo>
                <a:lnTo>
                  <a:pt x="12164" y="14435"/>
                </a:lnTo>
                <a:lnTo>
                  <a:pt x="12261" y="14411"/>
                </a:lnTo>
                <a:lnTo>
                  <a:pt x="12310" y="14337"/>
                </a:lnTo>
                <a:lnTo>
                  <a:pt x="12335" y="14240"/>
                </a:lnTo>
                <a:lnTo>
                  <a:pt x="12359" y="14142"/>
                </a:lnTo>
                <a:lnTo>
                  <a:pt x="12335" y="13995"/>
                </a:lnTo>
                <a:lnTo>
                  <a:pt x="11455" y="9941"/>
                </a:lnTo>
                <a:lnTo>
                  <a:pt x="11431" y="9770"/>
                </a:lnTo>
                <a:lnTo>
                  <a:pt x="11431" y="9599"/>
                </a:lnTo>
                <a:lnTo>
                  <a:pt x="11455" y="9428"/>
                </a:lnTo>
                <a:lnTo>
                  <a:pt x="11504" y="9257"/>
                </a:lnTo>
                <a:lnTo>
                  <a:pt x="11577" y="9086"/>
                </a:lnTo>
                <a:lnTo>
                  <a:pt x="11651" y="8915"/>
                </a:lnTo>
                <a:lnTo>
                  <a:pt x="11748" y="8769"/>
                </a:lnTo>
                <a:lnTo>
                  <a:pt x="11870" y="8647"/>
                </a:lnTo>
                <a:lnTo>
                  <a:pt x="14948" y="5911"/>
                </a:lnTo>
                <a:lnTo>
                  <a:pt x="15070" y="5789"/>
                </a:lnTo>
                <a:lnTo>
                  <a:pt x="15119" y="5692"/>
                </a:lnTo>
                <a:lnTo>
                  <a:pt x="15143" y="5594"/>
                </a:lnTo>
                <a:lnTo>
                  <a:pt x="15143" y="5521"/>
                </a:lnTo>
                <a:lnTo>
                  <a:pt x="15094" y="5423"/>
                </a:lnTo>
                <a:lnTo>
                  <a:pt x="15021" y="5374"/>
                </a:lnTo>
                <a:lnTo>
                  <a:pt x="14899" y="5325"/>
                </a:lnTo>
                <a:lnTo>
                  <a:pt x="14752" y="5301"/>
                </a:lnTo>
                <a:lnTo>
                  <a:pt x="10649" y="4886"/>
                </a:lnTo>
                <a:lnTo>
                  <a:pt x="10478" y="4861"/>
                </a:lnTo>
                <a:lnTo>
                  <a:pt x="10332" y="4788"/>
                </a:lnTo>
                <a:lnTo>
                  <a:pt x="10161" y="4715"/>
                </a:lnTo>
                <a:lnTo>
                  <a:pt x="10014" y="4617"/>
                </a:lnTo>
                <a:lnTo>
                  <a:pt x="9868" y="4495"/>
                </a:lnTo>
                <a:lnTo>
                  <a:pt x="9746" y="4373"/>
                </a:lnTo>
                <a:lnTo>
                  <a:pt x="9624" y="4226"/>
                </a:lnTo>
                <a:lnTo>
                  <a:pt x="9550" y="4104"/>
                </a:lnTo>
                <a:lnTo>
                  <a:pt x="7890" y="294"/>
                </a:lnTo>
                <a:lnTo>
                  <a:pt x="7816" y="172"/>
                </a:lnTo>
                <a:lnTo>
                  <a:pt x="7743" y="74"/>
                </a:lnTo>
                <a:lnTo>
                  <a:pt x="7645" y="25"/>
                </a:lnTo>
                <a:lnTo>
                  <a:pt x="7572"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nvGrpSpPr>
          <p:cNvPr id="12" name="Shape 1804"/>
          <p:cNvGrpSpPr/>
          <p:nvPr/>
        </p:nvGrpSpPr>
        <p:grpSpPr>
          <a:xfrm>
            <a:off x="4205464" y="1312362"/>
            <a:ext cx="287844" cy="288257"/>
            <a:chOff x="5302225" y="968375"/>
            <a:chExt cx="417650" cy="418250"/>
          </a:xfrm>
        </p:grpSpPr>
        <p:sp>
          <p:nvSpPr>
            <p:cNvPr id="1805" name="Shape 1805"/>
            <p:cNvSpPr/>
            <p:nvPr/>
          </p:nvSpPr>
          <p:spPr>
            <a:xfrm>
              <a:off x="5333350" y="991575"/>
              <a:ext cx="152075" cy="155100"/>
            </a:xfrm>
            <a:custGeom>
              <a:avLst/>
              <a:gdLst/>
              <a:ahLst/>
              <a:cxnLst/>
              <a:rect l="0" t="0" r="0" b="0"/>
              <a:pathLst>
                <a:path w="6083" h="6204" extrusionOk="0">
                  <a:moveTo>
                    <a:pt x="2541" y="0"/>
                  </a:moveTo>
                  <a:lnTo>
                    <a:pt x="2468" y="25"/>
                  </a:lnTo>
                  <a:lnTo>
                    <a:pt x="2443" y="147"/>
                  </a:lnTo>
                  <a:lnTo>
                    <a:pt x="2101" y="1807"/>
                  </a:lnTo>
                  <a:lnTo>
                    <a:pt x="2052" y="1930"/>
                  </a:lnTo>
                  <a:lnTo>
                    <a:pt x="1979" y="2052"/>
                  </a:lnTo>
                  <a:lnTo>
                    <a:pt x="1857" y="2174"/>
                  </a:lnTo>
                  <a:lnTo>
                    <a:pt x="1735" y="2223"/>
                  </a:lnTo>
                  <a:lnTo>
                    <a:pt x="123" y="2760"/>
                  </a:lnTo>
                  <a:lnTo>
                    <a:pt x="25" y="2833"/>
                  </a:lnTo>
                  <a:lnTo>
                    <a:pt x="1" y="2882"/>
                  </a:lnTo>
                  <a:lnTo>
                    <a:pt x="25" y="2955"/>
                  </a:lnTo>
                  <a:lnTo>
                    <a:pt x="99" y="3029"/>
                  </a:lnTo>
                  <a:lnTo>
                    <a:pt x="1588" y="3859"/>
                  </a:lnTo>
                  <a:lnTo>
                    <a:pt x="1711" y="3932"/>
                  </a:lnTo>
                  <a:lnTo>
                    <a:pt x="1808" y="4054"/>
                  </a:lnTo>
                  <a:lnTo>
                    <a:pt x="1857" y="4201"/>
                  </a:lnTo>
                  <a:lnTo>
                    <a:pt x="1882" y="4323"/>
                  </a:lnTo>
                  <a:lnTo>
                    <a:pt x="1906" y="6033"/>
                  </a:lnTo>
                  <a:lnTo>
                    <a:pt x="1930" y="6130"/>
                  </a:lnTo>
                  <a:lnTo>
                    <a:pt x="1979" y="6204"/>
                  </a:lnTo>
                  <a:lnTo>
                    <a:pt x="2052" y="6204"/>
                  </a:lnTo>
                  <a:lnTo>
                    <a:pt x="2126" y="6130"/>
                  </a:lnTo>
                  <a:lnTo>
                    <a:pt x="3371" y="4982"/>
                  </a:lnTo>
                  <a:lnTo>
                    <a:pt x="3493" y="4885"/>
                  </a:lnTo>
                  <a:lnTo>
                    <a:pt x="3640" y="4836"/>
                  </a:lnTo>
                  <a:lnTo>
                    <a:pt x="3787" y="4836"/>
                  </a:lnTo>
                  <a:lnTo>
                    <a:pt x="3933" y="4860"/>
                  </a:lnTo>
                  <a:lnTo>
                    <a:pt x="5545" y="5349"/>
                  </a:lnTo>
                  <a:lnTo>
                    <a:pt x="5667" y="5373"/>
                  </a:lnTo>
                  <a:lnTo>
                    <a:pt x="5716" y="5349"/>
                  </a:lnTo>
                  <a:lnTo>
                    <a:pt x="5740" y="5275"/>
                  </a:lnTo>
                  <a:lnTo>
                    <a:pt x="5716" y="5178"/>
                  </a:lnTo>
                  <a:lnTo>
                    <a:pt x="5008" y="3615"/>
                  </a:lnTo>
                  <a:lnTo>
                    <a:pt x="4959" y="3493"/>
                  </a:lnTo>
                  <a:lnTo>
                    <a:pt x="4959" y="3346"/>
                  </a:lnTo>
                  <a:lnTo>
                    <a:pt x="4983" y="3200"/>
                  </a:lnTo>
                  <a:lnTo>
                    <a:pt x="5057" y="3077"/>
                  </a:lnTo>
                  <a:lnTo>
                    <a:pt x="6033" y="1685"/>
                  </a:lnTo>
                  <a:lnTo>
                    <a:pt x="6082" y="1588"/>
                  </a:lnTo>
                  <a:lnTo>
                    <a:pt x="6082" y="1514"/>
                  </a:lnTo>
                  <a:lnTo>
                    <a:pt x="6009" y="1465"/>
                  </a:lnTo>
                  <a:lnTo>
                    <a:pt x="5911" y="1465"/>
                  </a:lnTo>
                  <a:lnTo>
                    <a:pt x="4202" y="1661"/>
                  </a:lnTo>
                  <a:lnTo>
                    <a:pt x="4080" y="1661"/>
                  </a:lnTo>
                  <a:lnTo>
                    <a:pt x="3933" y="1612"/>
                  </a:lnTo>
                  <a:lnTo>
                    <a:pt x="3811" y="1539"/>
                  </a:lnTo>
                  <a:lnTo>
                    <a:pt x="3713" y="1441"/>
                  </a:lnTo>
                  <a:lnTo>
                    <a:pt x="2687" y="73"/>
                  </a:lnTo>
                  <a:lnTo>
                    <a:pt x="2614"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06" name="Shape 1806"/>
            <p:cNvSpPr/>
            <p:nvPr/>
          </p:nvSpPr>
          <p:spPr>
            <a:xfrm>
              <a:off x="5302225" y="968375"/>
              <a:ext cx="417650" cy="418250"/>
            </a:xfrm>
            <a:custGeom>
              <a:avLst/>
              <a:gdLst/>
              <a:ahLst/>
              <a:cxnLst/>
              <a:rect l="0" t="0" r="0" b="0"/>
              <a:pathLst>
                <a:path w="16706" h="16730" extrusionOk="0">
                  <a:moveTo>
                    <a:pt x="10331" y="0"/>
                  </a:moveTo>
                  <a:lnTo>
                    <a:pt x="10747" y="513"/>
                  </a:lnTo>
                  <a:lnTo>
                    <a:pt x="10942" y="782"/>
                  </a:lnTo>
                  <a:lnTo>
                    <a:pt x="11137" y="1050"/>
                  </a:lnTo>
                  <a:lnTo>
                    <a:pt x="11284" y="1343"/>
                  </a:lnTo>
                  <a:lnTo>
                    <a:pt x="11455" y="1636"/>
                  </a:lnTo>
                  <a:lnTo>
                    <a:pt x="11577" y="1929"/>
                  </a:lnTo>
                  <a:lnTo>
                    <a:pt x="11723" y="2223"/>
                  </a:lnTo>
                  <a:lnTo>
                    <a:pt x="11821" y="2540"/>
                  </a:lnTo>
                  <a:lnTo>
                    <a:pt x="11919" y="2858"/>
                  </a:lnTo>
                  <a:lnTo>
                    <a:pt x="12017" y="3199"/>
                  </a:lnTo>
                  <a:lnTo>
                    <a:pt x="12090" y="3517"/>
                  </a:lnTo>
                  <a:lnTo>
                    <a:pt x="12139" y="3859"/>
                  </a:lnTo>
                  <a:lnTo>
                    <a:pt x="12187" y="4201"/>
                  </a:lnTo>
                  <a:lnTo>
                    <a:pt x="12212" y="4543"/>
                  </a:lnTo>
                  <a:lnTo>
                    <a:pt x="12212" y="4909"/>
                  </a:lnTo>
                  <a:lnTo>
                    <a:pt x="12212" y="5275"/>
                  </a:lnTo>
                  <a:lnTo>
                    <a:pt x="12187" y="5642"/>
                  </a:lnTo>
                  <a:lnTo>
                    <a:pt x="12139" y="6008"/>
                  </a:lnTo>
                  <a:lnTo>
                    <a:pt x="12065" y="6374"/>
                  </a:lnTo>
                  <a:lnTo>
                    <a:pt x="11992" y="6741"/>
                  </a:lnTo>
                  <a:lnTo>
                    <a:pt x="11894" y="7083"/>
                  </a:lnTo>
                  <a:lnTo>
                    <a:pt x="11772" y="7425"/>
                  </a:lnTo>
                  <a:lnTo>
                    <a:pt x="11650" y="7742"/>
                  </a:lnTo>
                  <a:lnTo>
                    <a:pt x="11504" y="8084"/>
                  </a:lnTo>
                  <a:lnTo>
                    <a:pt x="11333" y="8402"/>
                  </a:lnTo>
                  <a:lnTo>
                    <a:pt x="11162" y="8695"/>
                  </a:lnTo>
                  <a:lnTo>
                    <a:pt x="10966" y="8988"/>
                  </a:lnTo>
                  <a:lnTo>
                    <a:pt x="10771" y="9281"/>
                  </a:lnTo>
                  <a:lnTo>
                    <a:pt x="10551" y="9549"/>
                  </a:lnTo>
                  <a:lnTo>
                    <a:pt x="10307" y="9818"/>
                  </a:lnTo>
                  <a:lnTo>
                    <a:pt x="10063" y="10087"/>
                  </a:lnTo>
                  <a:lnTo>
                    <a:pt x="9818" y="10331"/>
                  </a:lnTo>
                  <a:lnTo>
                    <a:pt x="9550" y="10551"/>
                  </a:lnTo>
                  <a:lnTo>
                    <a:pt x="9281" y="10771"/>
                  </a:lnTo>
                  <a:lnTo>
                    <a:pt x="8988" y="10966"/>
                  </a:lnTo>
                  <a:lnTo>
                    <a:pt x="8695" y="11161"/>
                  </a:lnTo>
                  <a:lnTo>
                    <a:pt x="8377" y="11332"/>
                  </a:lnTo>
                  <a:lnTo>
                    <a:pt x="8060" y="11503"/>
                  </a:lnTo>
                  <a:lnTo>
                    <a:pt x="7742" y="11650"/>
                  </a:lnTo>
                  <a:lnTo>
                    <a:pt x="7401" y="11772"/>
                  </a:lnTo>
                  <a:lnTo>
                    <a:pt x="7059" y="11894"/>
                  </a:lnTo>
                  <a:lnTo>
                    <a:pt x="6717" y="11992"/>
                  </a:lnTo>
                  <a:lnTo>
                    <a:pt x="6375" y="12065"/>
                  </a:lnTo>
                  <a:lnTo>
                    <a:pt x="6008" y="12138"/>
                  </a:lnTo>
                  <a:lnTo>
                    <a:pt x="5642" y="12187"/>
                  </a:lnTo>
                  <a:lnTo>
                    <a:pt x="5276" y="12212"/>
                  </a:lnTo>
                  <a:lnTo>
                    <a:pt x="4885" y="12236"/>
                  </a:lnTo>
                  <a:lnTo>
                    <a:pt x="4543" y="12212"/>
                  </a:lnTo>
                  <a:lnTo>
                    <a:pt x="4201" y="12187"/>
                  </a:lnTo>
                  <a:lnTo>
                    <a:pt x="3859" y="12163"/>
                  </a:lnTo>
                  <a:lnTo>
                    <a:pt x="3517" y="12089"/>
                  </a:lnTo>
                  <a:lnTo>
                    <a:pt x="3175" y="12016"/>
                  </a:lnTo>
                  <a:lnTo>
                    <a:pt x="2858" y="11943"/>
                  </a:lnTo>
                  <a:lnTo>
                    <a:pt x="2540" y="11845"/>
                  </a:lnTo>
                  <a:lnTo>
                    <a:pt x="2223" y="11723"/>
                  </a:lnTo>
                  <a:lnTo>
                    <a:pt x="1905" y="11601"/>
                  </a:lnTo>
                  <a:lnTo>
                    <a:pt x="1612" y="11454"/>
                  </a:lnTo>
                  <a:lnTo>
                    <a:pt x="1319" y="11308"/>
                  </a:lnTo>
                  <a:lnTo>
                    <a:pt x="1051" y="11137"/>
                  </a:lnTo>
                  <a:lnTo>
                    <a:pt x="757" y="10966"/>
                  </a:lnTo>
                  <a:lnTo>
                    <a:pt x="489" y="10771"/>
                  </a:lnTo>
                  <a:lnTo>
                    <a:pt x="0" y="10355"/>
                  </a:lnTo>
                  <a:lnTo>
                    <a:pt x="98" y="10697"/>
                  </a:lnTo>
                  <a:lnTo>
                    <a:pt x="196" y="11015"/>
                  </a:lnTo>
                  <a:lnTo>
                    <a:pt x="464" y="11674"/>
                  </a:lnTo>
                  <a:lnTo>
                    <a:pt x="757" y="12309"/>
                  </a:lnTo>
                  <a:lnTo>
                    <a:pt x="1124" y="12895"/>
                  </a:lnTo>
                  <a:lnTo>
                    <a:pt x="1515" y="13457"/>
                  </a:lnTo>
                  <a:lnTo>
                    <a:pt x="1979" y="13970"/>
                  </a:lnTo>
                  <a:lnTo>
                    <a:pt x="2443" y="14458"/>
                  </a:lnTo>
                  <a:lnTo>
                    <a:pt x="2980" y="14898"/>
                  </a:lnTo>
                  <a:lnTo>
                    <a:pt x="3542" y="15313"/>
                  </a:lnTo>
                  <a:lnTo>
                    <a:pt x="4128" y="15680"/>
                  </a:lnTo>
                  <a:lnTo>
                    <a:pt x="4738" y="15973"/>
                  </a:lnTo>
                  <a:lnTo>
                    <a:pt x="5398" y="16241"/>
                  </a:lnTo>
                  <a:lnTo>
                    <a:pt x="5740" y="16339"/>
                  </a:lnTo>
                  <a:lnTo>
                    <a:pt x="6082" y="16437"/>
                  </a:lnTo>
                  <a:lnTo>
                    <a:pt x="6424" y="16534"/>
                  </a:lnTo>
                  <a:lnTo>
                    <a:pt x="6766" y="16608"/>
                  </a:lnTo>
                  <a:lnTo>
                    <a:pt x="7132" y="16657"/>
                  </a:lnTo>
                  <a:lnTo>
                    <a:pt x="7474" y="16681"/>
                  </a:lnTo>
                  <a:lnTo>
                    <a:pt x="7840" y="16705"/>
                  </a:lnTo>
                  <a:lnTo>
                    <a:pt x="8231" y="16730"/>
                  </a:lnTo>
                  <a:lnTo>
                    <a:pt x="8646" y="16705"/>
                  </a:lnTo>
                  <a:lnTo>
                    <a:pt x="9086" y="16681"/>
                  </a:lnTo>
                  <a:lnTo>
                    <a:pt x="9501" y="16632"/>
                  </a:lnTo>
                  <a:lnTo>
                    <a:pt x="9941" y="16559"/>
                  </a:lnTo>
                  <a:lnTo>
                    <a:pt x="10331" y="16461"/>
                  </a:lnTo>
                  <a:lnTo>
                    <a:pt x="10747" y="16339"/>
                  </a:lnTo>
                  <a:lnTo>
                    <a:pt x="11137" y="16217"/>
                  </a:lnTo>
                  <a:lnTo>
                    <a:pt x="11528" y="16046"/>
                  </a:lnTo>
                  <a:lnTo>
                    <a:pt x="11894" y="15875"/>
                  </a:lnTo>
                  <a:lnTo>
                    <a:pt x="12261" y="15704"/>
                  </a:lnTo>
                  <a:lnTo>
                    <a:pt x="12627" y="15484"/>
                  </a:lnTo>
                  <a:lnTo>
                    <a:pt x="12969" y="15264"/>
                  </a:lnTo>
                  <a:lnTo>
                    <a:pt x="13311" y="15045"/>
                  </a:lnTo>
                  <a:lnTo>
                    <a:pt x="13628" y="14776"/>
                  </a:lnTo>
                  <a:lnTo>
                    <a:pt x="13922" y="14507"/>
                  </a:lnTo>
                  <a:lnTo>
                    <a:pt x="14215" y="14239"/>
                  </a:lnTo>
                  <a:lnTo>
                    <a:pt x="14508" y="13946"/>
                  </a:lnTo>
                  <a:lnTo>
                    <a:pt x="14776" y="13628"/>
                  </a:lnTo>
                  <a:lnTo>
                    <a:pt x="15021" y="13311"/>
                  </a:lnTo>
                  <a:lnTo>
                    <a:pt x="15265" y="12969"/>
                  </a:lnTo>
                  <a:lnTo>
                    <a:pt x="15485" y="12627"/>
                  </a:lnTo>
                  <a:lnTo>
                    <a:pt x="15680" y="12285"/>
                  </a:lnTo>
                  <a:lnTo>
                    <a:pt x="15875" y="11918"/>
                  </a:lnTo>
                  <a:lnTo>
                    <a:pt x="16046" y="11528"/>
                  </a:lnTo>
                  <a:lnTo>
                    <a:pt x="16193" y="11161"/>
                  </a:lnTo>
                  <a:lnTo>
                    <a:pt x="16339" y="10746"/>
                  </a:lnTo>
                  <a:lnTo>
                    <a:pt x="16437" y="10355"/>
                  </a:lnTo>
                  <a:lnTo>
                    <a:pt x="16535" y="9940"/>
                  </a:lnTo>
                  <a:lnTo>
                    <a:pt x="16608" y="9525"/>
                  </a:lnTo>
                  <a:lnTo>
                    <a:pt x="16657" y="9085"/>
                  </a:lnTo>
                  <a:lnTo>
                    <a:pt x="16706" y="8670"/>
                  </a:lnTo>
                  <a:lnTo>
                    <a:pt x="16706" y="8231"/>
                  </a:lnTo>
                  <a:lnTo>
                    <a:pt x="16706" y="7864"/>
                  </a:lnTo>
                  <a:lnTo>
                    <a:pt x="16681" y="7498"/>
                  </a:lnTo>
                  <a:lnTo>
                    <a:pt x="16632" y="7132"/>
                  </a:lnTo>
                  <a:lnTo>
                    <a:pt x="16584" y="6790"/>
                  </a:lnTo>
                  <a:lnTo>
                    <a:pt x="16510" y="6423"/>
                  </a:lnTo>
                  <a:lnTo>
                    <a:pt x="16437" y="6081"/>
                  </a:lnTo>
                  <a:lnTo>
                    <a:pt x="16339" y="5739"/>
                  </a:lnTo>
                  <a:lnTo>
                    <a:pt x="16242" y="5398"/>
                  </a:lnTo>
                  <a:lnTo>
                    <a:pt x="15973" y="4763"/>
                  </a:lnTo>
                  <a:lnTo>
                    <a:pt x="15656" y="4128"/>
                  </a:lnTo>
                  <a:lnTo>
                    <a:pt x="15314" y="3541"/>
                  </a:lnTo>
                  <a:lnTo>
                    <a:pt x="14898" y="2980"/>
                  </a:lnTo>
                  <a:lnTo>
                    <a:pt x="14459" y="2467"/>
                  </a:lnTo>
                  <a:lnTo>
                    <a:pt x="13970" y="1978"/>
                  </a:lnTo>
                  <a:lnTo>
                    <a:pt x="13433" y="1539"/>
                  </a:lnTo>
                  <a:lnTo>
                    <a:pt x="12871" y="1123"/>
                  </a:lnTo>
                  <a:lnTo>
                    <a:pt x="12285" y="782"/>
                  </a:lnTo>
                  <a:lnTo>
                    <a:pt x="11675" y="464"/>
                  </a:lnTo>
                  <a:lnTo>
                    <a:pt x="11015" y="220"/>
                  </a:lnTo>
                  <a:lnTo>
                    <a:pt x="10673" y="98"/>
                  </a:lnTo>
                  <a:lnTo>
                    <a:pt x="10331"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13" name="Shape 1807"/>
          <p:cNvGrpSpPr/>
          <p:nvPr/>
        </p:nvGrpSpPr>
        <p:grpSpPr>
          <a:xfrm>
            <a:off x="4635525" y="1279952"/>
            <a:ext cx="356867" cy="347598"/>
            <a:chOff x="5926225" y="921350"/>
            <a:chExt cx="517800" cy="504350"/>
          </a:xfrm>
        </p:grpSpPr>
        <p:sp>
          <p:nvSpPr>
            <p:cNvPr id="1808" name="Shape 1808"/>
            <p:cNvSpPr/>
            <p:nvPr/>
          </p:nvSpPr>
          <p:spPr>
            <a:xfrm>
              <a:off x="5926225" y="921350"/>
              <a:ext cx="517800" cy="504350"/>
            </a:xfrm>
            <a:custGeom>
              <a:avLst/>
              <a:gdLst/>
              <a:ahLst/>
              <a:cxnLst/>
              <a:rect l="0" t="0" r="0" b="0"/>
              <a:pathLst>
                <a:path w="20712" h="20174" extrusionOk="0">
                  <a:moveTo>
                    <a:pt x="10356" y="2858"/>
                  </a:moveTo>
                  <a:lnTo>
                    <a:pt x="10722" y="2882"/>
                  </a:lnTo>
                  <a:lnTo>
                    <a:pt x="11089" y="2907"/>
                  </a:lnTo>
                  <a:lnTo>
                    <a:pt x="11455" y="2956"/>
                  </a:lnTo>
                  <a:lnTo>
                    <a:pt x="11821" y="3004"/>
                  </a:lnTo>
                  <a:lnTo>
                    <a:pt x="12163" y="3102"/>
                  </a:lnTo>
                  <a:lnTo>
                    <a:pt x="12505" y="3200"/>
                  </a:lnTo>
                  <a:lnTo>
                    <a:pt x="12847" y="3298"/>
                  </a:lnTo>
                  <a:lnTo>
                    <a:pt x="13165" y="3444"/>
                  </a:lnTo>
                  <a:lnTo>
                    <a:pt x="13482" y="3591"/>
                  </a:lnTo>
                  <a:lnTo>
                    <a:pt x="13800" y="3737"/>
                  </a:lnTo>
                  <a:lnTo>
                    <a:pt x="14093" y="3908"/>
                  </a:lnTo>
                  <a:lnTo>
                    <a:pt x="14386" y="4104"/>
                  </a:lnTo>
                  <a:lnTo>
                    <a:pt x="14679" y="4299"/>
                  </a:lnTo>
                  <a:lnTo>
                    <a:pt x="14948" y="4519"/>
                  </a:lnTo>
                  <a:lnTo>
                    <a:pt x="15216" y="4739"/>
                  </a:lnTo>
                  <a:lnTo>
                    <a:pt x="15460" y="4983"/>
                  </a:lnTo>
                  <a:lnTo>
                    <a:pt x="15705" y="5227"/>
                  </a:lnTo>
                  <a:lnTo>
                    <a:pt x="15925" y="5496"/>
                  </a:lnTo>
                  <a:lnTo>
                    <a:pt x="16144" y="5764"/>
                  </a:lnTo>
                  <a:lnTo>
                    <a:pt x="16340" y="6057"/>
                  </a:lnTo>
                  <a:lnTo>
                    <a:pt x="16535" y="6350"/>
                  </a:lnTo>
                  <a:lnTo>
                    <a:pt x="16706" y="6644"/>
                  </a:lnTo>
                  <a:lnTo>
                    <a:pt x="16853" y="6961"/>
                  </a:lnTo>
                  <a:lnTo>
                    <a:pt x="16999" y="7279"/>
                  </a:lnTo>
                  <a:lnTo>
                    <a:pt x="17146" y="7596"/>
                  </a:lnTo>
                  <a:lnTo>
                    <a:pt x="17243" y="7938"/>
                  </a:lnTo>
                  <a:lnTo>
                    <a:pt x="17341" y="8280"/>
                  </a:lnTo>
                  <a:lnTo>
                    <a:pt x="17439" y="8622"/>
                  </a:lnTo>
                  <a:lnTo>
                    <a:pt x="17488" y="8988"/>
                  </a:lnTo>
                  <a:lnTo>
                    <a:pt x="17536" y="9354"/>
                  </a:lnTo>
                  <a:lnTo>
                    <a:pt x="17561" y="9721"/>
                  </a:lnTo>
                  <a:lnTo>
                    <a:pt x="17585" y="10087"/>
                  </a:lnTo>
                  <a:lnTo>
                    <a:pt x="17561" y="10454"/>
                  </a:lnTo>
                  <a:lnTo>
                    <a:pt x="17536" y="10820"/>
                  </a:lnTo>
                  <a:lnTo>
                    <a:pt x="17488" y="11186"/>
                  </a:lnTo>
                  <a:lnTo>
                    <a:pt x="17439" y="11553"/>
                  </a:lnTo>
                  <a:lnTo>
                    <a:pt x="17341" y="11894"/>
                  </a:lnTo>
                  <a:lnTo>
                    <a:pt x="17243" y="12236"/>
                  </a:lnTo>
                  <a:lnTo>
                    <a:pt x="17146" y="12578"/>
                  </a:lnTo>
                  <a:lnTo>
                    <a:pt x="16999" y="12896"/>
                  </a:lnTo>
                  <a:lnTo>
                    <a:pt x="16853" y="13213"/>
                  </a:lnTo>
                  <a:lnTo>
                    <a:pt x="16706" y="13531"/>
                  </a:lnTo>
                  <a:lnTo>
                    <a:pt x="16535" y="13824"/>
                  </a:lnTo>
                  <a:lnTo>
                    <a:pt x="16340" y="14117"/>
                  </a:lnTo>
                  <a:lnTo>
                    <a:pt x="16144" y="14410"/>
                  </a:lnTo>
                  <a:lnTo>
                    <a:pt x="15925" y="14679"/>
                  </a:lnTo>
                  <a:lnTo>
                    <a:pt x="15705" y="14947"/>
                  </a:lnTo>
                  <a:lnTo>
                    <a:pt x="15460" y="15192"/>
                  </a:lnTo>
                  <a:lnTo>
                    <a:pt x="15216" y="15436"/>
                  </a:lnTo>
                  <a:lnTo>
                    <a:pt x="14948" y="15656"/>
                  </a:lnTo>
                  <a:lnTo>
                    <a:pt x="14679" y="15875"/>
                  </a:lnTo>
                  <a:lnTo>
                    <a:pt x="14386" y="16071"/>
                  </a:lnTo>
                  <a:lnTo>
                    <a:pt x="14093" y="16266"/>
                  </a:lnTo>
                  <a:lnTo>
                    <a:pt x="13800" y="16437"/>
                  </a:lnTo>
                  <a:lnTo>
                    <a:pt x="13482" y="16584"/>
                  </a:lnTo>
                  <a:lnTo>
                    <a:pt x="13165" y="16730"/>
                  </a:lnTo>
                  <a:lnTo>
                    <a:pt x="12847" y="16877"/>
                  </a:lnTo>
                  <a:lnTo>
                    <a:pt x="12505" y="16974"/>
                  </a:lnTo>
                  <a:lnTo>
                    <a:pt x="12163" y="17072"/>
                  </a:lnTo>
                  <a:lnTo>
                    <a:pt x="11821" y="17170"/>
                  </a:lnTo>
                  <a:lnTo>
                    <a:pt x="11455" y="17219"/>
                  </a:lnTo>
                  <a:lnTo>
                    <a:pt x="11089" y="17268"/>
                  </a:lnTo>
                  <a:lnTo>
                    <a:pt x="10722" y="17292"/>
                  </a:lnTo>
                  <a:lnTo>
                    <a:pt x="10356" y="17316"/>
                  </a:lnTo>
                  <a:lnTo>
                    <a:pt x="9990" y="17292"/>
                  </a:lnTo>
                  <a:lnTo>
                    <a:pt x="9623" y="17268"/>
                  </a:lnTo>
                  <a:lnTo>
                    <a:pt x="9257" y="17219"/>
                  </a:lnTo>
                  <a:lnTo>
                    <a:pt x="8891" y="17170"/>
                  </a:lnTo>
                  <a:lnTo>
                    <a:pt x="8549" y="17072"/>
                  </a:lnTo>
                  <a:lnTo>
                    <a:pt x="8207" y="16974"/>
                  </a:lnTo>
                  <a:lnTo>
                    <a:pt x="7865" y="16877"/>
                  </a:lnTo>
                  <a:lnTo>
                    <a:pt x="7547" y="16730"/>
                  </a:lnTo>
                  <a:lnTo>
                    <a:pt x="7230" y="16584"/>
                  </a:lnTo>
                  <a:lnTo>
                    <a:pt x="6912" y="16437"/>
                  </a:lnTo>
                  <a:lnTo>
                    <a:pt x="6619" y="16266"/>
                  </a:lnTo>
                  <a:lnTo>
                    <a:pt x="6326" y="16071"/>
                  </a:lnTo>
                  <a:lnTo>
                    <a:pt x="6033" y="15875"/>
                  </a:lnTo>
                  <a:lnTo>
                    <a:pt x="5765" y="15656"/>
                  </a:lnTo>
                  <a:lnTo>
                    <a:pt x="5496" y="15436"/>
                  </a:lnTo>
                  <a:lnTo>
                    <a:pt x="5252" y="15192"/>
                  </a:lnTo>
                  <a:lnTo>
                    <a:pt x="5007" y="14947"/>
                  </a:lnTo>
                  <a:lnTo>
                    <a:pt x="4788" y="14679"/>
                  </a:lnTo>
                  <a:lnTo>
                    <a:pt x="4568" y="14410"/>
                  </a:lnTo>
                  <a:lnTo>
                    <a:pt x="4372" y="14117"/>
                  </a:lnTo>
                  <a:lnTo>
                    <a:pt x="4177" y="13824"/>
                  </a:lnTo>
                  <a:lnTo>
                    <a:pt x="4006" y="13531"/>
                  </a:lnTo>
                  <a:lnTo>
                    <a:pt x="3860" y="13213"/>
                  </a:lnTo>
                  <a:lnTo>
                    <a:pt x="3713" y="12896"/>
                  </a:lnTo>
                  <a:lnTo>
                    <a:pt x="3566" y="12578"/>
                  </a:lnTo>
                  <a:lnTo>
                    <a:pt x="3469" y="12236"/>
                  </a:lnTo>
                  <a:lnTo>
                    <a:pt x="3371" y="11894"/>
                  </a:lnTo>
                  <a:lnTo>
                    <a:pt x="3273" y="11553"/>
                  </a:lnTo>
                  <a:lnTo>
                    <a:pt x="3225" y="11186"/>
                  </a:lnTo>
                  <a:lnTo>
                    <a:pt x="3176" y="10820"/>
                  </a:lnTo>
                  <a:lnTo>
                    <a:pt x="3151" y="10454"/>
                  </a:lnTo>
                  <a:lnTo>
                    <a:pt x="3127" y="10087"/>
                  </a:lnTo>
                  <a:lnTo>
                    <a:pt x="3151" y="9721"/>
                  </a:lnTo>
                  <a:lnTo>
                    <a:pt x="3176" y="9354"/>
                  </a:lnTo>
                  <a:lnTo>
                    <a:pt x="3225" y="8988"/>
                  </a:lnTo>
                  <a:lnTo>
                    <a:pt x="3273" y="8622"/>
                  </a:lnTo>
                  <a:lnTo>
                    <a:pt x="3371" y="8280"/>
                  </a:lnTo>
                  <a:lnTo>
                    <a:pt x="3469" y="7938"/>
                  </a:lnTo>
                  <a:lnTo>
                    <a:pt x="3566" y="7596"/>
                  </a:lnTo>
                  <a:lnTo>
                    <a:pt x="3713" y="7279"/>
                  </a:lnTo>
                  <a:lnTo>
                    <a:pt x="3860" y="6961"/>
                  </a:lnTo>
                  <a:lnTo>
                    <a:pt x="4006" y="6644"/>
                  </a:lnTo>
                  <a:lnTo>
                    <a:pt x="4177" y="6350"/>
                  </a:lnTo>
                  <a:lnTo>
                    <a:pt x="4372" y="6057"/>
                  </a:lnTo>
                  <a:lnTo>
                    <a:pt x="4568" y="5764"/>
                  </a:lnTo>
                  <a:lnTo>
                    <a:pt x="4788" y="5496"/>
                  </a:lnTo>
                  <a:lnTo>
                    <a:pt x="5007" y="5227"/>
                  </a:lnTo>
                  <a:lnTo>
                    <a:pt x="5252" y="4983"/>
                  </a:lnTo>
                  <a:lnTo>
                    <a:pt x="5496" y="4739"/>
                  </a:lnTo>
                  <a:lnTo>
                    <a:pt x="5765" y="4519"/>
                  </a:lnTo>
                  <a:lnTo>
                    <a:pt x="6033" y="4299"/>
                  </a:lnTo>
                  <a:lnTo>
                    <a:pt x="6326" y="4104"/>
                  </a:lnTo>
                  <a:lnTo>
                    <a:pt x="6619" y="3908"/>
                  </a:lnTo>
                  <a:lnTo>
                    <a:pt x="6912" y="3737"/>
                  </a:lnTo>
                  <a:lnTo>
                    <a:pt x="7230" y="3591"/>
                  </a:lnTo>
                  <a:lnTo>
                    <a:pt x="7547" y="3444"/>
                  </a:lnTo>
                  <a:lnTo>
                    <a:pt x="7865" y="3298"/>
                  </a:lnTo>
                  <a:lnTo>
                    <a:pt x="8207" y="3200"/>
                  </a:lnTo>
                  <a:lnTo>
                    <a:pt x="8549" y="3102"/>
                  </a:lnTo>
                  <a:lnTo>
                    <a:pt x="8891" y="3004"/>
                  </a:lnTo>
                  <a:lnTo>
                    <a:pt x="9257" y="2956"/>
                  </a:lnTo>
                  <a:lnTo>
                    <a:pt x="9623" y="2907"/>
                  </a:lnTo>
                  <a:lnTo>
                    <a:pt x="9990" y="2882"/>
                  </a:lnTo>
                  <a:lnTo>
                    <a:pt x="10356" y="2858"/>
                  </a:lnTo>
                  <a:close/>
                  <a:moveTo>
                    <a:pt x="8060" y="0"/>
                  </a:moveTo>
                  <a:lnTo>
                    <a:pt x="6717" y="2516"/>
                  </a:lnTo>
                  <a:lnTo>
                    <a:pt x="3908" y="2003"/>
                  </a:lnTo>
                  <a:lnTo>
                    <a:pt x="3786" y="4861"/>
                  </a:lnTo>
                  <a:lnTo>
                    <a:pt x="1026" y="5593"/>
                  </a:lnTo>
                  <a:lnTo>
                    <a:pt x="2174" y="8207"/>
                  </a:lnTo>
                  <a:lnTo>
                    <a:pt x="1" y="10087"/>
                  </a:lnTo>
                  <a:lnTo>
                    <a:pt x="2174" y="11968"/>
                  </a:lnTo>
                  <a:lnTo>
                    <a:pt x="1026" y="14581"/>
                  </a:lnTo>
                  <a:lnTo>
                    <a:pt x="3786" y="15314"/>
                  </a:lnTo>
                  <a:lnTo>
                    <a:pt x="3908" y="18171"/>
                  </a:lnTo>
                  <a:lnTo>
                    <a:pt x="6717" y="17658"/>
                  </a:lnTo>
                  <a:lnTo>
                    <a:pt x="8060" y="20174"/>
                  </a:lnTo>
                  <a:lnTo>
                    <a:pt x="10356" y="18489"/>
                  </a:lnTo>
                  <a:lnTo>
                    <a:pt x="12652" y="20174"/>
                  </a:lnTo>
                  <a:lnTo>
                    <a:pt x="13995" y="17658"/>
                  </a:lnTo>
                  <a:lnTo>
                    <a:pt x="16804" y="18171"/>
                  </a:lnTo>
                  <a:lnTo>
                    <a:pt x="16926" y="15314"/>
                  </a:lnTo>
                  <a:lnTo>
                    <a:pt x="19686" y="14581"/>
                  </a:lnTo>
                  <a:lnTo>
                    <a:pt x="18538" y="11968"/>
                  </a:lnTo>
                  <a:lnTo>
                    <a:pt x="20711" y="10087"/>
                  </a:lnTo>
                  <a:lnTo>
                    <a:pt x="18538" y="8207"/>
                  </a:lnTo>
                  <a:lnTo>
                    <a:pt x="19686" y="5593"/>
                  </a:lnTo>
                  <a:lnTo>
                    <a:pt x="16926" y="4861"/>
                  </a:lnTo>
                  <a:lnTo>
                    <a:pt x="16804" y="2003"/>
                  </a:lnTo>
                  <a:lnTo>
                    <a:pt x="13995" y="2516"/>
                  </a:lnTo>
                  <a:lnTo>
                    <a:pt x="12652" y="0"/>
                  </a:lnTo>
                  <a:lnTo>
                    <a:pt x="10356" y="1686"/>
                  </a:lnTo>
                  <a:lnTo>
                    <a:pt x="8060"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09" name="Shape 1809"/>
            <p:cNvSpPr/>
            <p:nvPr/>
          </p:nvSpPr>
          <p:spPr>
            <a:xfrm>
              <a:off x="6016600" y="1005000"/>
              <a:ext cx="337050" cy="337050"/>
            </a:xfrm>
            <a:custGeom>
              <a:avLst/>
              <a:gdLst/>
              <a:ahLst/>
              <a:cxnLst/>
              <a:rect l="0" t="0" r="0" b="0"/>
              <a:pathLst>
                <a:path w="13482" h="13482" extrusionOk="0">
                  <a:moveTo>
                    <a:pt x="6741" y="0"/>
                  </a:moveTo>
                  <a:lnTo>
                    <a:pt x="6399" y="25"/>
                  </a:lnTo>
                  <a:lnTo>
                    <a:pt x="6057" y="49"/>
                  </a:lnTo>
                  <a:lnTo>
                    <a:pt x="5715" y="98"/>
                  </a:lnTo>
                  <a:lnTo>
                    <a:pt x="5398" y="147"/>
                  </a:lnTo>
                  <a:lnTo>
                    <a:pt x="5056" y="220"/>
                  </a:lnTo>
                  <a:lnTo>
                    <a:pt x="4738" y="318"/>
                  </a:lnTo>
                  <a:lnTo>
                    <a:pt x="4421" y="416"/>
                  </a:lnTo>
                  <a:lnTo>
                    <a:pt x="4128" y="538"/>
                  </a:lnTo>
                  <a:lnTo>
                    <a:pt x="3835" y="684"/>
                  </a:lnTo>
                  <a:lnTo>
                    <a:pt x="3542" y="831"/>
                  </a:lnTo>
                  <a:lnTo>
                    <a:pt x="3249" y="977"/>
                  </a:lnTo>
                  <a:lnTo>
                    <a:pt x="2980" y="1173"/>
                  </a:lnTo>
                  <a:lnTo>
                    <a:pt x="2711" y="1344"/>
                  </a:lnTo>
                  <a:lnTo>
                    <a:pt x="2467" y="1539"/>
                  </a:lnTo>
                  <a:lnTo>
                    <a:pt x="2223" y="1759"/>
                  </a:lnTo>
                  <a:lnTo>
                    <a:pt x="1979" y="1979"/>
                  </a:lnTo>
                  <a:lnTo>
                    <a:pt x="1759" y="2223"/>
                  </a:lnTo>
                  <a:lnTo>
                    <a:pt x="1539" y="2467"/>
                  </a:lnTo>
                  <a:lnTo>
                    <a:pt x="1344" y="2711"/>
                  </a:lnTo>
                  <a:lnTo>
                    <a:pt x="1173" y="2980"/>
                  </a:lnTo>
                  <a:lnTo>
                    <a:pt x="977" y="3249"/>
                  </a:lnTo>
                  <a:lnTo>
                    <a:pt x="831" y="3542"/>
                  </a:lnTo>
                  <a:lnTo>
                    <a:pt x="684" y="3835"/>
                  </a:lnTo>
                  <a:lnTo>
                    <a:pt x="538" y="4128"/>
                  </a:lnTo>
                  <a:lnTo>
                    <a:pt x="416" y="4421"/>
                  </a:lnTo>
                  <a:lnTo>
                    <a:pt x="318" y="4738"/>
                  </a:lnTo>
                  <a:lnTo>
                    <a:pt x="220" y="5056"/>
                  </a:lnTo>
                  <a:lnTo>
                    <a:pt x="147" y="5398"/>
                  </a:lnTo>
                  <a:lnTo>
                    <a:pt x="98" y="5715"/>
                  </a:lnTo>
                  <a:lnTo>
                    <a:pt x="49" y="6057"/>
                  </a:lnTo>
                  <a:lnTo>
                    <a:pt x="25" y="6399"/>
                  </a:lnTo>
                  <a:lnTo>
                    <a:pt x="0" y="6741"/>
                  </a:lnTo>
                  <a:lnTo>
                    <a:pt x="25" y="7083"/>
                  </a:lnTo>
                  <a:lnTo>
                    <a:pt x="49" y="7425"/>
                  </a:lnTo>
                  <a:lnTo>
                    <a:pt x="98" y="7767"/>
                  </a:lnTo>
                  <a:lnTo>
                    <a:pt x="147" y="8084"/>
                  </a:lnTo>
                  <a:lnTo>
                    <a:pt x="220" y="8426"/>
                  </a:lnTo>
                  <a:lnTo>
                    <a:pt x="318" y="8744"/>
                  </a:lnTo>
                  <a:lnTo>
                    <a:pt x="416" y="9061"/>
                  </a:lnTo>
                  <a:lnTo>
                    <a:pt x="538" y="9354"/>
                  </a:lnTo>
                  <a:lnTo>
                    <a:pt x="684" y="9648"/>
                  </a:lnTo>
                  <a:lnTo>
                    <a:pt x="831" y="9941"/>
                  </a:lnTo>
                  <a:lnTo>
                    <a:pt x="977" y="10234"/>
                  </a:lnTo>
                  <a:lnTo>
                    <a:pt x="1173" y="10502"/>
                  </a:lnTo>
                  <a:lnTo>
                    <a:pt x="1344" y="10771"/>
                  </a:lnTo>
                  <a:lnTo>
                    <a:pt x="1539" y="11015"/>
                  </a:lnTo>
                  <a:lnTo>
                    <a:pt x="1759" y="11259"/>
                  </a:lnTo>
                  <a:lnTo>
                    <a:pt x="1979" y="11504"/>
                  </a:lnTo>
                  <a:lnTo>
                    <a:pt x="2223" y="11723"/>
                  </a:lnTo>
                  <a:lnTo>
                    <a:pt x="2467" y="11943"/>
                  </a:lnTo>
                  <a:lnTo>
                    <a:pt x="2711" y="12139"/>
                  </a:lnTo>
                  <a:lnTo>
                    <a:pt x="2980" y="12310"/>
                  </a:lnTo>
                  <a:lnTo>
                    <a:pt x="3249" y="12505"/>
                  </a:lnTo>
                  <a:lnTo>
                    <a:pt x="3542" y="12652"/>
                  </a:lnTo>
                  <a:lnTo>
                    <a:pt x="3835" y="12798"/>
                  </a:lnTo>
                  <a:lnTo>
                    <a:pt x="4128" y="12945"/>
                  </a:lnTo>
                  <a:lnTo>
                    <a:pt x="4421" y="13067"/>
                  </a:lnTo>
                  <a:lnTo>
                    <a:pt x="4738" y="13164"/>
                  </a:lnTo>
                  <a:lnTo>
                    <a:pt x="5056" y="13262"/>
                  </a:lnTo>
                  <a:lnTo>
                    <a:pt x="5398" y="13335"/>
                  </a:lnTo>
                  <a:lnTo>
                    <a:pt x="5715" y="13384"/>
                  </a:lnTo>
                  <a:lnTo>
                    <a:pt x="6057" y="13433"/>
                  </a:lnTo>
                  <a:lnTo>
                    <a:pt x="6399" y="13458"/>
                  </a:lnTo>
                  <a:lnTo>
                    <a:pt x="6741" y="13482"/>
                  </a:lnTo>
                  <a:lnTo>
                    <a:pt x="7083" y="13458"/>
                  </a:lnTo>
                  <a:lnTo>
                    <a:pt x="7425" y="13433"/>
                  </a:lnTo>
                  <a:lnTo>
                    <a:pt x="7767" y="13384"/>
                  </a:lnTo>
                  <a:lnTo>
                    <a:pt x="8084" y="13335"/>
                  </a:lnTo>
                  <a:lnTo>
                    <a:pt x="8426" y="13262"/>
                  </a:lnTo>
                  <a:lnTo>
                    <a:pt x="8744" y="13164"/>
                  </a:lnTo>
                  <a:lnTo>
                    <a:pt x="9061" y="13067"/>
                  </a:lnTo>
                  <a:lnTo>
                    <a:pt x="9354" y="12945"/>
                  </a:lnTo>
                  <a:lnTo>
                    <a:pt x="9647" y="12798"/>
                  </a:lnTo>
                  <a:lnTo>
                    <a:pt x="9940" y="12652"/>
                  </a:lnTo>
                  <a:lnTo>
                    <a:pt x="10234" y="12505"/>
                  </a:lnTo>
                  <a:lnTo>
                    <a:pt x="10502" y="12310"/>
                  </a:lnTo>
                  <a:lnTo>
                    <a:pt x="10771" y="12139"/>
                  </a:lnTo>
                  <a:lnTo>
                    <a:pt x="11015" y="11943"/>
                  </a:lnTo>
                  <a:lnTo>
                    <a:pt x="11259" y="11723"/>
                  </a:lnTo>
                  <a:lnTo>
                    <a:pt x="11504" y="11504"/>
                  </a:lnTo>
                  <a:lnTo>
                    <a:pt x="11723" y="11259"/>
                  </a:lnTo>
                  <a:lnTo>
                    <a:pt x="11943" y="11015"/>
                  </a:lnTo>
                  <a:lnTo>
                    <a:pt x="12139" y="10771"/>
                  </a:lnTo>
                  <a:lnTo>
                    <a:pt x="12310" y="10502"/>
                  </a:lnTo>
                  <a:lnTo>
                    <a:pt x="12505" y="10234"/>
                  </a:lnTo>
                  <a:lnTo>
                    <a:pt x="12651" y="9941"/>
                  </a:lnTo>
                  <a:lnTo>
                    <a:pt x="12798" y="9648"/>
                  </a:lnTo>
                  <a:lnTo>
                    <a:pt x="12945" y="9354"/>
                  </a:lnTo>
                  <a:lnTo>
                    <a:pt x="13067" y="9061"/>
                  </a:lnTo>
                  <a:lnTo>
                    <a:pt x="13164" y="8744"/>
                  </a:lnTo>
                  <a:lnTo>
                    <a:pt x="13262" y="8426"/>
                  </a:lnTo>
                  <a:lnTo>
                    <a:pt x="13335" y="8084"/>
                  </a:lnTo>
                  <a:lnTo>
                    <a:pt x="13384" y="7767"/>
                  </a:lnTo>
                  <a:lnTo>
                    <a:pt x="13433" y="7425"/>
                  </a:lnTo>
                  <a:lnTo>
                    <a:pt x="13457" y="7083"/>
                  </a:lnTo>
                  <a:lnTo>
                    <a:pt x="13482" y="6741"/>
                  </a:lnTo>
                  <a:lnTo>
                    <a:pt x="13457" y="6399"/>
                  </a:lnTo>
                  <a:lnTo>
                    <a:pt x="13433" y="6057"/>
                  </a:lnTo>
                  <a:lnTo>
                    <a:pt x="13384" y="5715"/>
                  </a:lnTo>
                  <a:lnTo>
                    <a:pt x="13335" y="5398"/>
                  </a:lnTo>
                  <a:lnTo>
                    <a:pt x="13262" y="5056"/>
                  </a:lnTo>
                  <a:lnTo>
                    <a:pt x="13164" y="4738"/>
                  </a:lnTo>
                  <a:lnTo>
                    <a:pt x="13067" y="4421"/>
                  </a:lnTo>
                  <a:lnTo>
                    <a:pt x="12945" y="4128"/>
                  </a:lnTo>
                  <a:lnTo>
                    <a:pt x="12798" y="3835"/>
                  </a:lnTo>
                  <a:lnTo>
                    <a:pt x="12651" y="3542"/>
                  </a:lnTo>
                  <a:lnTo>
                    <a:pt x="12505" y="3249"/>
                  </a:lnTo>
                  <a:lnTo>
                    <a:pt x="12310" y="2980"/>
                  </a:lnTo>
                  <a:lnTo>
                    <a:pt x="12139" y="2711"/>
                  </a:lnTo>
                  <a:lnTo>
                    <a:pt x="11943" y="2467"/>
                  </a:lnTo>
                  <a:lnTo>
                    <a:pt x="11723" y="2223"/>
                  </a:lnTo>
                  <a:lnTo>
                    <a:pt x="11504" y="1979"/>
                  </a:lnTo>
                  <a:lnTo>
                    <a:pt x="11259" y="1759"/>
                  </a:lnTo>
                  <a:lnTo>
                    <a:pt x="11015" y="1539"/>
                  </a:lnTo>
                  <a:lnTo>
                    <a:pt x="10771" y="1344"/>
                  </a:lnTo>
                  <a:lnTo>
                    <a:pt x="10502" y="1173"/>
                  </a:lnTo>
                  <a:lnTo>
                    <a:pt x="10234" y="977"/>
                  </a:lnTo>
                  <a:lnTo>
                    <a:pt x="9940" y="831"/>
                  </a:lnTo>
                  <a:lnTo>
                    <a:pt x="9647" y="684"/>
                  </a:lnTo>
                  <a:lnTo>
                    <a:pt x="9354" y="538"/>
                  </a:lnTo>
                  <a:lnTo>
                    <a:pt x="9061" y="416"/>
                  </a:lnTo>
                  <a:lnTo>
                    <a:pt x="8744" y="318"/>
                  </a:lnTo>
                  <a:lnTo>
                    <a:pt x="8426" y="220"/>
                  </a:lnTo>
                  <a:lnTo>
                    <a:pt x="8084" y="147"/>
                  </a:lnTo>
                  <a:lnTo>
                    <a:pt x="7767" y="98"/>
                  </a:lnTo>
                  <a:lnTo>
                    <a:pt x="7425" y="49"/>
                  </a:lnTo>
                  <a:lnTo>
                    <a:pt x="7083" y="25"/>
                  </a:lnTo>
                  <a:lnTo>
                    <a:pt x="6741"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14" name="Shape 1810"/>
          <p:cNvGrpSpPr/>
          <p:nvPr/>
        </p:nvGrpSpPr>
        <p:grpSpPr>
          <a:xfrm>
            <a:off x="5111883" y="1286689"/>
            <a:ext cx="333297" cy="334141"/>
            <a:chOff x="6617400" y="931125"/>
            <a:chExt cx="483600" cy="484825"/>
          </a:xfrm>
        </p:grpSpPr>
        <p:sp>
          <p:nvSpPr>
            <p:cNvPr id="1811" name="Shape 1811"/>
            <p:cNvSpPr/>
            <p:nvPr/>
          </p:nvSpPr>
          <p:spPr>
            <a:xfrm>
              <a:off x="6843925" y="1183900"/>
              <a:ext cx="121525" cy="232050"/>
            </a:xfrm>
            <a:custGeom>
              <a:avLst/>
              <a:gdLst/>
              <a:ahLst/>
              <a:cxnLst/>
              <a:rect l="0" t="0" r="0" b="0"/>
              <a:pathLst>
                <a:path w="4861" h="9282" extrusionOk="0">
                  <a:moveTo>
                    <a:pt x="1" y="0"/>
                  </a:moveTo>
                  <a:lnTo>
                    <a:pt x="1" y="6863"/>
                  </a:lnTo>
                  <a:lnTo>
                    <a:pt x="25" y="7107"/>
                  </a:lnTo>
                  <a:lnTo>
                    <a:pt x="49" y="7327"/>
                  </a:lnTo>
                  <a:lnTo>
                    <a:pt x="123" y="7572"/>
                  </a:lnTo>
                  <a:lnTo>
                    <a:pt x="196" y="7791"/>
                  </a:lnTo>
                  <a:lnTo>
                    <a:pt x="294" y="8011"/>
                  </a:lnTo>
                  <a:lnTo>
                    <a:pt x="416" y="8207"/>
                  </a:lnTo>
                  <a:lnTo>
                    <a:pt x="562" y="8402"/>
                  </a:lnTo>
                  <a:lnTo>
                    <a:pt x="709" y="8573"/>
                  </a:lnTo>
                  <a:lnTo>
                    <a:pt x="880" y="8719"/>
                  </a:lnTo>
                  <a:lnTo>
                    <a:pt x="1075" y="8866"/>
                  </a:lnTo>
                  <a:lnTo>
                    <a:pt x="1271" y="8988"/>
                  </a:lnTo>
                  <a:lnTo>
                    <a:pt x="1490" y="9086"/>
                  </a:lnTo>
                  <a:lnTo>
                    <a:pt x="1710" y="9159"/>
                  </a:lnTo>
                  <a:lnTo>
                    <a:pt x="1930" y="9232"/>
                  </a:lnTo>
                  <a:lnTo>
                    <a:pt x="2174" y="9257"/>
                  </a:lnTo>
                  <a:lnTo>
                    <a:pt x="2418" y="9281"/>
                  </a:lnTo>
                  <a:lnTo>
                    <a:pt x="2663" y="9257"/>
                  </a:lnTo>
                  <a:lnTo>
                    <a:pt x="2907" y="9232"/>
                  </a:lnTo>
                  <a:lnTo>
                    <a:pt x="3151" y="9159"/>
                  </a:lnTo>
                  <a:lnTo>
                    <a:pt x="3371" y="9086"/>
                  </a:lnTo>
                  <a:lnTo>
                    <a:pt x="3591" y="8988"/>
                  </a:lnTo>
                  <a:lnTo>
                    <a:pt x="3786" y="8866"/>
                  </a:lnTo>
                  <a:lnTo>
                    <a:pt x="3957" y="8719"/>
                  </a:lnTo>
                  <a:lnTo>
                    <a:pt x="4128" y="8573"/>
                  </a:lnTo>
                  <a:lnTo>
                    <a:pt x="4299" y="8402"/>
                  </a:lnTo>
                  <a:lnTo>
                    <a:pt x="4446" y="8207"/>
                  </a:lnTo>
                  <a:lnTo>
                    <a:pt x="4568" y="8011"/>
                  </a:lnTo>
                  <a:lnTo>
                    <a:pt x="4665" y="7791"/>
                  </a:lnTo>
                  <a:lnTo>
                    <a:pt x="4739" y="7572"/>
                  </a:lnTo>
                  <a:lnTo>
                    <a:pt x="4812" y="7327"/>
                  </a:lnTo>
                  <a:lnTo>
                    <a:pt x="4836" y="7107"/>
                  </a:lnTo>
                  <a:lnTo>
                    <a:pt x="4861" y="6863"/>
                  </a:lnTo>
                  <a:lnTo>
                    <a:pt x="4836" y="6717"/>
                  </a:lnTo>
                  <a:lnTo>
                    <a:pt x="4812" y="6619"/>
                  </a:lnTo>
                  <a:lnTo>
                    <a:pt x="4739" y="6521"/>
                  </a:lnTo>
                  <a:lnTo>
                    <a:pt x="4665" y="6424"/>
                  </a:lnTo>
                  <a:lnTo>
                    <a:pt x="4592" y="6350"/>
                  </a:lnTo>
                  <a:lnTo>
                    <a:pt x="4470" y="6302"/>
                  </a:lnTo>
                  <a:lnTo>
                    <a:pt x="4372" y="6253"/>
                  </a:lnTo>
                  <a:lnTo>
                    <a:pt x="4128" y="6253"/>
                  </a:lnTo>
                  <a:lnTo>
                    <a:pt x="4006" y="6302"/>
                  </a:lnTo>
                  <a:lnTo>
                    <a:pt x="3908" y="6350"/>
                  </a:lnTo>
                  <a:lnTo>
                    <a:pt x="3811" y="6424"/>
                  </a:lnTo>
                  <a:lnTo>
                    <a:pt x="3737" y="6521"/>
                  </a:lnTo>
                  <a:lnTo>
                    <a:pt x="3688" y="6619"/>
                  </a:lnTo>
                  <a:lnTo>
                    <a:pt x="3640" y="6717"/>
                  </a:lnTo>
                  <a:lnTo>
                    <a:pt x="3640" y="6863"/>
                  </a:lnTo>
                  <a:lnTo>
                    <a:pt x="3615" y="7083"/>
                  </a:lnTo>
                  <a:lnTo>
                    <a:pt x="3542" y="7327"/>
                  </a:lnTo>
                  <a:lnTo>
                    <a:pt x="3420" y="7523"/>
                  </a:lnTo>
                  <a:lnTo>
                    <a:pt x="3273" y="7718"/>
                  </a:lnTo>
                  <a:lnTo>
                    <a:pt x="3102" y="7865"/>
                  </a:lnTo>
                  <a:lnTo>
                    <a:pt x="2907" y="7962"/>
                  </a:lnTo>
                  <a:lnTo>
                    <a:pt x="2663" y="8036"/>
                  </a:lnTo>
                  <a:lnTo>
                    <a:pt x="2418" y="8060"/>
                  </a:lnTo>
                  <a:lnTo>
                    <a:pt x="2174" y="8036"/>
                  </a:lnTo>
                  <a:lnTo>
                    <a:pt x="1954" y="7962"/>
                  </a:lnTo>
                  <a:lnTo>
                    <a:pt x="1759" y="7865"/>
                  </a:lnTo>
                  <a:lnTo>
                    <a:pt x="1564" y="7718"/>
                  </a:lnTo>
                  <a:lnTo>
                    <a:pt x="1417" y="7523"/>
                  </a:lnTo>
                  <a:lnTo>
                    <a:pt x="1319" y="7327"/>
                  </a:lnTo>
                  <a:lnTo>
                    <a:pt x="1246" y="7083"/>
                  </a:lnTo>
                  <a:lnTo>
                    <a:pt x="1222" y="6863"/>
                  </a:lnTo>
                  <a:lnTo>
                    <a:pt x="1222" y="0"/>
                  </a:lnTo>
                  <a:lnTo>
                    <a:pt x="953" y="220"/>
                  </a:lnTo>
                  <a:lnTo>
                    <a:pt x="880" y="293"/>
                  </a:lnTo>
                  <a:lnTo>
                    <a:pt x="806" y="342"/>
                  </a:lnTo>
                  <a:lnTo>
                    <a:pt x="709" y="367"/>
                  </a:lnTo>
                  <a:lnTo>
                    <a:pt x="513" y="367"/>
                  </a:lnTo>
                  <a:lnTo>
                    <a:pt x="416" y="342"/>
                  </a:lnTo>
                  <a:lnTo>
                    <a:pt x="342" y="293"/>
                  </a:lnTo>
                  <a:lnTo>
                    <a:pt x="269" y="220"/>
                  </a:lnTo>
                  <a:lnTo>
                    <a:pt x="1"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12" name="Shape 1812"/>
            <p:cNvSpPr/>
            <p:nvPr/>
          </p:nvSpPr>
          <p:spPr>
            <a:xfrm>
              <a:off x="6617400" y="931125"/>
              <a:ext cx="483600" cy="259500"/>
            </a:xfrm>
            <a:custGeom>
              <a:avLst/>
              <a:gdLst/>
              <a:ahLst/>
              <a:cxnLst/>
              <a:rect l="0" t="0" r="0" b="0"/>
              <a:pathLst>
                <a:path w="19344" h="10380" extrusionOk="0">
                  <a:moveTo>
                    <a:pt x="5252" y="9769"/>
                  </a:moveTo>
                  <a:lnTo>
                    <a:pt x="5252" y="9769"/>
                  </a:lnTo>
                  <a:lnTo>
                    <a:pt x="5252" y="9769"/>
                  </a:lnTo>
                  <a:close/>
                  <a:moveTo>
                    <a:pt x="9672" y="0"/>
                  </a:moveTo>
                  <a:lnTo>
                    <a:pt x="9550" y="25"/>
                  </a:lnTo>
                  <a:lnTo>
                    <a:pt x="9428" y="49"/>
                  </a:lnTo>
                  <a:lnTo>
                    <a:pt x="9330" y="122"/>
                  </a:lnTo>
                  <a:lnTo>
                    <a:pt x="9232" y="196"/>
                  </a:lnTo>
                  <a:lnTo>
                    <a:pt x="9159" y="269"/>
                  </a:lnTo>
                  <a:lnTo>
                    <a:pt x="9110" y="367"/>
                  </a:lnTo>
                  <a:lnTo>
                    <a:pt x="9086" y="489"/>
                  </a:lnTo>
                  <a:lnTo>
                    <a:pt x="9062" y="611"/>
                  </a:lnTo>
                  <a:lnTo>
                    <a:pt x="9062" y="1246"/>
                  </a:lnTo>
                  <a:lnTo>
                    <a:pt x="8622" y="1270"/>
                  </a:lnTo>
                  <a:lnTo>
                    <a:pt x="8182" y="1343"/>
                  </a:lnTo>
                  <a:lnTo>
                    <a:pt x="7767" y="1417"/>
                  </a:lnTo>
                  <a:lnTo>
                    <a:pt x="7328" y="1514"/>
                  </a:lnTo>
                  <a:lnTo>
                    <a:pt x="6912" y="1612"/>
                  </a:lnTo>
                  <a:lnTo>
                    <a:pt x="6497" y="1759"/>
                  </a:lnTo>
                  <a:lnTo>
                    <a:pt x="6082" y="1905"/>
                  </a:lnTo>
                  <a:lnTo>
                    <a:pt x="5691" y="2076"/>
                  </a:lnTo>
                  <a:lnTo>
                    <a:pt x="5300" y="2247"/>
                  </a:lnTo>
                  <a:lnTo>
                    <a:pt x="4910" y="2467"/>
                  </a:lnTo>
                  <a:lnTo>
                    <a:pt x="4543" y="2687"/>
                  </a:lnTo>
                  <a:lnTo>
                    <a:pt x="4177" y="2931"/>
                  </a:lnTo>
                  <a:lnTo>
                    <a:pt x="3811" y="3175"/>
                  </a:lnTo>
                  <a:lnTo>
                    <a:pt x="3469" y="3468"/>
                  </a:lnTo>
                  <a:lnTo>
                    <a:pt x="3151" y="3761"/>
                  </a:lnTo>
                  <a:lnTo>
                    <a:pt x="2834" y="4054"/>
                  </a:lnTo>
                  <a:lnTo>
                    <a:pt x="2516" y="4372"/>
                  </a:lnTo>
                  <a:lnTo>
                    <a:pt x="2223" y="4714"/>
                  </a:lnTo>
                  <a:lnTo>
                    <a:pt x="1930" y="5080"/>
                  </a:lnTo>
                  <a:lnTo>
                    <a:pt x="1686" y="5422"/>
                  </a:lnTo>
                  <a:lnTo>
                    <a:pt x="1442" y="5788"/>
                  </a:lnTo>
                  <a:lnTo>
                    <a:pt x="1222" y="6179"/>
                  </a:lnTo>
                  <a:lnTo>
                    <a:pt x="1002" y="6570"/>
                  </a:lnTo>
                  <a:lnTo>
                    <a:pt x="807" y="6961"/>
                  </a:lnTo>
                  <a:lnTo>
                    <a:pt x="660" y="7376"/>
                  </a:lnTo>
                  <a:lnTo>
                    <a:pt x="489" y="7791"/>
                  </a:lnTo>
                  <a:lnTo>
                    <a:pt x="367" y="8206"/>
                  </a:lnTo>
                  <a:lnTo>
                    <a:pt x="245" y="8622"/>
                  </a:lnTo>
                  <a:lnTo>
                    <a:pt x="172" y="9061"/>
                  </a:lnTo>
                  <a:lnTo>
                    <a:pt x="98" y="9501"/>
                  </a:lnTo>
                  <a:lnTo>
                    <a:pt x="25" y="9940"/>
                  </a:lnTo>
                  <a:lnTo>
                    <a:pt x="1" y="10380"/>
                  </a:lnTo>
                  <a:lnTo>
                    <a:pt x="196" y="10111"/>
                  </a:lnTo>
                  <a:lnTo>
                    <a:pt x="465" y="9867"/>
                  </a:lnTo>
                  <a:lnTo>
                    <a:pt x="758" y="9647"/>
                  </a:lnTo>
                  <a:lnTo>
                    <a:pt x="1075" y="9452"/>
                  </a:lnTo>
                  <a:lnTo>
                    <a:pt x="1442" y="9305"/>
                  </a:lnTo>
                  <a:lnTo>
                    <a:pt x="1808" y="9183"/>
                  </a:lnTo>
                  <a:lnTo>
                    <a:pt x="2223" y="9110"/>
                  </a:lnTo>
                  <a:lnTo>
                    <a:pt x="2638" y="9086"/>
                  </a:lnTo>
                  <a:lnTo>
                    <a:pt x="2956" y="9110"/>
                  </a:lnTo>
                  <a:lnTo>
                    <a:pt x="3249" y="9134"/>
                  </a:lnTo>
                  <a:lnTo>
                    <a:pt x="3542" y="9208"/>
                  </a:lnTo>
                  <a:lnTo>
                    <a:pt x="3811" y="9281"/>
                  </a:lnTo>
                  <a:lnTo>
                    <a:pt x="4079" y="9379"/>
                  </a:lnTo>
                  <a:lnTo>
                    <a:pt x="4323" y="9501"/>
                  </a:lnTo>
                  <a:lnTo>
                    <a:pt x="4543" y="9647"/>
                  </a:lnTo>
                  <a:lnTo>
                    <a:pt x="4763" y="9794"/>
                  </a:lnTo>
                  <a:lnTo>
                    <a:pt x="4812" y="9305"/>
                  </a:lnTo>
                  <a:lnTo>
                    <a:pt x="4934" y="8573"/>
                  </a:lnTo>
                  <a:lnTo>
                    <a:pt x="5007" y="8109"/>
                  </a:lnTo>
                  <a:lnTo>
                    <a:pt x="5129" y="7620"/>
                  </a:lnTo>
                  <a:lnTo>
                    <a:pt x="5276" y="7107"/>
                  </a:lnTo>
                  <a:lnTo>
                    <a:pt x="5447" y="6546"/>
                  </a:lnTo>
                  <a:lnTo>
                    <a:pt x="5642" y="5984"/>
                  </a:lnTo>
                  <a:lnTo>
                    <a:pt x="5887" y="5373"/>
                  </a:lnTo>
                  <a:lnTo>
                    <a:pt x="6180" y="4763"/>
                  </a:lnTo>
                  <a:lnTo>
                    <a:pt x="6522" y="4152"/>
                  </a:lnTo>
                  <a:lnTo>
                    <a:pt x="6888" y="3542"/>
                  </a:lnTo>
                  <a:lnTo>
                    <a:pt x="7303" y="2931"/>
                  </a:lnTo>
                  <a:lnTo>
                    <a:pt x="7792" y="2345"/>
                  </a:lnTo>
                  <a:lnTo>
                    <a:pt x="8329" y="1783"/>
                  </a:lnTo>
                  <a:lnTo>
                    <a:pt x="8402" y="1710"/>
                  </a:lnTo>
                  <a:lnTo>
                    <a:pt x="8597" y="1710"/>
                  </a:lnTo>
                  <a:lnTo>
                    <a:pt x="8671" y="1783"/>
                  </a:lnTo>
                  <a:lnTo>
                    <a:pt x="8720" y="1856"/>
                  </a:lnTo>
                  <a:lnTo>
                    <a:pt x="8744" y="1954"/>
                  </a:lnTo>
                  <a:lnTo>
                    <a:pt x="8720" y="2027"/>
                  </a:lnTo>
                  <a:lnTo>
                    <a:pt x="8671" y="2125"/>
                  </a:lnTo>
                  <a:lnTo>
                    <a:pt x="8182" y="2662"/>
                  </a:lnTo>
                  <a:lnTo>
                    <a:pt x="7718" y="3200"/>
                  </a:lnTo>
                  <a:lnTo>
                    <a:pt x="7328" y="3786"/>
                  </a:lnTo>
                  <a:lnTo>
                    <a:pt x="6961" y="4348"/>
                  </a:lnTo>
                  <a:lnTo>
                    <a:pt x="6668" y="4934"/>
                  </a:lnTo>
                  <a:lnTo>
                    <a:pt x="6375" y="5495"/>
                  </a:lnTo>
                  <a:lnTo>
                    <a:pt x="6155" y="6082"/>
                  </a:lnTo>
                  <a:lnTo>
                    <a:pt x="5960" y="6619"/>
                  </a:lnTo>
                  <a:lnTo>
                    <a:pt x="5789" y="7156"/>
                  </a:lnTo>
                  <a:lnTo>
                    <a:pt x="5642" y="7645"/>
                  </a:lnTo>
                  <a:lnTo>
                    <a:pt x="5520" y="8109"/>
                  </a:lnTo>
                  <a:lnTo>
                    <a:pt x="5423" y="8548"/>
                  </a:lnTo>
                  <a:lnTo>
                    <a:pt x="5300" y="9257"/>
                  </a:lnTo>
                  <a:lnTo>
                    <a:pt x="5252" y="9769"/>
                  </a:lnTo>
                  <a:lnTo>
                    <a:pt x="5471" y="9623"/>
                  </a:lnTo>
                  <a:lnTo>
                    <a:pt x="5691" y="9476"/>
                  </a:lnTo>
                  <a:lnTo>
                    <a:pt x="5935" y="9379"/>
                  </a:lnTo>
                  <a:lnTo>
                    <a:pt x="6180" y="9281"/>
                  </a:lnTo>
                  <a:lnTo>
                    <a:pt x="6448" y="9208"/>
                  </a:lnTo>
                  <a:lnTo>
                    <a:pt x="6741" y="9134"/>
                  </a:lnTo>
                  <a:lnTo>
                    <a:pt x="7034" y="9110"/>
                  </a:lnTo>
                  <a:lnTo>
                    <a:pt x="7328" y="9086"/>
                  </a:lnTo>
                  <a:lnTo>
                    <a:pt x="7645" y="9110"/>
                  </a:lnTo>
                  <a:lnTo>
                    <a:pt x="7938" y="9134"/>
                  </a:lnTo>
                  <a:lnTo>
                    <a:pt x="8207" y="9208"/>
                  </a:lnTo>
                  <a:lnTo>
                    <a:pt x="8475" y="9281"/>
                  </a:lnTo>
                  <a:lnTo>
                    <a:pt x="8744" y="9379"/>
                  </a:lnTo>
                  <a:lnTo>
                    <a:pt x="8988" y="9501"/>
                  </a:lnTo>
                  <a:lnTo>
                    <a:pt x="9208" y="9623"/>
                  </a:lnTo>
                  <a:lnTo>
                    <a:pt x="9428" y="9794"/>
                  </a:lnTo>
                  <a:lnTo>
                    <a:pt x="9428" y="1954"/>
                  </a:lnTo>
                  <a:lnTo>
                    <a:pt x="9452" y="1856"/>
                  </a:lnTo>
                  <a:lnTo>
                    <a:pt x="9501" y="1783"/>
                  </a:lnTo>
                  <a:lnTo>
                    <a:pt x="9574" y="1710"/>
                  </a:lnTo>
                  <a:lnTo>
                    <a:pt x="9770" y="1710"/>
                  </a:lnTo>
                  <a:lnTo>
                    <a:pt x="9843" y="1783"/>
                  </a:lnTo>
                  <a:lnTo>
                    <a:pt x="9892" y="1856"/>
                  </a:lnTo>
                  <a:lnTo>
                    <a:pt x="9916" y="1954"/>
                  </a:lnTo>
                  <a:lnTo>
                    <a:pt x="9916" y="9794"/>
                  </a:lnTo>
                  <a:lnTo>
                    <a:pt x="10136" y="9623"/>
                  </a:lnTo>
                  <a:lnTo>
                    <a:pt x="10356" y="9501"/>
                  </a:lnTo>
                  <a:lnTo>
                    <a:pt x="10600" y="9379"/>
                  </a:lnTo>
                  <a:lnTo>
                    <a:pt x="10869" y="9281"/>
                  </a:lnTo>
                  <a:lnTo>
                    <a:pt x="11137" y="9208"/>
                  </a:lnTo>
                  <a:lnTo>
                    <a:pt x="11406" y="9134"/>
                  </a:lnTo>
                  <a:lnTo>
                    <a:pt x="11699" y="9110"/>
                  </a:lnTo>
                  <a:lnTo>
                    <a:pt x="12017" y="9086"/>
                  </a:lnTo>
                  <a:lnTo>
                    <a:pt x="12310" y="9110"/>
                  </a:lnTo>
                  <a:lnTo>
                    <a:pt x="12603" y="9134"/>
                  </a:lnTo>
                  <a:lnTo>
                    <a:pt x="12896" y="9208"/>
                  </a:lnTo>
                  <a:lnTo>
                    <a:pt x="13165" y="9281"/>
                  </a:lnTo>
                  <a:lnTo>
                    <a:pt x="13409" y="9379"/>
                  </a:lnTo>
                  <a:lnTo>
                    <a:pt x="13653" y="9476"/>
                  </a:lnTo>
                  <a:lnTo>
                    <a:pt x="13873" y="9623"/>
                  </a:lnTo>
                  <a:lnTo>
                    <a:pt x="14093" y="9769"/>
                  </a:lnTo>
                  <a:lnTo>
                    <a:pt x="14019" y="9257"/>
                  </a:lnTo>
                  <a:lnTo>
                    <a:pt x="13897" y="8548"/>
                  </a:lnTo>
                  <a:lnTo>
                    <a:pt x="13824" y="8109"/>
                  </a:lnTo>
                  <a:lnTo>
                    <a:pt x="13702" y="7645"/>
                  </a:lnTo>
                  <a:lnTo>
                    <a:pt x="13555" y="7132"/>
                  </a:lnTo>
                  <a:lnTo>
                    <a:pt x="13384" y="6619"/>
                  </a:lnTo>
                  <a:lnTo>
                    <a:pt x="13189" y="6057"/>
                  </a:lnTo>
                  <a:lnTo>
                    <a:pt x="12945" y="5495"/>
                  </a:lnTo>
                  <a:lnTo>
                    <a:pt x="12676" y="4934"/>
                  </a:lnTo>
                  <a:lnTo>
                    <a:pt x="12359" y="4348"/>
                  </a:lnTo>
                  <a:lnTo>
                    <a:pt x="12017" y="3786"/>
                  </a:lnTo>
                  <a:lnTo>
                    <a:pt x="11626" y="3200"/>
                  </a:lnTo>
                  <a:lnTo>
                    <a:pt x="11162" y="2662"/>
                  </a:lnTo>
                  <a:lnTo>
                    <a:pt x="10673" y="2125"/>
                  </a:lnTo>
                  <a:lnTo>
                    <a:pt x="10625" y="2027"/>
                  </a:lnTo>
                  <a:lnTo>
                    <a:pt x="10600" y="1954"/>
                  </a:lnTo>
                  <a:lnTo>
                    <a:pt x="10625" y="1856"/>
                  </a:lnTo>
                  <a:lnTo>
                    <a:pt x="10673" y="1783"/>
                  </a:lnTo>
                  <a:lnTo>
                    <a:pt x="10747" y="1710"/>
                  </a:lnTo>
                  <a:lnTo>
                    <a:pt x="10942" y="1710"/>
                  </a:lnTo>
                  <a:lnTo>
                    <a:pt x="11015" y="1783"/>
                  </a:lnTo>
                  <a:lnTo>
                    <a:pt x="11553" y="2345"/>
                  </a:lnTo>
                  <a:lnTo>
                    <a:pt x="12017" y="2931"/>
                  </a:lnTo>
                  <a:lnTo>
                    <a:pt x="12456" y="3542"/>
                  </a:lnTo>
                  <a:lnTo>
                    <a:pt x="12823" y="4152"/>
                  </a:lnTo>
                  <a:lnTo>
                    <a:pt x="13165" y="4787"/>
                  </a:lnTo>
                  <a:lnTo>
                    <a:pt x="13458" y="5373"/>
                  </a:lnTo>
                  <a:lnTo>
                    <a:pt x="13702" y="5984"/>
                  </a:lnTo>
                  <a:lnTo>
                    <a:pt x="13897" y="6546"/>
                  </a:lnTo>
                  <a:lnTo>
                    <a:pt x="14068" y="7107"/>
                  </a:lnTo>
                  <a:lnTo>
                    <a:pt x="14215" y="7620"/>
                  </a:lnTo>
                  <a:lnTo>
                    <a:pt x="14337" y="8109"/>
                  </a:lnTo>
                  <a:lnTo>
                    <a:pt x="14410" y="8573"/>
                  </a:lnTo>
                  <a:lnTo>
                    <a:pt x="14532" y="9305"/>
                  </a:lnTo>
                  <a:lnTo>
                    <a:pt x="14581" y="9794"/>
                  </a:lnTo>
                  <a:lnTo>
                    <a:pt x="14801" y="9647"/>
                  </a:lnTo>
                  <a:lnTo>
                    <a:pt x="15021" y="9501"/>
                  </a:lnTo>
                  <a:lnTo>
                    <a:pt x="15265" y="9379"/>
                  </a:lnTo>
                  <a:lnTo>
                    <a:pt x="15534" y="9281"/>
                  </a:lnTo>
                  <a:lnTo>
                    <a:pt x="15802" y="9208"/>
                  </a:lnTo>
                  <a:lnTo>
                    <a:pt x="16095" y="9134"/>
                  </a:lnTo>
                  <a:lnTo>
                    <a:pt x="16388" y="9110"/>
                  </a:lnTo>
                  <a:lnTo>
                    <a:pt x="16706" y="9086"/>
                  </a:lnTo>
                  <a:lnTo>
                    <a:pt x="17121" y="9110"/>
                  </a:lnTo>
                  <a:lnTo>
                    <a:pt x="17536" y="9183"/>
                  </a:lnTo>
                  <a:lnTo>
                    <a:pt x="17903" y="9305"/>
                  </a:lnTo>
                  <a:lnTo>
                    <a:pt x="18269" y="9452"/>
                  </a:lnTo>
                  <a:lnTo>
                    <a:pt x="18587" y="9647"/>
                  </a:lnTo>
                  <a:lnTo>
                    <a:pt x="18880" y="9867"/>
                  </a:lnTo>
                  <a:lnTo>
                    <a:pt x="19148" y="10111"/>
                  </a:lnTo>
                  <a:lnTo>
                    <a:pt x="19344" y="10380"/>
                  </a:lnTo>
                  <a:lnTo>
                    <a:pt x="19319" y="9940"/>
                  </a:lnTo>
                  <a:lnTo>
                    <a:pt x="19246" y="9501"/>
                  </a:lnTo>
                  <a:lnTo>
                    <a:pt x="19173" y="9061"/>
                  </a:lnTo>
                  <a:lnTo>
                    <a:pt x="19099" y="8622"/>
                  </a:lnTo>
                  <a:lnTo>
                    <a:pt x="18977" y="8206"/>
                  </a:lnTo>
                  <a:lnTo>
                    <a:pt x="18855" y="7791"/>
                  </a:lnTo>
                  <a:lnTo>
                    <a:pt x="18684" y="7376"/>
                  </a:lnTo>
                  <a:lnTo>
                    <a:pt x="18538" y="6961"/>
                  </a:lnTo>
                  <a:lnTo>
                    <a:pt x="18342" y="6570"/>
                  </a:lnTo>
                  <a:lnTo>
                    <a:pt x="18122" y="6179"/>
                  </a:lnTo>
                  <a:lnTo>
                    <a:pt x="17903" y="5788"/>
                  </a:lnTo>
                  <a:lnTo>
                    <a:pt x="17658" y="5422"/>
                  </a:lnTo>
                  <a:lnTo>
                    <a:pt x="17414" y="5080"/>
                  </a:lnTo>
                  <a:lnTo>
                    <a:pt x="17121" y="4714"/>
                  </a:lnTo>
                  <a:lnTo>
                    <a:pt x="16828" y="4372"/>
                  </a:lnTo>
                  <a:lnTo>
                    <a:pt x="16511" y="4054"/>
                  </a:lnTo>
                  <a:lnTo>
                    <a:pt x="16193" y="3761"/>
                  </a:lnTo>
                  <a:lnTo>
                    <a:pt x="15876" y="3468"/>
                  </a:lnTo>
                  <a:lnTo>
                    <a:pt x="15534" y="3175"/>
                  </a:lnTo>
                  <a:lnTo>
                    <a:pt x="15167" y="2931"/>
                  </a:lnTo>
                  <a:lnTo>
                    <a:pt x="14801" y="2687"/>
                  </a:lnTo>
                  <a:lnTo>
                    <a:pt x="14435" y="2467"/>
                  </a:lnTo>
                  <a:lnTo>
                    <a:pt x="14044" y="2247"/>
                  </a:lnTo>
                  <a:lnTo>
                    <a:pt x="13653" y="2076"/>
                  </a:lnTo>
                  <a:lnTo>
                    <a:pt x="13262" y="1905"/>
                  </a:lnTo>
                  <a:lnTo>
                    <a:pt x="12847" y="1759"/>
                  </a:lnTo>
                  <a:lnTo>
                    <a:pt x="12432" y="1612"/>
                  </a:lnTo>
                  <a:lnTo>
                    <a:pt x="12017" y="1514"/>
                  </a:lnTo>
                  <a:lnTo>
                    <a:pt x="11577" y="1417"/>
                  </a:lnTo>
                  <a:lnTo>
                    <a:pt x="11162" y="1343"/>
                  </a:lnTo>
                  <a:lnTo>
                    <a:pt x="10722" y="1270"/>
                  </a:lnTo>
                  <a:lnTo>
                    <a:pt x="10283" y="1246"/>
                  </a:lnTo>
                  <a:lnTo>
                    <a:pt x="10283" y="611"/>
                  </a:lnTo>
                  <a:lnTo>
                    <a:pt x="10258" y="489"/>
                  </a:lnTo>
                  <a:lnTo>
                    <a:pt x="10234" y="367"/>
                  </a:lnTo>
                  <a:lnTo>
                    <a:pt x="10185" y="269"/>
                  </a:lnTo>
                  <a:lnTo>
                    <a:pt x="10112" y="196"/>
                  </a:lnTo>
                  <a:lnTo>
                    <a:pt x="10014" y="122"/>
                  </a:lnTo>
                  <a:lnTo>
                    <a:pt x="9916" y="49"/>
                  </a:lnTo>
                  <a:lnTo>
                    <a:pt x="9794" y="25"/>
                  </a:lnTo>
                  <a:lnTo>
                    <a:pt x="9672"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15" name="Shape 1813"/>
          <p:cNvGrpSpPr/>
          <p:nvPr/>
        </p:nvGrpSpPr>
        <p:grpSpPr>
          <a:xfrm>
            <a:off x="936623" y="1805536"/>
            <a:ext cx="321511" cy="225575"/>
            <a:chOff x="559275" y="1683950"/>
            <a:chExt cx="466500" cy="327300"/>
          </a:xfrm>
        </p:grpSpPr>
        <p:sp>
          <p:nvSpPr>
            <p:cNvPr id="1814" name="Shape 1814"/>
            <p:cNvSpPr/>
            <p:nvPr/>
          </p:nvSpPr>
          <p:spPr>
            <a:xfrm>
              <a:off x="559275" y="1683950"/>
              <a:ext cx="466500" cy="197850"/>
            </a:xfrm>
            <a:custGeom>
              <a:avLst/>
              <a:gdLst/>
              <a:ahLst/>
              <a:cxnLst/>
              <a:rect l="0" t="0" r="0" b="0"/>
              <a:pathLst>
                <a:path w="18660" h="7914" extrusionOk="0">
                  <a:moveTo>
                    <a:pt x="391" y="1"/>
                  </a:moveTo>
                  <a:lnTo>
                    <a:pt x="293" y="50"/>
                  </a:lnTo>
                  <a:lnTo>
                    <a:pt x="220" y="74"/>
                  </a:lnTo>
                  <a:lnTo>
                    <a:pt x="147" y="147"/>
                  </a:lnTo>
                  <a:lnTo>
                    <a:pt x="74" y="221"/>
                  </a:lnTo>
                  <a:lnTo>
                    <a:pt x="49" y="294"/>
                  </a:lnTo>
                  <a:lnTo>
                    <a:pt x="0" y="392"/>
                  </a:lnTo>
                  <a:lnTo>
                    <a:pt x="0" y="489"/>
                  </a:lnTo>
                  <a:lnTo>
                    <a:pt x="0" y="1173"/>
                  </a:lnTo>
                  <a:lnTo>
                    <a:pt x="9330" y="7914"/>
                  </a:lnTo>
                  <a:lnTo>
                    <a:pt x="18659" y="1173"/>
                  </a:lnTo>
                  <a:lnTo>
                    <a:pt x="18659" y="489"/>
                  </a:lnTo>
                  <a:lnTo>
                    <a:pt x="18659" y="392"/>
                  </a:lnTo>
                  <a:lnTo>
                    <a:pt x="18611" y="294"/>
                  </a:lnTo>
                  <a:lnTo>
                    <a:pt x="18586" y="221"/>
                  </a:lnTo>
                  <a:lnTo>
                    <a:pt x="18513" y="147"/>
                  </a:lnTo>
                  <a:lnTo>
                    <a:pt x="18440" y="74"/>
                  </a:lnTo>
                  <a:lnTo>
                    <a:pt x="18366" y="50"/>
                  </a:lnTo>
                  <a:lnTo>
                    <a:pt x="18269"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15" name="Shape 1815"/>
            <p:cNvSpPr/>
            <p:nvPr/>
          </p:nvSpPr>
          <p:spPr>
            <a:xfrm>
              <a:off x="559275" y="1727925"/>
              <a:ext cx="466500" cy="283325"/>
            </a:xfrm>
            <a:custGeom>
              <a:avLst/>
              <a:gdLst/>
              <a:ahLst/>
              <a:cxnLst/>
              <a:rect l="0" t="0" r="0" b="0"/>
              <a:pathLst>
                <a:path w="18660" h="11333" extrusionOk="0">
                  <a:moveTo>
                    <a:pt x="0" y="0"/>
                  </a:moveTo>
                  <a:lnTo>
                    <a:pt x="0" y="10844"/>
                  </a:lnTo>
                  <a:lnTo>
                    <a:pt x="0" y="10917"/>
                  </a:lnTo>
                  <a:lnTo>
                    <a:pt x="5129" y="7230"/>
                  </a:lnTo>
                  <a:lnTo>
                    <a:pt x="5227" y="7181"/>
                  </a:lnTo>
                  <a:lnTo>
                    <a:pt x="5325" y="7181"/>
                  </a:lnTo>
                  <a:lnTo>
                    <a:pt x="5398" y="7205"/>
                  </a:lnTo>
                  <a:lnTo>
                    <a:pt x="5471" y="7278"/>
                  </a:lnTo>
                  <a:lnTo>
                    <a:pt x="5520" y="7376"/>
                  </a:lnTo>
                  <a:lnTo>
                    <a:pt x="5520" y="7474"/>
                  </a:lnTo>
                  <a:lnTo>
                    <a:pt x="5471" y="7547"/>
                  </a:lnTo>
                  <a:lnTo>
                    <a:pt x="5422" y="7620"/>
                  </a:lnTo>
                  <a:lnTo>
                    <a:pt x="318" y="11308"/>
                  </a:lnTo>
                  <a:lnTo>
                    <a:pt x="415" y="11333"/>
                  </a:lnTo>
                  <a:lnTo>
                    <a:pt x="18244" y="11333"/>
                  </a:lnTo>
                  <a:lnTo>
                    <a:pt x="18342" y="11308"/>
                  </a:lnTo>
                  <a:lnTo>
                    <a:pt x="13238" y="7620"/>
                  </a:lnTo>
                  <a:lnTo>
                    <a:pt x="13189" y="7547"/>
                  </a:lnTo>
                  <a:lnTo>
                    <a:pt x="13140" y="7474"/>
                  </a:lnTo>
                  <a:lnTo>
                    <a:pt x="13140" y="7376"/>
                  </a:lnTo>
                  <a:lnTo>
                    <a:pt x="13189" y="7278"/>
                  </a:lnTo>
                  <a:lnTo>
                    <a:pt x="13262" y="7205"/>
                  </a:lnTo>
                  <a:lnTo>
                    <a:pt x="13335" y="7181"/>
                  </a:lnTo>
                  <a:lnTo>
                    <a:pt x="13433" y="7181"/>
                  </a:lnTo>
                  <a:lnTo>
                    <a:pt x="13531" y="7230"/>
                  </a:lnTo>
                  <a:lnTo>
                    <a:pt x="18659" y="10917"/>
                  </a:lnTo>
                  <a:lnTo>
                    <a:pt x="18659" y="10844"/>
                  </a:lnTo>
                  <a:lnTo>
                    <a:pt x="18659" y="0"/>
                  </a:lnTo>
                  <a:lnTo>
                    <a:pt x="9476" y="6643"/>
                  </a:lnTo>
                  <a:lnTo>
                    <a:pt x="9403" y="6692"/>
                  </a:lnTo>
                  <a:lnTo>
                    <a:pt x="9257" y="6692"/>
                  </a:lnTo>
                  <a:lnTo>
                    <a:pt x="9183" y="6643"/>
                  </a:lnTo>
                  <a:lnTo>
                    <a:pt x="0"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16" name="Shape 1816"/>
          <p:cNvGrpSpPr/>
          <p:nvPr/>
        </p:nvGrpSpPr>
        <p:grpSpPr>
          <a:xfrm>
            <a:off x="1401195" y="1760945"/>
            <a:ext cx="321511" cy="314774"/>
            <a:chOff x="1233350" y="1619250"/>
            <a:chExt cx="466500" cy="456725"/>
          </a:xfrm>
        </p:grpSpPr>
        <p:sp>
          <p:nvSpPr>
            <p:cNvPr id="1817" name="Shape 1817"/>
            <p:cNvSpPr/>
            <p:nvPr/>
          </p:nvSpPr>
          <p:spPr>
            <a:xfrm>
              <a:off x="1233350" y="1619250"/>
              <a:ext cx="466500" cy="456725"/>
            </a:xfrm>
            <a:custGeom>
              <a:avLst/>
              <a:gdLst/>
              <a:ahLst/>
              <a:cxnLst/>
              <a:rect l="0" t="0" r="0" b="0"/>
              <a:pathLst>
                <a:path w="18660" h="18269" extrusionOk="0">
                  <a:moveTo>
                    <a:pt x="14923" y="5080"/>
                  </a:moveTo>
                  <a:lnTo>
                    <a:pt x="14923" y="9037"/>
                  </a:lnTo>
                  <a:lnTo>
                    <a:pt x="17316" y="7913"/>
                  </a:lnTo>
                  <a:lnTo>
                    <a:pt x="9476" y="13579"/>
                  </a:lnTo>
                  <a:lnTo>
                    <a:pt x="9403" y="13604"/>
                  </a:lnTo>
                  <a:lnTo>
                    <a:pt x="9330" y="13628"/>
                  </a:lnTo>
                  <a:lnTo>
                    <a:pt x="9257" y="13604"/>
                  </a:lnTo>
                  <a:lnTo>
                    <a:pt x="9183" y="13579"/>
                  </a:lnTo>
                  <a:lnTo>
                    <a:pt x="1344" y="7913"/>
                  </a:lnTo>
                  <a:lnTo>
                    <a:pt x="3737" y="9037"/>
                  </a:lnTo>
                  <a:lnTo>
                    <a:pt x="3737" y="5080"/>
                  </a:lnTo>
                  <a:close/>
                  <a:moveTo>
                    <a:pt x="9330" y="0"/>
                  </a:moveTo>
                  <a:lnTo>
                    <a:pt x="0" y="6741"/>
                  </a:lnTo>
                  <a:lnTo>
                    <a:pt x="0" y="17780"/>
                  </a:lnTo>
                  <a:lnTo>
                    <a:pt x="0" y="17853"/>
                  </a:lnTo>
                  <a:lnTo>
                    <a:pt x="5129" y="14165"/>
                  </a:lnTo>
                  <a:lnTo>
                    <a:pt x="5227" y="14117"/>
                  </a:lnTo>
                  <a:lnTo>
                    <a:pt x="5325" y="14117"/>
                  </a:lnTo>
                  <a:lnTo>
                    <a:pt x="5398" y="14141"/>
                  </a:lnTo>
                  <a:lnTo>
                    <a:pt x="5471" y="14214"/>
                  </a:lnTo>
                  <a:lnTo>
                    <a:pt x="5520" y="14312"/>
                  </a:lnTo>
                  <a:lnTo>
                    <a:pt x="5520" y="14385"/>
                  </a:lnTo>
                  <a:lnTo>
                    <a:pt x="5471" y="14483"/>
                  </a:lnTo>
                  <a:lnTo>
                    <a:pt x="5422" y="14556"/>
                  </a:lnTo>
                  <a:lnTo>
                    <a:pt x="318" y="18244"/>
                  </a:lnTo>
                  <a:lnTo>
                    <a:pt x="416" y="18244"/>
                  </a:lnTo>
                  <a:lnTo>
                    <a:pt x="489" y="18268"/>
                  </a:lnTo>
                  <a:lnTo>
                    <a:pt x="18171" y="18268"/>
                  </a:lnTo>
                  <a:lnTo>
                    <a:pt x="18244" y="18244"/>
                  </a:lnTo>
                  <a:lnTo>
                    <a:pt x="18342" y="18244"/>
                  </a:lnTo>
                  <a:lnTo>
                    <a:pt x="13238" y="14556"/>
                  </a:lnTo>
                  <a:lnTo>
                    <a:pt x="13189" y="14483"/>
                  </a:lnTo>
                  <a:lnTo>
                    <a:pt x="13140" y="14385"/>
                  </a:lnTo>
                  <a:lnTo>
                    <a:pt x="13140" y="14312"/>
                  </a:lnTo>
                  <a:lnTo>
                    <a:pt x="13189" y="14214"/>
                  </a:lnTo>
                  <a:lnTo>
                    <a:pt x="13262" y="14141"/>
                  </a:lnTo>
                  <a:lnTo>
                    <a:pt x="13335" y="14117"/>
                  </a:lnTo>
                  <a:lnTo>
                    <a:pt x="13433" y="14117"/>
                  </a:lnTo>
                  <a:lnTo>
                    <a:pt x="13531" y="14165"/>
                  </a:lnTo>
                  <a:lnTo>
                    <a:pt x="18660" y="17853"/>
                  </a:lnTo>
                  <a:lnTo>
                    <a:pt x="18660" y="17780"/>
                  </a:lnTo>
                  <a:lnTo>
                    <a:pt x="18660" y="6741"/>
                  </a:lnTo>
                  <a:lnTo>
                    <a:pt x="9330"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18" name="Shape 1818"/>
            <p:cNvSpPr/>
            <p:nvPr/>
          </p:nvSpPr>
          <p:spPr>
            <a:xfrm>
              <a:off x="1382325" y="1792025"/>
              <a:ext cx="168550" cy="12250"/>
            </a:xfrm>
            <a:custGeom>
              <a:avLst/>
              <a:gdLst/>
              <a:ahLst/>
              <a:cxnLst/>
              <a:rect l="0" t="0" r="0" b="0"/>
              <a:pathLst>
                <a:path w="6742" h="490" extrusionOk="0">
                  <a:moveTo>
                    <a:pt x="147" y="1"/>
                  </a:moveTo>
                  <a:lnTo>
                    <a:pt x="74" y="74"/>
                  </a:lnTo>
                  <a:lnTo>
                    <a:pt x="25" y="147"/>
                  </a:lnTo>
                  <a:lnTo>
                    <a:pt x="1" y="245"/>
                  </a:lnTo>
                  <a:lnTo>
                    <a:pt x="25" y="343"/>
                  </a:lnTo>
                  <a:lnTo>
                    <a:pt x="74" y="416"/>
                  </a:lnTo>
                  <a:lnTo>
                    <a:pt x="147" y="465"/>
                  </a:lnTo>
                  <a:lnTo>
                    <a:pt x="245" y="489"/>
                  </a:lnTo>
                  <a:lnTo>
                    <a:pt x="6497" y="489"/>
                  </a:lnTo>
                  <a:lnTo>
                    <a:pt x="6595" y="465"/>
                  </a:lnTo>
                  <a:lnTo>
                    <a:pt x="6668" y="416"/>
                  </a:lnTo>
                  <a:lnTo>
                    <a:pt x="6717" y="343"/>
                  </a:lnTo>
                  <a:lnTo>
                    <a:pt x="6741" y="245"/>
                  </a:lnTo>
                  <a:lnTo>
                    <a:pt x="6717" y="147"/>
                  </a:lnTo>
                  <a:lnTo>
                    <a:pt x="6668" y="74"/>
                  </a:lnTo>
                  <a:lnTo>
                    <a:pt x="6595"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19" name="Shape 1819"/>
            <p:cNvSpPr/>
            <p:nvPr/>
          </p:nvSpPr>
          <p:spPr>
            <a:xfrm>
              <a:off x="1382325" y="1825000"/>
              <a:ext cx="168550" cy="12250"/>
            </a:xfrm>
            <a:custGeom>
              <a:avLst/>
              <a:gdLst/>
              <a:ahLst/>
              <a:cxnLst/>
              <a:rect l="0" t="0" r="0" b="0"/>
              <a:pathLst>
                <a:path w="6742" h="490" extrusionOk="0">
                  <a:moveTo>
                    <a:pt x="245" y="1"/>
                  </a:moveTo>
                  <a:lnTo>
                    <a:pt x="147" y="25"/>
                  </a:lnTo>
                  <a:lnTo>
                    <a:pt x="74" y="74"/>
                  </a:lnTo>
                  <a:lnTo>
                    <a:pt x="25" y="147"/>
                  </a:lnTo>
                  <a:lnTo>
                    <a:pt x="1" y="245"/>
                  </a:lnTo>
                  <a:lnTo>
                    <a:pt x="25" y="343"/>
                  </a:lnTo>
                  <a:lnTo>
                    <a:pt x="74" y="416"/>
                  </a:lnTo>
                  <a:lnTo>
                    <a:pt x="147" y="465"/>
                  </a:lnTo>
                  <a:lnTo>
                    <a:pt x="245" y="489"/>
                  </a:lnTo>
                  <a:lnTo>
                    <a:pt x="6497" y="489"/>
                  </a:lnTo>
                  <a:lnTo>
                    <a:pt x="6595" y="465"/>
                  </a:lnTo>
                  <a:lnTo>
                    <a:pt x="6668" y="416"/>
                  </a:lnTo>
                  <a:lnTo>
                    <a:pt x="6717" y="343"/>
                  </a:lnTo>
                  <a:lnTo>
                    <a:pt x="6741" y="245"/>
                  </a:lnTo>
                  <a:lnTo>
                    <a:pt x="6717" y="147"/>
                  </a:lnTo>
                  <a:lnTo>
                    <a:pt x="6668" y="74"/>
                  </a:lnTo>
                  <a:lnTo>
                    <a:pt x="6595" y="25"/>
                  </a:lnTo>
                  <a:lnTo>
                    <a:pt x="6497"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20" name="Shape 1820"/>
            <p:cNvSpPr/>
            <p:nvPr/>
          </p:nvSpPr>
          <p:spPr>
            <a:xfrm>
              <a:off x="1382325" y="1858575"/>
              <a:ext cx="70850" cy="12250"/>
            </a:xfrm>
            <a:custGeom>
              <a:avLst/>
              <a:gdLst/>
              <a:ahLst/>
              <a:cxnLst/>
              <a:rect l="0" t="0" r="0" b="0"/>
              <a:pathLst>
                <a:path w="2834" h="490" extrusionOk="0">
                  <a:moveTo>
                    <a:pt x="245" y="1"/>
                  </a:moveTo>
                  <a:lnTo>
                    <a:pt x="147" y="25"/>
                  </a:lnTo>
                  <a:lnTo>
                    <a:pt x="74" y="74"/>
                  </a:lnTo>
                  <a:lnTo>
                    <a:pt x="25" y="147"/>
                  </a:lnTo>
                  <a:lnTo>
                    <a:pt x="1" y="245"/>
                  </a:lnTo>
                  <a:lnTo>
                    <a:pt x="25" y="343"/>
                  </a:lnTo>
                  <a:lnTo>
                    <a:pt x="74" y="416"/>
                  </a:lnTo>
                  <a:lnTo>
                    <a:pt x="147" y="465"/>
                  </a:lnTo>
                  <a:lnTo>
                    <a:pt x="245" y="489"/>
                  </a:lnTo>
                  <a:lnTo>
                    <a:pt x="2589" y="489"/>
                  </a:lnTo>
                  <a:lnTo>
                    <a:pt x="2687" y="465"/>
                  </a:lnTo>
                  <a:lnTo>
                    <a:pt x="2760" y="416"/>
                  </a:lnTo>
                  <a:lnTo>
                    <a:pt x="2809" y="343"/>
                  </a:lnTo>
                  <a:lnTo>
                    <a:pt x="2834" y="245"/>
                  </a:lnTo>
                  <a:lnTo>
                    <a:pt x="2809" y="147"/>
                  </a:lnTo>
                  <a:lnTo>
                    <a:pt x="2760" y="74"/>
                  </a:lnTo>
                  <a:lnTo>
                    <a:pt x="2687" y="25"/>
                  </a:lnTo>
                  <a:lnTo>
                    <a:pt x="2589"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17" name="Shape 1821"/>
          <p:cNvGrpSpPr/>
          <p:nvPr/>
        </p:nvGrpSpPr>
        <p:grpSpPr>
          <a:xfrm>
            <a:off x="1875865" y="1767664"/>
            <a:ext cx="301318" cy="301318"/>
            <a:chOff x="1922075" y="1629000"/>
            <a:chExt cx="437200" cy="437200"/>
          </a:xfrm>
        </p:grpSpPr>
        <p:sp>
          <p:nvSpPr>
            <p:cNvPr id="1822" name="Shape 1822"/>
            <p:cNvSpPr/>
            <p:nvPr/>
          </p:nvSpPr>
          <p:spPr>
            <a:xfrm>
              <a:off x="2208425" y="1629000"/>
              <a:ext cx="150850" cy="150850"/>
            </a:xfrm>
            <a:custGeom>
              <a:avLst/>
              <a:gdLst/>
              <a:ahLst/>
              <a:cxnLst/>
              <a:rect l="0" t="0" r="0" b="0"/>
              <a:pathLst>
                <a:path w="6034" h="6034" extrusionOk="0">
                  <a:moveTo>
                    <a:pt x="2004" y="1"/>
                  </a:moveTo>
                  <a:lnTo>
                    <a:pt x="1881" y="25"/>
                  </a:lnTo>
                  <a:lnTo>
                    <a:pt x="1784" y="50"/>
                  </a:lnTo>
                  <a:lnTo>
                    <a:pt x="1686" y="98"/>
                  </a:lnTo>
                  <a:lnTo>
                    <a:pt x="1588" y="172"/>
                  </a:lnTo>
                  <a:lnTo>
                    <a:pt x="1" y="1784"/>
                  </a:lnTo>
                  <a:lnTo>
                    <a:pt x="4251" y="6033"/>
                  </a:lnTo>
                  <a:lnTo>
                    <a:pt x="5862" y="4446"/>
                  </a:lnTo>
                  <a:lnTo>
                    <a:pt x="5936" y="4348"/>
                  </a:lnTo>
                  <a:lnTo>
                    <a:pt x="5985" y="4250"/>
                  </a:lnTo>
                  <a:lnTo>
                    <a:pt x="6009" y="4153"/>
                  </a:lnTo>
                  <a:lnTo>
                    <a:pt x="6033" y="4031"/>
                  </a:lnTo>
                  <a:lnTo>
                    <a:pt x="6009" y="3933"/>
                  </a:lnTo>
                  <a:lnTo>
                    <a:pt x="5985" y="3811"/>
                  </a:lnTo>
                  <a:lnTo>
                    <a:pt x="5936" y="3713"/>
                  </a:lnTo>
                  <a:lnTo>
                    <a:pt x="5862" y="3615"/>
                  </a:lnTo>
                  <a:lnTo>
                    <a:pt x="2419" y="172"/>
                  </a:lnTo>
                  <a:lnTo>
                    <a:pt x="2321" y="98"/>
                  </a:lnTo>
                  <a:lnTo>
                    <a:pt x="2223" y="50"/>
                  </a:lnTo>
                  <a:lnTo>
                    <a:pt x="2101" y="25"/>
                  </a:lnTo>
                  <a:lnTo>
                    <a:pt x="2004"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23" name="Shape 1823"/>
            <p:cNvSpPr/>
            <p:nvPr/>
          </p:nvSpPr>
          <p:spPr>
            <a:xfrm>
              <a:off x="1922075" y="1686400"/>
              <a:ext cx="379800" cy="379800"/>
            </a:xfrm>
            <a:custGeom>
              <a:avLst/>
              <a:gdLst/>
              <a:ahLst/>
              <a:cxnLst/>
              <a:rect l="0" t="0" r="0" b="0"/>
              <a:pathLst>
                <a:path w="15192" h="15192" extrusionOk="0">
                  <a:moveTo>
                    <a:pt x="1100" y="10527"/>
                  </a:moveTo>
                  <a:lnTo>
                    <a:pt x="4665" y="14093"/>
                  </a:lnTo>
                  <a:lnTo>
                    <a:pt x="4616" y="14117"/>
                  </a:lnTo>
                  <a:lnTo>
                    <a:pt x="1979" y="14508"/>
                  </a:lnTo>
                  <a:lnTo>
                    <a:pt x="684" y="13213"/>
                  </a:lnTo>
                  <a:lnTo>
                    <a:pt x="1075" y="10576"/>
                  </a:lnTo>
                  <a:lnTo>
                    <a:pt x="1100" y="10527"/>
                  </a:lnTo>
                  <a:close/>
                  <a:moveTo>
                    <a:pt x="10918" y="1"/>
                  </a:moveTo>
                  <a:lnTo>
                    <a:pt x="758" y="10185"/>
                  </a:lnTo>
                  <a:lnTo>
                    <a:pt x="684" y="10258"/>
                  </a:lnTo>
                  <a:lnTo>
                    <a:pt x="636" y="10332"/>
                  </a:lnTo>
                  <a:lnTo>
                    <a:pt x="611" y="10405"/>
                  </a:lnTo>
                  <a:lnTo>
                    <a:pt x="587" y="10502"/>
                  </a:lnTo>
                  <a:lnTo>
                    <a:pt x="1" y="14532"/>
                  </a:lnTo>
                  <a:lnTo>
                    <a:pt x="1" y="14654"/>
                  </a:lnTo>
                  <a:lnTo>
                    <a:pt x="25" y="14801"/>
                  </a:lnTo>
                  <a:lnTo>
                    <a:pt x="98" y="14923"/>
                  </a:lnTo>
                  <a:lnTo>
                    <a:pt x="171" y="15021"/>
                  </a:lnTo>
                  <a:lnTo>
                    <a:pt x="269" y="15094"/>
                  </a:lnTo>
                  <a:lnTo>
                    <a:pt x="367" y="15143"/>
                  </a:lnTo>
                  <a:lnTo>
                    <a:pt x="465" y="15167"/>
                  </a:lnTo>
                  <a:lnTo>
                    <a:pt x="587" y="15192"/>
                  </a:lnTo>
                  <a:lnTo>
                    <a:pt x="660" y="15192"/>
                  </a:lnTo>
                  <a:lnTo>
                    <a:pt x="4690" y="14606"/>
                  </a:lnTo>
                  <a:lnTo>
                    <a:pt x="4861" y="14557"/>
                  </a:lnTo>
                  <a:lnTo>
                    <a:pt x="4934" y="14508"/>
                  </a:lnTo>
                  <a:lnTo>
                    <a:pt x="5007" y="14435"/>
                  </a:lnTo>
                  <a:lnTo>
                    <a:pt x="15192" y="4275"/>
                  </a:lnTo>
                  <a:lnTo>
                    <a:pt x="13970" y="3053"/>
                  </a:lnTo>
                  <a:lnTo>
                    <a:pt x="4152" y="12872"/>
                  </a:lnTo>
                  <a:lnTo>
                    <a:pt x="3810" y="12530"/>
                  </a:lnTo>
                  <a:lnTo>
                    <a:pt x="13629" y="2712"/>
                  </a:lnTo>
                  <a:lnTo>
                    <a:pt x="12481" y="1564"/>
                  </a:lnTo>
                  <a:lnTo>
                    <a:pt x="2663" y="11382"/>
                  </a:lnTo>
                  <a:lnTo>
                    <a:pt x="2321" y="11040"/>
                  </a:lnTo>
                  <a:lnTo>
                    <a:pt x="12139" y="1222"/>
                  </a:lnTo>
                  <a:lnTo>
                    <a:pt x="10918"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18" name="Shape 1824"/>
          <p:cNvGrpSpPr/>
          <p:nvPr/>
        </p:nvGrpSpPr>
        <p:grpSpPr>
          <a:xfrm>
            <a:off x="2339179" y="1766407"/>
            <a:ext cx="303833" cy="303833"/>
            <a:chOff x="2594325" y="1627175"/>
            <a:chExt cx="440850" cy="440850"/>
          </a:xfrm>
        </p:grpSpPr>
        <p:sp>
          <p:nvSpPr>
            <p:cNvPr id="1825" name="Shape 1825"/>
            <p:cNvSpPr/>
            <p:nvPr/>
          </p:nvSpPr>
          <p:spPr>
            <a:xfrm>
              <a:off x="2594325" y="1890950"/>
              <a:ext cx="177075" cy="177075"/>
            </a:xfrm>
            <a:custGeom>
              <a:avLst/>
              <a:gdLst/>
              <a:ahLst/>
              <a:cxnLst/>
              <a:rect l="0" t="0" r="0" b="0"/>
              <a:pathLst>
                <a:path w="7083" h="7083" extrusionOk="0">
                  <a:moveTo>
                    <a:pt x="5544" y="0"/>
                  </a:moveTo>
                  <a:lnTo>
                    <a:pt x="538" y="5984"/>
                  </a:lnTo>
                  <a:lnTo>
                    <a:pt x="0" y="7083"/>
                  </a:lnTo>
                  <a:lnTo>
                    <a:pt x="1099" y="6546"/>
                  </a:lnTo>
                  <a:lnTo>
                    <a:pt x="7083" y="1539"/>
                  </a:lnTo>
                  <a:lnTo>
                    <a:pt x="5544"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26" name="Shape 1826"/>
            <p:cNvSpPr/>
            <p:nvPr/>
          </p:nvSpPr>
          <p:spPr>
            <a:xfrm>
              <a:off x="2858700" y="1627175"/>
              <a:ext cx="176475" cy="176475"/>
            </a:xfrm>
            <a:custGeom>
              <a:avLst/>
              <a:gdLst/>
              <a:ahLst/>
              <a:cxnLst/>
              <a:rect l="0" t="0" r="0" b="0"/>
              <a:pathLst>
                <a:path w="7059" h="7059" extrusionOk="0">
                  <a:moveTo>
                    <a:pt x="904" y="1"/>
                  </a:moveTo>
                  <a:lnTo>
                    <a:pt x="782" y="25"/>
                  </a:lnTo>
                  <a:lnTo>
                    <a:pt x="684" y="98"/>
                  </a:lnTo>
                  <a:lnTo>
                    <a:pt x="611" y="147"/>
                  </a:lnTo>
                  <a:lnTo>
                    <a:pt x="489" y="294"/>
                  </a:lnTo>
                  <a:lnTo>
                    <a:pt x="367" y="440"/>
                  </a:lnTo>
                  <a:lnTo>
                    <a:pt x="294" y="587"/>
                  </a:lnTo>
                  <a:lnTo>
                    <a:pt x="196" y="733"/>
                  </a:lnTo>
                  <a:lnTo>
                    <a:pt x="74" y="1051"/>
                  </a:lnTo>
                  <a:lnTo>
                    <a:pt x="0" y="1393"/>
                  </a:lnTo>
                  <a:lnTo>
                    <a:pt x="0" y="1735"/>
                  </a:lnTo>
                  <a:lnTo>
                    <a:pt x="25" y="2052"/>
                  </a:lnTo>
                  <a:lnTo>
                    <a:pt x="123" y="2394"/>
                  </a:lnTo>
                  <a:lnTo>
                    <a:pt x="269" y="2711"/>
                  </a:lnTo>
                  <a:lnTo>
                    <a:pt x="4348" y="6790"/>
                  </a:lnTo>
                  <a:lnTo>
                    <a:pt x="4665" y="6937"/>
                  </a:lnTo>
                  <a:lnTo>
                    <a:pt x="5007" y="7034"/>
                  </a:lnTo>
                  <a:lnTo>
                    <a:pt x="5325" y="7059"/>
                  </a:lnTo>
                  <a:lnTo>
                    <a:pt x="5667" y="7059"/>
                  </a:lnTo>
                  <a:lnTo>
                    <a:pt x="6008" y="6986"/>
                  </a:lnTo>
                  <a:lnTo>
                    <a:pt x="6326" y="6863"/>
                  </a:lnTo>
                  <a:lnTo>
                    <a:pt x="6473" y="6766"/>
                  </a:lnTo>
                  <a:lnTo>
                    <a:pt x="6619" y="6692"/>
                  </a:lnTo>
                  <a:lnTo>
                    <a:pt x="6766" y="6570"/>
                  </a:lnTo>
                  <a:lnTo>
                    <a:pt x="6912" y="6448"/>
                  </a:lnTo>
                  <a:lnTo>
                    <a:pt x="6961" y="6375"/>
                  </a:lnTo>
                  <a:lnTo>
                    <a:pt x="7034" y="6277"/>
                  </a:lnTo>
                  <a:lnTo>
                    <a:pt x="7059" y="6155"/>
                  </a:lnTo>
                  <a:lnTo>
                    <a:pt x="7059" y="6057"/>
                  </a:lnTo>
                  <a:lnTo>
                    <a:pt x="7059" y="5960"/>
                  </a:lnTo>
                  <a:lnTo>
                    <a:pt x="7034" y="5862"/>
                  </a:lnTo>
                  <a:lnTo>
                    <a:pt x="6961" y="5764"/>
                  </a:lnTo>
                  <a:lnTo>
                    <a:pt x="6912" y="5667"/>
                  </a:lnTo>
                  <a:lnTo>
                    <a:pt x="1393" y="147"/>
                  </a:lnTo>
                  <a:lnTo>
                    <a:pt x="1295" y="98"/>
                  </a:lnTo>
                  <a:lnTo>
                    <a:pt x="1197" y="25"/>
                  </a:lnTo>
                  <a:lnTo>
                    <a:pt x="1099"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27" name="Shape 1827"/>
            <p:cNvSpPr/>
            <p:nvPr/>
          </p:nvSpPr>
          <p:spPr>
            <a:xfrm>
              <a:off x="2663325" y="1702275"/>
              <a:ext cx="296750" cy="296775"/>
            </a:xfrm>
            <a:custGeom>
              <a:avLst/>
              <a:gdLst/>
              <a:ahLst/>
              <a:cxnLst/>
              <a:rect l="0" t="0" r="0" b="0"/>
              <a:pathLst>
                <a:path w="11870" h="11871" extrusionOk="0">
                  <a:moveTo>
                    <a:pt x="7718" y="1295"/>
                  </a:moveTo>
                  <a:lnTo>
                    <a:pt x="7815" y="1319"/>
                  </a:lnTo>
                  <a:lnTo>
                    <a:pt x="7889" y="1368"/>
                  </a:lnTo>
                  <a:lnTo>
                    <a:pt x="7938" y="1442"/>
                  </a:lnTo>
                  <a:lnTo>
                    <a:pt x="7938" y="1515"/>
                  </a:lnTo>
                  <a:lnTo>
                    <a:pt x="7938" y="1588"/>
                  </a:lnTo>
                  <a:lnTo>
                    <a:pt x="7889" y="1661"/>
                  </a:lnTo>
                  <a:lnTo>
                    <a:pt x="5862" y="3664"/>
                  </a:lnTo>
                  <a:lnTo>
                    <a:pt x="5788" y="3713"/>
                  </a:lnTo>
                  <a:lnTo>
                    <a:pt x="5715" y="3737"/>
                  </a:lnTo>
                  <a:lnTo>
                    <a:pt x="5642" y="3713"/>
                  </a:lnTo>
                  <a:lnTo>
                    <a:pt x="5569" y="3664"/>
                  </a:lnTo>
                  <a:lnTo>
                    <a:pt x="5520" y="3591"/>
                  </a:lnTo>
                  <a:lnTo>
                    <a:pt x="5495" y="3517"/>
                  </a:lnTo>
                  <a:lnTo>
                    <a:pt x="5520" y="3444"/>
                  </a:lnTo>
                  <a:lnTo>
                    <a:pt x="5569" y="3371"/>
                  </a:lnTo>
                  <a:lnTo>
                    <a:pt x="7571" y="1368"/>
                  </a:lnTo>
                  <a:lnTo>
                    <a:pt x="7644" y="1319"/>
                  </a:lnTo>
                  <a:lnTo>
                    <a:pt x="7718" y="1295"/>
                  </a:lnTo>
                  <a:close/>
                  <a:moveTo>
                    <a:pt x="7767" y="1"/>
                  </a:moveTo>
                  <a:lnTo>
                    <a:pt x="4885" y="2907"/>
                  </a:lnTo>
                  <a:lnTo>
                    <a:pt x="4640" y="2809"/>
                  </a:lnTo>
                  <a:lnTo>
                    <a:pt x="4396" y="2712"/>
                  </a:lnTo>
                  <a:lnTo>
                    <a:pt x="4103" y="2614"/>
                  </a:lnTo>
                  <a:lnTo>
                    <a:pt x="3810" y="2565"/>
                  </a:lnTo>
                  <a:lnTo>
                    <a:pt x="3493" y="2492"/>
                  </a:lnTo>
                  <a:lnTo>
                    <a:pt x="3175" y="2443"/>
                  </a:lnTo>
                  <a:lnTo>
                    <a:pt x="2858" y="2418"/>
                  </a:lnTo>
                  <a:lnTo>
                    <a:pt x="2247" y="2418"/>
                  </a:lnTo>
                  <a:lnTo>
                    <a:pt x="1954" y="2443"/>
                  </a:lnTo>
                  <a:lnTo>
                    <a:pt x="1636" y="2492"/>
                  </a:lnTo>
                  <a:lnTo>
                    <a:pt x="1319" y="2565"/>
                  </a:lnTo>
                  <a:lnTo>
                    <a:pt x="1001" y="2687"/>
                  </a:lnTo>
                  <a:lnTo>
                    <a:pt x="708" y="2809"/>
                  </a:lnTo>
                  <a:lnTo>
                    <a:pt x="415" y="3005"/>
                  </a:lnTo>
                  <a:lnTo>
                    <a:pt x="147" y="3224"/>
                  </a:lnTo>
                  <a:lnTo>
                    <a:pt x="73" y="3298"/>
                  </a:lnTo>
                  <a:lnTo>
                    <a:pt x="24" y="3395"/>
                  </a:lnTo>
                  <a:lnTo>
                    <a:pt x="0" y="3493"/>
                  </a:lnTo>
                  <a:lnTo>
                    <a:pt x="0" y="3615"/>
                  </a:lnTo>
                  <a:lnTo>
                    <a:pt x="0" y="3713"/>
                  </a:lnTo>
                  <a:lnTo>
                    <a:pt x="24" y="3811"/>
                  </a:lnTo>
                  <a:lnTo>
                    <a:pt x="73" y="3908"/>
                  </a:lnTo>
                  <a:lnTo>
                    <a:pt x="147" y="4006"/>
                  </a:lnTo>
                  <a:lnTo>
                    <a:pt x="7864" y="11724"/>
                  </a:lnTo>
                  <a:lnTo>
                    <a:pt x="7962" y="11797"/>
                  </a:lnTo>
                  <a:lnTo>
                    <a:pt x="8060" y="11846"/>
                  </a:lnTo>
                  <a:lnTo>
                    <a:pt x="8157" y="11870"/>
                  </a:lnTo>
                  <a:lnTo>
                    <a:pt x="8377" y="11870"/>
                  </a:lnTo>
                  <a:lnTo>
                    <a:pt x="8475" y="11846"/>
                  </a:lnTo>
                  <a:lnTo>
                    <a:pt x="8573" y="11797"/>
                  </a:lnTo>
                  <a:lnTo>
                    <a:pt x="8646" y="11724"/>
                  </a:lnTo>
                  <a:lnTo>
                    <a:pt x="8866" y="11455"/>
                  </a:lnTo>
                  <a:lnTo>
                    <a:pt x="9061" y="11162"/>
                  </a:lnTo>
                  <a:lnTo>
                    <a:pt x="9183" y="10869"/>
                  </a:lnTo>
                  <a:lnTo>
                    <a:pt x="9305" y="10551"/>
                  </a:lnTo>
                  <a:lnTo>
                    <a:pt x="9379" y="10234"/>
                  </a:lnTo>
                  <a:lnTo>
                    <a:pt x="9427" y="9916"/>
                  </a:lnTo>
                  <a:lnTo>
                    <a:pt x="9452" y="9623"/>
                  </a:lnTo>
                  <a:lnTo>
                    <a:pt x="9452" y="9330"/>
                  </a:lnTo>
                  <a:lnTo>
                    <a:pt x="9452" y="9013"/>
                  </a:lnTo>
                  <a:lnTo>
                    <a:pt x="9427" y="8695"/>
                  </a:lnTo>
                  <a:lnTo>
                    <a:pt x="9379" y="8378"/>
                  </a:lnTo>
                  <a:lnTo>
                    <a:pt x="9305" y="8060"/>
                  </a:lnTo>
                  <a:lnTo>
                    <a:pt x="9256" y="7767"/>
                  </a:lnTo>
                  <a:lnTo>
                    <a:pt x="9159" y="7474"/>
                  </a:lnTo>
                  <a:lnTo>
                    <a:pt x="9061" y="7230"/>
                  </a:lnTo>
                  <a:lnTo>
                    <a:pt x="8963" y="6986"/>
                  </a:lnTo>
                  <a:lnTo>
                    <a:pt x="11870" y="4104"/>
                  </a:lnTo>
                  <a:lnTo>
                    <a:pt x="7767"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sp>
        <p:nvSpPr>
          <p:cNvPr id="1828" name="Shape 1828"/>
          <p:cNvSpPr/>
          <p:nvPr/>
        </p:nvSpPr>
        <p:spPr>
          <a:xfrm>
            <a:off x="2817289" y="1779918"/>
            <a:ext cx="276920" cy="276903"/>
          </a:xfrm>
          <a:custGeom>
            <a:avLst/>
            <a:gdLst/>
            <a:ahLst/>
            <a:cxnLst/>
            <a:rect l="0" t="0" r="0" b="0"/>
            <a:pathLst>
              <a:path w="16072" h="16071" extrusionOk="0">
                <a:moveTo>
                  <a:pt x="8036" y="0"/>
                </a:moveTo>
                <a:lnTo>
                  <a:pt x="7938" y="24"/>
                </a:lnTo>
                <a:lnTo>
                  <a:pt x="7792" y="98"/>
                </a:lnTo>
                <a:lnTo>
                  <a:pt x="7328" y="366"/>
                </a:lnTo>
                <a:lnTo>
                  <a:pt x="7059" y="537"/>
                </a:lnTo>
                <a:lnTo>
                  <a:pt x="6766" y="757"/>
                </a:lnTo>
                <a:lnTo>
                  <a:pt x="6448" y="977"/>
                </a:lnTo>
                <a:lnTo>
                  <a:pt x="6155" y="1246"/>
                </a:lnTo>
                <a:lnTo>
                  <a:pt x="5887" y="1514"/>
                </a:lnTo>
                <a:lnTo>
                  <a:pt x="5643" y="1807"/>
                </a:lnTo>
                <a:lnTo>
                  <a:pt x="5447" y="2100"/>
                </a:lnTo>
                <a:lnTo>
                  <a:pt x="5374" y="2247"/>
                </a:lnTo>
                <a:lnTo>
                  <a:pt x="5325" y="2418"/>
                </a:lnTo>
                <a:lnTo>
                  <a:pt x="5276" y="2564"/>
                </a:lnTo>
                <a:lnTo>
                  <a:pt x="5252" y="2711"/>
                </a:lnTo>
                <a:lnTo>
                  <a:pt x="5252" y="2858"/>
                </a:lnTo>
                <a:lnTo>
                  <a:pt x="5276" y="3029"/>
                </a:lnTo>
                <a:lnTo>
                  <a:pt x="5325" y="3175"/>
                </a:lnTo>
                <a:lnTo>
                  <a:pt x="5398" y="3322"/>
                </a:lnTo>
                <a:lnTo>
                  <a:pt x="5496" y="3468"/>
                </a:lnTo>
                <a:lnTo>
                  <a:pt x="5618" y="3615"/>
                </a:lnTo>
                <a:lnTo>
                  <a:pt x="5814" y="3761"/>
                </a:lnTo>
                <a:lnTo>
                  <a:pt x="6009" y="3859"/>
                </a:lnTo>
                <a:lnTo>
                  <a:pt x="6204" y="3957"/>
                </a:lnTo>
                <a:lnTo>
                  <a:pt x="6424" y="4005"/>
                </a:lnTo>
                <a:lnTo>
                  <a:pt x="6644" y="4054"/>
                </a:lnTo>
                <a:lnTo>
                  <a:pt x="6864" y="4152"/>
                </a:lnTo>
                <a:lnTo>
                  <a:pt x="7059" y="4250"/>
                </a:lnTo>
                <a:lnTo>
                  <a:pt x="7254" y="4421"/>
                </a:lnTo>
                <a:lnTo>
                  <a:pt x="7425" y="4616"/>
                </a:lnTo>
                <a:lnTo>
                  <a:pt x="7523" y="4836"/>
                </a:lnTo>
                <a:lnTo>
                  <a:pt x="7596" y="5080"/>
                </a:lnTo>
                <a:lnTo>
                  <a:pt x="7621" y="5373"/>
                </a:lnTo>
                <a:lnTo>
                  <a:pt x="7596" y="5569"/>
                </a:lnTo>
                <a:lnTo>
                  <a:pt x="7572" y="5788"/>
                </a:lnTo>
                <a:lnTo>
                  <a:pt x="7499" y="5984"/>
                </a:lnTo>
                <a:lnTo>
                  <a:pt x="7425" y="6179"/>
                </a:lnTo>
                <a:lnTo>
                  <a:pt x="7328" y="6374"/>
                </a:lnTo>
                <a:lnTo>
                  <a:pt x="7206" y="6570"/>
                </a:lnTo>
                <a:lnTo>
                  <a:pt x="7059" y="6741"/>
                </a:lnTo>
                <a:lnTo>
                  <a:pt x="6913" y="6912"/>
                </a:lnTo>
                <a:lnTo>
                  <a:pt x="6742" y="7058"/>
                </a:lnTo>
                <a:lnTo>
                  <a:pt x="6571" y="7205"/>
                </a:lnTo>
                <a:lnTo>
                  <a:pt x="6400" y="7303"/>
                </a:lnTo>
                <a:lnTo>
                  <a:pt x="6204" y="7425"/>
                </a:lnTo>
                <a:lnTo>
                  <a:pt x="6009" y="7498"/>
                </a:lnTo>
                <a:lnTo>
                  <a:pt x="5789" y="7571"/>
                </a:lnTo>
                <a:lnTo>
                  <a:pt x="5569" y="7596"/>
                </a:lnTo>
                <a:lnTo>
                  <a:pt x="5374" y="7620"/>
                </a:lnTo>
                <a:lnTo>
                  <a:pt x="5105" y="7596"/>
                </a:lnTo>
                <a:lnTo>
                  <a:pt x="4861" y="7522"/>
                </a:lnTo>
                <a:lnTo>
                  <a:pt x="4617" y="7425"/>
                </a:lnTo>
                <a:lnTo>
                  <a:pt x="4421" y="7254"/>
                </a:lnTo>
                <a:lnTo>
                  <a:pt x="4250" y="7058"/>
                </a:lnTo>
                <a:lnTo>
                  <a:pt x="4128" y="6839"/>
                </a:lnTo>
                <a:lnTo>
                  <a:pt x="4055" y="6619"/>
                </a:lnTo>
                <a:lnTo>
                  <a:pt x="3982" y="6399"/>
                </a:lnTo>
                <a:lnTo>
                  <a:pt x="3933" y="6204"/>
                </a:lnTo>
                <a:lnTo>
                  <a:pt x="3860" y="6008"/>
                </a:lnTo>
                <a:lnTo>
                  <a:pt x="3762" y="5813"/>
                </a:lnTo>
                <a:lnTo>
                  <a:pt x="3615" y="5617"/>
                </a:lnTo>
                <a:lnTo>
                  <a:pt x="3469" y="5495"/>
                </a:lnTo>
                <a:lnTo>
                  <a:pt x="3322" y="5398"/>
                </a:lnTo>
                <a:lnTo>
                  <a:pt x="3176" y="5324"/>
                </a:lnTo>
                <a:lnTo>
                  <a:pt x="3029" y="5275"/>
                </a:lnTo>
                <a:lnTo>
                  <a:pt x="2858" y="5251"/>
                </a:lnTo>
                <a:lnTo>
                  <a:pt x="2712" y="5251"/>
                </a:lnTo>
                <a:lnTo>
                  <a:pt x="2565" y="5275"/>
                </a:lnTo>
                <a:lnTo>
                  <a:pt x="2419" y="5324"/>
                </a:lnTo>
                <a:lnTo>
                  <a:pt x="2248" y="5373"/>
                </a:lnTo>
                <a:lnTo>
                  <a:pt x="2101" y="5446"/>
                </a:lnTo>
                <a:lnTo>
                  <a:pt x="1808" y="5642"/>
                </a:lnTo>
                <a:lnTo>
                  <a:pt x="1515" y="5886"/>
                </a:lnTo>
                <a:lnTo>
                  <a:pt x="1246" y="6155"/>
                </a:lnTo>
                <a:lnTo>
                  <a:pt x="978" y="6448"/>
                </a:lnTo>
                <a:lnTo>
                  <a:pt x="758" y="6765"/>
                </a:lnTo>
                <a:lnTo>
                  <a:pt x="538" y="7058"/>
                </a:lnTo>
                <a:lnTo>
                  <a:pt x="367" y="7327"/>
                </a:lnTo>
                <a:lnTo>
                  <a:pt x="99" y="7791"/>
                </a:lnTo>
                <a:lnTo>
                  <a:pt x="25" y="7938"/>
                </a:lnTo>
                <a:lnTo>
                  <a:pt x="1" y="8035"/>
                </a:lnTo>
                <a:lnTo>
                  <a:pt x="25" y="8231"/>
                </a:lnTo>
                <a:lnTo>
                  <a:pt x="74" y="8402"/>
                </a:lnTo>
                <a:lnTo>
                  <a:pt x="172" y="8597"/>
                </a:lnTo>
                <a:lnTo>
                  <a:pt x="294" y="8744"/>
                </a:lnTo>
                <a:lnTo>
                  <a:pt x="587" y="9012"/>
                </a:lnTo>
                <a:lnTo>
                  <a:pt x="880" y="9256"/>
                </a:lnTo>
                <a:lnTo>
                  <a:pt x="1417" y="9696"/>
                </a:lnTo>
                <a:lnTo>
                  <a:pt x="1906" y="10062"/>
                </a:lnTo>
                <a:lnTo>
                  <a:pt x="2101" y="10233"/>
                </a:lnTo>
                <a:lnTo>
                  <a:pt x="2297" y="10404"/>
                </a:lnTo>
                <a:lnTo>
                  <a:pt x="2419" y="10575"/>
                </a:lnTo>
                <a:lnTo>
                  <a:pt x="2541" y="10746"/>
                </a:lnTo>
                <a:lnTo>
                  <a:pt x="2590" y="10917"/>
                </a:lnTo>
                <a:lnTo>
                  <a:pt x="2590" y="11113"/>
                </a:lnTo>
                <a:lnTo>
                  <a:pt x="2541" y="11308"/>
                </a:lnTo>
                <a:lnTo>
                  <a:pt x="2443" y="11528"/>
                </a:lnTo>
                <a:lnTo>
                  <a:pt x="2272" y="11772"/>
                </a:lnTo>
                <a:lnTo>
                  <a:pt x="2004" y="12041"/>
                </a:lnTo>
                <a:lnTo>
                  <a:pt x="1833" y="12212"/>
                </a:lnTo>
                <a:lnTo>
                  <a:pt x="1637" y="12309"/>
                </a:lnTo>
                <a:lnTo>
                  <a:pt x="1417" y="12383"/>
                </a:lnTo>
                <a:lnTo>
                  <a:pt x="1222" y="12431"/>
                </a:lnTo>
                <a:lnTo>
                  <a:pt x="1002" y="12480"/>
                </a:lnTo>
                <a:lnTo>
                  <a:pt x="782" y="12578"/>
                </a:lnTo>
                <a:lnTo>
                  <a:pt x="587" y="12700"/>
                </a:lnTo>
                <a:lnTo>
                  <a:pt x="367" y="12871"/>
                </a:lnTo>
                <a:lnTo>
                  <a:pt x="196" y="13066"/>
                </a:lnTo>
                <a:lnTo>
                  <a:pt x="99" y="13286"/>
                </a:lnTo>
                <a:lnTo>
                  <a:pt x="25" y="13530"/>
                </a:lnTo>
                <a:lnTo>
                  <a:pt x="1" y="13799"/>
                </a:lnTo>
                <a:lnTo>
                  <a:pt x="25" y="14019"/>
                </a:lnTo>
                <a:lnTo>
                  <a:pt x="50" y="14239"/>
                </a:lnTo>
                <a:lnTo>
                  <a:pt x="123" y="14434"/>
                </a:lnTo>
                <a:lnTo>
                  <a:pt x="221" y="14654"/>
                </a:lnTo>
                <a:lnTo>
                  <a:pt x="318" y="14825"/>
                </a:lnTo>
                <a:lnTo>
                  <a:pt x="440" y="15020"/>
                </a:lnTo>
                <a:lnTo>
                  <a:pt x="563" y="15191"/>
                </a:lnTo>
                <a:lnTo>
                  <a:pt x="709" y="15362"/>
                </a:lnTo>
                <a:lnTo>
                  <a:pt x="880" y="15509"/>
                </a:lnTo>
                <a:lnTo>
                  <a:pt x="1051" y="15631"/>
                </a:lnTo>
                <a:lnTo>
                  <a:pt x="1246" y="15753"/>
                </a:lnTo>
                <a:lnTo>
                  <a:pt x="1442" y="15875"/>
                </a:lnTo>
                <a:lnTo>
                  <a:pt x="1637" y="15948"/>
                </a:lnTo>
                <a:lnTo>
                  <a:pt x="1857" y="16022"/>
                </a:lnTo>
                <a:lnTo>
                  <a:pt x="2052" y="16046"/>
                </a:lnTo>
                <a:lnTo>
                  <a:pt x="2272" y="16070"/>
                </a:lnTo>
                <a:lnTo>
                  <a:pt x="2541" y="16046"/>
                </a:lnTo>
                <a:lnTo>
                  <a:pt x="2785" y="15973"/>
                </a:lnTo>
                <a:lnTo>
                  <a:pt x="3005" y="15875"/>
                </a:lnTo>
                <a:lnTo>
                  <a:pt x="3200" y="15704"/>
                </a:lnTo>
                <a:lnTo>
                  <a:pt x="3371" y="15509"/>
                </a:lnTo>
                <a:lnTo>
                  <a:pt x="3493" y="15289"/>
                </a:lnTo>
                <a:lnTo>
                  <a:pt x="3567" y="15094"/>
                </a:lnTo>
                <a:lnTo>
                  <a:pt x="3615" y="14874"/>
                </a:lnTo>
                <a:lnTo>
                  <a:pt x="3689" y="14654"/>
                </a:lnTo>
                <a:lnTo>
                  <a:pt x="3762" y="14459"/>
                </a:lnTo>
                <a:lnTo>
                  <a:pt x="3860" y="14239"/>
                </a:lnTo>
                <a:lnTo>
                  <a:pt x="4031" y="14068"/>
                </a:lnTo>
                <a:lnTo>
                  <a:pt x="4299" y="13824"/>
                </a:lnTo>
                <a:lnTo>
                  <a:pt x="4544" y="13628"/>
                </a:lnTo>
                <a:lnTo>
                  <a:pt x="4763" y="13530"/>
                </a:lnTo>
                <a:lnTo>
                  <a:pt x="4959" y="13482"/>
                </a:lnTo>
                <a:lnTo>
                  <a:pt x="5154" y="13482"/>
                </a:lnTo>
                <a:lnTo>
                  <a:pt x="5325" y="13530"/>
                </a:lnTo>
                <a:lnTo>
                  <a:pt x="5496" y="13653"/>
                </a:lnTo>
                <a:lnTo>
                  <a:pt x="5667" y="13775"/>
                </a:lnTo>
                <a:lnTo>
                  <a:pt x="5838" y="13970"/>
                </a:lnTo>
                <a:lnTo>
                  <a:pt x="6009" y="14165"/>
                </a:lnTo>
                <a:lnTo>
                  <a:pt x="6375" y="14654"/>
                </a:lnTo>
                <a:lnTo>
                  <a:pt x="6815" y="15191"/>
                </a:lnTo>
                <a:lnTo>
                  <a:pt x="7059" y="15484"/>
                </a:lnTo>
                <a:lnTo>
                  <a:pt x="7328" y="15777"/>
                </a:lnTo>
                <a:lnTo>
                  <a:pt x="7474" y="15899"/>
                </a:lnTo>
                <a:lnTo>
                  <a:pt x="7670" y="15997"/>
                </a:lnTo>
                <a:lnTo>
                  <a:pt x="7841" y="16046"/>
                </a:lnTo>
                <a:lnTo>
                  <a:pt x="8036" y="16070"/>
                </a:lnTo>
                <a:lnTo>
                  <a:pt x="8134" y="16046"/>
                </a:lnTo>
                <a:lnTo>
                  <a:pt x="8280" y="15973"/>
                </a:lnTo>
                <a:lnTo>
                  <a:pt x="8744" y="15704"/>
                </a:lnTo>
                <a:lnTo>
                  <a:pt x="9013" y="15533"/>
                </a:lnTo>
                <a:lnTo>
                  <a:pt x="9306" y="15313"/>
                </a:lnTo>
                <a:lnTo>
                  <a:pt x="9623" y="15094"/>
                </a:lnTo>
                <a:lnTo>
                  <a:pt x="9917" y="14825"/>
                </a:lnTo>
                <a:lnTo>
                  <a:pt x="10185" y="14556"/>
                </a:lnTo>
                <a:lnTo>
                  <a:pt x="10429" y="14263"/>
                </a:lnTo>
                <a:lnTo>
                  <a:pt x="10625" y="13970"/>
                </a:lnTo>
                <a:lnTo>
                  <a:pt x="10698" y="13824"/>
                </a:lnTo>
                <a:lnTo>
                  <a:pt x="10747" y="13653"/>
                </a:lnTo>
                <a:lnTo>
                  <a:pt x="10796" y="13506"/>
                </a:lnTo>
                <a:lnTo>
                  <a:pt x="10820" y="13359"/>
                </a:lnTo>
                <a:lnTo>
                  <a:pt x="10820" y="13213"/>
                </a:lnTo>
                <a:lnTo>
                  <a:pt x="10796" y="13042"/>
                </a:lnTo>
                <a:lnTo>
                  <a:pt x="10747" y="12895"/>
                </a:lnTo>
                <a:lnTo>
                  <a:pt x="10674" y="12749"/>
                </a:lnTo>
                <a:lnTo>
                  <a:pt x="10576" y="12602"/>
                </a:lnTo>
                <a:lnTo>
                  <a:pt x="10454" y="12456"/>
                </a:lnTo>
                <a:lnTo>
                  <a:pt x="10258" y="12309"/>
                </a:lnTo>
                <a:lnTo>
                  <a:pt x="10063" y="12212"/>
                </a:lnTo>
                <a:lnTo>
                  <a:pt x="9868" y="12138"/>
                </a:lnTo>
                <a:lnTo>
                  <a:pt x="9648" y="12065"/>
                </a:lnTo>
                <a:lnTo>
                  <a:pt x="9428" y="12016"/>
                </a:lnTo>
                <a:lnTo>
                  <a:pt x="9208" y="11919"/>
                </a:lnTo>
                <a:lnTo>
                  <a:pt x="9013" y="11821"/>
                </a:lnTo>
                <a:lnTo>
                  <a:pt x="8818" y="11650"/>
                </a:lnTo>
                <a:lnTo>
                  <a:pt x="8647" y="11454"/>
                </a:lnTo>
                <a:lnTo>
                  <a:pt x="8549" y="11235"/>
                </a:lnTo>
                <a:lnTo>
                  <a:pt x="8476" y="10990"/>
                </a:lnTo>
                <a:lnTo>
                  <a:pt x="8451" y="10697"/>
                </a:lnTo>
                <a:lnTo>
                  <a:pt x="8476" y="10502"/>
                </a:lnTo>
                <a:lnTo>
                  <a:pt x="8500" y="10282"/>
                </a:lnTo>
                <a:lnTo>
                  <a:pt x="8573" y="10087"/>
                </a:lnTo>
                <a:lnTo>
                  <a:pt x="8647" y="9891"/>
                </a:lnTo>
                <a:lnTo>
                  <a:pt x="8744" y="9696"/>
                </a:lnTo>
                <a:lnTo>
                  <a:pt x="8866" y="9501"/>
                </a:lnTo>
                <a:lnTo>
                  <a:pt x="9013" y="9330"/>
                </a:lnTo>
                <a:lnTo>
                  <a:pt x="9159" y="9159"/>
                </a:lnTo>
                <a:lnTo>
                  <a:pt x="9330" y="9012"/>
                </a:lnTo>
                <a:lnTo>
                  <a:pt x="9501" y="8890"/>
                </a:lnTo>
                <a:lnTo>
                  <a:pt x="9672" y="8768"/>
                </a:lnTo>
                <a:lnTo>
                  <a:pt x="9868" y="8646"/>
                </a:lnTo>
                <a:lnTo>
                  <a:pt x="10063" y="8573"/>
                </a:lnTo>
                <a:lnTo>
                  <a:pt x="10283" y="8499"/>
                </a:lnTo>
                <a:lnTo>
                  <a:pt x="10503" y="8475"/>
                </a:lnTo>
                <a:lnTo>
                  <a:pt x="10698" y="8450"/>
                </a:lnTo>
                <a:lnTo>
                  <a:pt x="10967" y="8475"/>
                </a:lnTo>
                <a:lnTo>
                  <a:pt x="11211" y="8548"/>
                </a:lnTo>
                <a:lnTo>
                  <a:pt x="11455" y="8646"/>
                </a:lnTo>
                <a:lnTo>
                  <a:pt x="11651" y="8817"/>
                </a:lnTo>
                <a:lnTo>
                  <a:pt x="11822" y="9012"/>
                </a:lnTo>
                <a:lnTo>
                  <a:pt x="11944" y="9232"/>
                </a:lnTo>
                <a:lnTo>
                  <a:pt x="12017" y="9452"/>
                </a:lnTo>
                <a:lnTo>
                  <a:pt x="12090" y="9672"/>
                </a:lnTo>
                <a:lnTo>
                  <a:pt x="12139" y="9867"/>
                </a:lnTo>
                <a:lnTo>
                  <a:pt x="12212" y="10062"/>
                </a:lnTo>
                <a:lnTo>
                  <a:pt x="12310" y="10258"/>
                </a:lnTo>
                <a:lnTo>
                  <a:pt x="12457" y="10453"/>
                </a:lnTo>
                <a:lnTo>
                  <a:pt x="12603" y="10575"/>
                </a:lnTo>
                <a:lnTo>
                  <a:pt x="12750" y="10673"/>
                </a:lnTo>
                <a:lnTo>
                  <a:pt x="12896" y="10746"/>
                </a:lnTo>
                <a:lnTo>
                  <a:pt x="13043" y="10795"/>
                </a:lnTo>
                <a:lnTo>
                  <a:pt x="13214" y="10819"/>
                </a:lnTo>
                <a:lnTo>
                  <a:pt x="13360" y="10819"/>
                </a:lnTo>
                <a:lnTo>
                  <a:pt x="13507" y="10795"/>
                </a:lnTo>
                <a:lnTo>
                  <a:pt x="13653" y="10746"/>
                </a:lnTo>
                <a:lnTo>
                  <a:pt x="13824" y="10697"/>
                </a:lnTo>
                <a:lnTo>
                  <a:pt x="13971" y="10624"/>
                </a:lnTo>
                <a:lnTo>
                  <a:pt x="14264" y="10429"/>
                </a:lnTo>
                <a:lnTo>
                  <a:pt x="14557" y="10184"/>
                </a:lnTo>
                <a:lnTo>
                  <a:pt x="14826" y="9916"/>
                </a:lnTo>
                <a:lnTo>
                  <a:pt x="15094" y="9623"/>
                </a:lnTo>
                <a:lnTo>
                  <a:pt x="15314" y="9305"/>
                </a:lnTo>
                <a:lnTo>
                  <a:pt x="15534" y="9012"/>
                </a:lnTo>
                <a:lnTo>
                  <a:pt x="15705" y="8744"/>
                </a:lnTo>
                <a:lnTo>
                  <a:pt x="15973" y="8279"/>
                </a:lnTo>
                <a:lnTo>
                  <a:pt x="16047" y="8133"/>
                </a:lnTo>
                <a:lnTo>
                  <a:pt x="16071" y="8035"/>
                </a:lnTo>
                <a:lnTo>
                  <a:pt x="16047" y="7840"/>
                </a:lnTo>
                <a:lnTo>
                  <a:pt x="15998" y="7669"/>
                </a:lnTo>
                <a:lnTo>
                  <a:pt x="15900" y="7474"/>
                </a:lnTo>
                <a:lnTo>
                  <a:pt x="15778" y="7327"/>
                </a:lnTo>
                <a:lnTo>
                  <a:pt x="15485" y="7058"/>
                </a:lnTo>
                <a:lnTo>
                  <a:pt x="15192" y="6814"/>
                </a:lnTo>
                <a:lnTo>
                  <a:pt x="14655" y="6374"/>
                </a:lnTo>
                <a:lnTo>
                  <a:pt x="14166" y="6008"/>
                </a:lnTo>
                <a:lnTo>
                  <a:pt x="13971" y="5837"/>
                </a:lnTo>
                <a:lnTo>
                  <a:pt x="13775" y="5666"/>
                </a:lnTo>
                <a:lnTo>
                  <a:pt x="13653" y="5495"/>
                </a:lnTo>
                <a:lnTo>
                  <a:pt x="13531" y="5324"/>
                </a:lnTo>
                <a:lnTo>
                  <a:pt x="13482" y="5153"/>
                </a:lnTo>
                <a:lnTo>
                  <a:pt x="13482" y="4958"/>
                </a:lnTo>
                <a:lnTo>
                  <a:pt x="13531" y="4763"/>
                </a:lnTo>
                <a:lnTo>
                  <a:pt x="13629" y="4543"/>
                </a:lnTo>
                <a:lnTo>
                  <a:pt x="13800" y="4299"/>
                </a:lnTo>
                <a:lnTo>
                  <a:pt x="14068" y="4030"/>
                </a:lnTo>
                <a:lnTo>
                  <a:pt x="14239" y="3859"/>
                </a:lnTo>
                <a:lnTo>
                  <a:pt x="14435" y="3761"/>
                </a:lnTo>
                <a:lnTo>
                  <a:pt x="14655" y="3688"/>
                </a:lnTo>
                <a:lnTo>
                  <a:pt x="14850" y="3639"/>
                </a:lnTo>
                <a:lnTo>
                  <a:pt x="15070" y="3590"/>
                </a:lnTo>
                <a:lnTo>
                  <a:pt x="15290" y="3493"/>
                </a:lnTo>
                <a:lnTo>
                  <a:pt x="15485" y="3370"/>
                </a:lnTo>
                <a:lnTo>
                  <a:pt x="15705" y="3199"/>
                </a:lnTo>
                <a:lnTo>
                  <a:pt x="15876" y="3004"/>
                </a:lnTo>
                <a:lnTo>
                  <a:pt x="15973" y="2784"/>
                </a:lnTo>
                <a:lnTo>
                  <a:pt x="16047" y="2540"/>
                </a:lnTo>
                <a:lnTo>
                  <a:pt x="16071" y="2271"/>
                </a:lnTo>
                <a:lnTo>
                  <a:pt x="16047" y="2052"/>
                </a:lnTo>
                <a:lnTo>
                  <a:pt x="16022" y="1832"/>
                </a:lnTo>
                <a:lnTo>
                  <a:pt x="15949" y="1636"/>
                </a:lnTo>
                <a:lnTo>
                  <a:pt x="15851" y="1417"/>
                </a:lnTo>
                <a:lnTo>
                  <a:pt x="15754" y="1246"/>
                </a:lnTo>
                <a:lnTo>
                  <a:pt x="15632" y="1050"/>
                </a:lnTo>
                <a:lnTo>
                  <a:pt x="15509" y="879"/>
                </a:lnTo>
                <a:lnTo>
                  <a:pt x="15363" y="708"/>
                </a:lnTo>
                <a:lnTo>
                  <a:pt x="15192" y="562"/>
                </a:lnTo>
                <a:lnTo>
                  <a:pt x="15021" y="440"/>
                </a:lnTo>
                <a:lnTo>
                  <a:pt x="14826" y="318"/>
                </a:lnTo>
                <a:lnTo>
                  <a:pt x="14630" y="195"/>
                </a:lnTo>
                <a:lnTo>
                  <a:pt x="14435" y="122"/>
                </a:lnTo>
                <a:lnTo>
                  <a:pt x="14215" y="49"/>
                </a:lnTo>
                <a:lnTo>
                  <a:pt x="14020" y="24"/>
                </a:lnTo>
                <a:lnTo>
                  <a:pt x="13800" y="0"/>
                </a:lnTo>
                <a:lnTo>
                  <a:pt x="13531" y="24"/>
                </a:lnTo>
                <a:lnTo>
                  <a:pt x="13287" y="98"/>
                </a:lnTo>
                <a:lnTo>
                  <a:pt x="13067" y="195"/>
                </a:lnTo>
                <a:lnTo>
                  <a:pt x="12872" y="366"/>
                </a:lnTo>
                <a:lnTo>
                  <a:pt x="12701" y="562"/>
                </a:lnTo>
                <a:lnTo>
                  <a:pt x="12579" y="782"/>
                </a:lnTo>
                <a:lnTo>
                  <a:pt x="12505" y="977"/>
                </a:lnTo>
                <a:lnTo>
                  <a:pt x="12457" y="1197"/>
                </a:lnTo>
                <a:lnTo>
                  <a:pt x="12383" y="1417"/>
                </a:lnTo>
                <a:lnTo>
                  <a:pt x="12310" y="1612"/>
                </a:lnTo>
                <a:lnTo>
                  <a:pt x="12212" y="1832"/>
                </a:lnTo>
                <a:lnTo>
                  <a:pt x="12041" y="2003"/>
                </a:lnTo>
                <a:lnTo>
                  <a:pt x="11773" y="2271"/>
                </a:lnTo>
                <a:lnTo>
                  <a:pt x="11528" y="2442"/>
                </a:lnTo>
                <a:lnTo>
                  <a:pt x="11309" y="2540"/>
                </a:lnTo>
                <a:lnTo>
                  <a:pt x="11113" y="2589"/>
                </a:lnTo>
                <a:lnTo>
                  <a:pt x="10918" y="2589"/>
                </a:lnTo>
                <a:lnTo>
                  <a:pt x="10747" y="2540"/>
                </a:lnTo>
                <a:lnTo>
                  <a:pt x="10576" y="2418"/>
                </a:lnTo>
                <a:lnTo>
                  <a:pt x="10405" y="2296"/>
                </a:lnTo>
                <a:lnTo>
                  <a:pt x="10234" y="2100"/>
                </a:lnTo>
                <a:lnTo>
                  <a:pt x="10063" y="1905"/>
                </a:lnTo>
                <a:lnTo>
                  <a:pt x="9697" y="1417"/>
                </a:lnTo>
                <a:lnTo>
                  <a:pt x="9257" y="879"/>
                </a:lnTo>
                <a:lnTo>
                  <a:pt x="9013" y="586"/>
                </a:lnTo>
                <a:lnTo>
                  <a:pt x="8744" y="293"/>
                </a:lnTo>
                <a:lnTo>
                  <a:pt x="8598" y="171"/>
                </a:lnTo>
                <a:lnTo>
                  <a:pt x="8402" y="73"/>
                </a:lnTo>
                <a:lnTo>
                  <a:pt x="8231" y="24"/>
                </a:lnTo>
                <a:lnTo>
                  <a:pt x="8036"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nvGrpSpPr>
          <p:cNvPr id="19" name="Shape 1829"/>
          <p:cNvGrpSpPr/>
          <p:nvPr/>
        </p:nvGrpSpPr>
        <p:grpSpPr>
          <a:xfrm>
            <a:off x="3296943" y="1743680"/>
            <a:ext cx="246595" cy="349286"/>
            <a:chOff x="3984000" y="1594200"/>
            <a:chExt cx="357800" cy="506800"/>
          </a:xfrm>
        </p:grpSpPr>
        <p:sp>
          <p:nvSpPr>
            <p:cNvPr id="1830" name="Shape 1830"/>
            <p:cNvSpPr/>
            <p:nvPr/>
          </p:nvSpPr>
          <p:spPr>
            <a:xfrm>
              <a:off x="3984000" y="1597875"/>
              <a:ext cx="44575" cy="503125"/>
            </a:xfrm>
            <a:custGeom>
              <a:avLst/>
              <a:gdLst/>
              <a:ahLst/>
              <a:cxnLst/>
              <a:rect l="0" t="0" r="0" b="0"/>
              <a:pathLst>
                <a:path w="1783" h="20125" extrusionOk="0">
                  <a:moveTo>
                    <a:pt x="391" y="0"/>
                  </a:moveTo>
                  <a:lnTo>
                    <a:pt x="293" y="25"/>
                  </a:lnTo>
                  <a:lnTo>
                    <a:pt x="220" y="73"/>
                  </a:lnTo>
                  <a:lnTo>
                    <a:pt x="147" y="147"/>
                  </a:lnTo>
                  <a:lnTo>
                    <a:pt x="98" y="220"/>
                  </a:lnTo>
                  <a:lnTo>
                    <a:pt x="49" y="293"/>
                  </a:lnTo>
                  <a:lnTo>
                    <a:pt x="24" y="391"/>
                  </a:lnTo>
                  <a:lnTo>
                    <a:pt x="0" y="489"/>
                  </a:lnTo>
                  <a:lnTo>
                    <a:pt x="0" y="20125"/>
                  </a:lnTo>
                  <a:lnTo>
                    <a:pt x="1783" y="20125"/>
                  </a:lnTo>
                  <a:lnTo>
                    <a:pt x="1783" y="489"/>
                  </a:lnTo>
                  <a:lnTo>
                    <a:pt x="1783" y="391"/>
                  </a:lnTo>
                  <a:lnTo>
                    <a:pt x="1734" y="293"/>
                  </a:lnTo>
                  <a:lnTo>
                    <a:pt x="1710" y="220"/>
                  </a:lnTo>
                  <a:lnTo>
                    <a:pt x="1636" y="147"/>
                  </a:lnTo>
                  <a:lnTo>
                    <a:pt x="1563" y="73"/>
                  </a:lnTo>
                  <a:lnTo>
                    <a:pt x="1490" y="25"/>
                  </a:lnTo>
                  <a:lnTo>
                    <a:pt x="1392"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31" name="Shape 1831"/>
            <p:cNvSpPr/>
            <p:nvPr/>
          </p:nvSpPr>
          <p:spPr>
            <a:xfrm>
              <a:off x="4041375" y="1594200"/>
              <a:ext cx="300425" cy="229600"/>
            </a:xfrm>
            <a:custGeom>
              <a:avLst/>
              <a:gdLst/>
              <a:ahLst/>
              <a:cxnLst/>
              <a:rect l="0" t="0" r="0" b="0"/>
              <a:pathLst>
                <a:path w="12017" h="9184" extrusionOk="0">
                  <a:moveTo>
                    <a:pt x="2541" y="1"/>
                  </a:moveTo>
                  <a:lnTo>
                    <a:pt x="2174" y="25"/>
                  </a:lnTo>
                  <a:lnTo>
                    <a:pt x="1808" y="74"/>
                  </a:lnTo>
                  <a:lnTo>
                    <a:pt x="1442" y="123"/>
                  </a:lnTo>
                  <a:lnTo>
                    <a:pt x="1100" y="245"/>
                  </a:lnTo>
                  <a:lnTo>
                    <a:pt x="734" y="367"/>
                  </a:lnTo>
                  <a:lnTo>
                    <a:pt x="367" y="538"/>
                  </a:lnTo>
                  <a:lnTo>
                    <a:pt x="1" y="758"/>
                  </a:lnTo>
                  <a:lnTo>
                    <a:pt x="1" y="8427"/>
                  </a:lnTo>
                  <a:lnTo>
                    <a:pt x="367" y="8207"/>
                  </a:lnTo>
                  <a:lnTo>
                    <a:pt x="734" y="8036"/>
                  </a:lnTo>
                  <a:lnTo>
                    <a:pt x="1100" y="7889"/>
                  </a:lnTo>
                  <a:lnTo>
                    <a:pt x="1442" y="7792"/>
                  </a:lnTo>
                  <a:lnTo>
                    <a:pt x="1808" y="7718"/>
                  </a:lnTo>
                  <a:lnTo>
                    <a:pt x="2174" y="7694"/>
                  </a:lnTo>
                  <a:lnTo>
                    <a:pt x="2541" y="7670"/>
                  </a:lnTo>
                  <a:lnTo>
                    <a:pt x="2883" y="7694"/>
                  </a:lnTo>
                  <a:lnTo>
                    <a:pt x="3249" y="7718"/>
                  </a:lnTo>
                  <a:lnTo>
                    <a:pt x="3615" y="7767"/>
                  </a:lnTo>
                  <a:lnTo>
                    <a:pt x="3982" y="7840"/>
                  </a:lnTo>
                  <a:lnTo>
                    <a:pt x="4324" y="7914"/>
                  </a:lnTo>
                  <a:lnTo>
                    <a:pt x="5056" y="8134"/>
                  </a:lnTo>
                  <a:lnTo>
                    <a:pt x="5765" y="8353"/>
                  </a:lnTo>
                  <a:lnTo>
                    <a:pt x="6497" y="8573"/>
                  </a:lnTo>
                  <a:lnTo>
                    <a:pt x="7206" y="8793"/>
                  </a:lnTo>
                  <a:lnTo>
                    <a:pt x="7938" y="8988"/>
                  </a:lnTo>
                  <a:lnTo>
                    <a:pt x="8305" y="9062"/>
                  </a:lnTo>
                  <a:lnTo>
                    <a:pt x="8647" y="9110"/>
                  </a:lnTo>
                  <a:lnTo>
                    <a:pt x="9013" y="9159"/>
                  </a:lnTo>
                  <a:lnTo>
                    <a:pt x="9379" y="9184"/>
                  </a:lnTo>
                  <a:lnTo>
                    <a:pt x="9746" y="9159"/>
                  </a:lnTo>
                  <a:lnTo>
                    <a:pt x="10088" y="9135"/>
                  </a:lnTo>
                  <a:lnTo>
                    <a:pt x="10454" y="9086"/>
                  </a:lnTo>
                  <a:lnTo>
                    <a:pt x="10820" y="8988"/>
                  </a:lnTo>
                  <a:lnTo>
                    <a:pt x="11187" y="8866"/>
                  </a:lnTo>
                  <a:lnTo>
                    <a:pt x="11529" y="8695"/>
                  </a:lnTo>
                  <a:lnTo>
                    <a:pt x="11699" y="8598"/>
                  </a:lnTo>
                  <a:lnTo>
                    <a:pt x="11822" y="8500"/>
                  </a:lnTo>
                  <a:lnTo>
                    <a:pt x="11895" y="8378"/>
                  </a:lnTo>
                  <a:lnTo>
                    <a:pt x="11968" y="8256"/>
                  </a:lnTo>
                  <a:lnTo>
                    <a:pt x="12017" y="8134"/>
                  </a:lnTo>
                  <a:lnTo>
                    <a:pt x="12017" y="8011"/>
                  </a:lnTo>
                  <a:lnTo>
                    <a:pt x="11968" y="7914"/>
                  </a:lnTo>
                  <a:lnTo>
                    <a:pt x="11919" y="7816"/>
                  </a:lnTo>
                  <a:lnTo>
                    <a:pt x="11529" y="7425"/>
                  </a:lnTo>
                  <a:lnTo>
                    <a:pt x="11138" y="6961"/>
                  </a:lnTo>
                  <a:lnTo>
                    <a:pt x="10771" y="6473"/>
                  </a:lnTo>
                  <a:lnTo>
                    <a:pt x="10381" y="5960"/>
                  </a:lnTo>
                  <a:lnTo>
                    <a:pt x="10307" y="5813"/>
                  </a:lnTo>
                  <a:lnTo>
                    <a:pt x="10259" y="5667"/>
                  </a:lnTo>
                  <a:lnTo>
                    <a:pt x="10234" y="5496"/>
                  </a:lnTo>
                  <a:lnTo>
                    <a:pt x="10210" y="5300"/>
                  </a:lnTo>
                  <a:lnTo>
                    <a:pt x="10234" y="5130"/>
                  </a:lnTo>
                  <a:lnTo>
                    <a:pt x="10259" y="4959"/>
                  </a:lnTo>
                  <a:lnTo>
                    <a:pt x="10307" y="4788"/>
                  </a:lnTo>
                  <a:lnTo>
                    <a:pt x="10381" y="4617"/>
                  </a:lnTo>
                  <a:lnTo>
                    <a:pt x="10771" y="3884"/>
                  </a:lnTo>
                  <a:lnTo>
                    <a:pt x="11138" y="3127"/>
                  </a:lnTo>
                  <a:lnTo>
                    <a:pt x="11529" y="2345"/>
                  </a:lnTo>
                  <a:lnTo>
                    <a:pt x="11919" y="1490"/>
                  </a:lnTo>
                  <a:lnTo>
                    <a:pt x="11993" y="1320"/>
                  </a:lnTo>
                  <a:lnTo>
                    <a:pt x="12017" y="1173"/>
                  </a:lnTo>
                  <a:lnTo>
                    <a:pt x="12017" y="1051"/>
                  </a:lnTo>
                  <a:lnTo>
                    <a:pt x="11968" y="978"/>
                  </a:lnTo>
                  <a:lnTo>
                    <a:pt x="11895" y="953"/>
                  </a:lnTo>
                  <a:lnTo>
                    <a:pt x="11822" y="929"/>
                  </a:lnTo>
                  <a:lnTo>
                    <a:pt x="11699" y="978"/>
                  </a:lnTo>
                  <a:lnTo>
                    <a:pt x="11529" y="1026"/>
                  </a:lnTo>
                  <a:lnTo>
                    <a:pt x="11187" y="1197"/>
                  </a:lnTo>
                  <a:lnTo>
                    <a:pt x="10820" y="1320"/>
                  </a:lnTo>
                  <a:lnTo>
                    <a:pt x="10454" y="1417"/>
                  </a:lnTo>
                  <a:lnTo>
                    <a:pt x="10088" y="1466"/>
                  </a:lnTo>
                  <a:lnTo>
                    <a:pt x="9746" y="1515"/>
                  </a:lnTo>
                  <a:lnTo>
                    <a:pt x="9379" y="1515"/>
                  </a:lnTo>
                  <a:lnTo>
                    <a:pt x="9013" y="1490"/>
                  </a:lnTo>
                  <a:lnTo>
                    <a:pt x="8647" y="1466"/>
                  </a:lnTo>
                  <a:lnTo>
                    <a:pt x="8305" y="1393"/>
                  </a:lnTo>
                  <a:lnTo>
                    <a:pt x="7938" y="1320"/>
                  </a:lnTo>
                  <a:lnTo>
                    <a:pt x="7206" y="1149"/>
                  </a:lnTo>
                  <a:lnTo>
                    <a:pt x="6497" y="929"/>
                  </a:lnTo>
                  <a:lnTo>
                    <a:pt x="5765" y="685"/>
                  </a:lnTo>
                  <a:lnTo>
                    <a:pt x="5056" y="465"/>
                  </a:lnTo>
                  <a:lnTo>
                    <a:pt x="4324" y="269"/>
                  </a:lnTo>
                  <a:lnTo>
                    <a:pt x="3982" y="172"/>
                  </a:lnTo>
                  <a:lnTo>
                    <a:pt x="3615" y="98"/>
                  </a:lnTo>
                  <a:lnTo>
                    <a:pt x="3249" y="50"/>
                  </a:lnTo>
                  <a:lnTo>
                    <a:pt x="2883" y="25"/>
                  </a:lnTo>
                  <a:lnTo>
                    <a:pt x="2541"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20" name="Shape 1832"/>
          <p:cNvGrpSpPr/>
          <p:nvPr/>
        </p:nvGrpSpPr>
        <p:grpSpPr>
          <a:xfrm>
            <a:off x="3722369" y="1818579"/>
            <a:ext cx="324888" cy="199488"/>
            <a:chOff x="4601275" y="1702875"/>
            <a:chExt cx="471400" cy="289450"/>
          </a:xfrm>
        </p:grpSpPr>
        <p:sp>
          <p:nvSpPr>
            <p:cNvPr id="1833" name="Shape 1833"/>
            <p:cNvSpPr/>
            <p:nvPr/>
          </p:nvSpPr>
          <p:spPr>
            <a:xfrm>
              <a:off x="4816200" y="1702875"/>
              <a:ext cx="41550" cy="41550"/>
            </a:xfrm>
            <a:custGeom>
              <a:avLst/>
              <a:gdLst/>
              <a:ahLst/>
              <a:cxnLst/>
              <a:rect l="0" t="0" r="0" b="0"/>
              <a:pathLst>
                <a:path w="1662" h="1662" extrusionOk="0">
                  <a:moveTo>
                    <a:pt x="831" y="1"/>
                  </a:moveTo>
                  <a:lnTo>
                    <a:pt x="660" y="25"/>
                  </a:lnTo>
                  <a:lnTo>
                    <a:pt x="514" y="74"/>
                  </a:lnTo>
                  <a:lnTo>
                    <a:pt x="367" y="148"/>
                  </a:lnTo>
                  <a:lnTo>
                    <a:pt x="245" y="245"/>
                  </a:lnTo>
                  <a:lnTo>
                    <a:pt x="147" y="367"/>
                  </a:lnTo>
                  <a:lnTo>
                    <a:pt x="74" y="514"/>
                  </a:lnTo>
                  <a:lnTo>
                    <a:pt x="25" y="660"/>
                  </a:lnTo>
                  <a:lnTo>
                    <a:pt x="1" y="831"/>
                  </a:lnTo>
                  <a:lnTo>
                    <a:pt x="25" y="1002"/>
                  </a:lnTo>
                  <a:lnTo>
                    <a:pt x="74" y="1173"/>
                  </a:lnTo>
                  <a:lnTo>
                    <a:pt x="147" y="1295"/>
                  </a:lnTo>
                  <a:lnTo>
                    <a:pt x="245" y="1418"/>
                  </a:lnTo>
                  <a:lnTo>
                    <a:pt x="367" y="1540"/>
                  </a:lnTo>
                  <a:lnTo>
                    <a:pt x="514" y="1613"/>
                  </a:lnTo>
                  <a:lnTo>
                    <a:pt x="660" y="1662"/>
                  </a:lnTo>
                  <a:lnTo>
                    <a:pt x="1002" y="1662"/>
                  </a:lnTo>
                  <a:lnTo>
                    <a:pt x="1149" y="1613"/>
                  </a:lnTo>
                  <a:lnTo>
                    <a:pt x="1295" y="1540"/>
                  </a:lnTo>
                  <a:lnTo>
                    <a:pt x="1417" y="1418"/>
                  </a:lnTo>
                  <a:lnTo>
                    <a:pt x="1515" y="1295"/>
                  </a:lnTo>
                  <a:lnTo>
                    <a:pt x="1588" y="1173"/>
                  </a:lnTo>
                  <a:lnTo>
                    <a:pt x="1637" y="1002"/>
                  </a:lnTo>
                  <a:lnTo>
                    <a:pt x="1661" y="831"/>
                  </a:lnTo>
                  <a:lnTo>
                    <a:pt x="1637" y="660"/>
                  </a:lnTo>
                  <a:lnTo>
                    <a:pt x="1588" y="514"/>
                  </a:lnTo>
                  <a:lnTo>
                    <a:pt x="1515" y="367"/>
                  </a:lnTo>
                  <a:lnTo>
                    <a:pt x="1417" y="245"/>
                  </a:lnTo>
                  <a:lnTo>
                    <a:pt x="1295" y="148"/>
                  </a:lnTo>
                  <a:lnTo>
                    <a:pt x="1149" y="74"/>
                  </a:lnTo>
                  <a:lnTo>
                    <a:pt x="1002" y="25"/>
                  </a:lnTo>
                  <a:lnTo>
                    <a:pt x="831"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34" name="Shape 1834"/>
            <p:cNvSpPr/>
            <p:nvPr/>
          </p:nvSpPr>
          <p:spPr>
            <a:xfrm>
              <a:off x="5031125" y="1757225"/>
              <a:ext cx="41550" cy="41550"/>
            </a:xfrm>
            <a:custGeom>
              <a:avLst/>
              <a:gdLst/>
              <a:ahLst/>
              <a:cxnLst/>
              <a:rect l="0" t="0" r="0" b="0"/>
              <a:pathLst>
                <a:path w="1662" h="1662" extrusionOk="0">
                  <a:moveTo>
                    <a:pt x="831" y="1"/>
                  </a:moveTo>
                  <a:lnTo>
                    <a:pt x="660" y="25"/>
                  </a:lnTo>
                  <a:lnTo>
                    <a:pt x="513" y="74"/>
                  </a:lnTo>
                  <a:lnTo>
                    <a:pt x="367" y="147"/>
                  </a:lnTo>
                  <a:lnTo>
                    <a:pt x="245" y="245"/>
                  </a:lnTo>
                  <a:lnTo>
                    <a:pt x="147" y="367"/>
                  </a:lnTo>
                  <a:lnTo>
                    <a:pt x="74" y="514"/>
                  </a:lnTo>
                  <a:lnTo>
                    <a:pt x="25" y="684"/>
                  </a:lnTo>
                  <a:lnTo>
                    <a:pt x="1" y="831"/>
                  </a:lnTo>
                  <a:lnTo>
                    <a:pt x="25" y="1002"/>
                  </a:lnTo>
                  <a:lnTo>
                    <a:pt x="74" y="1173"/>
                  </a:lnTo>
                  <a:lnTo>
                    <a:pt x="147" y="1295"/>
                  </a:lnTo>
                  <a:lnTo>
                    <a:pt x="245" y="1417"/>
                  </a:lnTo>
                  <a:lnTo>
                    <a:pt x="367" y="1539"/>
                  </a:lnTo>
                  <a:lnTo>
                    <a:pt x="513" y="1613"/>
                  </a:lnTo>
                  <a:lnTo>
                    <a:pt x="660" y="1661"/>
                  </a:lnTo>
                  <a:lnTo>
                    <a:pt x="1002" y="1661"/>
                  </a:lnTo>
                  <a:lnTo>
                    <a:pt x="1148" y="1613"/>
                  </a:lnTo>
                  <a:lnTo>
                    <a:pt x="1295" y="1539"/>
                  </a:lnTo>
                  <a:lnTo>
                    <a:pt x="1417" y="1417"/>
                  </a:lnTo>
                  <a:lnTo>
                    <a:pt x="1515" y="1295"/>
                  </a:lnTo>
                  <a:lnTo>
                    <a:pt x="1588" y="1173"/>
                  </a:lnTo>
                  <a:lnTo>
                    <a:pt x="1637" y="1002"/>
                  </a:lnTo>
                  <a:lnTo>
                    <a:pt x="1661" y="831"/>
                  </a:lnTo>
                  <a:lnTo>
                    <a:pt x="1637" y="684"/>
                  </a:lnTo>
                  <a:lnTo>
                    <a:pt x="1588" y="514"/>
                  </a:lnTo>
                  <a:lnTo>
                    <a:pt x="1515" y="367"/>
                  </a:lnTo>
                  <a:lnTo>
                    <a:pt x="1417" y="245"/>
                  </a:lnTo>
                  <a:lnTo>
                    <a:pt x="1295" y="147"/>
                  </a:lnTo>
                  <a:lnTo>
                    <a:pt x="1148" y="74"/>
                  </a:lnTo>
                  <a:lnTo>
                    <a:pt x="1002" y="25"/>
                  </a:lnTo>
                  <a:lnTo>
                    <a:pt x="831"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35" name="Shape 1835"/>
            <p:cNvSpPr/>
            <p:nvPr/>
          </p:nvSpPr>
          <p:spPr>
            <a:xfrm>
              <a:off x="4634875" y="1756000"/>
              <a:ext cx="404225" cy="178325"/>
            </a:xfrm>
            <a:custGeom>
              <a:avLst/>
              <a:gdLst/>
              <a:ahLst/>
              <a:cxnLst/>
              <a:rect l="0" t="0" r="0" b="0"/>
              <a:pathLst>
                <a:path w="16169" h="7133" extrusionOk="0">
                  <a:moveTo>
                    <a:pt x="7742" y="1"/>
                  </a:moveTo>
                  <a:lnTo>
                    <a:pt x="5007" y="3444"/>
                  </a:lnTo>
                  <a:lnTo>
                    <a:pt x="464" y="1784"/>
                  </a:lnTo>
                  <a:lnTo>
                    <a:pt x="366" y="1881"/>
                  </a:lnTo>
                  <a:lnTo>
                    <a:pt x="244" y="1979"/>
                  </a:lnTo>
                  <a:lnTo>
                    <a:pt x="122" y="2052"/>
                  </a:lnTo>
                  <a:lnTo>
                    <a:pt x="0" y="2101"/>
                  </a:lnTo>
                  <a:lnTo>
                    <a:pt x="1465" y="7132"/>
                  </a:lnTo>
                  <a:lnTo>
                    <a:pt x="14703" y="7132"/>
                  </a:lnTo>
                  <a:lnTo>
                    <a:pt x="16168" y="2101"/>
                  </a:lnTo>
                  <a:lnTo>
                    <a:pt x="16046" y="2052"/>
                  </a:lnTo>
                  <a:lnTo>
                    <a:pt x="15924" y="1979"/>
                  </a:lnTo>
                  <a:lnTo>
                    <a:pt x="15802" y="1881"/>
                  </a:lnTo>
                  <a:lnTo>
                    <a:pt x="15704" y="1784"/>
                  </a:lnTo>
                  <a:lnTo>
                    <a:pt x="11161" y="3444"/>
                  </a:lnTo>
                  <a:lnTo>
                    <a:pt x="8426" y="1"/>
                  </a:lnTo>
                  <a:lnTo>
                    <a:pt x="8255" y="25"/>
                  </a:lnTo>
                  <a:lnTo>
                    <a:pt x="7913" y="25"/>
                  </a:lnTo>
                  <a:lnTo>
                    <a:pt x="7742"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36" name="Shape 1836"/>
            <p:cNvSpPr/>
            <p:nvPr/>
          </p:nvSpPr>
          <p:spPr>
            <a:xfrm>
              <a:off x="4601275" y="1757225"/>
              <a:ext cx="41550" cy="41550"/>
            </a:xfrm>
            <a:custGeom>
              <a:avLst/>
              <a:gdLst/>
              <a:ahLst/>
              <a:cxnLst/>
              <a:rect l="0" t="0" r="0" b="0"/>
              <a:pathLst>
                <a:path w="1662" h="1662" extrusionOk="0">
                  <a:moveTo>
                    <a:pt x="831" y="1"/>
                  </a:moveTo>
                  <a:lnTo>
                    <a:pt x="660" y="25"/>
                  </a:lnTo>
                  <a:lnTo>
                    <a:pt x="514" y="74"/>
                  </a:lnTo>
                  <a:lnTo>
                    <a:pt x="367" y="147"/>
                  </a:lnTo>
                  <a:lnTo>
                    <a:pt x="245" y="245"/>
                  </a:lnTo>
                  <a:lnTo>
                    <a:pt x="147" y="367"/>
                  </a:lnTo>
                  <a:lnTo>
                    <a:pt x="74" y="514"/>
                  </a:lnTo>
                  <a:lnTo>
                    <a:pt x="25" y="684"/>
                  </a:lnTo>
                  <a:lnTo>
                    <a:pt x="1" y="831"/>
                  </a:lnTo>
                  <a:lnTo>
                    <a:pt x="25" y="1002"/>
                  </a:lnTo>
                  <a:lnTo>
                    <a:pt x="74" y="1173"/>
                  </a:lnTo>
                  <a:lnTo>
                    <a:pt x="147" y="1295"/>
                  </a:lnTo>
                  <a:lnTo>
                    <a:pt x="245" y="1417"/>
                  </a:lnTo>
                  <a:lnTo>
                    <a:pt x="367" y="1539"/>
                  </a:lnTo>
                  <a:lnTo>
                    <a:pt x="514" y="1613"/>
                  </a:lnTo>
                  <a:lnTo>
                    <a:pt x="660" y="1661"/>
                  </a:lnTo>
                  <a:lnTo>
                    <a:pt x="1002" y="1661"/>
                  </a:lnTo>
                  <a:lnTo>
                    <a:pt x="1149" y="1613"/>
                  </a:lnTo>
                  <a:lnTo>
                    <a:pt x="1295" y="1539"/>
                  </a:lnTo>
                  <a:lnTo>
                    <a:pt x="1417" y="1417"/>
                  </a:lnTo>
                  <a:lnTo>
                    <a:pt x="1515" y="1295"/>
                  </a:lnTo>
                  <a:lnTo>
                    <a:pt x="1588" y="1173"/>
                  </a:lnTo>
                  <a:lnTo>
                    <a:pt x="1637" y="1002"/>
                  </a:lnTo>
                  <a:lnTo>
                    <a:pt x="1662" y="831"/>
                  </a:lnTo>
                  <a:lnTo>
                    <a:pt x="1637" y="684"/>
                  </a:lnTo>
                  <a:lnTo>
                    <a:pt x="1588" y="514"/>
                  </a:lnTo>
                  <a:lnTo>
                    <a:pt x="1515" y="367"/>
                  </a:lnTo>
                  <a:lnTo>
                    <a:pt x="1417" y="245"/>
                  </a:lnTo>
                  <a:lnTo>
                    <a:pt x="1295" y="147"/>
                  </a:lnTo>
                  <a:lnTo>
                    <a:pt x="1149" y="74"/>
                  </a:lnTo>
                  <a:lnTo>
                    <a:pt x="1002" y="25"/>
                  </a:lnTo>
                  <a:lnTo>
                    <a:pt x="831"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37" name="Shape 1837"/>
            <p:cNvSpPr/>
            <p:nvPr/>
          </p:nvSpPr>
          <p:spPr>
            <a:xfrm>
              <a:off x="4673325" y="1947725"/>
              <a:ext cx="327300" cy="44600"/>
            </a:xfrm>
            <a:custGeom>
              <a:avLst/>
              <a:gdLst/>
              <a:ahLst/>
              <a:cxnLst/>
              <a:rect l="0" t="0" r="0" b="0"/>
              <a:pathLst>
                <a:path w="13092" h="1784" extrusionOk="0">
                  <a:moveTo>
                    <a:pt x="1" y="1"/>
                  </a:moveTo>
                  <a:lnTo>
                    <a:pt x="514" y="1784"/>
                  </a:lnTo>
                  <a:lnTo>
                    <a:pt x="1808" y="1686"/>
                  </a:lnTo>
                  <a:lnTo>
                    <a:pt x="3249" y="1588"/>
                  </a:lnTo>
                  <a:lnTo>
                    <a:pt x="4836" y="1539"/>
                  </a:lnTo>
                  <a:lnTo>
                    <a:pt x="8256" y="1539"/>
                  </a:lnTo>
                  <a:lnTo>
                    <a:pt x="9843" y="1588"/>
                  </a:lnTo>
                  <a:lnTo>
                    <a:pt x="11284" y="1661"/>
                  </a:lnTo>
                  <a:lnTo>
                    <a:pt x="12579" y="1784"/>
                  </a:lnTo>
                  <a:lnTo>
                    <a:pt x="13091"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21" name="Shape 1838"/>
          <p:cNvGrpSpPr/>
          <p:nvPr/>
        </p:nvGrpSpPr>
        <p:grpSpPr>
          <a:xfrm>
            <a:off x="4202518" y="1769766"/>
            <a:ext cx="293737" cy="297114"/>
            <a:chOff x="5297950" y="1632050"/>
            <a:chExt cx="426200" cy="431100"/>
          </a:xfrm>
        </p:grpSpPr>
        <p:sp>
          <p:nvSpPr>
            <p:cNvPr id="1839" name="Shape 1839"/>
            <p:cNvSpPr/>
            <p:nvPr/>
          </p:nvSpPr>
          <p:spPr>
            <a:xfrm>
              <a:off x="5404800" y="1936125"/>
              <a:ext cx="212500" cy="127025"/>
            </a:xfrm>
            <a:custGeom>
              <a:avLst/>
              <a:gdLst/>
              <a:ahLst/>
              <a:cxnLst/>
              <a:rect l="0" t="0" r="0" b="0"/>
              <a:pathLst>
                <a:path w="8500" h="5081" extrusionOk="0">
                  <a:moveTo>
                    <a:pt x="3175" y="1"/>
                  </a:moveTo>
                  <a:lnTo>
                    <a:pt x="3175" y="2834"/>
                  </a:lnTo>
                  <a:lnTo>
                    <a:pt x="2614" y="2956"/>
                  </a:lnTo>
                  <a:lnTo>
                    <a:pt x="2076" y="3102"/>
                  </a:lnTo>
                  <a:lnTo>
                    <a:pt x="1588" y="3298"/>
                  </a:lnTo>
                  <a:lnTo>
                    <a:pt x="1148" y="3493"/>
                  </a:lnTo>
                  <a:lnTo>
                    <a:pt x="782" y="3713"/>
                  </a:lnTo>
                  <a:lnTo>
                    <a:pt x="611" y="3859"/>
                  </a:lnTo>
                  <a:lnTo>
                    <a:pt x="464" y="3982"/>
                  </a:lnTo>
                  <a:lnTo>
                    <a:pt x="318" y="4128"/>
                  </a:lnTo>
                  <a:lnTo>
                    <a:pt x="196" y="4275"/>
                  </a:lnTo>
                  <a:lnTo>
                    <a:pt x="74" y="4421"/>
                  </a:lnTo>
                  <a:lnTo>
                    <a:pt x="0" y="4592"/>
                  </a:lnTo>
                  <a:lnTo>
                    <a:pt x="171" y="4665"/>
                  </a:lnTo>
                  <a:lnTo>
                    <a:pt x="416" y="4739"/>
                  </a:lnTo>
                  <a:lnTo>
                    <a:pt x="782" y="4836"/>
                  </a:lnTo>
                  <a:lnTo>
                    <a:pt x="1344" y="4910"/>
                  </a:lnTo>
                  <a:lnTo>
                    <a:pt x="2101" y="5007"/>
                  </a:lnTo>
                  <a:lnTo>
                    <a:pt x="3053" y="5056"/>
                  </a:lnTo>
                  <a:lnTo>
                    <a:pt x="4250" y="5081"/>
                  </a:lnTo>
                  <a:lnTo>
                    <a:pt x="5447" y="5056"/>
                  </a:lnTo>
                  <a:lnTo>
                    <a:pt x="6399" y="5007"/>
                  </a:lnTo>
                  <a:lnTo>
                    <a:pt x="7156" y="4910"/>
                  </a:lnTo>
                  <a:lnTo>
                    <a:pt x="7718" y="4836"/>
                  </a:lnTo>
                  <a:lnTo>
                    <a:pt x="8084" y="4739"/>
                  </a:lnTo>
                  <a:lnTo>
                    <a:pt x="8329" y="4665"/>
                  </a:lnTo>
                  <a:lnTo>
                    <a:pt x="8500" y="4592"/>
                  </a:lnTo>
                  <a:lnTo>
                    <a:pt x="8426" y="4421"/>
                  </a:lnTo>
                  <a:lnTo>
                    <a:pt x="8304" y="4275"/>
                  </a:lnTo>
                  <a:lnTo>
                    <a:pt x="8182" y="4128"/>
                  </a:lnTo>
                  <a:lnTo>
                    <a:pt x="8036" y="3982"/>
                  </a:lnTo>
                  <a:lnTo>
                    <a:pt x="7889" y="3859"/>
                  </a:lnTo>
                  <a:lnTo>
                    <a:pt x="7718" y="3713"/>
                  </a:lnTo>
                  <a:lnTo>
                    <a:pt x="7352" y="3493"/>
                  </a:lnTo>
                  <a:lnTo>
                    <a:pt x="6912" y="3298"/>
                  </a:lnTo>
                  <a:lnTo>
                    <a:pt x="6424" y="3102"/>
                  </a:lnTo>
                  <a:lnTo>
                    <a:pt x="5886" y="2956"/>
                  </a:lnTo>
                  <a:lnTo>
                    <a:pt x="5325" y="2834"/>
                  </a:lnTo>
                  <a:lnTo>
                    <a:pt x="5325" y="1"/>
                  </a:lnTo>
                  <a:lnTo>
                    <a:pt x="5032" y="49"/>
                  </a:lnTo>
                  <a:lnTo>
                    <a:pt x="4763" y="98"/>
                  </a:lnTo>
                  <a:lnTo>
                    <a:pt x="4250" y="123"/>
                  </a:lnTo>
                  <a:lnTo>
                    <a:pt x="3737" y="98"/>
                  </a:lnTo>
                  <a:lnTo>
                    <a:pt x="3469" y="49"/>
                  </a:lnTo>
                  <a:lnTo>
                    <a:pt x="3175"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40" name="Shape 1840"/>
            <p:cNvSpPr/>
            <p:nvPr/>
          </p:nvSpPr>
          <p:spPr>
            <a:xfrm>
              <a:off x="5297950" y="1632050"/>
              <a:ext cx="426200" cy="294950"/>
            </a:xfrm>
            <a:custGeom>
              <a:avLst/>
              <a:gdLst/>
              <a:ahLst/>
              <a:cxnLst/>
              <a:rect l="0" t="0" r="0" b="0"/>
              <a:pathLst>
                <a:path w="17048" h="11798" extrusionOk="0">
                  <a:moveTo>
                    <a:pt x="8524" y="2956"/>
                  </a:moveTo>
                  <a:lnTo>
                    <a:pt x="8573" y="2981"/>
                  </a:lnTo>
                  <a:lnTo>
                    <a:pt x="8622" y="3054"/>
                  </a:lnTo>
                  <a:lnTo>
                    <a:pt x="9086" y="4128"/>
                  </a:lnTo>
                  <a:lnTo>
                    <a:pt x="9135" y="4202"/>
                  </a:lnTo>
                  <a:lnTo>
                    <a:pt x="9208" y="4275"/>
                  </a:lnTo>
                  <a:lnTo>
                    <a:pt x="9306" y="4324"/>
                  </a:lnTo>
                  <a:lnTo>
                    <a:pt x="9403" y="4348"/>
                  </a:lnTo>
                  <a:lnTo>
                    <a:pt x="10576" y="4470"/>
                  </a:lnTo>
                  <a:lnTo>
                    <a:pt x="10649" y="4495"/>
                  </a:lnTo>
                  <a:lnTo>
                    <a:pt x="10698" y="4519"/>
                  </a:lnTo>
                  <a:lnTo>
                    <a:pt x="10673" y="4592"/>
                  </a:lnTo>
                  <a:lnTo>
                    <a:pt x="10624" y="4641"/>
                  </a:lnTo>
                  <a:lnTo>
                    <a:pt x="9745" y="5423"/>
                  </a:lnTo>
                  <a:lnTo>
                    <a:pt x="9696" y="5496"/>
                  </a:lnTo>
                  <a:lnTo>
                    <a:pt x="9648" y="5594"/>
                  </a:lnTo>
                  <a:lnTo>
                    <a:pt x="9623" y="5691"/>
                  </a:lnTo>
                  <a:lnTo>
                    <a:pt x="9623" y="5789"/>
                  </a:lnTo>
                  <a:lnTo>
                    <a:pt x="9892" y="6961"/>
                  </a:lnTo>
                  <a:lnTo>
                    <a:pt x="9892" y="7035"/>
                  </a:lnTo>
                  <a:lnTo>
                    <a:pt x="9867" y="7084"/>
                  </a:lnTo>
                  <a:lnTo>
                    <a:pt x="9818" y="7084"/>
                  </a:lnTo>
                  <a:lnTo>
                    <a:pt x="9745" y="7059"/>
                  </a:lnTo>
                  <a:lnTo>
                    <a:pt x="8719" y="6473"/>
                  </a:lnTo>
                  <a:lnTo>
                    <a:pt x="8622" y="6424"/>
                  </a:lnTo>
                  <a:lnTo>
                    <a:pt x="8426" y="6424"/>
                  </a:lnTo>
                  <a:lnTo>
                    <a:pt x="8329" y="6473"/>
                  </a:lnTo>
                  <a:lnTo>
                    <a:pt x="7303" y="7059"/>
                  </a:lnTo>
                  <a:lnTo>
                    <a:pt x="7230" y="7084"/>
                  </a:lnTo>
                  <a:lnTo>
                    <a:pt x="7181" y="7084"/>
                  </a:lnTo>
                  <a:lnTo>
                    <a:pt x="7156" y="7035"/>
                  </a:lnTo>
                  <a:lnTo>
                    <a:pt x="7156" y="6961"/>
                  </a:lnTo>
                  <a:lnTo>
                    <a:pt x="7425" y="5789"/>
                  </a:lnTo>
                  <a:lnTo>
                    <a:pt x="7425" y="5691"/>
                  </a:lnTo>
                  <a:lnTo>
                    <a:pt x="7401" y="5594"/>
                  </a:lnTo>
                  <a:lnTo>
                    <a:pt x="7352" y="5496"/>
                  </a:lnTo>
                  <a:lnTo>
                    <a:pt x="7303" y="5423"/>
                  </a:lnTo>
                  <a:lnTo>
                    <a:pt x="6424" y="4641"/>
                  </a:lnTo>
                  <a:lnTo>
                    <a:pt x="6375" y="4592"/>
                  </a:lnTo>
                  <a:lnTo>
                    <a:pt x="6350" y="4519"/>
                  </a:lnTo>
                  <a:lnTo>
                    <a:pt x="6399" y="4495"/>
                  </a:lnTo>
                  <a:lnTo>
                    <a:pt x="6473" y="4470"/>
                  </a:lnTo>
                  <a:lnTo>
                    <a:pt x="7645" y="4348"/>
                  </a:lnTo>
                  <a:lnTo>
                    <a:pt x="7743" y="4324"/>
                  </a:lnTo>
                  <a:lnTo>
                    <a:pt x="7840" y="4275"/>
                  </a:lnTo>
                  <a:lnTo>
                    <a:pt x="7913" y="4202"/>
                  </a:lnTo>
                  <a:lnTo>
                    <a:pt x="7962" y="4128"/>
                  </a:lnTo>
                  <a:lnTo>
                    <a:pt x="8426" y="3054"/>
                  </a:lnTo>
                  <a:lnTo>
                    <a:pt x="8475" y="2981"/>
                  </a:lnTo>
                  <a:lnTo>
                    <a:pt x="8524" y="2956"/>
                  </a:lnTo>
                  <a:close/>
                  <a:moveTo>
                    <a:pt x="15973" y="2150"/>
                  </a:moveTo>
                  <a:lnTo>
                    <a:pt x="15973" y="2516"/>
                  </a:lnTo>
                  <a:lnTo>
                    <a:pt x="15924" y="2932"/>
                  </a:lnTo>
                  <a:lnTo>
                    <a:pt x="15875" y="3371"/>
                  </a:lnTo>
                  <a:lnTo>
                    <a:pt x="15802" y="3835"/>
                  </a:lnTo>
                  <a:lnTo>
                    <a:pt x="15704" y="4299"/>
                  </a:lnTo>
                  <a:lnTo>
                    <a:pt x="15558" y="4788"/>
                  </a:lnTo>
                  <a:lnTo>
                    <a:pt x="15411" y="5252"/>
                  </a:lnTo>
                  <a:lnTo>
                    <a:pt x="15216" y="5740"/>
                  </a:lnTo>
                  <a:lnTo>
                    <a:pt x="14996" y="6204"/>
                  </a:lnTo>
                  <a:lnTo>
                    <a:pt x="14752" y="6620"/>
                  </a:lnTo>
                  <a:lnTo>
                    <a:pt x="14459" y="7035"/>
                  </a:lnTo>
                  <a:lnTo>
                    <a:pt x="14141" y="7426"/>
                  </a:lnTo>
                  <a:lnTo>
                    <a:pt x="13799" y="7767"/>
                  </a:lnTo>
                  <a:lnTo>
                    <a:pt x="13604" y="7914"/>
                  </a:lnTo>
                  <a:lnTo>
                    <a:pt x="13409" y="8061"/>
                  </a:lnTo>
                  <a:lnTo>
                    <a:pt x="13213" y="8183"/>
                  </a:lnTo>
                  <a:lnTo>
                    <a:pt x="12993" y="8305"/>
                  </a:lnTo>
                  <a:lnTo>
                    <a:pt x="12774" y="8402"/>
                  </a:lnTo>
                  <a:lnTo>
                    <a:pt x="12529" y="8476"/>
                  </a:lnTo>
                  <a:lnTo>
                    <a:pt x="12529" y="8476"/>
                  </a:lnTo>
                  <a:lnTo>
                    <a:pt x="12823" y="7767"/>
                  </a:lnTo>
                  <a:lnTo>
                    <a:pt x="13042" y="7059"/>
                  </a:lnTo>
                  <a:lnTo>
                    <a:pt x="13262" y="6351"/>
                  </a:lnTo>
                  <a:lnTo>
                    <a:pt x="13433" y="5618"/>
                  </a:lnTo>
                  <a:lnTo>
                    <a:pt x="13555" y="4837"/>
                  </a:lnTo>
                  <a:lnTo>
                    <a:pt x="13677" y="4031"/>
                  </a:lnTo>
                  <a:lnTo>
                    <a:pt x="13751" y="3127"/>
                  </a:lnTo>
                  <a:lnTo>
                    <a:pt x="13799" y="2150"/>
                  </a:lnTo>
                  <a:close/>
                  <a:moveTo>
                    <a:pt x="3249" y="2150"/>
                  </a:moveTo>
                  <a:lnTo>
                    <a:pt x="3298" y="3127"/>
                  </a:lnTo>
                  <a:lnTo>
                    <a:pt x="3371" y="4031"/>
                  </a:lnTo>
                  <a:lnTo>
                    <a:pt x="3493" y="4837"/>
                  </a:lnTo>
                  <a:lnTo>
                    <a:pt x="3615" y="5618"/>
                  </a:lnTo>
                  <a:lnTo>
                    <a:pt x="3786" y="6351"/>
                  </a:lnTo>
                  <a:lnTo>
                    <a:pt x="4006" y="7059"/>
                  </a:lnTo>
                  <a:lnTo>
                    <a:pt x="4226" y="7767"/>
                  </a:lnTo>
                  <a:lnTo>
                    <a:pt x="4519" y="8476"/>
                  </a:lnTo>
                  <a:lnTo>
                    <a:pt x="4274" y="8402"/>
                  </a:lnTo>
                  <a:lnTo>
                    <a:pt x="4055" y="8305"/>
                  </a:lnTo>
                  <a:lnTo>
                    <a:pt x="3835" y="8183"/>
                  </a:lnTo>
                  <a:lnTo>
                    <a:pt x="3639" y="8061"/>
                  </a:lnTo>
                  <a:lnTo>
                    <a:pt x="3444" y="7914"/>
                  </a:lnTo>
                  <a:lnTo>
                    <a:pt x="3249" y="7767"/>
                  </a:lnTo>
                  <a:lnTo>
                    <a:pt x="2907" y="7426"/>
                  </a:lnTo>
                  <a:lnTo>
                    <a:pt x="2589" y="7035"/>
                  </a:lnTo>
                  <a:lnTo>
                    <a:pt x="2296" y="6620"/>
                  </a:lnTo>
                  <a:lnTo>
                    <a:pt x="2052" y="6204"/>
                  </a:lnTo>
                  <a:lnTo>
                    <a:pt x="1832" y="5740"/>
                  </a:lnTo>
                  <a:lnTo>
                    <a:pt x="1637" y="5252"/>
                  </a:lnTo>
                  <a:lnTo>
                    <a:pt x="1490" y="4788"/>
                  </a:lnTo>
                  <a:lnTo>
                    <a:pt x="1344" y="4299"/>
                  </a:lnTo>
                  <a:lnTo>
                    <a:pt x="1246" y="3835"/>
                  </a:lnTo>
                  <a:lnTo>
                    <a:pt x="1173" y="3371"/>
                  </a:lnTo>
                  <a:lnTo>
                    <a:pt x="1124" y="2932"/>
                  </a:lnTo>
                  <a:lnTo>
                    <a:pt x="1075" y="2516"/>
                  </a:lnTo>
                  <a:lnTo>
                    <a:pt x="1075" y="2150"/>
                  </a:lnTo>
                  <a:close/>
                  <a:moveTo>
                    <a:pt x="3737" y="1"/>
                  </a:moveTo>
                  <a:lnTo>
                    <a:pt x="3639" y="25"/>
                  </a:lnTo>
                  <a:lnTo>
                    <a:pt x="3542" y="50"/>
                  </a:lnTo>
                  <a:lnTo>
                    <a:pt x="3444" y="99"/>
                  </a:lnTo>
                  <a:lnTo>
                    <a:pt x="3371" y="147"/>
                  </a:lnTo>
                  <a:lnTo>
                    <a:pt x="3322" y="221"/>
                  </a:lnTo>
                  <a:lnTo>
                    <a:pt x="3249" y="294"/>
                  </a:lnTo>
                  <a:lnTo>
                    <a:pt x="3224" y="392"/>
                  </a:lnTo>
                  <a:lnTo>
                    <a:pt x="3200" y="489"/>
                  </a:lnTo>
                  <a:lnTo>
                    <a:pt x="3224" y="1076"/>
                  </a:lnTo>
                  <a:lnTo>
                    <a:pt x="1075" y="1076"/>
                  </a:lnTo>
                  <a:lnTo>
                    <a:pt x="855" y="1100"/>
                  </a:lnTo>
                  <a:lnTo>
                    <a:pt x="660" y="1149"/>
                  </a:lnTo>
                  <a:lnTo>
                    <a:pt x="489" y="1246"/>
                  </a:lnTo>
                  <a:lnTo>
                    <a:pt x="318" y="1393"/>
                  </a:lnTo>
                  <a:lnTo>
                    <a:pt x="196" y="1540"/>
                  </a:lnTo>
                  <a:lnTo>
                    <a:pt x="98" y="1735"/>
                  </a:lnTo>
                  <a:lnTo>
                    <a:pt x="25" y="1930"/>
                  </a:lnTo>
                  <a:lnTo>
                    <a:pt x="0" y="2150"/>
                  </a:lnTo>
                  <a:lnTo>
                    <a:pt x="25" y="2614"/>
                  </a:lnTo>
                  <a:lnTo>
                    <a:pt x="49" y="3078"/>
                  </a:lnTo>
                  <a:lnTo>
                    <a:pt x="98" y="3518"/>
                  </a:lnTo>
                  <a:lnTo>
                    <a:pt x="171" y="3957"/>
                  </a:lnTo>
                  <a:lnTo>
                    <a:pt x="269" y="4348"/>
                  </a:lnTo>
                  <a:lnTo>
                    <a:pt x="367" y="4739"/>
                  </a:lnTo>
                  <a:lnTo>
                    <a:pt x="489" y="5130"/>
                  </a:lnTo>
                  <a:lnTo>
                    <a:pt x="635" y="5496"/>
                  </a:lnTo>
                  <a:lnTo>
                    <a:pt x="782" y="5838"/>
                  </a:lnTo>
                  <a:lnTo>
                    <a:pt x="928" y="6156"/>
                  </a:lnTo>
                  <a:lnTo>
                    <a:pt x="1099" y="6473"/>
                  </a:lnTo>
                  <a:lnTo>
                    <a:pt x="1295" y="6766"/>
                  </a:lnTo>
                  <a:lnTo>
                    <a:pt x="1466" y="7059"/>
                  </a:lnTo>
                  <a:lnTo>
                    <a:pt x="1661" y="7328"/>
                  </a:lnTo>
                  <a:lnTo>
                    <a:pt x="2076" y="7816"/>
                  </a:lnTo>
                  <a:lnTo>
                    <a:pt x="2516" y="8256"/>
                  </a:lnTo>
                  <a:lnTo>
                    <a:pt x="2931" y="8622"/>
                  </a:lnTo>
                  <a:lnTo>
                    <a:pt x="3346" y="8940"/>
                  </a:lnTo>
                  <a:lnTo>
                    <a:pt x="3762" y="9184"/>
                  </a:lnTo>
                  <a:lnTo>
                    <a:pt x="4152" y="9379"/>
                  </a:lnTo>
                  <a:lnTo>
                    <a:pt x="4519" y="9526"/>
                  </a:lnTo>
                  <a:lnTo>
                    <a:pt x="4836" y="9624"/>
                  </a:lnTo>
                  <a:lnTo>
                    <a:pt x="5105" y="9672"/>
                  </a:lnTo>
                  <a:lnTo>
                    <a:pt x="5422" y="10136"/>
                  </a:lnTo>
                  <a:lnTo>
                    <a:pt x="5764" y="10576"/>
                  </a:lnTo>
                  <a:lnTo>
                    <a:pt x="5935" y="10747"/>
                  </a:lnTo>
                  <a:lnTo>
                    <a:pt x="6131" y="10918"/>
                  </a:lnTo>
                  <a:lnTo>
                    <a:pt x="6326" y="11089"/>
                  </a:lnTo>
                  <a:lnTo>
                    <a:pt x="6546" y="11236"/>
                  </a:lnTo>
                  <a:lnTo>
                    <a:pt x="6766" y="11358"/>
                  </a:lnTo>
                  <a:lnTo>
                    <a:pt x="6985" y="11480"/>
                  </a:lnTo>
                  <a:lnTo>
                    <a:pt x="7230" y="11577"/>
                  </a:lnTo>
                  <a:lnTo>
                    <a:pt x="7474" y="11651"/>
                  </a:lnTo>
                  <a:lnTo>
                    <a:pt x="7718" y="11724"/>
                  </a:lnTo>
                  <a:lnTo>
                    <a:pt x="7987" y="11773"/>
                  </a:lnTo>
                  <a:lnTo>
                    <a:pt x="8255" y="11797"/>
                  </a:lnTo>
                  <a:lnTo>
                    <a:pt x="8793" y="11797"/>
                  </a:lnTo>
                  <a:lnTo>
                    <a:pt x="9061" y="11773"/>
                  </a:lnTo>
                  <a:lnTo>
                    <a:pt x="9330" y="11724"/>
                  </a:lnTo>
                  <a:lnTo>
                    <a:pt x="9574" y="11651"/>
                  </a:lnTo>
                  <a:lnTo>
                    <a:pt x="9818" y="11577"/>
                  </a:lnTo>
                  <a:lnTo>
                    <a:pt x="10063" y="11480"/>
                  </a:lnTo>
                  <a:lnTo>
                    <a:pt x="10283" y="11358"/>
                  </a:lnTo>
                  <a:lnTo>
                    <a:pt x="10502" y="11236"/>
                  </a:lnTo>
                  <a:lnTo>
                    <a:pt x="10722" y="11089"/>
                  </a:lnTo>
                  <a:lnTo>
                    <a:pt x="10918" y="10918"/>
                  </a:lnTo>
                  <a:lnTo>
                    <a:pt x="11113" y="10747"/>
                  </a:lnTo>
                  <a:lnTo>
                    <a:pt x="11284" y="10576"/>
                  </a:lnTo>
                  <a:lnTo>
                    <a:pt x="11626" y="10136"/>
                  </a:lnTo>
                  <a:lnTo>
                    <a:pt x="11943" y="9672"/>
                  </a:lnTo>
                  <a:lnTo>
                    <a:pt x="12212" y="9624"/>
                  </a:lnTo>
                  <a:lnTo>
                    <a:pt x="12529" y="9550"/>
                  </a:lnTo>
                  <a:lnTo>
                    <a:pt x="12896" y="9404"/>
                  </a:lnTo>
                  <a:lnTo>
                    <a:pt x="13287" y="9208"/>
                  </a:lnTo>
                  <a:lnTo>
                    <a:pt x="13702" y="8964"/>
                  </a:lnTo>
                  <a:lnTo>
                    <a:pt x="14117" y="8647"/>
                  </a:lnTo>
                  <a:lnTo>
                    <a:pt x="14557" y="8280"/>
                  </a:lnTo>
                  <a:lnTo>
                    <a:pt x="14972" y="7865"/>
                  </a:lnTo>
                  <a:lnTo>
                    <a:pt x="15387" y="7377"/>
                  </a:lnTo>
                  <a:lnTo>
                    <a:pt x="15582" y="7108"/>
                  </a:lnTo>
                  <a:lnTo>
                    <a:pt x="15753" y="6815"/>
                  </a:lnTo>
                  <a:lnTo>
                    <a:pt x="15949" y="6522"/>
                  </a:lnTo>
                  <a:lnTo>
                    <a:pt x="16120" y="6204"/>
                  </a:lnTo>
                  <a:lnTo>
                    <a:pt x="16266" y="5887"/>
                  </a:lnTo>
                  <a:lnTo>
                    <a:pt x="16413" y="5521"/>
                  </a:lnTo>
                  <a:lnTo>
                    <a:pt x="16559" y="5179"/>
                  </a:lnTo>
                  <a:lnTo>
                    <a:pt x="16681" y="4788"/>
                  </a:lnTo>
                  <a:lnTo>
                    <a:pt x="16779" y="4397"/>
                  </a:lnTo>
                  <a:lnTo>
                    <a:pt x="16877" y="3982"/>
                  </a:lnTo>
                  <a:lnTo>
                    <a:pt x="16950" y="3542"/>
                  </a:lnTo>
                  <a:lnTo>
                    <a:pt x="16999" y="3103"/>
                  </a:lnTo>
                  <a:lnTo>
                    <a:pt x="17023" y="2614"/>
                  </a:lnTo>
                  <a:lnTo>
                    <a:pt x="17048" y="2150"/>
                  </a:lnTo>
                  <a:lnTo>
                    <a:pt x="17023" y="1930"/>
                  </a:lnTo>
                  <a:lnTo>
                    <a:pt x="16950" y="1735"/>
                  </a:lnTo>
                  <a:lnTo>
                    <a:pt x="16852" y="1540"/>
                  </a:lnTo>
                  <a:lnTo>
                    <a:pt x="16730" y="1393"/>
                  </a:lnTo>
                  <a:lnTo>
                    <a:pt x="16559" y="1246"/>
                  </a:lnTo>
                  <a:lnTo>
                    <a:pt x="16388" y="1149"/>
                  </a:lnTo>
                  <a:lnTo>
                    <a:pt x="16193" y="1100"/>
                  </a:lnTo>
                  <a:lnTo>
                    <a:pt x="15973" y="1076"/>
                  </a:lnTo>
                  <a:lnTo>
                    <a:pt x="13824" y="1076"/>
                  </a:lnTo>
                  <a:lnTo>
                    <a:pt x="13848" y="489"/>
                  </a:lnTo>
                  <a:lnTo>
                    <a:pt x="13824" y="392"/>
                  </a:lnTo>
                  <a:lnTo>
                    <a:pt x="13799" y="294"/>
                  </a:lnTo>
                  <a:lnTo>
                    <a:pt x="13726" y="221"/>
                  </a:lnTo>
                  <a:lnTo>
                    <a:pt x="13677" y="147"/>
                  </a:lnTo>
                  <a:lnTo>
                    <a:pt x="13604" y="99"/>
                  </a:lnTo>
                  <a:lnTo>
                    <a:pt x="13506" y="50"/>
                  </a:lnTo>
                  <a:lnTo>
                    <a:pt x="13409" y="25"/>
                  </a:lnTo>
                  <a:lnTo>
                    <a:pt x="13311"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22" name="Shape 1841"/>
          <p:cNvGrpSpPr/>
          <p:nvPr/>
        </p:nvGrpSpPr>
        <p:grpSpPr>
          <a:xfrm>
            <a:off x="4666246" y="1760945"/>
            <a:ext cx="295425" cy="314774"/>
            <a:chOff x="5970800" y="1619250"/>
            <a:chExt cx="428650" cy="456725"/>
          </a:xfrm>
        </p:grpSpPr>
        <p:sp>
          <p:nvSpPr>
            <p:cNvPr id="1842" name="Shape 1842"/>
            <p:cNvSpPr/>
            <p:nvPr/>
          </p:nvSpPr>
          <p:spPr>
            <a:xfrm>
              <a:off x="5970800" y="1674200"/>
              <a:ext cx="377975" cy="377950"/>
            </a:xfrm>
            <a:custGeom>
              <a:avLst/>
              <a:gdLst/>
              <a:ahLst/>
              <a:cxnLst/>
              <a:rect l="0" t="0" r="0" b="0"/>
              <a:pathLst>
                <a:path w="15119" h="15118" extrusionOk="0">
                  <a:moveTo>
                    <a:pt x="7181" y="0"/>
                  </a:moveTo>
                  <a:lnTo>
                    <a:pt x="6790" y="49"/>
                  </a:lnTo>
                  <a:lnTo>
                    <a:pt x="6424" y="98"/>
                  </a:lnTo>
                  <a:lnTo>
                    <a:pt x="6058" y="147"/>
                  </a:lnTo>
                  <a:lnTo>
                    <a:pt x="5691" y="244"/>
                  </a:lnTo>
                  <a:lnTo>
                    <a:pt x="5325" y="342"/>
                  </a:lnTo>
                  <a:lnTo>
                    <a:pt x="4983" y="464"/>
                  </a:lnTo>
                  <a:lnTo>
                    <a:pt x="4641" y="586"/>
                  </a:lnTo>
                  <a:lnTo>
                    <a:pt x="4299" y="733"/>
                  </a:lnTo>
                  <a:lnTo>
                    <a:pt x="3982" y="904"/>
                  </a:lnTo>
                  <a:lnTo>
                    <a:pt x="3664" y="1099"/>
                  </a:lnTo>
                  <a:lnTo>
                    <a:pt x="3347" y="1295"/>
                  </a:lnTo>
                  <a:lnTo>
                    <a:pt x="3053" y="1490"/>
                  </a:lnTo>
                  <a:lnTo>
                    <a:pt x="2760" y="1734"/>
                  </a:lnTo>
                  <a:lnTo>
                    <a:pt x="2492" y="1954"/>
                  </a:lnTo>
                  <a:lnTo>
                    <a:pt x="2223" y="2223"/>
                  </a:lnTo>
                  <a:lnTo>
                    <a:pt x="1979" y="2467"/>
                  </a:lnTo>
                  <a:lnTo>
                    <a:pt x="1735" y="2760"/>
                  </a:lnTo>
                  <a:lnTo>
                    <a:pt x="1515" y="3029"/>
                  </a:lnTo>
                  <a:lnTo>
                    <a:pt x="1295" y="3322"/>
                  </a:lnTo>
                  <a:lnTo>
                    <a:pt x="1100" y="3639"/>
                  </a:lnTo>
                  <a:lnTo>
                    <a:pt x="929" y="3957"/>
                  </a:lnTo>
                  <a:lnTo>
                    <a:pt x="758" y="4274"/>
                  </a:lnTo>
                  <a:lnTo>
                    <a:pt x="611" y="4616"/>
                  </a:lnTo>
                  <a:lnTo>
                    <a:pt x="465" y="4958"/>
                  </a:lnTo>
                  <a:lnTo>
                    <a:pt x="343" y="5300"/>
                  </a:lnTo>
                  <a:lnTo>
                    <a:pt x="245" y="5666"/>
                  </a:lnTo>
                  <a:lnTo>
                    <a:pt x="172" y="6033"/>
                  </a:lnTo>
                  <a:lnTo>
                    <a:pt x="98" y="6399"/>
                  </a:lnTo>
                  <a:lnTo>
                    <a:pt x="49" y="6790"/>
                  </a:lnTo>
                  <a:lnTo>
                    <a:pt x="25" y="7156"/>
                  </a:lnTo>
                  <a:lnTo>
                    <a:pt x="1" y="7547"/>
                  </a:lnTo>
                  <a:lnTo>
                    <a:pt x="25" y="7938"/>
                  </a:lnTo>
                  <a:lnTo>
                    <a:pt x="49" y="8328"/>
                  </a:lnTo>
                  <a:lnTo>
                    <a:pt x="98" y="8695"/>
                  </a:lnTo>
                  <a:lnTo>
                    <a:pt x="172" y="9085"/>
                  </a:lnTo>
                  <a:lnTo>
                    <a:pt x="245" y="9452"/>
                  </a:lnTo>
                  <a:lnTo>
                    <a:pt x="343" y="9794"/>
                  </a:lnTo>
                  <a:lnTo>
                    <a:pt x="465" y="10160"/>
                  </a:lnTo>
                  <a:lnTo>
                    <a:pt x="611" y="10502"/>
                  </a:lnTo>
                  <a:lnTo>
                    <a:pt x="758" y="10820"/>
                  </a:lnTo>
                  <a:lnTo>
                    <a:pt x="929" y="11161"/>
                  </a:lnTo>
                  <a:lnTo>
                    <a:pt x="1100" y="11479"/>
                  </a:lnTo>
                  <a:lnTo>
                    <a:pt x="1295" y="11772"/>
                  </a:lnTo>
                  <a:lnTo>
                    <a:pt x="1515" y="12065"/>
                  </a:lnTo>
                  <a:lnTo>
                    <a:pt x="1735" y="12358"/>
                  </a:lnTo>
                  <a:lnTo>
                    <a:pt x="1979" y="12627"/>
                  </a:lnTo>
                  <a:lnTo>
                    <a:pt x="2223" y="12895"/>
                  </a:lnTo>
                  <a:lnTo>
                    <a:pt x="2492" y="13140"/>
                  </a:lnTo>
                  <a:lnTo>
                    <a:pt x="2760" y="13384"/>
                  </a:lnTo>
                  <a:lnTo>
                    <a:pt x="3053" y="13604"/>
                  </a:lnTo>
                  <a:lnTo>
                    <a:pt x="3347" y="13824"/>
                  </a:lnTo>
                  <a:lnTo>
                    <a:pt x="3664" y="14019"/>
                  </a:lnTo>
                  <a:lnTo>
                    <a:pt x="3982" y="14190"/>
                  </a:lnTo>
                  <a:lnTo>
                    <a:pt x="4299" y="14361"/>
                  </a:lnTo>
                  <a:lnTo>
                    <a:pt x="4641" y="14507"/>
                  </a:lnTo>
                  <a:lnTo>
                    <a:pt x="4983" y="14654"/>
                  </a:lnTo>
                  <a:lnTo>
                    <a:pt x="5325" y="14776"/>
                  </a:lnTo>
                  <a:lnTo>
                    <a:pt x="5691" y="14874"/>
                  </a:lnTo>
                  <a:lnTo>
                    <a:pt x="6058" y="14947"/>
                  </a:lnTo>
                  <a:lnTo>
                    <a:pt x="6424" y="15020"/>
                  </a:lnTo>
                  <a:lnTo>
                    <a:pt x="6790" y="15069"/>
                  </a:lnTo>
                  <a:lnTo>
                    <a:pt x="7181" y="15094"/>
                  </a:lnTo>
                  <a:lnTo>
                    <a:pt x="7572" y="15118"/>
                  </a:lnTo>
                  <a:lnTo>
                    <a:pt x="7963" y="15094"/>
                  </a:lnTo>
                  <a:lnTo>
                    <a:pt x="8329" y="15069"/>
                  </a:lnTo>
                  <a:lnTo>
                    <a:pt x="8720" y="15020"/>
                  </a:lnTo>
                  <a:lnTo>
                    <a:pt x="9086" y="14947"/>
                  </a:lnTo>
                  <a:lnTo>
                    <a:pt x="9452" y="14874"/>
                  </a:lnTo>
                  <a:lnTo>
                    <a:pt x="9819" y="14776"/>
                  </a:lnTo>
                  <a:lnTo>
                    <a:pt x="10161" y="14654"/>
                  </a:lnTo>
                  <a:lnTo>
                    <a:pt x="10503" y="14507"/>
                  </a:lnTo>
                  <a:lnTo>
                    <a:pt x="10844" y="14361"/>
                  </a:lnTo>
                  <a:lnTo>
                    <a:pt x="11162" y="14190"/>
                  </a:lnTo>
                  <a:lnTo>
                    <a:pt x="11479" y="14019"/>
                  </a:lnTo>
                  <a:lnTo>
                    <a:pt x="11797" y="13824"/>
                  </a:lnTo>
                  <a:lnTo>
                    <a:pt x="12090" y="13604"/>
                  </a:lnTo>
                  <a:lnTo>
                    <a:pt x="12383" y="13384"/>
                  </a:lnTo>
                  <a:lnTo>
                    <a:pt x="12652" y="13140"/>
                  </a:lnTo>
                  <a:lnTo>
                    <a:pt x="12920" y="12895"/>
                  </a:lnTo>
                  <a:lnTo>
                    <a:pt x="13165" y="12627"/>
                  </a:lnTo>
                  <a:lnTo>
                    <a:pt x="13409" y="12358"/>
                  </a:lnTo>
                  <a:lnTo>
                    <a:pt x="13629" y="12065"/>
                  </a:lnTo>
                  <a:lnTo>
                    <a:pt x="13824" y="11772"/>
                  </a:lnTo>
                  <a:lnTo>
                    <a:pt x="14019" y="11479"/>
                  </a:lnTo>
                  <a:lnTo>
                    <a:pt x="14215" y="11161"/>
                  </a:lnTo>
                  <a:lnTo>
                    <a:pt x="14386" y="10820"/>
                  </a:lnTo>
                  <a:lnTo>
                    <a:pt x="14532" y="10502"/>
                  </a:lnTo>
                  <a:lnTo>
                    <a:pt x="14654" y="10160"/>
                  </a:lnTo>
                  <a:lnTo>
                    <a:pt x="14777" y="9794"/>
                  </a:lnTo>
                  <a:lnTo>
                    <a:pt x="14899" y="9452"/>
                  </a:lnTo>
                  <a:lnTo>
                    <a:pt x="14972" y="9085"/>
                  </a:lnTo>
                  <a:lnTo>
                    <a:pt x="15045" y="8695"/>
                  </a:lnTo>
                  <a:lnTo>
                    <a:pt x="15094" y="8328"/>
                  </a:lnTo>
                  <a:lnTo>
                    <a:pt x="15118" y="7938"/>
                  </a:lnTo>
                  <a:lnTo>
                    <a:pt x="15118" y="7547"/>
                  </a:lnTo>
                  <a:lnTo>
                    <a:pt x="15094" y="6936"/>
                  </a:lnTo>
                  <a:lnTo>
                    <a:pt x="15021" y="6326"/>
                  </a:lnTo>
                  <a:lnTo>
                    <a:pt x="14899" y="5740"/>
                  </a:lnTo>
                  <a:lnTo>
                    <a:pt x="14728" y="5178"/>
                  </a:lnTo>
                  <a:lnTo>
                    <a:pt x="14532" y="4616"/>
                  </a:lnTo>
                  <a:lnTo>
                    <a:pt x="14288" y="4079"/>
                  </a:lnTo>
                  <a:lnTo>
                    <a:pt x="13995" y="3590"/>
                  </a:lnTo>
                  <a:lnTo>
                    <a:pt x="13653" y="3102"/>
                  </a:lnTo>
                  <a:lnTo>
                    <a:pt x="13458" y="3053"/>
                  </a:lnTo>
                  <a:lnTo>
                    <a:pt x="12163" y="4347"/>
                  </a:lnTo>
                  <a:lnTo>
                    <a:pt x="12383" y="4689"/>
                  </a:lnTo>
                  <a:lnTo>
                    <a:pt x="12578" y="5056"/>
                  </a:lnTo>
                  <a:lnTo>
                    <a:pt x="12749" y="5446"/>
                  </a:lnTo>
                  <a:lnTo>
                    <a:pt x="12896" y="5837"/>
                  </a:lnTo>
                  <a:lnTo>
                    <a:pt x="13018" y="6252"/>
                  </a:lnTo>
                  <a:lnTo>
                    <a:pt x="13091" y="6668"/>
                  </a:lnTo>
                  <a:lnTo>
                    <a:pt x="13165" y="7107"/>
                  </a:lnTo>
                  <a:lnTo>
                    <a:pt x="13165" y="7547"/>
                  </a:lnTo>
                  <a:lnTo>
                    <a:pt x="13140" y="8133"/>
                  </a:lnTo>
                  <a:lnTo>
                    <a:pt x="13067" y="8695"/>
                  </a:lnTo>
                  <a:lnTo>
                    <a:pt x="12920" y="9208"/>
                  </a:lnTo>
                  <a:lnTo>
                    <a:pt x="12725" y="9745"/>
                  </a:lnTo>
                  <a:lnTo>
                    <a:pt x="12505" y="10233"/>
                  </a:lnTo>
                  <a:lnTo>
                    <a:pt x="12212" y="10673"/>
                  </a:lnTo>
                  <a:lnTo>
                    <a:pt x="11895" y="11113"/>
                  </a:lnTo>
                  <a:lnTo>
                    <a:pt x="11528" y="11503"/>
                  </a:lnTo>
                  <a:lnTo>
                    <a:pt x="11138" y="11870"/>
                  </a:lnTo>
                  <a:lnTo>
                    <a:pt x="10698" y="12187"/>
                  </a:lnTo>
                  <a:lnTo>
                    <a:pt x="10234" y="12480"/>
                  </a:lnTo>
                  <a:lnTo>
                    <a:pt x="9745" y="12725"/>
                  </a:lnTo>
                  <a:lnTo>
                    <a:pt x="9233" y="12895"/>
                  </a:lnTo>
                  <a:lnTo>
                    <a:pt x="8695" y="13042"/>
                  </a:lnTo>
                  <a:lnTo>
                    <a:pt x="8133" y="13140"/>
                  </a:lnTo>
                  <a:lnTo>
                    <a:pt x="7572" y="13164"/>
                  </a:lnTo>
                  <a:lnTo>
                    <a:pt x="6986" y="13140"/>
                  </a:lnTo>
                  <a:lnTo>
                    <a:pt x="6448" y="13042"/>
                  </a:lnTo>
                  <a:lnTo>
                    <a:pt x="5911" y="12895"/>
                  </a:lnTo>
                  <a:lnTo>
                    <a:pt x="5398" y="12725"/>
                  </a:lnTo>
                  <a:lnTo>
                    <a:pt x="4910" y="12480"/>
                  </a:lnTo>
                  <a:lnTo>
                    <a:pt x="4446" y="12187"/>
                  </a:lnTo>
                  <a:lnTo>
                    <a:pt x="4006" y="11870"/>
                  </a:lnTo>
                  <a:lnTo>
                    <a:pt x="3615" y="11503"/>
                  </a:lnTo>
                  <a:lnTo>
                    <a:pt x="3249" y="11113"/>
                  </a:lnTo>
                  <a:lnTo>
                    <a:pt x="2931" y="10673"/>
                  </a:lnTo>
                  <a:lnTo>
                    <a:pt x="2638" y="10233"/>
                  </a:lnTo>
                  <a:lnTo>
                    <a:pt x="2418" y="9745"/>
                  </a:lnTo>
                  <a:lnTo>
                    <a:pt x="2223" y="9208"/>
                  </a:lnTo>
                  <a:lnTo>
                    <a:pt x="2077" y="8695"/>
                  </a:lnTo>
                  <a:lnTo>
                    <a:pt x="2003" y="8133"/>
                  </a:lnTo>
                  <a:lnTo>
                    <a:pt x="1954" y="7547"/>
                  </a:lnTo>
                  <a:lnTo>
                    <a:pt x="2003" y="6985"/>
                  </a:lnTo>
                  <a:lnTo>
                    <a:pt x="2077" y="6423"/>
                  </a:lnTo>
                  <a:lnTo>
                    <a:pt x="2223" y="5886"/>
                  </a:lnTo>
                  <a:lnTo>
                    <a:pt x="2418" y="5373"/>
                  </a:lnTo>
                  <a:lnTo>
                    <a:pt x="2638" y="4885"/>
                  </a:lnTo>
                  <a:lnTo>
                    <a:pt x="2931" y="4421"/>
                  </a:lnTo>
                  <a:lnTo>
                    <a:pt x="3249" y="4005"/>
                  </a:lnTo>
                  <a:lnTo>
                    <a:pt x="3615" y="3590"/>
                  </a:lnTo>
                  <a:lnTo>
                    <a:pt x="4006" y="3224"/>
                  </a:lnTo>
                  <a:lnTo>
                    <a:pt x="4446" y="2906"/>
                  </a:lnTo>
                  <a:lnTo>
                    <a:pt x="4910" y="2638"/>
                  </a:lnTo>
                  <a:lnTo>
                    <a:pt x="5398" y="2394"/>
                  </a:lnTo>
                  <a:lnTo>
                    <a:pt x="5911" y="2198"/>
                  </a:lnTo>
                  <a:lnTo>
                    <a:pt x="6448" y="2076"/>
                  </a:lnTo>
                  <a:lnTo>
                    <a:pt x="6986" y="1978"/>
                  </a:lnTo>
                  <a:lnTo>
                    <a:pt x="7572" y="1954"/>
                  </a:lnTo>
                  <a:lnTo>
                    <a:pt x="8011" y="1978"/>
                  </a:lnTo>
                  <a:lnTo>
                    <a:pt x="8451" y="2027"/>
                  </a:lnTo>
                  <a:lnTo>
                    <a:pt x="8866" y="2100"/>
                  </a:lnTo>
                  <a:lnTo>
                    <a:pt x="9281" y="2223"/>
                  </a:lnTo>
                  <a:lnTo>
                    <a:pt x="9672" y="2369"/>
                  </a:lnTo>
                  <a:lnTo>
                    <a:pt x="10063" y="2540"/>
                  </a:lnTo>
                  <a:lnTo>
                    <a:pt x="10429" y="2735"/>
                  </a:lnTo>
                  <a:lnTo>
                    <a:pt x="10771" y="2955"/>
                  </a:lnTo>
                  <a:lnTo>
                    <a:pt x="11943" y="1807"/>
                  </a:lnTo>
                  <a:lnTo>
                    <a:pt x="11846" y="1343"/>
                  </a:lnTo>
                  <a:lnTo>
                    <a:pt x="11382" y="1026"/>
                  </a:lnTo>
                  <a:lnTo>
                    <a:pt x="10893" y="782"/>
                  </a:lnTo>
                  <a:lnTo>
                    <a:pt x="10380" y="537"/>
                  </a:lnTo>
                  <a:lnTo>
                    <a:pt x="9843" y="342"/>
                  </a:lnTo>
                  <a:lnTo>
                    <a:pt x="9306" y="195"/>
                  </a:lnTo>
                  <a:lnTo>
                    <a:pt x="8744" y="98"/>
                  </a:lnTo>
                  <a:lnTo>
                    <a:pt x="8158" y="25"/>
                  </a:lnTo>
                  <a:lnTo>
                    <a:pt x="7572"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43" name="Shape 1843"/>
            <p:cNvSpPr/>
            <p:nvPr/>
          </p:nvSpPr>
          <p:spPr>
            <a:xfrm>
              <a:off x="6068500" y="1771875"/>
              <a:ext cx="182575" cy="182600"/>
            </a:xfrm>
            <a:custGeom>
              <a:avLst/>
              <a:gdLst/>
              <a:ahLst/>
              <a:cxnLst/>
              <a:rect l="0" t="0" r="0" b="0"/>
              <a:pathLst>
                <a:path w="7303" h="7304" extrusionOk="0">
                  <a:moveTo>
                    <a:pt x="3664" y="1"/>
                  </a:moveTo>
                  <a:lnTo>
                    <a:pt x="3297" y="25"/>
                  </a:lnTo>
                  <a:lnTo>
                    <a:pt x="2931" y="74"/>
                  </a:lnTo>
                  <a:lnTo>
                    <a:pt x="2565" y="147"/>
                  </a:lnTo>
                  <a:lnTo>
                    <a:pt x="2247" y="294"/>
                  </a:lnTo>
                  <a:lnTo>
                    <a:pt x="1930" y="440"/>
                  </a:lnTo>
                  <a:lnTo>
                    <a:pt x="1612" y="611"/>
                  </a:lnTo>
                  <a:lnTo>
                    <a:pt x="1344" y="831"/>
                  </a:lnTo>
                  <a:lnTo>
                    <a:pt x="1075" y="1075"/>
                  </a:lnTo>
                  <a:lnTo>
                    <a:pt x="831" y="1320"/>
                  </a:lnTo>
                  <a:lnTo>
                    <a:pt x="635" y="1613"/>
                  </a:lnTo>
                  <a:lnTo>
                    <a:pt x="440" y="1906"/>
                  </a:lnTo>
                  <a:lnTo>
                    <a:pt x="293" y="2223"/>
                  </a:lnTo>
                  <a:lnTo>
                    <a:pt x="171" y="2565"/>
                  </a:lnTo>
                  <a:lnTo>
                    <a:pt x="74" y="2907"/>
                  </a:lnTo>
                  <a:lnTo>
                    <a:pt x="25" y="3273"/>
                  </a:lnTo>
                  <a:lnTo>
                    <a:pt x="0" y="3640"/>
                  </a:lnTo>
                  <a:lnTo>
                    <a:pt x="25" y="4031"/>
                  </a:lnTo>
                  <a:lnTo>
                    <a:pt x="74" y="4373"/>
                  </a:lnTo>
                  <a:lnTo>
                    <a:pt x="171" y="4739"/>
                  </a:lnTo>
                  <a:lnTo>
                    <a:pt x="293" y="5081"/>
                  </a:lnTo>
                  <a:lnTo>
                    <a:pt x="440" y="5398"/>
                  </a:lnTo>
                  <a:lnTo>
                    <a:pt x="635" y="5691"/>
                  </a:lnTo>
                  <a:lnTo>
                    <a:pt x="831" y="5960"/>
                  </a:lnTo>
                  <a:lnTo>
                    <a:pt x="1075" y="6229"/>
                  </a:lnTo>
                  <a:lnTo>
                    <a:pt x="1344" y="6473"/>
                  </a:lnTo>
                  <a:lnTo>
                    <a:pt x="1612" y="6668"/>
                  </a:lnTo>
                  <a:lnTo>
                    <a:pt x="1930" y="6864"/>
                  </a:lnTo>
                  <a:lnTo>
                    <a:pt x="2247" y="7010"/>
                  </a:lnTo>
                  <a:lnTo>
                    <a:pt x="2565" y="7132"/>
                  </a:lnTo>
                  <a:lnTo>
                    <a:pt x="2931" y="7230"/>
                  </a:lnTo>
                  <a:lnTo>
                    <a:pt x="3297" y="7279"/>
                  </a:lnTo>
                  <a:lnTo>
                    <a:pt x="3664" y="7303"/>
                  </a:lnTo>
                  <a:lnTo>
                    <a:pt x="4030" y="7279"/>
                  </a:lnTo>
                  <a:lnTo>
                    <a:pt x="4396" y="7230"/>
                  </a:lnTo>
                  <a:lnTo>
                    <a:pt x="4738" y="7132"/>
                  </a:lnTo>
                  <a:lnTo>
                    <a:pt x="5080" y="7010"/>
                  </a:lnTo>
                  <a:lnTo>
                    <a:pt x="5398" y="6864"/>
                  </a:lnTo>
                  <a:lnTo>
                    <a:pt x="5691" y="6668"/>
                  </a:lnTo>
                  <a:lnTo>
                    <a:pt x="5984" y="6473"/>
                  </a:lnTo>
                  <a:lnTo>
                    <a:pt x="6253" y="6229"/>
                  </a:lnTo>
                  <a:lnTo>
                    <a:pt x="6472" y="5960"/>
                  </a:lnTo>
                  <a:lnTo>
                    <a:pt x="6692" y="5691"/>
                  </a:lnTo>
                  <a:lnTo>
                    <a:pt x="6863" y="5398"/>
                  </a:lnTo>
                  <a:lnTo>
                    <a:pt x="7034" y="5081"/>
                  </a:lnTo>
                  <a:lnTo>
                    <a:pt x="7156" y="4739"/>
                  </a:lnTo>
                  <a:lnTo>
                    <a:pt x="7230" y="4373"/>
                  </a:lnTo>
                  <a:lnTo>
                    <a:pt x="7303" y="4031"/>
                  </a:lnTo>
                  <a:lnTo>
                    <a:pt x="7303" y="3640"/>
                  </a:lnTo>
                  <a:lnTo>
                    <a:pt x="7303" y="3396"/>
                  </a:lnTo>
                  <a:lnTo>
                    <a:pt x="7278" y="3176"/>
                  </a:lnTo>
                  <a:lnTo>
                    <a:pt x="7254" y="2932"/>
                  </a:lnTo>
                  <a:lnTo>
                    <a:pt x="7181" y="2712"/>
                  </a:lnTo>
                  <a:lnTo>
                    <a:pt x="7132" y="2492"/>
                  </a:lnTo>
                  <a:lnTo>
                    <a:pt x="7034" y="2272"/>
                  </a:lnTo>
                  <a:lnTo>
                    <a:pt x="6839" y="1857"/>
                  </a:lnTo>
                  <a:lnTo>
                    <a:pt x="5325" y="3347"/>
                  </a:lnTo>
                  <a:lnTo>
                    <a:pt x="5349" y="3640"/>
                  </a:lnTo>
                  <a:lnTo>
                    <a:pt x="5349" y="3811"/>
                  </a:lnTo>
                  <a:lnTo>
                    <a:pt x="5325" y="3982"/>
                  </a:lnTo>
                  <a:lnTo>
                    <a:pt x="5276" y="4153"/>
                  </a:lnTo>
                  <a:lnTo>
                    <a:pt x="5227" y="4299"/>
                  </a:lnTo>
                  <a:lnTo>
                    <a:pt x="5154" y="4446"/>
                  </a:lnTo>
                  <a:lnTo>
                    <a:pt x="5080" y="4592"/>
                  </a:lnTo>
                  <a:lnTo>
                    <a:pt x="4983" y="4739"/>
                  </a:lnTo>
                  <a:lnTo>
                    <a:pt x="4860" y="4861"/>
                  </a:lnTo>
                  <a:lnTo>
                    <a:pt x="4738" y="4959"/>
                  </a:lnTo>
                  <a:lnTo>
                    <a:pt x="4616" y="5056"/>
                  </a:lnTo>
                  <a:lnTo>
                    <a:pt x="4470" y="5154"/>
                  </a:lnTo>
                  <a:lnTo>
                    <a:pt x="4323" y="5203"/>
                  </a:lnTo>
                  <a:lnTo>
                    <a:pt x="4177" y="5276"/>
                  </a:lnTo>
                  <a:lnTo>
                    <a:pt x="4006" y="5301"/>
                  </a:lnTo>
                  <a:lnTo>
                    <a:pt x="3835" y="5349"/>
                  </a:lnTo>
                  <a:lnTo>
                    <a:pt x="3493" y="5349"/>
                  </a:lnTo>
                  <a:lnTo>
                    <a:pt x="3322" y="5301"/>
                  </a:lnTo>
                  <a:lnTo>
                    <a:pt x="3151" y="5276"/>
                  </a:lnTo>
                  <a:lnTo>
                    <a:pt x="3004" y="5203"/>
                  </a:lnTo>
                  <a:lnTo>
                    <a:pt x="2858" y="5154"/>
                  </a:lnTo>
                  <a:lnTo>
                    <a:pt x="2711" y="5056"/>
                  </a:lnTo>
                  <a:lnTo>
                    <a:pt x="2589" y="4959"/>
                  </a:lnTo>
                  <a:lnTo>
                    <a:pt x="2467" y="4861"/>
                  </a:lnTo>
                  <a:lnTo>
                    <a:pt x="2345" y="4739"/>
                  </a:lnTo>
                  <a:lnTo>
                    <a:pt x="2247" y="4592"/>
                  </a:lnTo>
                  <a:lnTo>
                    <a:pt x="2174" y="4446"/>
                  </a:lnTo>
                  <a:lnTo>
                    <a:pt x="2101" y="4299"/>
                  </a:lnTo>
                  <a:lnTo>
                    <a:pt x="2027" y="4153"/>
                  </a:lnTo>
                  <a:lnTo>
                    <a:pt x="2003" y="3982"/>
                  </a:lnTo>
                  <a:lnTo>
                    <a:pt x="1979" y="3811"/>
                  </a:lnTo>
                  <a:lnTo>
                    <a:pt x="1954" y="3640"/>
                  </a:lnTo>
                  <a:lnTo>
                    <a:pt x="1979" y="3469"/>
                  </a:lnTo>
                  <a:lnTo>
                    <a:pt x="2003" y="3298"/>
                  </a:lnTo>
                  <a:lnTo>
                    <a:pt x="2027" y="3151"/>
                  </a:lnTo>
                  <a:lnTo>
                    <a:pt x="2101" y="2980"/>
                  </a:lnTo>
                  <a:lnTo>
                    <a:pt x="2174" y="2834"/>
                  </a:lnTo>
                  <a:lnTo>
                    <a:pt x="2247" y="2687"/>
                  </a:lnTo>
                  <a:lnTo>
                    <a:pt x="2345" y="2565"/>
                  </a:lnTo>
                  <a:lnTo>
                    <a:pt x="2467" y="2443"/>
                  </a:lnTo>
                  <a:lnTo>
                    <a:pt x="2589" y="2345"/>
                  </a:lnTo>
                  <a:lnTo>
                    <a:pt x="2711" y="2248"/>
                  </a:lnTo>
                  <a:lnTo>
                    <a:pt x="2858" y="2150"/>
                  </a:lnTo>
                  <a:lnTo>
                    <a:pt x="3004" y="2077"/>
                  </a:lnTo>
                  <a:lnTo>
                    <a:pt x="3151" y="2028"/>
                  </a:lnTo>
                  <a:lnTo>
                    <a:pt x="3322" y="1979"/>
                  </a:lnTo>
                  <a:lnTo>
                    <a:pt x="3493" y="1955"/>
                  </a:lnTo>
                  <a:lnTo>
                    <a:pt x="3664" y="1955"/>
                  </a:lnTo>
                  <a:lnTo>
                    <a:pt x="3957" y="1979"/>
                  </a:lnTo>
                  <a:lnTo>
                    <a:pt x="5447" y="465"/>
                  </a:lnTo>
                  <a:lnTo>
                    <a:pt x="5056" y="269"/>
                  </a:lnTo>
                  <a:lnTo>
                    <a:pt x="4836" y="196"/>
                  </a:lnTo>
                  <a:lnTo>
                    <a:pt x="4616" y="123"/>
                  </a:lnTo>
                  <a:lnTo>
                    <a:pt x="4372" y="74"/>
                  </a:lnTo>
                  <a:lnTo>
                    <a:pt x="4152" y="25"/>
                  </a:lnTo>
                  <a:lnTo>
                    <a:pt x="3908"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44" name="Shape 1844"/>
            <p:cNvSpPr/>
            <p:nvPr/>
          </p:nvSpPr>
          <p:spPr>
            <a:xfrm>
              <a:off x="5981175" y="2005125"/>
              <a:ext cx="75125" cy="70850"/>
            </a:xfrm>
            <a:custGeom>
              <a:avLst/>
              <a:gdLst/>
              <a:ahLst/>
              <a:cxnLst/>
              <a:rect l="0" t="0" r="0" b="0"/>
              <a:pathLst>
                <a:path w="3005" h="2834" extrusionOk="0">
                  <a:moveTo>
                    <a:pt x="1466" y="0"/>
                  </a:moveTo>
                  <a:lnTo>
                    <a:pt x="294" y="1173"/>
                  </a:lnTo>
                  <a:lnTo>
                    <a:pt x="172" y="1319"/>
                  </a:lnTo>
                  <a:lnTo>
                    <a:pt x="74" y="1490"/>
                  </a:lnTo>
                  <a:lnTo>
                    <a:pt x="25" y="1661"/>
                  </a:lnTo>
                  <a:lnTo>
                    <a:pt x="1" y="1857"/>
                  </a:lnTo>
                  <a:lnTo>
                    <a:pt x="25" y="2052"/>
                  </a:lnTo>
                  <a:lnTo>
                    <a:pt x="74" y="2223"/>
                  </a:lnTo>
                  <a:lnTo>
                    <a:pt x="172" y="2394"/>
                  </a:lnTo>
                  <a:lnTo>
                    <a:pt x="294" y="2540"/>
                  </a:lnTo>
                  <a:lnTo>
                    <a:pt x="440" y="2663"/>
                  </a:lnTo>
                  <a:lnTo>
                    <a:pt x="611" y="2760"/>
                  </a:lnTo>
                  <a:lnTo>
                    <a:pt x="807" y="2809"/>
                  </a:lnTo>
                  <a:lnTo>
                    <a:pt x="978" y="2833"/>
                  </a:lnTo>
                  <a:lnTo>
                    <a:pt x="1173" y="2809"/>
                  </a:lnTo>
                  <a:lnTo>
                    <a:pt x="1344" y="2760"/>
                  </a:lnTo>
                  <a:lnTo>
                    <a:pt x="1515" y="2663"/>
                  </a:lnTo>
                  <a:lnTo>
                    <a:pt x="1686" y="2540"/>
                  </a:lnTo>
                  <a:lnTo>
                    <a:pt x="2858" y="1368"/>
                  </a:lnTo>
                  <a:lnTo>
                    <a:pt x="3005" y="1197"/>
                  </a:lnTo>
                  <a:lnTo>
                    <a:pt x="2590" y="928"/>
                  </a:lnTo>
                  <a:lnTo>
                    <a:pt x="2199" y="635"/>
                  </a:lnTo>
                  <a:lnTo>
                    <a:pt x="1808" y="342"/>
                  </a:lnTo>
                  <a:lnTo>
                    <a:pt x="1466"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45" name="Shape 1845"/>
            <p:cNvSpPr/>
            <p:nvPr/>
          </p:nvSpPr>
          <p:spPr>
            <a:xfrm>
              <a:off x="6263875" y="2005125"/>
              <a:ext cx="74525" cy="70850"/>
            </a:xfrm>
            <a:custGeom>
              <a:avLst/>
              <a:gdLst/>
              <a:ahLst/>
              <a:cxnLst/>
              <a:rect l="0" t="0" r="0" b="0"/>
              <a:pathLst>
                <a:path w="2981" h="2834" extrusionOk="0">
                  <a:moveTo>
                    <a:pt x="1539" y="0"/>
                  </a:moveTo>
                  <a:lnTo>
                    <a:pt x="1173" y="342"/>
                  </a:lnTo>
                  <a:lnTo>
                    <a:pt x="807" y="635"/>
                  </a:lnTo>
                  <a:lnTo>
                    <a:pt x="416" y="928"/>
                  </a:lnTo>
                  <a:lnTo>
                    <a:pt x="1" y="1197"/>
                  </a:lnTo>
                  <a:lnTo>
                    <a:pt x="123" y="1368"/>
                  </a:lnTo>
                  <a:lnTo>
                    <a:pt x="1319" y="2540"/>
                  </a:lnTo>
                  <a:lnTo>
                    <a:pt x="1466" y="2663"/>
                  </a:lnTo>
                  <a:lnTo>
                    <a:pt x="1637" y="2760"/>
                  </a:lnTo>
                  <a:lnTo>
                    <a:pt x="1832" y="2809"/>
                  </a:lnTo>
                  <a:lnTo>
                    <a:pt x="2003" y="2833"/>
                  </a:lnTo>
                  <a:lnTo>
                    <a:pt x="2199" y="2809"/>
                  </a:lnTo>
                  <a:lnTo>
                    <a:pt x="2370" y="2760"/>
                  </a:lnTo>
                  <a:lnTo>
                    <a:pt x="2541" y="2663"/>
                  </a:lnTo>
                  <a:lnTo>
                    <a:pt x="2712" y="2540"/>
                  </a:lnTo>
                  <a:lnTo>
                    <a:pt x="2834" y="2394"/>
                  </a:lnTo>
                  <a:lnTo>
                    <a:pt x="2931" y="2223"/>
                  </a:lnTo>
                  <a:lnTo>
                    <a:pt x="2980" y="2052"/>
                  </a:lnTo>
                  <a:lnTo>
                    <a:pt x="2980" y="1857"/>
                  </a:lnTo>
                  <a:lnTo>
                    <a:pt x="2980" y="1661"/>
                  </a:lnTo>
                  <a:lnTo>
                    <a:pt x="2931" y="1490"/>
                  </a:lnTo>
                  <a:lnTo>
                    <a:pt x="2834" y="1319"/>
                  </a:lnTo>
                  <a:lnTo>
                    <a:pt x="2712" y="1173"/>
                  </a:lnTo>
                  <a:lnTo>
                    <a:pt x="1539"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46" name="Shape 1846"/>
            <p:cNvSpPr/>
            <p:nvPr/>
          </p:nvSpPr>
          <p:spPr>
            <a:xfrm>
              <a:off x="6147875" y="1619250"/>
              <a:ext cx="251575" cy="255850"/>
            </a:xfrm>
            <a:custGeom>
              <a:avLst/>
              <a:gdLst/>
              <a:ahLst/>
              <a:cxnLst/>
              <a:rect l="0" t="0" r="0" b="0"/>
              <a:pathLst>
                <a:path w="10063" h="10234" extrusionOk="0">
                  <a:moveTo>
                    <a:pt x="7352" y="0"/>
                  </a:moveTo>
                  <a:lnTo>
                    <a:pt x="7254" y="24"/>
                  </a:lnTo>
                  <a:lnTo>
                    <a:pt x="7181" y="73"/>
                  </a:lnTo>
                  <a:lnTo>
                    <a:pt x="7083" y="147"/>
                  </a:lnTo>
                  <a:lnTo>
                    <a:pt x="5447" y="1758"/>
                  </a:lnTo>
                  <a:lnTo>
                    <a:pt x="5373" y="1856"/>
                  </a:lnTo>
                  <a:lnTo>
                    <a:pt x="5300" y="1978"/>
                  </a:lnTo>
                  <a:lnTo>
                    <a:pt x="5227" y="2125"/>
                  </a:lnTo>
                  <a:lnTo>
                    <a:pt x="5178" y="2247"/>
                  </a:lnTo>
                  <a:lnTo>
                    <a:pt x="5154" y="2393"/>
                  </a:lnTo>
                  <a:lnTo>
                    <a:pt x="5129" y="2540"/>
                  </a:lnTo>
                  <a:lnTo>
                    <a:pt x="5129" y="2687"/>
                  </a:lnTo>
                  <a:lnTo>
                    <a:pt x="5129" y="2809"/>
                  </a:lnTo>
                  <a:lnTo>
                    <a:pt x="5349" y="3981"/>
                  </a:lnTo>
                  <a:lnTo>
                    <a:pt x="5398" y="4152"/>
                  </a:lnTo>
                  <a:lnTo>
                    <a:pt x="147" y="9403"/>
                  </a:lnTo>
                  <a:lnTo>
                    <a:pt x="74" y="9476"/>
                  </a:lnTo>
                  <a:lnTo>
                    <a:pt x="25" y="9574"/>
                  </a:lnTo>
                  <a:lnTo>
                    <a:pt x="0" y="9672"/>
                  </a:lnTo>
                  <a:lnTo>
                    <a:pt x="0" y="9745"/>
                  </a:lnTo>
                  <a:lnTo>
                    <a:pt x="0" y="9843"/>
                  </a:lnTo>
                  <a:lnTo>
                    <a:pt x="25" y="9940"/>
                  </a:lnTo>
                  <a:lnTo>
                    <a:pt x="74" y="10013"/>
                  </a:lnTo>
                  <a:lnTo>
                    <a:pt x="147" y="10087"/>
                  </a:lnTo>
                  <a:lnTo>
                    <a:pt x="220" y="10160"/>
                  </a:lnTo>
                  <a:lnTo>
                    <a:pt x="293" y="10209"/>
                  </a:lnTo>
                  <a:lnTo>
                    <a:pt x="391" y="10233"/>
                  </a:lnTo>
                  <a:lnTo>
                    <a:pt x="586" y="10233"/>
                  </a:lnTo>
                  <a:lnTo>
                    <a:pt x="660" y="10209"/>
                  </a:lnTo>
                  <a:lnTo>
                    <a:pt x="757" y="10160"/>
                  </a:lnTo>
                  <a:lnTo>
                    <a:pt x="831" y="10087"/>
                  </a:lnTo>
                  <a:lnTo>
                    <a:pt x="6204" y="4738"/>
                  </a:lnTo>
                  <a:lnTo>
                    <a:pt x="7254" y="4909"/>
                  </a:lnTo>
                  <a:lnTo>
                    <a:pt x="7376" y="4933"/>
                  </a:lnTo>
                  <a:lnTo>
                    <a:pt x="7523" y="4933"/>
                  </a:lnTo>
                  <a:lnTo>
                    <a:pt x="7645" y="4909"/>
                  </a:lnTo>
                  <a:lnTo>
                    <a:pt x="7791" y="4860"/>
                  </a:lnTo>
                  <a:lnTo>
                    <a:pt x="7938" y="4811"/>
                  </a:lnTo>
                  <a:lnTo>
                    <a:pt x="8060" y="4763"/>
                  </a:lnTo>
                  <a:lnTo>
                    <a:pt x="8182" y="4689"/>
                  </a:lnTo>
                  <a:lnTo>
                    <a:pt x="8280" y="4592"/>
                  </a:lnTo>
                  <a:lnTo>
                    <a:pt x="9916" y="2955"/>
                  </a:lnTo>
                  <a:lnTo>
                    <a:pt x="9989" y="2882"/>
                  </a:lnTo>
                  <a:lnTo>
                    <a:pt x="10038" y="2784"/>
                  </a:lnTo>
                  <a:lnTo>
                    <a:pt x="10063" y="2711"/>
                  </a:lnTo>
                  <a:lnTo>
                    <a:pt x="10038" y="2613"/>
                  </a:lnTo>
                  <a:lnTo>
                    <a:pt x="10014" y="2564"/>
                  </a:lnTo>
                  <a:lnTo>
                    <a:pt x="9940" y="2491"/>
                  </a:lnTo>
                  <a:lnTo>
                    <a:pt x="9843" y="2442"/>
                  </a:lnTo>
                  <a:lnTo>
                    <a:pt x="9745" y="2418"/>
                  </a:lnTo>
                  <a:lnTo>
                    <a:pt x="8695" y="2223"/>
                  </a:lnTo>
                  <a:lnTo>
                    <a:pt x="9721" y="1197"/>
                  </a:lnTo>
                  <a:lnTo>
                    <a:pt x="9794" y="1123"/>
                  </a:lnTo>
                  <a:lnTo>
                    <a:pt x="9843" y="1026"/>
                  </a:lnTo>
                  <a:lnTo>
                    <a:pt x="9867" y="953"/>
                  </a:lnTo>
                  <a:lnTo>
                    <a:pt x="9867" y="855"/>
                  </a:lnTo>
                  <a:lnTo>
                    <a:pt x="9867" y="757"/>
                  </a:lnTo>
                  <a:lnTo>
                    <a:pt x="9843" y="659"/>
                  </a:lnTo>
                  <a:lnTo>
                    <a:pt x="9794" y="586"/>
                  </a:lnTo>
                  <a:lnTo>
                    <a:pt x="9721" y="513"/>
                  </a:lnTo>
                  <a:lnTo>
                    <a:pt x="9647" y="440"/>
                  </a:lnTo>
                  <a:lnTo>
                    <a:pt x="9574" y="391"/>
                  </a:lnTo>
                  <a:lnTo>
                    <a:pt x="9476" y="366"/>
                  </a:lnTo>
                  <a:lnTo>
                    <a:pt x="9281" y="366"/>
                  </a:lnTo>
                  <a:lnTo>
                    <a:pt x="9208" y="391"/>
                  </a:lnTo>
                  <a:lnTo>
                    <a:pt x="9110" y="440"/>
                  </a:lnTo>
                  <a:lnTo>
                    <a:pt x="9037" y="513"/>
                  </a:lnTo>
                  <a:lnTo>
                    <a:pt x="7889" y="1661"/>
                  </a:lnTo>
                  <a:lnTo>
                    <a:pt x="7840" y="1490"/>
                  </a:lnTo>
                  <a:lnTo>
                    <a:pt x="7620" y="318"/>
                  </a:lnTo>
                  <a:lnTo>
                    <a:pt x="7596" y="195"/>
                  </a:lnTo>
                  <a:lnTo>
                    <a:pt x="7547" y="98"/>
                  </a:lnTo>
                  <a:lnTo>
                    <a:pt x="7498" y="49"/>
                  </a:lnTo>
                  <a:lnTo>
                    <a:pt x="7425"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23" name="Shape 1847"/>
          <p:cNvGrpSpPr/>
          <p:nvPr/>
        </p:nvGrpSpPr>
        <p:grpSpPr>
          <a:xfrm>
            <a:off x="5117362" y="1757154"/>
            <a:ext cx="331177" cy="302145"/>
            <a:chOff x="6625350" y="1613750"/>
            <a:chExt cx="480525" cy="438400"/>
          </a:xfrm>
        </p:grpSpPr>
        <p:sp>
          <p:nvSpPr>
            <p:cNvPr id="1848" name="Shape 1848"/>
            <p:cNvSpPr/>
            <p:nvPr/>
          </p:nvSpPr>
          <p:spPr>
            <a:xfrm>
              <a:off x="6670525" y="1887275"/>
              <a:ext cx="117875" cy="164875"/>
            </a:xfrm>
            <a:custGeom>
              <a:avLst/>
              <a:gdLst/>
              <a:ahLst/>
              <a:cxnLst/>
              <a:rect l="0" t="0" r="0" b="0"/>
              <a:pathLst>
                <a:path w="4715" h="6595" extrusionOk="0">
                  <a:moveTo>
                    <a:pt x="0" y="1"/>
                  </a:moveTo>
                  <a:lnTo>
                    <a:pt x="538" y="6058"/>
                  </a:lnTo>
                  <a:lnTo>
                    <a:pt x="562" y="6180"/>
                  </a:lnTo>
                  <a:lnTo>
                    <a:pt x="587" y="6277"/>
                  </a:lnTo>
                  <a:lnTo>
                    <a:pt x="660" y="6351"/>
                  </a:lnTo>
                  <a:lnTo>
                    <a:pt x="733" y="6448"/>
                  </a:lnTo>
                  <a:lnTo>
                    <a:pt x="806" y="6497"/>
                  </a:lnTo>
                  <a:lnTo>
                    <a:pt x="904" y="6546"/>
                  </a:lnTo>
                  <a:lnTo>
                    <a:pt x="1002" y="6571"/>
                  </a:lnTo>
                  <a:lnTo>
                    <a:pt x="1124" y="6595"/>
                  </a:lnTo>
                  <a:lnTo>
                    <a:pt x="4128" y="6595"/>
                  </a:lnTo>
                  <a:lnTo>
                    <a:pt x="4274" y="6571"/>
                  </a:lnTo>
                  <a:lnTo>
                    <a:pt x="4397" y="6522"/>
                  </a:lnTo>
                  <a:lnTo>
                    <a:pt x="4494" y="6473"/>
                  </a:lnTo>
                  <a:lnTo>
                    <a:pt x="4592" y="6375"/>
                  </a:lnTo>
                  <a:lnTo>
                    <a:pt x="4665" y="6253"/>
                  </a:lnTo>
                  <a:lnTo>
                    <a:pt x="4714" y="6155"/>
                  </a:lnTo>
                  <a:lnTo>
                    <a:pt x="4714" y="6009"/>
                  </a:lnTo>
                  <a:lnTo>
                    <a:pt x="4714" y="5887"/>
                  </a:lnTo>
                  <a:lnTo>
                    <a:pt x="3713" y="123"/>
                  </a:lnTo>
                  <a:lnTo>
                    <a:pt x="2589" y="50"/>
                  </a:lnTo>
                  <a:lnTo>
                    <a:pt x="1637" y="25"/>
                  </a:lnTo>
                  <a:lnTo>
                    <a:pt x="0"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49" name="Shape 1849"/>
            <p:cNvSpPr/>
            <p:nvPr/>
          </p:nvSpPr>
          <p:spPr>
            <a:xfrm>
              <a:off x="7075950" y="1754175"/>
              <a:ext cx="29925" cy="99550"/>
            </a:xfrm>
            <a:custGeom>
              <a:avLst/>
              <a:gdLst/>
              <a:ahLst/>
              <a:cxnLst/>
              <a:rect l="0" t="0" r="0" b="0"/>
              <a:pathLst>
                <a:path w="1197" h="3982" extrusionOk="0">
                  <a:moveTo>
                    <a:pt x="0" y="1"/>
                  </a:moveTo>
                  <a:lnTo>
                    <a:pt x="0" y="3981"/>
                  </a:lnTo>
                  <a:lnTo>
                    <a:pt x="269" y="3811"/>
                  </a:lnTo>
                  <a:lnTo>
                    <a:pt x="489" y="3615"/>
                  </a:lnTo>
                  <a:lnTo>
                    <a:pt x="684" y="3420"/>
                  </a:lnTo>
                  <a:lnTo>
                    <a:pt x="855" y="3176"/>
                  </a:lnTo>
                  <a:lnTo>
                    <a:pt x="1002" y="2907"/>
                  </a:lnTo>
                  <a:lnTo>
                    <a:pt x="1099" y="2614"/>
                  </a:lnTo>
                  <a:lnTo>
                    <a:pt x="1173" y="2296"/>
                  </a:lnTo>
                  <a:lnTo>
                    <a:pt x="1197" y="1979"/>
                  </a:lnTo>
                  <a:lnTo>
                    <a:pt x="1173" y="1661"/>
                  </a:lnTo>
                  <a:lnTo>
                    <a:pt x="1099" y="1368"/>
                  </a:lnTo>
                  <a:lnTo>
                    <a:pt x="1002" y="1075"/>
                  </a:lnTo>
                  <a:lnTo>
                    <a:pt x="855" y="806"/>
                  </a:lnTo>
                  <a:lnTo>
                    <a:pt x="684" y="562"/>
                  </a:lnTo>
                  <a:lnTo>
                    <a:pt x="489" y="342"/>
                  </a:lnTo>
                  <a:lnTo>
                    <a:pt x="269" y="171"/>
                  </a:lnTo>
                  <a:lnTo>
                    <a:pt x="0"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50" name="Shape 1850"/>
            <p:cNvSpPr/>
            <p:nvPr/>
          </p:nvSpPr>
          <p:spPr>
            <a:xfrm>
              <a:off x="6625350" y="1729750"/>
              <a:ext cx="97700" cy="147175"/>
            </a:xfrm>
            <a:custGeom>
              <a:avLst/>
              <a:gdLst/>
              <a:ahLst/>
              <a:cxnLst/>
              <a:rect l="0" t="0" r="0" b="0"/>
              <a:pathLst>
                <a:path w="3908" h="5887" extrusionOk="0">
                  <a:moveTo>
                    <a:pt x="3908" y="1"/>
                  </a:moveTo>
                  <a:lnTo>
                    <a:pt x="2711" y="25"/>
                  </a:lnTo>
                  <a:lnTo>
                    <a:pt x="1759" y="25"/>
                  </a:lnTo>
                  <a:lnTo>
                    <a:pt x="1588" y="49"/>
                  </a:lnTo>
                  <a:lnTo>
                    <a:pt x="1417" y="74"/>
                  </a:lnTo>
                  <a:lnTo>
                    <a:pt x="1246" y="123"/>
                  </a:lnTo>
                  <a:lnTo>
                    <a:pt x="1099" y="172"/>
                  </a:lnTo>
                  <a:lnTo>
                    <a:pt x="953" y="245"/>
                  </a:lnTo>
                  <a:lnTo>
                    <a:pt x="806" y="343"/>
                  </a:lnTo>
                  <a:lnTo>
                    <a:pt x="660" y="440"/>
                  </a:lnTo>
                  <a:lnTo>
                    <a:pt x="537" y="562"/>
                  </a:lnTo>
                  <a:lnTo>
                    <a:pt x="415" y="684"/>
                  </a:lnTo>
                  <a:lnTo>
                    <a:pt x="318" y="831"/>
                  </a:lnTo>
                  <a:lnTo>
                    <a:pt x="220" y="978"/>
                  </a:lnTo>
                  <a:lnTo>
                    <a:pt x="147" y="1124"/>
                  </a:lnTo>
                  <a:lnTo>
                    <a:pt x="73" y="1295"/>
                  </a:lnTo>
                  <a:lnTo>
                    <a:pt x="49" y="1442"/>
                  </a:lnTo>
                  <a:lnTo>
                    <a:pt x="0" y="1613"/>
                  </a:lnTo>
                  <a:lnTo>
                    <a:pt x="0" y="1783"/>
                  </a:lnTo>
                  <a:lnTo>
                    <a:pt x="0" y="4128"/>
                  </a:lnTo>
                  <a:lnTo>
                    <a:pt x="0" y="4299"/>
                  </a:lnTo>
                  <a:lnTo>
                    <a:pt x="49" y="4446"/>
                  </a:lnTo>
                  <a:lnTo>
                    <a:pt x="73" y="4617"/>
                  </a:lnTo>
                  <a:lnTo>
                    <a:pt x="147" y="4763"/>
                  </a:lnTo>
                  <a:lnTo>
                    <a:pt x="220" y="4934"/>
                  </a:lnTo>
                  <a:lnTo>
                    <a:pt x="318" y="5081"/>
                  </a:lnTo>
                  <a:lnTo>
                    <a:pt x="415" y="5203"/>
                  </a:lnTo>
                  <a:lnTo>
                    <a:pt x="537" y="5325"/>
                  </a:lnTo>
                  <a:lnTo>
                    <a:pt x="660" y="5447"/>
                  </a:lnTo>
                  <a:lnTo>
                    <a:pt x="806" y="5545"/>
                  </a:lnTo>
                  <a:lnTo>
                    <a:pt x="953" y="5642"/>
                  </a:lnTo>
                  <a:lnTo>
                    <a:pt x="1099" y="5716"/>
                  </a:lnTo>
                  <a:lnTo>
                    <a:pt x="1246" y="5789"/>
                  </a:lnTo>
                  <a:lnTo>
                    <a:pt x="1417" y="5838"/>
                  </a:lnTo>
                  <a:lnTo>
                    <a:pt x="1588" y="5862"/>
                  </a:lnTo>
                  <a:lnTo>
                    <a:pt x="1759" y="5862"/>
                  </a:lnTo>
                  <a:lnTo>
                    <a:pt x="2711" y="5887"/>
                  </a:lnTo>
                  <a:lnTo>
                    <a:pt x="3908" y="5887"/>
                  </a:lnTo>
                  <a:lnTo>
                    <a:pt x="3908"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51" name="Shape 1851"/>
            <p:cNvSpPr/>
            <p:nvPr/>
          </p:nvSpPr>
          <p:spPr>
            <a:xfrm>
              <a:off x="6736475" y="1638175"/>
              <a:ext cx="279650" cy="330325"/>
            </a:xfrm>
            <a:custGeom>
              <a:avLst/>
              <a:gdLst/>
              <a:ahLst/>
              <a:cxnLst/>
              <a:rect l="0" t="0" r="0" b="0"/>
              <a:pathLst>
                <a:path w="11186" h="13213" extrusionOk="0">
                  <a:moveTo>
                    <a:pt x="11186" y="0"/>
                  </a:moveTo>
                  <a:lnTo>
                    <a:pt x="10771" y="342"/>
                  </a:lnTo>
                  <a:lnTo>
                    <a:pt x="10380" y="635"/>
                  </a:lnTo>
                  <a:lnTo>
                    <a:pt x="9940" y="904"/>
                  </a:lnTo>
                  <a:lnTo>
                    <a:pt x="9525" y="1172"/>
                  </a:lnTo>
                  <a:lnTo>
                    <a:pt x="9110" y="1417"/>
                  </a:lnTo>
                  <a:lnTo>
                    <a:pt x="8695" y="1661"/>
                  </a:lnTo>
                  <a:lnTo>
                    <a:pt x="7840" y="2052"/>
                  </a:lnTo>
                  <a:lnTo>
                    <a:pt x="7034" y="2418"/>
                  </a:lnTo>
                  <a:lnTo>
                    <a:pt x="6228" y="2687"/>
                  </a:lnTo>
                  <a:lnTo>
                    <a:pt x="5471" y="2931"/>
                  </a:lnTo>
                  <a:lnTo>
                    <a:pt x="4763" y="3126"/>
                  </a:lnTo>
                  <a:lnTo>
                    <a:pt x="4225" y="3248"/>
                  </a:lnTo>
                  <a:lnTo>
                    <a:pt x="3664" y="3346"/>
                  </a:lnTo>
                  <a:lnTo>
                    <a:pt x="3077" y="3419"/>
                  </a:lnTo>
                  <a:lnTo>
                    <a:pt x="2467" y="3493"/>
                  </a:lnTo>
                  <a:lnTo>
                    <a:pt x="1221" y="3590"/>
                  </a:lnTo>
                  <a:lnTo>
                    <a:pt x="0" y="3664"/>
                  </a:lnTo>
                  <a:lnTo>
                    <a:pt x="0" y="9574"/>
                  </a:lnTo>
                  <a:lnTo>
                    <a:pt x="1221" y="9623"/>
                  </a:lnTo>
                  <a:lnTo>
                    <a:pt x="2467" y="9721"/>
                  </a:lnTo>
                  <a:lnTo>
                    <a:pt x="3077" y="9794"/>
                  </a:lnTo>
                  <a:lnTo>
                    <a:pt x="3664" y="9891"/>
                  </a:lnTo>
                  <a:lnTo>
                    <a:pt x="4225" y="9989"/>
                  </a:lnTo>
                  <a:lnTo>
                    <a:pt x="4763" y="10111"/>
                  </a:lnTo>
                  <a:lnTo>
                    <a:pt x="5471" y="10307"/>
                  </a:lnTo>
                  <a:lnTo>
                    <a:pt x="6228" y="10526"/>
                  </a:lnTo>
                  <a:lnTo>
                    <a:pt x="7034" y="10820"/>
                  </a:lnTo>
                  <a:lnTo>
                    <a:pt x="7840" y="11161"/>
                  </a:lnTo>
                  <a:lnTo>
                    <a:pt x="8695" y="11577"/>
                  </a:lnTo>
                  <a:lnTo>
                    <a:pt x="9110" y="11796"/>
                  </a:lnTo>
                  <a:lnTo>
                    <a:pt x="9525" y="12041"/>
                  </a:lnTo>
                  <a:lnTo>
                    <a:pt x="9940" y="12309"/>
                  </a:lnTo>
                  <a:lnTo>
                    <a:pt x="10380" y="12602"/>
                  </a:lnTo>
                  <a:lnTo>
                    <a:pt x="10771" y="12896"/>
                  </a:lnTo>
                  <a:lnTo>
                    <a:pt x="11186" y="13213"/>
                  </a:lnTo>
                  <a:lnTo>
                    <a:pt x="11186"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52" name="Shape 1852"/>
            <p:cNvSpPr/>
            <p:nvPr/>
          </p:nvSpPr>
          <p:spPr>
            <a:xfrm>
              <a:off x="7029550" y="1613750"/>
              <a:ext cx="34200" cy="379800"/>
            </a:xfrm>
            <a:custGeom>
              <a:avLst/>
              <a:gdLst/>
              <a:ahLst/>
              <a:cxnLst/>
              <a:rect l="0" t="0" r="0" b="0"/>
              <a:pathLst>
                <a:path w="1368" h="15192" extrusionOk="0">
                  <a:moveTo>
                    <a:pt x="684" y="0"/>
                  </a:moveTo>
                  <a:lnTo>
                    <a:pt x="562" y="25"/>
                  </a:lnTo>
                  <a:lnTo>
                    <a:pt x="464" y="98"/>
                  </a:lnTo>
                  <a:lnTo>
                    <a:pt x="366" y="171"/>
                  </a:lnTo>
                  <a:lnTo>
                    <a:pt x="0" y="513"/>
                  </a:lnTo>
                  <a:lnTo>
                    <a:pt x="0" y="14654"/>
                  </a:lnTo>
                  <a:lnTo>
                    <a:pt x="366" y="15020"/>
                  </a:lnTo>
                  <a:lnTo>
                    <a:pt x="464" y="15094"/>
                  </a:lnTo>
                  <a:lnTo>
                    <a:pt x="562" y="15143"/>
                  </a:lnTo>
                  <a:lnTo>
                    <a:pt x="684" y="15191"/>
                  </a:lnTo>
                  <a:lnTo>
                    <a:pt x="904" y="15191"/>
                  </a:lnTo>
                  <a:lnTo>
                    <a:pt x="1001" y="15143"/>
                  </a:lnTo>
                  <a:lnTo>
                    <a:pt x="1148" y="15045"/>
                  </a:lnTo>
                  <a:lnTo>
                    <a:pt x="1270" y="14923"/>
                  </a:lnTo>
                  <a:lnTo>
                    <a:pt x="1343" y="14776"/>
                  </a:lnTo>
                  <a:lnTo>
                    <a:pt x="1368" y="14605"/>
                  </a:lnTo>
                  <a:lnTo>
                    <a:pt x="1368" y="586"/>
                  </a:lnTo>
                  <a:lnTo>
                    <a:pt x="1343" y="415"/>
                  </a:lnTo>
                  <a:lnTo>
                    <a:pt x="1270" y="244"/>
                  </a:lnTo>
                  <a:lnTo>
                    <a:pt x="1148" y="122"/>
                  </a:lnTo>
                  <a:lnTo>
                    <a:pt x="1001" y="25"/>
                  </a:lnTo>
                  <a:lnTo>
                    <a:pt x="904"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24" name="Shape 1853"/>
          <p:cNvGrpSpPr/>
          <p:nvPr/>
        </p:nvGrpSpPr>
        <p:grpSpPr>
          <a:xfrm>
            <a:off x="972392" y="2248657"/>
            <a:ext cx="249972" cy="268495"/>
            <a:chOff x="611175" y="2326900"/>
            <a:chExt cx="362700" cy="389575"/>
          </a:xfrm>
        </p:grpSpPr>
        <p:sp>
          <p:nvSpPr>
            <p:cNvPr id="1854" name="Shape 1854"/>
            <p:cNvSpPr/>
            <p:nvPr/>
          </p:nvSpPr>
          <p:spPr>
            <a:xfrm>
              <a:off x="611175" y="2326900"/>
              <a:ext cx="362700" cy="389575"/>
            </a:xfrm>
            <a:custGeom>
              <a:avLst/>
              <a:gdLst/>
              <a:ahLst/>
              <a:cxnLst/>
              <a:rect l="0" t="0" r="0" b="0"/>
              <a:pathLst>
                <a:path w="14508" h="15583" extrusionOk="0">
                  <a:moveTo>
                    <a:pt x="9647" y="489"/>
                  </a:moveTo>
                  <a:lnTo>
                    <a:pt x="9769" y="513"/>
                  </a:lnTo>
                  <a:lnTo>
                    <a:pt x="9916" y="562"/>
                  </a:lnTo>
                  <a:lnTo>
                    <a:pt x="10014" y="660"/>
                  </a:lnTo>
                  <a:lnTo>
                    <a:pt x="10087" y="782"/>
                  </a:lnTo>
                  <a:lnTo>
                    <a:pt x="10111" y="928"/>
                  </a:lnTo>
                  <a:lnTo>
                    <a:pt x="10111" y="1075"/>
                  </a:lnTo>
                  <a:lnTo>
                    <a:pt x="10063" y="1197"/>
                  </a:lnTo>
                  <a:lnTo>
                    <a:pt x="9989" y="1319"/>
                  </a:lnTo>
                  <a:lnTo>
                    <a:pt x="9281" y="2003"/>
                  </a:lnTo>
                  <a:lnTo>
                    <a:pt x="9232" y="2076"/>
                  </a:lnTo>
                  <a:lnTo>
                    <a:pt x="9183" y="2174"/>
                  </a:lnTo>
                  <a:lnTo>
                    <a:pt x="9159" y="2247"/>
                  </a:lnTo>
                  <a:lnTo>
                    <a:pt x="9159" y="2345"/>
                  </a:lnTo>
                  <a:lnTo>
                    <a:pt x="9159" y="6497"/>
                  </a:lnTo>
                  <a:lnTo>
                    <a:pt x="9183" y="6643"/>
                  </a:lnTo>
                  <a:lnTo>
                    <a:pt x="9232" y="6790"/>
                  </a:lnTo>
                  <a:lnTo>
                    <a:pt x="10575" y="8671"/>
                  </a:lnTo>
                  <a:lnTo>
                    <a:pt x="3932" y="8671"/>
                  </a:lnTo>
                  <a:lnTo>
                    <a:pt x="5276" y="6790"/>
                  </a:lnTo>
                  <a:lnTo>
                    <a:pt x="5324" y="6643"/>
                  </a:lnTo>
                  <a:lnTo>
                    <a:pt x="5349" y="6497"/>
                  </a:lnTo>
                  <a:lnTo>
                    <a:pt x="5349" y="2345"/>
                  </a:lnTo>
                  <a:lnTo>
                    <a:pt x="5349" y="2247"/>
                  </a:lnTo>
                  <a:lnTo>
                    <a:pt x="5324" y="2174"/>
                  </a:lnTo>
                  <a:lnTo>
                    <a:pt x="5276" y="2076"/>
                  </a:lnTo>
                  <a:lnTo>
                    <a:pt x="5227" y="2003"/>
                  </a:lnTo>
                  <a:lnTo>
                    <a:pt x="4519" y="1319"/>
                  </a:lnTo>
                  <a:lnTo>
                    <a:pt x="4445" y="1197"/>
                  </a:lnTo>
                  <a:lnTo>
                    <a:pt x="4396" y="1075"/>
                  </a:lnTo>
                  <a:lnTo>
                    <a:pt x="4396" y="928"/>
                  </a:lnTo>
                  <a:lnTo>
                    <a:pt x="4421" y="782"/>
                  </a:lnTo>
                  <a:lnTo>
                    <a:pt x="4494" y="660"/>
                  </a:lnTo>
                  <a:lnTo>
                    <a:pt x="4592" y="562"/>
                  </a:lnTo>
                  <a:lnTo>
                    <a:pt x="4738" y="513"/>
                  </a:lnTo>
                  <a:lnTo>
                    <a:pt x="4860" y="489"/>
                  </a:lnTo>
                  <a:close/>
                  <a:moveTo>
                    <a:pt x="6717" y="9574"/>
                  </a:moveTo>
                  <a:lnTo>
                    <a:pt x="6912" y="9647"/>
                  </a:lnTo>
                  <a:lnTo>
                    <a:pt x="7083" y="9745"/>
                  </a:lnTo>
                  <a:lnTo>
                    <a:pt x="7254" y="9892"/>
                  </a:lnTo>
                  <a:lnTo>
                    <a:pt x="7376" y="10038"/>
                  </a:lnTo>
                  <a:lnTo>
                    <a:pt x="7474" y="10234"/>
                  </a:lnTo>
                  <a:lnTo>
                    <a:pt x="7547" y="10429"/>
                  </a:lnTo>
                  <a:lnTo>
                    <a:pt x="7571" y="10649"/>
                  </a:lnTo>
                  <a:lnTo>
                    <a:pt x="7547" y="10869"/>
                  </a:lnTo>
                  <a:lnTo>
                    <a:pt x="7474" y="11064"/>
                  </a:lnTo>
                  <a:lnTo>
                    <a:pt x="7376" y="11259"/>
                  </a:lnTo>
                  <a:lnTo>
                    <a:pt x="7254" y="11406"/>
                  </a:lnTo>
                  <a:lnTo>
                    <a:pt x="7083" y="11552"/>
                  </a:lnTo>
                  <a:lnTo>
                    <a:pt x="6912" y="11650"/>
                  </a:lnTo>
                  <a:lnTo>
                    <a:pt x="6717" y="11699"/>
                  </a:lnTo>
                  <a:lnTo>
                    <a:pt x="6497" y="11723"/>
                  </a:lnTo>
                  <a:lnTo>
                    <a:pt x="6277" y="11699"/>
                  </a:lnTo>
                  <a:lnTo>
                    <a:pt x="6057" y="11650"/>
                  </a:lnTo>
                  <a:lnTo>
                    <a:pt x="5886" y="11552"/>
                  </a:lnTo>
                  <a:lnTo>
                    <a:pt x="5715" y="11406"/>
                  </a:lnTo>
                  <a:lnTo>
                    <a:pt x="5593" y="11259"/>
                  </a:lnTo>
                  <a:lnTo>
                    <a:pt x="5495" y="11064"/>
                  </a:lnTo>
                  <a:lnTo>
                    <a:pt x="5422" y="10869"/>
                  </a:lnTo>
                  <a:lnTo>
                    <a:pt x="5398" y="10649"/>
                  </a:lnTo>
                  <a:lnTo>
                    <a:pt x="5422" y="10429"/>
                  </a:lnTo>
                  <a:lnTo>
                    <a:pt x="5495" y="10234"/>
                  </a:lnTo>
                  <a:lnTo>
                    <a:pt x="5593" y="10038"/>
                  </a:lnTo>
                  <a:lnTo>
                    <a:pt x="5715" y="9892"/>
                  </a:lnTo>
                  <a:lnTo>
                    <a:pt x="5886" y="9745"/>
                  </a:lnTo>
                  <a:lnTo>
                    <a:pt x="6057" y="9647"/>
                  </a:lnTo>
                  <a:lnTo>
                    <a:pt x="6277" y="9574"/>
                  </a:lnTo>
                  <a:close/>
                  <a:moveTo>
                    <a:pt x="8475" y="11894"/>
                  </a:moveTo>
                  <a:lnTo>
                    <a:pt x="8597" y="11919"/>
                  </a:lnTo>
                  <a:lnTo>
                    <a:pt x="8695" y="11943"/>
                  </a:lnTo>
                  <a:lnTo>
                    <a:pt x="8817" y="11992"/>
                  </a:lnTo>
                  <a:lnTo>
                    <a:pt x="8915" y="12065"/>
                  </a:lnTo>
                  <a:lnTo>
                    <a:pt x="8988" y="12163"/>
                  </a:lnTo>
                  <a:lnTo>
                    <a:pt x="9037" y="12285"/>
                  </a:lnTo>
                  <a:lnTo>
                    <a:pt x="9086" y="12383"/>
                  </a:lnTo>
                  <a:lnTo>
                    <a:pt x="9086" y="12529"/>
                  </a:lnTo>
                  <a:lnTo>
                    <a:pt x="9086" y="12652"/>
                  </a:lnTo>
                  <a:lnTo>
                    <a:pt x="9037" y="12749"/>
                  </a:lnTo>
                  <a:lnTo>
                    <a:pt x="8988" y="12871"/>
                  </a:lnTo>
                  <a:lnTo>
                    <a:pt x="8915" y="12969"/>
                  </a:lnTo>
                  <a:lnTo>
                    <a:pt x="8817" y="13042"/>
                  </a:lnTo>
                  <a:lnTo>
                    <a:pt x="8695" y="13091"/>
                  </a:lnTo>
                  <a:lnTo>
                    <a:pt x="8597" y="13140"/>
                  </a:lnTo>
                  <a:lnTo>
                    <a:pt x="8329" y="13140"/>
                  </a:lnTo>
                  <a:lnTo>
                    <a:pt x="8231" y="13091"/>
                  </a:lnTo>
                  <a:lnTo>
                    <a:pt x="8109" y="13042"/>
                  </a:lnTo>
                  <a:lnTo>
                    <a:pt x="8011" y="12969"/>
                  </a:lnTo>
                  <a:lnTo>
                    <a:pt x="7938" y="12871"/>
                  </a:lnTo>
                  <a:lnTo>
                    <a:pt x="7889" y="12749"/>
                  </a:lnTo>
                  <a:lnTo>
                    <a:pt x="7864" y="12652"/>
                  </a:lnTo>
                  <a:lnTo>
                    <a:pt x="7840" y="12529"/>
                  </a:lnTo>
                  <a:lnTo>
                    <a:pt x="7864" y="12383"/>
                  </a:lnTo>
                  <a:lnTo>
                    <a:pt x="7889" y="12285"/>
                  </a:lnTo>
                  <a:lnTo>
                    <a:pt x="7938" y="12163"/>
                  </a:lnTo>
                  <a:lnTo>
                    <a:pt x="8011" y="12065"/>
                  </a:lnTo>
                  <a:lnTo>
                    <a:pt x="8109" y="11992"/>
                  </a:lnTo>
                  <a:lnTo>
                    <a:pt x="8231" y="11943"/>
                  </a:lnTo>
                  <a:lnTo>
                    <a:pt x="8329" y="11919"/>
                  </a:lnTo>
                  <a:lnTo>
                    <a:pt x="8475" y="11894"/>
                  </a:lnTo>
                  <a:close/>
                  <a:moveTo>
                    <a:pt x="6741" y="13360"/>
                  </a:moveTo>
                  <a:lnTo>
                    <a:pt x="6814" y="13384"/>
                  </a:lnTo>
                  <a:lnTo>
                    <a:pt x="6912" y="13433"/>
                  </a:lnTo>
                  <a:lnTo>
                    <a:pt x="6985" y="13482"/>
                  </a:lnTo>
                  <a:lnTo>
                    <a:pt x="7034" y="13555"/>
                  </a:lnTo>
                  <a:lnTo>
                    <a:pt x="7083" y="13653"/>
                  </a:lnTo>
                  <a:lnTo>
                    <a:pt x="7107" y="13726"/>
                  </a:lnTo>
                  <a:lnTo>
                    <a:pt x="7107" y="13824"/>
                  </a:lnTo>
                  <a:lnTo>
                    <a:pt x="7107" y="13922"/>
                  </a:lnTo>
                  <a:lnTo>
                    <a:pt x="7083" y="14019"/>
                  </a:lnTo>
                  <a:lnTo>
                    <a:pt x="7034" y="14117"/>
                  </a:lnTo>
                  <a:lnTo>
                    <a:pt x="6985" y="14166"/>
                  </a:lnTo>
                  <a:lnTo>
                    <a:pt x="6912" y="14239"/>
                  </a:lnTo>
                  <a:lnTo>
                    <a:pt x="6814" y="14288"/>
                  </a:lnTo>
                  <a:lnTo>
                    <a:pt x="6741" y="14312"/>
                  </a:lnTo>
                  <a:lnTo>
                    <a:pt x="6546" y="14312"/>
                  </a:lnTo>
                  <a:lnTo>
                    <a:pt x="6448" y="14288"/>
                  </a:lnTo>
                  <a:lnTo>
                    <a:pt x="6375" y="14239"/>
                  </a:lnTo>
                  <a:lnTo>
                    <a:pt x="6301" y="14166"/>
                  </a:lnTo>
                  <a:lnTo>
                    <a:pt x="6228" y="14117"/>
                  </a:lnTo>
                  <a:lnTo>
                    <a:pt x="6179" y="14019"/>
                  </a:lnTo>
                  <a:lnTo>
                    <a:pt x="6155" y="13922"/>
                  </a:lnTo>
                  <a:lnTo>
                    <a:pt x="6155" y="13824"/>
                  </a:lnTo>
                  <a:lnTo>
                    <a:pt x="6155" y="13726"/>
                  </a:lnTo>
                  <a:lnTo>
                    <a:pt x="6179" y="13653"/>
                  </a:lnTo>
                  <a:lnTo>
                    <a:pt x="6228" y="13555"/>
                  </a:lnTo>
                  <a:lnTo>
                    <a:pt x="6301" y="13482"/>
                  </a:lnTo>
                  <a:lnTo>
                    <a:pt x="6375" y="13433"/>
                  </a:lnTo>
                  <a:lnTo>
                    <a:pt x="6448" y="13384"/>
                  </a:lnTo>
                  <a:lnTo>
                    <a:pt x="6546" y="13360"/>
                  </a:lnTo>
                  <a:close/>
                  <a:moveTo>
                    <a:pt x="4860" y="0"/>
                  </a:moveTo>
                  <a:lnTo>
                    <a:pt x="4714" y="25"/>
                  </a:lnTo>
                  <a:lnTo>
                    <a:pt x="4592" y="49"/>
                  </a:lnTo>
                  <a:lnTo>
                    <a:pt x="4445" y="98"/>
                  </a:lnTo>
                  <a:lnTo>
                    <a:pt x="4323" y="171"/>
                  </a:lnTo>
                  <a:lnTo>
                    <a:pt x="4225" y="245"/>
                  </a:lnTo>
                  <a:lnTo>
                    <a:pt x="4128" y="367"/>
                  </a:lnTo>
                  <a:lnTo>
                    <a:pt x="4030" y="464"/>
                  </a:lnTo>
                  <a:lnTo>
                    <a:pt x="3981" y="611"/>
                  </a:lnTo>
                  <a:lnTo>
                    <a:pt x="3932" y="733"/>
                  </a:lnTo>
                  <a:lnTo>
                    <a:pt x="3908" y="880"/>
                  </a:lnTo>
                  <a:lnTo>
                    <a:pt x="3908" y="1026"/>
                  </a:lnTo>
                  <a:lnTo>
                    <a:pt x="3908" y="1173"/>
                  </a:lnTo>
                  <a:lnTo>
                    <a:pt x="3957" y="1295"/>
                  </a:lnTo>
                  <a:lnTo>
                    <a:pt x="4006" y="1441"/>
                  </a:lnTo>
                  <a:lnTo>
                    <a:pt x="4079" y="1563"/>
                  </a:lnTo>
                  <a:lnTo>
                    <a:pt x="4177" y="1661"/>
                  </a:lnTo>
                  <a:lnTo>
                    <a:pt x="4860" y="2345"/>
                  </a:lnTo>
                  <a:lnTo>
                    <a:pt x="4860" y="6497"/>
                  </a:lnTo>
                  <a:lnTo>
                    <a:pt x="196" y="13067"/>
                  </a:lnTo>
                  <a:lnTo>
                    <a:pt x="122" y="13189"/>
                  </a:lnTo>
                  <a:lnTo>
                    <a:pt x="49" y="13311"/>
                  </a:lnTo>
                  <a:lnTo>
                    <a:pt x="25" y="13433"/>
                  </a:lnTo>
                  <a:lnTo>
                    <a:pt x="0" y="13555"/>
                  </a:lnTo>
                  <a:lnTo>
                    <a:pt x="0" y="13677"/>
                  </a:lnTo>
                  <a:lnTo>
                    <a:pt x="25" y="13824"/>
                  </a:lnTo>
                  <a:lnTo>
                    <a:pt x="49" y="13946"/>
                  </a:lnTo>
                  <a:lnTo>
                    <a:pt x="98" y="14068"/>
                  </a:lnTo>
                  <a:lnTo>
                    <a:pt x="586" y="15045"/>
                  </a:lnTo>
                  <a:lnTo>
                    <a:pt x="660" y="15167"/>
                  </a:lnTo>
                  <a:lnTo>
                    <a:pt x="757" y="15265"/>
                  </a:lnTo>
                  <a:lnTo>
                    <a:pt x="831" y="15362"/>
                  </a:lnTo>
                  <a:lnTo>
                    <a:pt x="953" y="15436"/>
                  </a:lnTo>
                  <a:lnTo>
                    <a:pt x="1075" y="15485"/>
                  </a:lnTo>
                  <a:lnTo>
                    <a:pt x="1197" y="15533"/>
                  </a:lnTo>
                  <a:lnTo>
                    <a:pt x="1319" y="15582"/>
                  </a:lnTo>
                  <a:lnTo>
                    <a:pt x="13189" y="15582"/>
                  </a:lnTo>
                  <a:lnTo>
                    <a:pt x="13311" y="15533"/>
                  </a:lnTo>
                  <a:lnTo>
                    <a:pt x="13433" y="15485"/>
                  </a:lnTo>
                  <a:lnTo>
                    <a:pt x="13555" y="15436"/>
                  </a:lnTo>
                  <a:lnTo>
                    <a:pt x="13677" y="15362"/>
                  </a:lnTo>
                  <a:lnTo>
                    <a:pt x="13750" y="15265"/>
                  </a:lnTo>
                  <a:lnTo>
                    <a:pt x="13848" y="15167"/>
                  </a:lnTo>
                  <a:lnTo>
                    <a:pt x="13921" y="15045"/>
                  </a:lnTo>
                  <a:lnTo>
                    <a:pt x="14410" y="14068"/>
                  </a:lnTo>
                  <a:lnTo>
                    <a:pt x="14459" y="13946"/>
                  </a:lnTo>
                  <a:lnTo>
                    <a:pt x="14483" y="13824"/>
                  </a:lnTo>
                  <a:lnTo>
                    <a:pt x="14508" y="13677"/>
                  </a:lnTo>
                  <a:lnTo>
                    <a:pt x="14508" y="13555"/>
                  </a:lnTo>
                  <a:lnTo>
                    <a:pt x="14483" y="13433"/>
                  </a:lnTo>
                  <a:lnTo>
                    <a:pt x="14459" y="13311"/>
                  </a:lnTo>
                  <a:lnTo>
                    <a:pt x="14385" y="13189"/>
                  </a:lnTo>
                  <a:lnTo>
                    <a:pt x="14312" y="13067"/>
                  </a:lnTo>
                  <a:lnTo>
                    <a:pt x="9647" y="6497"/>
                  </a:lnTo>
                  <a:lnTo>
                    <a:pt x="9647" y="2345"/>
                  </a:lnTo>
                  <a:lnTo>
                    <a:pt x="10331" y="1661"/>
                  </a:lnTo>
                  <a:lnTo>
                    <a:pt x="10429" y="1563"/>
                  </a:lnTo>
                  <a:lnTo>
                    <a:pt x="10502" y="1441"/>
                  </a:lnTo>
                  <a:lnTo>
                    <a:pt x="10551" y="1295"/>
                  </a:lnTo>
                  <a:lnTo>
                    <a:pt x="10600" y="1173"/>
                  </a:lnTo>
                  <a:lnTo>
                    <a:pt x="10600" y="1026"/>
                  </a:lnTo>
                  <a:lnTo>
                    <a:pt x="10600" y="880"/>
                  </a:lnTo>
                  <a:lnTo>
                    <a:pt x="10575" y="733"/>
                  </a:lnTo>
                  <a:lnTo>
                    <a:pt x="10527" y="611"/>
                  </a:lnTo>
                  <a:lnTo>
                    <a:pt x="10478" y="464"/>
                  </a:lnTo>
                  <a:lnTo>
                    <a:pt x="10380" y="367"/>
                  </a:lnTo>
                  <a:lnTo>
                    <a:pt x="10282" y="245"/>
                  </a:lnTo>
                  <a:lnTo>
                    <a:pt x="10185" y="171"/>
                  </a:lnTo>
                  <a:lnTo>
                    <a:pt x="10063" y="98"/>
                  </a:lnTo>
                  <a:lnTo>
                    <a:pt x="9916" y="49"/>
                  </a:lnTo>
                  <a:lnTo>
                    <a:pt x="9794" y="25"/>
                  </a:lnTo>
                  <a:lnTo>
                    <a:pt x="9647"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55" name="Shape 1855"/>
            <p:cNvSpPr/>
            <p:nvPr/>
          </p:nvSpPr>
          <p:spPr>
            <a:xfrm>
              <a:off x="794950" y="2500900"/>
              <a:ext cx="24450" cy="23850"/>
            </a:xfrm>
            <a:custGeom>
              <a:avLst/>
              <a:gdLst/>
              <a:ahLst/>
              <a:cxnLst/>
              <a:rect l="0" t="0" r="0" b="0"/>
              <a:pathLst>
                <a:path w="978" h="954" extrusionOk="0">
                  <a:moveTo>
                    <a:pt x="391" y="1"/>
                  </a:moveTo>
                  <a:lnTo>
                    <a:pt x="294" y="25"/>
                  </a:lnTo>
                  <a:lnTo>
                    <a:pt x="220" y="74"/>
                  </a:lnTo>
                  <a:lnTo>
                    <a:pt x="147" y="123"/>
                  </a:lnTo>
                  <a:lnTo>
                    <a:pt x="98" y="196"/>
                  </a:lnTo>
                  <a:lnTo>
                    <a:pt x="49" y="294"/>
                  </a:lnTo>
                  <a:lnTo>
                    <a:pt x="25" y="367"/>
                  </a:lnTo>
                  <a:lnTo>
                    <a:pt x="1" y="465"/>
                  </a:lnTo>
                  <a:lnTo>
                    <a:pt x="25" y="563"/>
                  </a:lnTo>
                  <a:lnTo>
                    <a:pt x="49" y="660"/>
                  </a:lnTo>
                  <a:lnTo>
                    <a:pt x="98" y="734"/>
                  </a:lnTo>
                  <a:lnTo>
                    <a:pt x="147" y="807"/>
                  </a:lnTo>
                  <a:lnTo>
                    <a:pt x="220" y="880"/>
                  </a:lnTo>
                  <a:lnTo>
                    <a:pt x="294" y="905"/>
                  </a:lnTo>
                  <a:lnTo>
                    <a:pt x="391" y="953"/>
                  </a:lnTo>
                  <a:lnTo>
                    <a:pt x="587" y="953"/>
                  </a:lnTo>
                  <a:lnTo>
                    <a:pt x="684" y="905"/>
                  </a:lnTo>
                  <a:lnTo>
                    <a:pt x="758" y="880"/>
                  </a:lnTo>
                  <a:lnTo>
                    <a:pt x="831" y="807"/>
                  </a:lnTo>
                  <a:lnTo>
                    <a:pt x="880" y="734"/>
                  </a:lnTo>
                  <a:lnTo>
                    <a:pt x="929" y="660"/>
                  </a:lnTo>
                  <a:lnTo>
                    <a:pt x="953" y="563"/>
                  </a:lnTo>
                  <a:lnTo>
                    <a:pt x="978" y="465"/>
                  </a:lnTo>
                  <a:lnTo>
                    <a:pt x="953" y="367"/>
                  </a:lnTo>
                  <a:lnTo>
                    <a:pt x="929" y="294"/>
                  </a:lnTo>
                  <a:lnTo>
                    <a:pt x="880" y="196"/>
                  </a:lnTo>
                  <a:lnTo>
                    <a:pt x="831" y="123"/>
                  </a:lnTo>
                  <a:lnTo>
                    <a:pt x="758" y="74"/>
                  </a:lnTo>
                  <a:lnTo>
                    <a:pt x="684" y="25"/>
                  </a:lnTo>
                  <a:lnTo>
                    <a:pt x="587"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56" name="Shape 1856"/>
            <p:cNvSpPr/>
            <p:nvPr/>
          </p:nvSpPr>
          <p:spPr>
            <a:xfrm>
              <a:off x="754650" y="2381250"/>
              <a:ext cx="75750" cy="14050"/>
            </a:xfrm>
            <a:custGeom>
              <a:avLst/>
              <a:gdLst/>
              <a:ahLst/>
              <a:cxnLst/>
              <a:rect l="0" t="0" r="0" b="0"/>
              <a:pathLst>
                <a:path w="3030" h="562" extrusionOk="0">
                  <a:moveTo>
                    <a:pt x="294" y="0"/>
                  </a:moveTo>
                  <a:lnTo>
                    <a:pt x="172" y="24"/>
                  </a:lnTo>
                  <a:lnTo>
                    <a:pt x="74" y="73"/>
                  </a:lnTo>
                  <a:lnTo>
                    <a:pt x="25" y="171"/>
                  </a:lnTo>
                  <a:lnTo>
                    <a:pt x="1" y="269"/>
                  </a:lnTo>
                  <a:lnTo>
                    <a:pt x="25" y="391"/>
                  </a:lnTo>
                  <a:lnTo>
                    <a:pt x="74" y="488"/>
                  </a:lnTo>
                  <a:lnTo>
                    <a:pt x="172" y="537"/>
                  </a:lnTo>
                  <a:lnTo>
                    <a:pt x="294" y="562"/>
                  </a:lnTo>
                  <a:lnTo>
                    <a:pt x="2736" y="562"/>
                  </a:lnTo>
                  <a:lnTo>
                    <a:pt x="2858" y="537"/>
                  </a:lnTo>
                  <a:lnTo>
                    <a:pt x="2956" y="488"/>
                  </a:lnTo>
                  <a:lnTo>
                    <a:pt x="3005" y="391"/>
                  </a:lnTo>
                  <a:lnTo>
                    <a:pt x="3029" y="269"/>
                  </a:lnTo>
                  <a:lnTo>
                    <a:pt x="3005" y="171"/>
                  </a:lnTo>
                  <a:lnTo>
                    <a:pt x="2956" y="73"/>
                  </a:lnTo>
                  <a:lnTo>
                    <a:pt x="2858" y="24"/>
                  </a:lnTo>
                  <a:lnTo>
                    <a:pt x="2736"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57" name="Shape 1857"/>
            <p:cNvSpPr/>
            <p:nvPr/>
          </p:nvSpPr>
          <p:spPr>
            <a:xfrm>
              <a:off x="765025" y="2453900"/>
              <a:ext cx="31175" cy="31150"/>
            </a:xfrm>
            <a:custGeom>
              <a:avLst/>
              <a:gdLst/>
              <a:ahLst/>
              <a:cxnLst/>
              <a:rect l="0" t="0" r="0" b="0"/>
              <a:pathLst>
                <a:path w="1247" h="1246" extrusionOk="0">
                  <a:moveTo>
                    <a:pt x="611" y="0"/>
                  </a:moveTo>
                  <a:lnTo>
                    <a:pt x="489" y="25"/>
                  </a:lnTo>
                  <a:lnTo>
                    <a:pt x="367" y="49"/>
                  </a:lnTo>
                  <a:lnTo>
                    <a:pt x="270" y="122"/>
                  </a:lnTo>
                  <a:lnTo>
                    <a:pt x="172" y="196"/>
                  </a:lnTo>
                  <a:lnTo>
                    <a:pt x="99" y="269"/>
                  </a:lnTo>
                  <a:lnTo>
                    <a:pt x="50" y="391"/>
                  </a:lnTo>
                  <a:lnTo>
                    <a:pt x="1" y="513"/>
                  </a:lnTo>
                  <a:lnTo>
                    <a:pt x="1" y="635"/>
                  </a:lnTo>
                  <a:lnTo>
                    <a:pt x="1" y="757"/>
                  </a:lnTo>
                  <a:lnTo>
                    <a:pt x="50" y="880"/>
                  </a:lnTo>
                  <a:lnTo>
                    <a:pt x="99" y="977"/>
                  </a:lnTo>
                  <a:lnTo>
                    <a:pt x="172" y="1075"/>
                  </a:lnTo>
                  <a:lnTo>
                    <a:pt x="270" y="1148"/>
                  </a:lnTo>
                  <a:lnTo>
                    <a:pt x="367" y="1197"/>
                  </a:lnTo>
                  <a:lnTo>
                    <a:pt x="489" y="1246"/>
                  </a:lnTo>
                  <a:lnTo>
                    <a:pt x="734" y="1246"/>
                  </a:lnTo>
                  <a:lnTo>
                    <a:pt x="856" y="1197"/>
                  </a:lnTo>
                  <a:lnTo>
                    <a:pt x="978" y="1148"/>
                  </a:lnTo>
                  <a:lnTo>
                    <a:pt x="1051" y="1075"/>
                  </a:lnTo>
                  <a:lnTo>
                    <a:pt x="1149" y="977"/>
                  </a:lnTo>
                  <a:lnTo>
                    <a:pt x="1198" y="880"/>
                  </a:lnTo>
                  <a:lnTo>
                    <a:pt x="1222" y="757"/>
                  </a:lnTo>
                  <a:lnTo>
                    <a:pt x="1246" y="635"/>
                  </a:lnTo>
                  <a:lnTo>
                    <a:pt x="1222" y="513"/>
                  </a:lnTo>
                  <a:lnTo>
                    <a:pt x="1198" y="391"/>
                  </a:lnTo>
                  <a:lnTo>
                    <a:pt x="1149" y="269"/>
                  </a:lnTo>
                  <a:lnTo>
                    <a:pt x="1051" y="196"/>
                  </a:lnTo>
                  <a:lnTo>
                    <a:pt x="978" y="122"/>
                  </a:lnTo>
                  <a:lnTo>
                    <a:pt x="856" y="49"/>
                  </a:lnTo>
                  <a:lnTo>
                    <a:pt x="734" y="25"/>
                  </a:lnTo>
                  <a:lnTo>
                    <a:pt x="611"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sp>
        <p:nvSpPr>
          <p:cNvPr id="1858" name="Shape 1858"/>
          <p:cNvSpPr/>
          <p:nvPr/>
        </p:nvSpPr>
        <p:spPr>
          <a:xfrm>
            <a:off x="1430259" y="2251225"/>
            <a:ext cx="263446" cy="263446"/>
          </a:xfrm>
          <a:custGeom>
            <a:avLst/>
            <a:gdLst/>
            <a:ahLst/>
            <a:cxnLst/>
            <a:rect l="0" t="0" r="0" b="0"/>
            <a:pathLst>
              <a:path w="15290" h="15290" extrusionOk="0">
                <a:moveTo>
                  <a:pt x="4519" y="6815"/>
                </a:moveTo>
                <a:lnTo>
                  <a:pt x="4690" y="6839"/>
                </a:lnTo>
                <a:lnTo>
                  <a:pt x="4861" y="6888"/>
                </a:lnTo>
                <a:lnTo>
                  <a:pt x="5007" y="6986"/>
                </a:lnTo>
                <a:lnTo>
                  <a:pt x="5154" y="7084"/>
                </a:lnTo>
                <a:lnTo>
                  <a:pt x="5251" y="7230"/>
                </a:lnTo>
                <a:lnTo>
                  <a:pt x="5325" y="7401"/>
                </a:lnTo>
                <a:lnTo>
                  <a:pt x="5374" y="7572"/>
                </a:lnTo>
                <a:lnTo>
                  <a:pt x="5398" y="7767"/>
                </a:lnTo>
                <a:lnTo>
                  <a:pt x="5374" y="7963"/>
                </a:lnTo>
                <a:lnTo>
                  <a:pt x="5325" y="8134"/>
                </a:lnTo>
                <a:lnTo>
                  <a:pt x="5251" y="8305"/>
                </a:lnTo>
                <a:lnTo>
                  <a:pt x="5154" y="8451"/>
                </a:lnTo>
                <a:lnTo>
                  <a:pt x="5007" y="8549"/>
                </a:lnTo>
                <a:lnTo>
                  <a:pt x="4861" y="8647"/>
                </a:lnTo>
                <a:lnTo>
                  <a:pt x="4690" y="8696"/>
                </a:lnTo>
                <a:lnTo>
                  <a:pt x="4519" y="8720"/>
                </a:lnTo>
                <a:lnTo>
                  <a:pt x="4348" y="8696"/>
                </a:lnTo>
                <a:lnTo>
                  <a:pt x="4177" y="8647"/>
                </a:lnTo>
                <a:lnTo>
                  <a:pt x="4030" y="8549"/>
                </a:lnTo>
                <a:lnTo>
                  <a:pt x="3884" y="8451"/>
                </a:lnTo>
                <a:lnTo>
                  <a:pt x="3786" y="8305"/>
                </a:lnTo>
                <a:lnTo>
                  <a:pt x="3713" y="8134"/>
                </a:lnTo>
                <a:lnTo>
                  <a:pt x="3664" y="7963"/>
                </a:lnTo>
                <a:lnTo>
                  <a:pt x="3640" y="7767"/>
                </a:lnTo>
                <a:lnTo>
                  <a:pt x="3664" y="7572"/>
                </a:lnTo>
                <a:lnTo>
                  <a:pt x="3713" y="7401"/>
                </a:lnTo>
                <a:lnTo>
                  <a:pt x="3786" y="7230"/>
                </a:lnTo>
                <a:lnTo>
                  <a:pt x="3884" y="7084"/>
                </a:lnTo>
                <a:lnTo>
                  <a:pt x="4030" y="6986"/>
                </a:lnTo>
                <a:lnTo>
                  <a:pt x="4177" y="6888"/>
                </a:lnTo>
                <a:lnTo>
                  <a:pt x="4348" y="6839"/>
                </a:lnTo>
                <a:lnTo>
                  <a:pt x="4519" y="6815"/>
                </a:lnTo>
                <a:close/>
                <a:moveTo>
                  <a:pt x="10771" y="6815"/>
                </a:moveTo>
                <a:lnTo>
                  <a:pt x="10942" y="6839"/>
                </a:lnTo>
                <a:lnTo>
                  <a:pt x="11113" y="6888"/>
                </a:lnTo>
                <a:lnTo>
                  <a:pt x="11260" y="6986"/>
                </a:lnTo>
                <a:lnTo>
                  <a:pt x="11406" y="7084"/>
                </a:lnTo>
                <a:lnTo>
                  <a:pt x="11504" y="7230"/>
                </a:lnTo>
                <a:lnTo>
                  <a:pt x="11577" y="7401"/>
                </a:lnTo>
                <a:lnTo>
                  <a:pt x="11626" y="7572"/>
                </a:lnTo>
                <a:lnTo>
                  <a:pt x="11650" y="7767"/>
                </a:lnTo>
                <a:lnTo>
                  <a:pt x="11626" y="7963"/>
                </a:lnTo>
                <a:lnTo>
                  <a:pt x="11577" y="8134"/>
                </a:lnTo>
                <a:lnTo>
                  <a:pt x="11504" y="8305"/>
                </a:lnTo>
                <a:lnTo>
                  <a:pt x="11406" y="8451"/>
                </a:lnTo>
                <a:lnTo>
                  <a:pt x="11260" y="8549"/>
                </a:lnTo>
                <a:lnTo>
                  <a:pt x="11113" y="8647"/>
                </a:lnTo>
                <a:lnTo>
                  <a:pt x="10942" y="8696"/>
                </a:lnTo>
                <a:lnTo>
                  <a:pt x="10771" y="8720"/>
                </a:lnTo>
                <a:lnTo>
                  <a:pt x="10600" y="8696"/>
                </a:lnTo>
                <a:lnTo>
                  <a:pt x="10429" y="8647"/>
                </a:lnTo>
                <a:lnTo>
                  <a:pt x="10283" y="8549"/>
                </a:lnTo>
                <a:lnTo>
                  <a:pt x="10136" y="8451"/>
                </a:lnTo>
                <a:lnTo>
                  <a:pt x="10038" y="8305"/>
                </a:lnTo>
                <a:lnTo>
                  <a:pt x="9965" y="8134"/>
                </a:lnTo>
                <a:lnTo>
                  <a:pt x="9916" y="7963"/>
                </a:lnTo>
                <a:lnTo>
                  <a:pt x="9892" y="7767"/>
                </a:lnTo>
                <a:lnTo>
                  <a:pt x="9916" y="7572"/>
                </a:lnTo>
                <a:lnTo>
                  <a:pt x="9965" y="7401"/>
                </a:lnTo>
                <a:lnTo>
                  <a:pt x="10038" y="7230"/>
                </a:lnTo>
                <a:lnTo>
                  <a:pt x="10136" y="7084"/>
                </a:lnTo>
                <a:lnTo>
                  <a:pt x="10283" y="6986"/>
                </a:lnTo>
                <a:lnTo>
                  <a:pt x="10429" y="6888"/>
                </a:lnTo>
                <a:lnTo>
                  <a:pt x="10600" y="6839"/>
                </a:lnTo>
                <a:lnTo>
                  <a:pt x="10771" y="6815"/>
                </a:lnTo>
                <a:close/>
                <a:moveTo>
                  <a:pt x="11308" y="10210"/>
                </a:moveTo>
                <a:lnTo>
                  <a:pt x="11406" y="10234"/>
                </a:lnTo>
                <a:lnTo>
                  <a:pt x="11479" y="10259"/>
                </a:lnTo>
                <a:lnTo>
                  <a:pt x="11577" y="10307"/>
                </a:lnTo>
                <a:lnTo>
                  <a:pt x="11650" y="10356"/>
                </a:lnTo>
                <a:lnTo>
                  <a:pt x="11699" y="10430"/>
                </a:lnTo>
                <a:lnTo>
                  <a:pt x="11748" y="10527"/>
                </a:lnTo>
                <a:lnTo>
                  <a:pt x="11772" y="10625"/>
                </a:lnTo>
                <a:lnTo>
                  <a:pt x="11797" y="10698"/>
                </a:lnTo>
                <a:lnTo>
                  <a:pt x="11772" y="10796"/>
                </a:lnTo>
                <a:lnTo>
                  <a:pt x="11748" y="10894"/>
                </a:lnTo>
                <a:lnTo>
                  <a:pt x="11699" y="10967"/>
                </a:lnTo>
                <a:lnTo>
                  <a:pt x="11650" y="11065"/>
                </a:lnTo>
                <a:lnTo>
                  <a:pt x="11235" y="11431"/>
                </a:lnTo>
                <a:lnTo>
                  <a:pt x="10795" y="11773"/>
                </a:lnTo>
                <a:lnTo>
                  <a:pt x="10307" y="12041"/>
                </a:lnTo>
                <a:lnTo>
                  <a:pt x="9819" y="12286"/>
                </a:lnTo>
                <a:lnTo>
                  <a:pt x="9281" y="12457"/>
                </a:lnTo>
                <a:lnTo>
                  <a:pt x="8768" y="12603"/>
                </a:lnTo>
                <a:lnTo>
                  <a:pt x="8207" y="12676"/>
                </a:lnTo>
                <a:lnTo>
                  <a:pt x="7645" y="12701"/>
                </a:lnTo>
                <a:lnTo>
                  <a:pt x="7083" y="12676"/>
                </a:lnTo>
                <a:lnTo>
                  <a:pt x="6521" y="12603"/>
                </a:lnTo>
                <a:lnTo>
                  <a:pt x="6009" y="12457"/>
                </a:lnTo>
                <a:lnTo>
                  <a:pt x="5471" y="12286"/>
                </a:lnTo>
                <a:lnTo>
                  <a:pt x="4983" y="12041"/>
                </a:lnTo>
                <a:lnTo>
                  <a:pt x="4494" y="11773"/>
                </a:lnTo>
                <a:lnTo>
                  <a:pt x="4055" y="11431"/>
                </a:lnTo>
                <a:lnTo>
                  <a:pt x="3640" y="11065"/>
                </a:lnTo>
                <a:lnTo>
                  <a:pt x="3591" y="10967"/>
                </a:lnTo>
                <a:lnTo>
                  <a:pt x="3542" y="10894"/>
                </a:lnTo>
                <a:lnTo>
                  <a:pt x="3517" y="10796"/>
                </a:lnTo>
                <a:lnTo>
                  <a:pt x="3493" y="10698"/>
                </a:lnTo>
                <a:lnTo>
                  <a:pt x="3517" y="10625"/>
                </a:lnTo>
                <a:lnTo>
                  <a:pt x="3542" y="10527"/>
                </a:lnTo>
                <a:lnTo>
                  <a:pt x="3591" y="10430"/>
                </a:lnTo>
                <a:lnTo>
                  <a:pt x="3640" y="10356"/>
                </a:lnTo>
                <a:lnTo>
                  <a:pt x="3713" y="10307"/>
                </a:lnTo>
                <a:lnTo>
                  <a:pt x="3811" y="10259"/>
                </a:lnTo>
                <a:lnTo>
                  <a:pt x="3884" y="10234"/>
                </a:lnTo>
                <a:lnTo>
                  <a:pt x="3981" y="10210"/>
                </a:lnTo>
                <a:lnTo>
                  <a:pt x="4079" y="10234"/>
                </a:lnTo>
                <a:lnTo>
                  <a:pt x="4177" y="10259"/>
                </a:lnTo>
                <a:lnTo>
                  <a:pt x="4250" y="10307"/>
                </a:lnTo>
                <a:lnTo>
                  <a:pt x="4323" y="10356"/>
                </a:lnTo>
                <a:lnTo>
                  <a:pt x="4690" y="10674"/>
                </a:lnTo>
                <a:lnTo>
                  <a:pt x="5056" y="10942"/>
                </a:lnTo>
                <a:lnTo>
                  <a:pt x="5447" y="11187"/>
                </a:lnTo>
                <a:lnTo>
                  <a:pt x="5862" y="11382"/>
                </a:lnTo>
                <a:lnTo>
                  <a:pt x="6277" y="11529"/>
                </a:lnTo>
                <a:lnTo>
                  <a:pt x="6717" y="11651"/>
                </a:lnTo>
                <a:lnTo>
                  <a:pt x="7181" y="11700"/>
                </a:lnTo>
                <a:lnTo>
                  <a:pt x="7645" y="11724"/>
                </a:lnTo>
                <a:lnTo>
                  <a:pt x="8109" y="11700"/>
                </a:lnTo>
                <a:lnTo>
                  <a:pt x="8573" y="11651"/>
                </a:lnTo>
                <a:lnTo>
                  <a:pt x="9013" y="11529"/>
                </a:lnTo>
                <a:lnTo>
                  <a:pt x="9428" y="11382"/>
                </a:lnTo>
                <a:lnTo>
                  <a:pt x="9843" y="11187"/>
                </a:lnTo>
                <a:lnTo>
                  <a:pt x="10234" y="10942"/>
                </a:lnTo>
                <a:lnTo>
                  <a:pt x="10600" y="10674"/>
                </a:lnTo>
                <a:lnTo>
                  <a:pt x="10966" y="10356"/>
                </a:lnTo>
                <a:lnTo>
                  <a:pt x="11040" y="10307"/>
                </a:lnTo>
                <a:lnTo>
                  <a:pt x="11113" y="10259"/>
                </a:lnTo>
                <a:lnTo>
                  <a:pt x="11211" y="10234"/>
                </a:lnTo>
                <a:lnTo>
                  <a:pt x="11308" y="10210"/>
                </a:lnTo>
                <a:close/>
                <a:moveTo>
                  <a:pt x="7254" y="1"/>
                </a:moveTo>
                <a:lnTo>
                  <a:pt x="6863" y="50"/>
                </a:lnTo>
                <a:lnTo>
                  <a:pt x="6473" y="99"/>
                </a:lnTo>
                <a:lnTo>
                  <a:pt x="6106" y="147"/>
                </a:lnTo>
                <a:lnTo>
                  <a:pt x="5740" y="245"/>
                </a:lnTo>
                <a:lnTo>
                  <a:pt x="5374" y="343"/>
                </a:lnTo>
                <a:lnTo>
                  <a:pt x="5007" y="465"/>
                </a:lnTo>
                <a:lnTo>
                  <a:pt x="4665" y="611"/>
                </a:lnTo>
                <a:lnTo>
                  <a:pt x="4323" y="758"/>
                </a:lnTo>
                <a:lnTo>
                  <a:pt x="4006" y="929"/>
                </a:lnTo>
                <a:lnTo>
                  <a:pt x="3688" y="1100"/>
                </a:lnTo>
                <a:lnTo>
                  <a:pt x="3371" y="1295"/>
                </a:lnTo>
                <a:lnTo>
                  <a:pt x="3078" y="1515"/>
                </a:lnTo>
                <a:lnTo>
                  <a:pt x="2785" y="1735"/>
                </a:lnTo>
                <a:lnTo>
                  <a:pt x="2516" y="1979"/>
                </a:lnTo>
                <a:lnTo>
                  <a:pt x="2247" y="2248"/>
                </a:lnTo>
                <a:lnTo>
                  <a:pt x="1979" y="2516"/>
                </a:lnTo>
                <a:lnTo>
                  <a:pt x="1735" y="2785"/>
                </a:lnTo>
                <a:lnTo>
                  <a:pt x="1515" y="3078"/>
                </a:lnTo>
                <a:lnTo>
                  <a:pt x="1295" y="3371"/>
                </a:lnTo>
                <a:lnTo>
                  <a:pt x="1100" y="3689"/>
                </a:lnTo>
                <a:lnTo>
                  <a:pt x="929" y="4006"/>
                </a:lnTo>
                <a:lnTo>
                  <a:pt x="758" y="4324"/>
                </a:lnTo>
                <a:lnTo>
                  <a:pt x="611" y="4666"/>
                </a:lnTo>
                <a:lnTo>
                  <a:pt x="465" y="5008"/>
                </a:lnTo>
                <a:lnTo>
                  <a:pt x="342" y="5374"/>
                </a:lnTo>
                <a:lnTo>
                  <a:pt x="245" y="5740"/>
                </a:lnTo>
                <a:lnTo>
                  <a:pt x="147" y="6107"/>
                </a:lnTo>
                <a:lnTo>
                  <a:pt x="98" y="6473"/>
                </a:lnTo>
                <a:lnTo>
                  <a:pt x="49" y="6864"/>
                </a:lnTo>
                <a:lnTo>
                  <a:pt x="1" y="7255"/>
                </a:lnTo>
                <a:lnTo>
                  <a:pt x="1" y="7645"/>
                </a:lnTo>
                <a:lnTo>
                  <a:pt x="1" y="8036"/>
                </a:lnTo>
                <a:lnTo>
                  <a:pt x="49" y="8427"/>
                </a:lnTo>
                <a:lnTo>
                  <a:pt x="98" y="8818"/>
                </a:lnTo>
                <a:lnTo>
                  <a:pt x="147" y="9184"/>
                </a:lnTo>
                <a:lnTo>
                  <a:pt x="245" y="9550"/>
                </a:lnTo>
                <a:lnTo>
                  <a:pt x="342" y="9917"/>
                </a:lnTo>
                <a:lnTo>
                  <a:pt x="465" y="10283"/>
                </a:lnTo>
                <a:lnTo>
                  <a:pt x="611" y="10625"/>
                </a:lnTo>
                <a:lnTo>
                  <a:pt x="758" y="10967"/>
                </a:lnTo>
                <a:lnTo>
                  <a:pt x="929" y="11284"/>
                </a:lnTo>
                <a:lnTo>
                  <a:pt x="1100" y="11602"/>
                </a:lnTo>
                <a:lnTo>
                  <a:pt x="1295" y="11919"/>
                </a:lnTo>
                <a:lnTo>
                  <a:pt x="1515" y="12212"/>
                </a:lnTo>
                <a:lnTo>
                  <a:pt x="1735" y="12506"/>
                </a:lnTo>
                <a:lnTo>
                  <a:pt x="1979" y="12774"/>
                </a:lnTo>
                <a:lnTo>
                  <a:pt x="2247" y="13043"/>
                </a:lnTo>
                <a:lnTo>
                  <a:pt x="2516" y="13311"/>
                </a:lnTo>
                <a:lnTo>
                  <a:pt x="2785" y="13556"/>
                </a:lnTo>
                <a:lnTo>
                  <a:pt x="3078" y="13776"/>
                </a:lnTo>
                <a:lnTo>
                  <a:pt x="3371" y="13995"/>
                </a:lnTo>
                <a:lnTo>
                  <a:pt x="3688" y="14191"/>
                </a:lnTo>
                <a:lnTo>
                  <a:pt x="4006" y="14362"/>
                </a:lnTo>
                <a:lnTo>
                  <a:pt x="4323" y="14533"/>
                </a:lnTo>
                <a:lnTo>
                  <a:pt x="4665" y="14679"/>
                </a:lnTo>
                <a:lnTo>
                  <a:pt x="5007" y="14826"/>
                </a:lnTo>
                <a:lnTo>
                  <a:pt x="5374" y="14948"/>
                </a:lnTo>
                <a:lnTo>
                  <a:pt x="5740" y="15046"/>
                </a:lnTo>
                <a:lnTo>
                  <a:pt x="6106" y="15143"/>
                </a:lnTo>
                <a:lnTo>
                  <a:pt x="6473" y="15192"/>
                </a:lnTo>
                <a:lnTo>
                  <a:pt x="6863" y="15241"/>
                </a:lnTo>
                <a:lnTo>
                  <a:pt x="7254" y="15290"/>
                </a:lnTo>
                <a:lnTo>
                  <a:pt x="8036" y="15290"/>
                </a:lnTo>
                <a:lnTo>
                  <a:pt x="8426" y="15241"/>
                </a:lnTo>
                <a:lnTo>
                  <a:pt x="8817" y="15192"/>
                </a:lnTo>
                <a:lnTo>
                  <a:pt x="9184" y="15143"/>
                </a:lnTo>
                <a:lnTo>
                  <a:pt x="9550" y="15046"/>
                </a:lnTo>
                <a:lnTo>
                  <a:pt x="9916" y="14948"/>
                </a:lnTo>
                <a:lnTo>
                  <a:pt x="10283" y="14826"/>
                </a:lnTo>
                <a:lnTo>
                  <a:pt x="10625" y="14679"/>
                </a:lnTo>
                <a:lnTo>
                  <a:pt x="10966" y="14533"/>
                </a:lnTo>
                <a:lnTo>
                  <a:pt x="11284" y="14362"/>
                </a:lnTo>
                <a:lnTo>
                  <a:pt x="11601" y="14191"/>
                </a:lnTo>
                <a:lnTo>
                  <a:pt x="11919" y="13995"/>
                </a:lnTo>
                <a:lnTo>
                  <a:pt x="12212" y="13776"/>
                </a:lnTo>
                <a:lnTo>
                  <a:pt x="12505" y="13556"/>
                </a:lnTo>
                <a:lnTo>
                  <a:pt x="12774" y="13311"/>
                </a:lnTo>
                <a:lnTo>
                  <a:pt x="13042" y="13043"/>
                </a:lnTo>
                <a:lnTo>
                  <a:pt x="13311" y="12774"/>
                </a:lnTo>
                <a:lnTo>
                  <a:pt x="13555" y="12506"/>
                </a:lnTo>
                <a:lnTo>
                  <a:pt x="13775" y="12212"/>
                </a:lnTo>
                <a:lnTo>
                  <a:pt x="13995" y="11919"/>
                </a:lnTo>
                <a:lnTo>
                  <a:pt x="14190" y="11602"/>
                </a:lnTo>
                <a:lnTo>
                  <a:pt x="14361" y="11284"/>
                </a:lnTo>
                <a:lnTo>
                  <a:pt x="14532" y="10967"/>
                </a:lnTo>
                <a:lnTo>
                  <a:pt x="14679" y="10625"/>
                </a:lnTo>
                <a:lnTo>
                  <a:pt x="14825" y="10283"/>
                </a:lnTo>
                <a:lnTo>
                  <a:pt x="14947" y="9917"/>
                </a:lnTo>
                <a:lnTo>
                  <a:pt x="15045" y="9550"/>
                </a:lnTo>
                <a:lnTo>
                  <a:pt x="15143" y="9184"/>
                </a:lnTo>
                <a:lnTo>
                  <a:pt x="15192" y="8818"/>
                </a:lnTo>
                <a:lnTo>
                  <a:pt x="15240" y="8427"/>
                </a:lnTo>
                <a:lnTo>
                  <a:pt x="15289" y="8036"/>
                </a:lnTo>
                <a:lnTo>
                  <a:pt x="15289" y="7645"/>
                </a:lnTo>
                <a:lnTo>
                  <a:pt x="15289" y="7255"/>
                </a:lnTo>
                <a:lnTo>
                  <a:pt x="15240" y="6864"/>
                </a:lnTo>
                <a:lnTo>
                  <a:pt x="15192" y="6473"/>
                </a:lnTo>
                <a:lnTo>
                  <a:pt x="15143" y="6107"/>
                </a:lnTo>
                <a:lnTo>
                  <a:pt x="15045" y="5740"/>
                </a:lnTo>
                <a:lnTo>
                  <a:pt x="14947" y="5374"/>
                </a:lnTo>
                <a:lnTo>
                  <a:pt x="14825" y="5008"/>
                </a:lnTo>
                <a:lnTo>
                  <a:pt x="14679" y="4666"/>
                </a:lnTo>
                <a:lnTo>
                  <a:pt x="14532" y="4324"/>
                </a:lnTo>
                <a:lnTo>
                  <a:pt x="14361" y="4006"/>
                </a:lnTo>
                <a:lnTo>
                  <a:pt x="14190" y="3689"/>
                </a:lnTo>
                <a:lnTo>
                  <a:pt x="13995" y="3371"/>
                </a:lnTo>
                <a:lnTo>
                  <a:pt x="13775" y="3078"/>
                </a:lnTo>
                <a:lnTo>
                  <a:pt x="13555" y="2785"/>
                </a:lnTo>
                <a:lnTo>
                  <a:pt x="13311" y="2516"/>
                </a:lnTo>
                <a:lnTo>
                  <a:pt x="13042" y="2248"/>
                </a:lnTo>
                <a:lnTo>
                  <a:pt x="12774" y="1979"/>
                </a:lnTo>
                <a:lnTo>
                  <a:pt x="12505" y="1735"/>
                </a:lnTo>
                <a:lnTo>
                  <a:pt x="12212" y="1515"/>
                </a:lnTo>
                <a:lnTo>
                  <a:pt x="11919" y="1295"/>
                </a:lnTo>
                <a:lnTo>
                  <a:pt x="11601" y="1100"/>
                </a:lnTo>
                <a:lnTo>
                  <a:pt x="11284" y="929"/>
                </a:lnTo>
                <a:lnTo>
                  <a:pt x="10966" y="758"/>
                </a:lnTo>
                <a:lnTo>
                  <a:pt x="10625" y="611"/>
                </a:lnTo>
                <a:lnTo>
                  <a:pt x="10283" y="465"/>
                </a:lnTo>
                <a:lnTo>
                  <a:pt x="9916" y="343"/>
                </a:lnTo>
                <a:lnTo>
                  <a:pt x="9550" y="245"/>
                </a:lnTo>
                <a:lnTo>
                  <a:pt x="9184" y="147"/>
                </a:lnTo>
                <a:lnTo>
                  <a:pt x="8817" y="99"/>
                </a:lnTo>
                <a:lnTo>
                  <a:pt x="8426" y="50"/>
                </a:lnTo>
                <a:lnTo>
                  <a:pt x="8036"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59" name="Shape 1859"/>
          <p:cNvSpPr/>
          <p:nvPr/>
        </p:nvSpPr>
        <p:spPr>
          <a:xfrm>
            <a:off x="1894848" y="2251225"/>
            <a:ext cx="263446" cy="263446"/>
          </a:xfrm>
          <a:custGeom>
            <a:avLst/>
            <a:gdLst/>
            <a:ahLst/>
            <a:cxnLst/>
            <a:rect l="0" t="0" r="0" b="0"/>
            <a:pathLst>
              <a:path w="15290" h="15290" extrusionOk="0">
                <a:moveTo>
                  <a:pt x="4519" y="6815"/>
                </a:moveTo>
                <a:lnTo>
                  <a:pt x="4690" y="6839"/>
                </a:lnTo>
                <a:lnTo>
                  <a:pt x="4861" y="6888"/>
                </a:lnTo>
                <a:lnTo>
                  <a:pt x="5007" y="6986"/>
                </a:lnTo>
                <a:lnTo>
                  <a:pt x="5154" y="7084"/>
                </a:lnTo>
                <a:lnTo>
                  <a:pt x="5251" y="7230"/>
                </a:lnTo>
                <a:lnTo>
                  <a:pt x="5325" y="7401"/>
                </a:lnTo>
                <a:lnTo>
                  <a:pt x="5374" y="7572"/>
                </a:lnTo>
                <a:lnTo>
                  <a:pt x="5398" y="7767"/>
                </a:lnTo>
                <a:lnTo>
                  <a:pt x="5374" y="7963"/>
                </a:lnTo>
                <a:lnTo>
                  <a:pt x="5325" y="8134"/>
                </a:lnTo>
                <a:lnTo>
                  <a:pt x="5251" y="8305"/>
                </a:lnTo>
                <a:lnTo>
                  <a:pt x="5154" y="8451"/>
                </a:lnTo>
                <a:lnTo>
                  <a:pt x="5007" y="8549"/>
                </a:lnTo>
                <a:lnTo>
                  <a:pt x="4861" y="8647"/>
                </a:lnTo>
                <a:lnTo>
                  <a:pt x="4690" y="8696"/>
                </a:lnTo>
                <a:lnTo>
                  <a:pt x="4519" y="8720"/>
                </a:lnTo>
                <a:lnTo>
                  <a:pt x="4348" y="8696"/>
                </a:lnTo>
                <a:lnTo>
                  <a:pt x="4177" y="8647"/>
                </a:lnTo>
                <a:lnTo>
                  <a:pt x="4030" y="8549"/>
                </a:lnTo>
                <a:lnTo>
                  <a:pt x="3884" y="8451"/>
                </a:lnTo>
                <a:lnTo>
                  <a:pt x="3786" y="8305"/>
                </a:lnTo>
                <a:lnTo>
                  <a:pt x="3713" y="8134"/>
                </a:lnTo>
                <a:lnTo>
                  <a:pt x="3664" y="7963"/>
                </a:lnTo>
                <a:lnTo>
                  <a:pt x="3640" y="7767"/>
                </a:lnTo>
                <a:lnTo>
                  <a:pt x="3664" y="7572"/>
                </a:lnTo>
                <a:lnTo>
                  <a:pt x="3713" y="7401"/>
                </a:lnTo>
                <a:lnTo>
                  <a:pt x="3786" y="7230"/>
                </a:lnTo>
                <a:lnTo>
                  <a:pt x="3884" y="7084"/>
                </a:lnTo>
                <a:lnTo>
                  <a:pt x="4030" y="6986"/>
                </a:lnTo>
                <a:lnTo>
                  <a:pt x="4177" y="6888"/>
                </a:lnTo>
                <a:lnTo>
                  <a:pt x="4348" y="6839"/>
                </a:lnTo>
                <a:lnTo>
                  <a:pt x="4519" y="6815"/>
                </a:lnTo>
                <a:close/>
                <a:moveTo>
                  <a:pt x="10771" y="6815"/>
                </a:moveTo>
                <a:lnTo>
                  <a:pt x="10942" y="6839"/>
                </a:lnTo>
                <a:lnTo>
                  <a:pt x="11113" y="6888"/>
                </a:lnTo>
                <a:lnTo>
                  <a:pt x="11260" y="6986"/>
                </a:lnTo>
                <a:lnTo>
                  <a:pt x="11406" y="7084"/>
                </a:lnTo>
                <a:lnTo>
                  <a:pt x="11504" y="7230"/>
                </a:lnTo>
                <a:lnTo>
                  <a:pt x="11577" y="7401"/>
                </a:lnTo>
                <a:lnTo>
                  <a:pt x="11626" y="7572"/>
                </a:lnTo>
                <a:lnTo>
                  <a:pt x="11650" y="7767"/>
                </a:lnTo>
                <a:lnTo>
                  <a:pt x="11626" y="7963"/>
                </a:lnTo>
                <a:lnTo>
                  <a:pt x="11577" y="8134"/>
                </a:lnTo>
                <a:lnTo>
                  <a:pt x="11504" y="8305"/>
                </a:lnTo>
                <a:lnTo>
                  <a:pt x="11406" y="8451"/>
                </a:lnTo>
                <a:lnTo>
                  <a:pt x="11260" y="8549"/>
                </a:lnTo>
                <a:lnTo>
                  <a:pt x="11113" y="8647"/>
                </a:lnTo>
                <a:lnTo>
                  <a:pt x="10942" y="8696"/>
                </a:lnTo>
                <a:lnTo>
                  <a:pt x="10771" y="8720"/>
                </a:lnTo>
                <a:lnTo>
                  <a:pt x="10600" y="8696"/>
                </a:lnTo>
                <a:lnTo>
                  <a:pt x="10429" y="8647"/>
                </a:lnTo>
                <a:lnTo>
                  <a:pt x="10283" y="8549"/>
                </a:lnTo>
                <a:lnTo>
                  <a:pt x="10136" y="8451"/>
                </a:lnTo>
                <a:lnTo>
                  <a:pt x="10038" y="8305"/>
                </a:lnTo>
                <a:lnTo>
                  <a:pt x="9965" y="8134"/>
                </a:lnTo>
                <a:lnTo>
                  <a:pt x="9916" y="7963"/>
                </a:lnTo>
                <a:lnTo>
                  <a:pt x="9892" y="7767"/>
                </a:lnTo>
                <a:lnTo>
                  <a:pt x="9916" y="7572"/>
                </a:lnTo>
                <a:lnTo>
                  <a:pt x="9965" y="7401"/>
                </a:lnTo>
                <a:lnTo>
                  <a:pt x="10038" y="7230"/>
                </a:lnTo>
                <a:lnTo>
                  <a:pt x="10136" y="7084"/>
                </a:lnTo>
                <a:lnTo>
                  <a:pt x="10283" y="6986"/>
                </a:lnTo>
                <a:lnTo>
                  <a:pt x="10429" y="6888"/>
                </a:lnTo>
                <a:lnTo>
                  <a:pt x="10600" y="6839"/>
                </a:lnTo>
                <a:lnTo>
                  <a:pt x="10771" y="6815"/>
                </a:lnTo>
                <a:close/>
                <a:moveTo>
                  <a:pt x="7645" y="10063"/>
                </a:moveTo>
                <a:lnTo>
                  <a:pt x="8207" y="10112"/>
                </a:lnTo>
                <a:lnTo>
                  <a:pt x="8768" y="10185"/>
                </a:lnTo>
                <a:lnTo>
                  <a:pt x="9281" y="10307"/>
                </a:lnTo>
                <a:lnTo>
                  <a:pt x="9819" y="10503"/>
                </a:lnTo>
                <a:lnTo>
                  <a:pt x="10307" y="10747"/>
                </a:lnTo>
                <a:lnTo>
                  <a:pt x="10796" y="11016"/>
                </a:lnTo>
                <a:lnTo>
                  <a:pt x="11235" y="11358"/>
                </a:lnTo>
                <a:lnTo>
                  <a:pt x="11650" y="11724"/>
                </a:lnTo>
                <a:lnTo>
                  <a:pt x="11699" y="11797"/>
                </a:lnTo>
                <a:lnTo>
                  <a:pt x="11748" y="11895"/>
                </a:lnTo>
                <a:lnTo>
                  <a:pt x="11772" y="11993"/>
                </a:lnTo>
                <a:lnTo>
                  <a:pt x="11797" y="12066"/>
                </a:lnTo>
                <a:lnTo>
                  <a:pt x="11772" y="12164"/>
                </a:lnTo>
                <a:lnTo>
                  <a:pt x="11748" y="12261"/>
                </a:lnTo>
                <a:lnTo>
                  <a:pt x="11699" y="12335"/>
                </a:lnTo>
                <a:lnTo>
                  <a:pt x="11650" y="12432"/>
                </a:lnTo>
                <a:lnTo>
                  <a:pt x="11577" y="12481"/>
                </a:lnTo>
                <a:lnTo>
                  <a:pt x="11479" y="12530"/>
                </a:lnTo>
                <a:lnTo>
                  <a:pt x="11406" y="12554"/>
                </a:lnTo>
                <a:lnTo>
                  <a:pt x="11211" y="12554"/>
                </a:lnTo>
                <a:lnTo>
                  <a:pt x="11113" y="12530"/>
                </a:lnTo>
                <a:lnTo>
                  <a:pt x="11040" y="12481"/>
                </a:lnTo>
                <a:lnTo>
                  <a:pt x="10966" y="12432"/>
                </a:lnTo>
                <a:lnTo>
                  <a:pt x="10600" y="12115"/>
                </a:lnTo>
                <a:lnTo>
                  <a:pt x="10234" y="11846"/>
                </a:lnTo>
                <a:lnTo>
                  <a:pt x="9843" y="11602"/>
                </a:lnTo>
                <a:lnTo>
                  <a:pt x="9428" y="11406"/>
                </a:lnTo>
                <a:lnTo>
                  <a:pt x="9013" y="11260"/>
                </a:lnTo>
                <a:lnTo>
                  <a:pt x="8573" y="11138"/>
                </a:lnTo>
                <a:lnTo>
                  <a:pt x="8109" y="11065"/>
                </a:lnTo>
                <a:lnTo>
                  <a:pt x="7645" y="11040"/>
                </a:lnTo>
                <a:lnTo>
                  <a:pt x="7181" y="11065"/>
                </a:lnTo>
                <a:lnTo>
                  <a:pt x="6717" y="11138"/>
                </a:lnTo>
                <a:lnTo>
                  <a:pt x="6277" y="11260"/>
                </a:lnTo>
                <a:lnTo>
                  <a:pt x="5862" y="11406"/>
                </a:lnTo>
                <a:lnTo>
                  <a:pt x="5447" y="11602"/>
                </a:lnTo>
                <a:lnTo>
                  <a:pt x="5056" y="11846"/>
                </a:lnTo>
                <a:lnTo>
                  <a:pt x="4690" y="12115"/>
                </a:lnTo>
                <a:lnTo>
                  <a:pt x="4323" y="12432"/>
                </a:lnTo>
                <a:lnTo>
                  <a:pt x="4250" y="12481"/>
                </a:lnTo>
                <a:lnTo>
                  <a:pt x="4177" y="12530"/>
                </a:lnTo>
                <a:lnTo>
                  <a:pt x="4079" y="12554"/>
                </a:lnTo>
                <a:lnTo>
                  <a:pt x="3884" y="12554"/>
                </a:lnTo>
                <a:lnTo>
                  <a:pt x="3811" y="12530"/>
                </a:lnTo>
                <a:lnTo>
                  <a:pt x="3713" y="12481"/>
                </a:lnTo>
                <a:lnTo>
                  <a:pt x="3640" y="12432"/>
                </a:lnTo>
                <a:lnTo>
                  <a:pt x="3591" y="12335"/>
                </a:lnTo>
                <a:lnTo>
                  <a:pt x="3542" y="12261"/>
                </a:lnTo>
                <a:lnTo>
                  <a:pt x="3517" y="12164"/>
                </a:lnTo>
                <a:lnTo>
                  <a:pt x="3493" y="12066"/>
                </a:lnTo>
                <a:lnTo>
                  <a:pt x="3517" y="11993"/>
                </a:lnTo>
                <a:lnTo>
                  <a:pt x="3542" y="11895"/>
                </a:lnTo>
                <a:lnTo>
                  <a:pt x="3591" y="11797"/>
                </a:lnTo>
                <a:lnTo>
                  <a:pt x="3640" y="11724"/>
                </a:lnTo>
                <a:lnTo>
                  <a:pt x="4055" y="11358"/>
                </a:lnTo>
                <a:lnTo>
                  <a:pt x="4494" y="11016"/>
                </a:lnTo>
                <a:lnTo>
                  <a:pt x="4983" y="10747"/>
                </a:lnTo>
                <a:lnTo>
                  <a:pt x="5471" y="10503"/>
                </a:lnTo>
                <a:lnTo>
                  <a:pt x="6009" y="10307"/>
                </a:lnTo>
                <a:lnTo>
                  <a:pt x="6521" y="10185"/>
                </a:lnTo>
                <a:lnTo>
                  <a:pt x="7083" y="10112"/>
                </a:lnTo>
                <a:lnTo>
                  <a:pt x="7645" y="10063"/>
                </a:lnTo>
                <a:close/>
                <a:moveTo>
                  <a:pt x="7254" y="1"/>
                </a:moveTo>
                <a:lnTo>
                  <a:pt x="6863" y="50"/>
                </a:lnTo>
                <a:lnTo>
                  <a:pt x="6473" y="99"/>
                </a:lnTo>
                <a:lnTo>
                  <a:pt x="6106" y="147"/>
                </a:lnTo>
                <a:lnTo>
                  <a:pt x="5740" y="245"/>
                </a:lnTo>
                <a:lnTo>
                  <a:pt x="5374" y="343"/>
                </a:lnTo>
                <a:lnTo>
                  <a:pt x="5007" y="465"/>
                </a:lnTo>
                <a:lnTo>
                  <a:pt x="4665" y="611"/>
                </a:lnTo>
                <a:lnTo>
                  <a:pt x="4323" y="758"/>
                </a:lnTo>
                <a:lnTo>
                  <a:pt x="4006" y="929"/>
                </a:lnTo>
                <a:lnTo>
                  <a:pt x="3688" y="1100"/>
                </a:lnTo>
                <a:lnTo>
                  <a:pt x="3371" y="1295"/>
                </a:lnTo>
                <a:lnTo>
                  <a:pt x="3078" y="1515"/>
                </a:lnTo>
                <a:lnTo>
                  <a:pt x="2785" y="1735"/>
                </a:lnTo>
                <a:lnTo>
                  <a:pt x="2516" y="1979"/>
                </a:lnTo>
                <a:lnTo>
                  <a:pt x="2247" y="2248"/>
                </a:lnTo>
                <a:lnTo>
                  <a:pt x="1979" y="2516"/>
                </a:lnTo>
                <a:lnTo>
                  <a:pt x="1735" y="2785"/>
                </a:lnTo>
                <a:lnTo>
                  <a:pt x="1515" y="3078"/>
                </a:lnTo>
                <a:lnTo>
                  <a:pt x="1295" y="3371"/>
                </a:lnTo>
                <a:lnTo>
                  <a:pt x="1100" y="3689"/>
                </a:lnTo>
                <a:lnTo>
                  <a:pt x="929" y="4006"/>
                </a:lnTo>
                <a:lnTo>
                  <a:pt x="758" y="4324"/>
                </a:lnTo>
                <a:lnTo>
                  <a:pt x="611" y="4666"/>
                </a:lnTo>
                <a:lnTo>
                  <a:pt x="465" y="5008"/>
                </a:lnTo>
                <a:lnTo>
                  <a:pt x="342" y="5374"/>
                </a:lnTo>
                <a:lnTo>
                  <a:pt x="245" y="5740"/>
                </a:lnTo>
                <a:lnTo>
                  <a:pt x="147" y="6107"/>
                </a:lnTo>
                <a:lnTo>
                  <a:pt x="98" y="6473"/>
                </a:lnTo>
                <a:lnTo>
                  <a:pt x="49" y="6864"/>
                </a:lnTo>
                <a:lnTo>
                  <a:pt x="1" y="7255"/>
                </a:lnTo>
                <a:lnTo>
                  <a:pt x="1" y="7645"/>
                </a:lnTo>
                <a:lnTo>
                  <a:pt x="1" y="8036"/>
                </a:lnTo>
                <a:lnTo>
                  <a:pt x="49" y="8427"/>
                </a:lnTo>
                <a:lnTo>
                  <a:pt x="98" y="8818"/>
                </a:lnTo>
                <a:lnTo>
                  <a:pt x="147" y="9184"/>
                </a:lnTo>
                <a:lnTo>
                  <a:pt x="245" y="9550"/>
                </a:lnTo>
                <a:lnTo>
                  <a:pt x="342" y="9917"/>
                </a:lnTo>
                <a:lnTo>
                  <a:pt x="465" y="10283"/>
                </a:lnTo>
                <a:lnTo>
                  <a:pt x="611" y="10625"/>
                </a:lnTo>
                <a:lnTo>
                  <a:pt x="758" y="10967"/>
                </a:lnTo>
                <a:lnTo>
                  <a:pt x="929" y="11284"/>
                </a:lnTo>
                <a:lnTo>
                  <a:pt x="1100" y="11602"/>
                </a:lnTo>
                <a:lnTo>
                  <a:pt x="1295" y="11919"/>
                </a:lnTo>
                <a:lnTo>
                  <a:pt x="1515" y="12212"/>
                </a:lnTo>
                <a:lnTo>
                  <a:pt x="1735" y="12506"/>
                </a:lnTo>
                <a:lnTo>
                  <a:pt x="1979" y="12774"/>
                </a:lnTo>
                <a:lnTo>
                  <a:pt x="2247" y="13043"/>
                </a:lnTo>
                <a:lnTo>
                  <a:pt x="2516" y="13311"/>
                </a:lnTo>
                <a:lnTo>
                  <a:pt x="2785" y="13556"/>
                </a:lnTo>
                <a:lnTo>
                  <a:pt x="3078" y="13776"/>
                </a:lnTo>
                <a:lnTo>
                  <a:pt x="3371" y="13995"/>
                </a:lnTo>
                <a:lnTo>
                  <a:pt x="3688" y="14191"/>
                </a:lnTo>
                <a:lnTo>
                  <a:pt x="4006" y="14362"/>
                </a:lnTo>
                <a:lnTo>
                  <a:pt x="4323" y="14533"/>
                </a:lnTo>
                <a:lnTo>
                  <a:pt x="4665" y="14679"/>
                </a:lnTo>
                <a:lnTo>
                  <a:pt x="5007" y="14826"/>
                </a:lnTo>
                <a:lnTo>
                  <a:pt x="5374" y="14948"/>
                </a:lnTo>
                <a:lnTo>
                  <a:pt x="5740" y="15046"/>
                </a:lnTo>
                <a:lnTo>
                  <a:pt x="6106" y="15143"/>
                </a:lnTo>
                <a:lnTo>
                  <a:pt x="6473" y="15192"/>
                </a:lnTo>
                <a:lnTo>
                  <a:pt x="6863" y="15241"/>
                </a:lnTo>
                <a:lnTo>
                  <a:pt x="7254" y="15290"/>
                </a:lnTo>
                <a:lnTo>
                  <a:pt x="8036" y="15290"/>
                </a:lnTo>
                <a:lnTo>
                  <a:pt x="8426" y="15241"/>
                </a:lnTo>
                <a:lnTo>
                  <a:pt x="8817" y="15192"/>
                </a:lnTo>
                <a:lnTo>
                  <a:pt x="9184" y="15143"/>
                </a:lnTo>
                <a:lnTo>
                  <a:pt x="9550" y="15046"/>
                </a:lnTo>
                <a:lnTo>
                  <a:pt x="9916" y="14948"/>
                </a:lnTo>
                <a:lnTo>
                  <a:pt x="10283" y="14826"/>
                </a:lnTo>
                <a:lnTo>
                  <a:pt x="10625" y="14679"/>
                </a:lnTo>
                <a:lnTo>
                  <a:pt x="10966" y="14533"/>
                </a:lnTo>
                <a:lnTo>
                  <a:pt x="11284" y="14362"/>
                </a:lnTo>
                <a:lnTo>
                  <a:pt x="11601" y="14191"/>
                </a:lnTo>
                <a:lnTo>
                  <a:pt x="11919" y="13995"/>
                </a:lnTo>
                <a:lnTo>
                  <a:pt x="12212" y="13776"/>
                </a:lnTo>
                <a:lnTo>
                  <a:pt x="12505" y="13556"/>
                </a:lnTo>
                <a:lnTo>
                  <a:pt x="12774" y="13311"/>
                </a:lnTo>
                <a:lnTo>
                  <a:pt x="13042" y="13043"/>
                </a:lnTo>
                <a:lnTo>
                  <a:pt x="13311" y="12774"/>
                </a:lnTo>
                <a:lnTo>
                  <a:pt x="13555" y="12506"/>
                </a:lnTo>
                <a:lnTo>
                  <a:pt x="13775" y="12212"/>
                </a:lnTo>
                <a:lnTo>
                  <a:pt x="13995" y="11919"/>
                </a:lnTo>
                <a:lnTo>
                  <a:pt x="14190" y="11602"/>
                </a:lnTo>
                <a:lnTo>
                  <a:pt x="14361" y="11284"/>
                </a:lnTo>
                <a:lnTo>
                  <a:pt x="14532" y="10967"/>
                </a:lnTo>
                <a:lnTo>
                  <a:pt x="14679" y="10625"/>
                </a:lnTo>
                <a:lnTo>
                  <a:pt x="14825" y="10283"/>
                </a:lnTo>
                <a:lnTo>
                  <a:pt x="14947" y="9917"/>
                </a:lnTo>
                <a:lnTo>
                  <a:pt x="15045" y="9550"/>
                </a:lnTo>
                <a:lnTo>
                  <a:pt x="15143" y="9184"/>
                </a:lnTo>
                <a:lnTo>
                  <a:pt x="15192" y="8818"/>
                </a:lnTo>
                <a:lnTo>
                  <a:pt x="15241" y="8427"/>
                </a:lnTo>
                <a:lnTo>
                  <a:pt x="15289" y="8036"/>
                </a:lnTo>
                <a:lnTo>
                  <a:pt x="15289" y="7645"/>
                </a:lnTo>
                <a:lnTo>
                  <a:pt x="15289" y="7255"/>
                </a:lnTo>
                <a:lnTo>
                  <a:pt x="15241" y="6864"/>
                </a:lnTo>
                <a:lnTo>
                  <a:pt x="15192" y="6473"/>
                </a:lnTo>
                <a:lnTo>
                  <a:pt x="15143" y="6107"/>
                </a:lnTo>
                <a:lnTo>
                  <a:pt x="15045" y="5740"/>
                </a:lnTo>
                <a:lnTo>
                  <a:pt x="14947" y="5374"/>
                </a:lnTo>
                <a:lnTo>
                  <a:pt x="14825" y="5008"/>
                </a:lnTo>
                <a:lnTo>
                  <a:pt x="14679" y="4666"/>
                </a:lnTo>
                <a:lnTo>
                  <a:pt x="14532" y="4324"/>
                </a:lnTo>
                <a:lnTo>
                  <a:pt x="14361" y="4006"/>
                </a:lnTo>
                <a:lnTo>
                  <a:pt x="14190" y="3689"/>
                </a:lnTo>
                <a:lnTo>
                  <a:pt x="13995" y="3371"/>
                </a:lnTo>
                <a:lnTo>
                  <a:pt x="13775" y="3078"/>
                </a:lnTo>
                <a:lnTo>
                  <a:pt x="13555" y="2785"/>
                </a:lnTo>
                <a:lnTo>
                  <a:pt x="13311" y="2516"/>
                </a:lnTo>
                <a:lnTo>
                  <a:pt x="13042" y="2248"/>
                </a:lnTo>
                <a:lnTo>
                  <a:pt x="12774" y="1979"/>
                </a:lnTo>
                <a:lnTo>
                  <a:pt x="12505" y="1735"/>
                </a:lnTo>
                <a:lnTo>
                  <a:pt x="12212" y="1515"/>
                </a:lnTo>
                <a:lnTo>
                  <a:pt x="11919" y="1295"/>
                </a:lnTo>
                <a:lnTo>
                  <a:pt x="11601" y="1100"/>
                </a:lnTo>
                <a:lnTo>
                  <a:pt x="11284" y="929"/>
                </a:lnTo>
                <a:lnTo>
                  <a:pt x="10966" y="758"/>
                </a:lnTo>
                <a:lnTo>
                  <a:pt x="10625" y="611"/>
                </a:lnTo>
                <a:lnTo>
                  <a:pt x="10283" y="465"/>
                </a:lnTo>
                <a:lnTo>
                  <a:pt x="9916" y="343"/>
                </a:lnTo>
                <a:lnTo>
                  <a:pt x="9550" y="245"/>
                </a:lnTo>
                <a:lnTo>
                  <a:pt x="9184" y="147"/>
                </a:lnTo>
                <a:lnTo>
                  <a:pt x="8817" y="99"/>
                </a:lnTo>
                <a:lnTo>
                  <a:pt x="8426" y="50"/>
                </a:lnTo>
                <a:lnTo>
                  <a:pt x="8036"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60" name="Shape 1860"/>
          <p:cNvSpPr/>
          <p:nvPr/>
        </p:nvSpPr>
        <p:spPr>
          <a:xfrm>
            <a:off x="2359437" y="2251225"/>
            <a:ext cx="263446" cy="263446"/>
          </a:xfrm>
          <a:custGeom>
            <a:avLst/>
            <a:gdLst/>
            <a:ahLst/>
            <a:cxnLst/>
            <a:rect l="0" t="0" r="0" b="0"/>
            <a:pathLst>
              <a:path w="15290" h="15290" extrusionOk="0">
                <a:moveTo>
                  <a:pt x="4519" y="6815"/>
                </a:moveTo>
                <a:lnTo>
                  <a:pt x="4690" y="6839"/>
                </a:lnTo>
                <a:lnTo>
                  <a:pt x="4861" y="6888"/>
                </a:lnTo>
                <a:lnTo>
                  <a:pt x="5007" y="6986"/>
                </a:lnTo>
                <a:lnTo>
                  <a:pt x="5154" y="7084"/>
                </a:lnTo>
                <a:lnTo>
                  <a:pt x="5252" y="7230"/>
                </a:lnTo>
                <a:lnTo>
                  <a:pt x="5325" y="7401"/>
                </a:lnTo>
                <a:lnTo>
                  <a:pt x="5374" y="7572"/>
                </a:lnTo>
                <a:lnTo>
                  <a:pt x="5398" y="7767"/>
                </a:lnTo>
                <a:lnTo>
                  <a:pt x="5374" y="7963"/>
                </a:lnTo>
                <a:lnTo>
                  <a:pt x="5325" y="8134"/>
                </a:lnTo>
                <a:lnTo>
                  <a:pt x="5252" y="8305"/>
                </a:lnTo>
                <a:lnTo>
                  <a:pt x="5154" y="8451"/>
                </a:lnTo>
                <a:lnTo>
                  <a:pt x="5007" y="8549"/>
                </a:lnTo>
                <a:lnTo>
                  <a:pt x="4861" y="8647"/>
                </a:lnTo>
                <a:lnTo>
                  <a:pt x="4690" y="8696"/>
                </a:lnTo>
                <a:lnTo>
                  <a:pt x="4519" y="8720"/>
                </a:lnTo>
                <a:lnTo>
                  <a:pt x="4348" y="8696"/>
                </a:lnTo>
                <a:lnTo>
                  <a:pt x="4177" y="8647"/>
                </a:lnTo>
                <a:lnTo>
                  <a:pt x="4030" y="8549"/>
                </a:lnTo>
                <a:lnTo>
                  <a:pt x="3884" y="8451"/>
                </a:lnTo>
                <a:lnTo>
                  <a:pt x="3786" y="8305"/>
                </a:lnTo>
                <a:lnTo>
                  <a:pt x="3713" y="8134"/>
                </a:lnTo>
                <a:lnTo>
                  <a:pt x="3664" y="7963"/>
                </a:lnTo>
                <a:lnTo>
                  <a:pt x="3640" y="7767"/>
                </a:lnTo>
                <a:lnTo>
                  <a:pt x="3664" y="7572"/>
                </a:lnTo>
                <a:lnTo>
                  <a:pt x="3713" y="7401"/>
                </a:lnTo>
                <a:lnTo>
                  <a:pt x="3786" y="7230"/>
                </a:lnTo>
                <a:lnTo>
                  <a:pt x="3884" y="7084"/>
                </a:lnTo>
                <a:lnTo>
                  <a:pt x="4030" y="6986"/>
                </a:lnTo>
                <a:lnTo>
                  <a:pt x="4177" y="6888"/>
                </a:lnTo>
                <a:lnTo>
                  <a:pt x="4348" y="6839"/>
                </a:lnTo>
                <a:lnTo>
                  <a:pt x="4519" y="6815"/>
                </a:lnTo>
                <a:close/>
                <a:moveTo>
                  <a:pt x="10771" y="6815"/>
                </a:moveTo>
                <a:lnTo>
                  <a:pt x="10942" y="6839"/>
                </a:lnTo>
                <a:lnTo>
                  <a:pt x="11113" y="6888"/>
                </a:lnTo>
                <a:lnTo>
                  <a:pt x="11260" y="6986"/>
                </a:lnTo>
                <a:lnTo>
                  <a:pt x="11406" y="7084"/>
                </a:lnTo>
                <a:lnTo>
                  <a:pt x="11504" y="7230"/>
                </a:lnTo>
                <a:lnTo>
                  <a:pt x="11577" y="7401"/>
                </a:lnTo>
                <a:lnTo>
                  <a:pt x="11626" y="7572"/>
                </a:lnTo>
                <a:lnTo>
                  <a:pt x="11650" y="7767"/>
                </a:lnTo>
                <a:lnTo>
                  <a:pt x="11626" y="7963"/>
                </a:lnTo>
                <a:lnTo>
                  <a:pt x="11577" y="8134"/>
                </a:lnTo>
                <a:lnTo>
                  <a:pt x="11504" y="8305"/>
                </a:lnTo>
                <a:lnTo>
                  <a:pt x="11406" y="8451"/>
                </a:lnTo>
                <a:lnTo>
                  <a:pt x="11260" y="8549"/>
                </a:lnTo>
                <a:lnTo>
                  <a:pt x="11113" y="8647"/>
                </a:lnTo>
                <a:lnTo>
                  <a:pt x="10942" y="8696"/>
                </a:lnTo>
                <a:lnTo>
                  <a:pt x="10771" y="8720"/>
                </a:lnTo>
                <a:lnTo>
                  <a:pt x="10600" y="8696"/>
                </a:lnTo>
                <a:lnTo>
                  <a:pt x="10429" y="8647"/>
                </a:lnTo>
                <a:lnTo>
                  <a:pt x="10283" y="8549"/>
                </a:lnTo>
                <a:lnTo>
                  <a:pt x="10136" y="8451"/>
                </a:lnTo>
                <a:lnTo>
                  <a:pt x="10038" y="8305"/>
                </a:lnTo>
                <a:lnTo>
                  <a:pt x="9965" y="8134"/>
                </a:lnTo>
                <a:lnTo>
                  <a:pt x="9916" y="7963"/>
                </a:lnTo>
                <a:lnTo>
                  <a:pt x="9892" y="7767"/>
                </a:lnTo>
                <a:lnTo>
                  <a:pt x="9916" y="7572"/>
                </a:lnTo>
                <a:lnTo>
                  <a:pt x="9965" y="7401"/>
                </a:lnTo>
                <a:lnTo>
                  <a:pt x="10038" y="7230"/>
                </a:lnTo>
                <a:lnTo>
                  <a:pt x="10136" y="7084"/>
                </a:lnTo>
                <a:lnTo>
                  <a:pt x="10283" y="6986"/>
                </a:lnTo>
                <a:lnTo>
                  <a:pt x="10429" y="6888"/>
                </a:lnTo>
                <a:lnTo>
                  <a:pt x="10600" y="6839"/>
                </a:lnTo>
                <a:lnTo>
                  <a:pt x="10771" y="6815"/>
                </a:lnTo>
                <a:close/>
                <a:moveTo>
                  <a:pt x="11699" y="10503"/>
                </a:moveTo>
                <a:lnTo>
                  <a:pt x="11797" y="10527"/>
                </a:lnTo>
                <a:lnTo>
                  <a:pt x="11895" y="10576"/>
                </a:lnTo>
                <a:lnTo>
                  <a:pt x="11968" y="10625"/>
                </a:lnTo>
                <a:lnTo>
                  <a:pt x="12041" y="10674"/>
                </a:lnTo>
                <a:lnTo>
                  <a:pt x="12090" y="10771"/>
                </a:lnTo>
                <a:lnTo>
                  <a:pt x="12114" y="10845"/>
                </a:lnTo>
                <a:lnTo>
                  <a:pt x="12139" y="10942"/>
                </a:lnTo>
                <a:lnTo>
                  <a:pt x="12139" y="11040"/>
                </a:lnTo>
                <a:lnTo>
                  <a:pt x="12114" y="11138"/>
                </a:lnTo>
                <a:lnTo>
                  <a:pt x="12090" y="11236"/>
                </a:lnTo>
                <a:lnTo>
                  <a:pt x="12041" y="11309"/>
                </a:lnTo>
                <a:lnTo>
                  <a:pt x="11968" y="11382"/>
                </a:lnTo>
                <a:lnTo>
                  <a:pt x="11895" y="11431"/>
                </a:lnTo>
                <a:lnTo>
                  <a:pt x="11797" y="11455"/>
                </a:lnTo>
                <a:lnTo>
                  <a:pt x="7792" y="12701"/>
                </a:lnTo>
                <a:lnTo>
                  <a:pt x="7645" y="12725"/>
                </a:lnTo>
                <a:lnTo>
                  <a:pt x="7498" y="12701"/>
                </a:lnTo>
                <a:lnTo>
                  <a:pt x="7352" y="12628"/>
                </a:lnTo>
                <a:lnTo>
                  <a:pt x="7254" y="12530"/>
                </a:lnTo>
                <a:lnTo>
                  <a:pt x="7181" y="12383"/>
                </a:lnTo>
                <a:lnTo>
                  <a:pt x="7157" y="12286"/>
                </a:lnTo>
                <a:lnTo>
                  <a:pt x="7157" y="12188"/>
                </a:lnTo>
                <a:lnTo>
                  <a:pt x="7181" y="12090"/>
                </a:lnTo>
                <a:lnTo>
                  <a:pt x="7205" y="12017"/>
                </a:lnTo>
                <a:lnTo>
                  <a:pt x="7254" y="11919"/>
                </a:lnTo>
                <a:lnTo>
                  <a:pt x="7327" y="11871"/>
                </a:lnTo>
                <a:lnTo>
                  <a:pt x="7401" y="11797"/>
                </a:lnTo>
                <a:lnTo>
                  <a:pt x="7498" y="11773"/>
                </a:lnTo>
                <a:lnTo>
                  <a:pt x="11504" y="10527"/>
                </a:lnTo>
                <a:lnTo>
                  <a:pt x="11602" y="10503"/>
                </a:lnTo>
                <a:close/>
                <a:moveTo>
                  <a:pt x="7254" y="1"/>
                </a:moveTo>
                <a:lnTo>
                  <a:pt x="6863" y="50"/>
                </a:lnTo>
                <a:lnTo>
                  <a:pt x="6473" y="99"/>
                </a:lnTo>
                <a:lnTo>
                  <a:pt x="6106" y="147"/>
                </a:lnTo>
                <a:lnTo>
                  <a:pt x="5740" y="245"/>
                </a:lnTo>
                <a:lnTo>
                  <a:pt x="5374" y="343"/>
                </a:lnTo>
                <a:lnTo>
                  <a:pt x="5007" y="465"/>
                </a:lnTo>
                <a:lnTo>
                  <a:pt x="4665" y="611"/>
                </a:lnTo>
                <a:lnTo>
                  <a:pt x="4323" y="758"/>
                </a:lnTo>
                <a:lnTo>
                  <a:pt x="4006" y="929"/>
                </a:lnTo>
                <a:lnTo>
                  <a:pt x="3688" y="1100"/>
                </a:lnTo>
                <a:lnTo>
                  <a:pt x="3371" y="1295"/>
                </a:lnTo>
                <a:lnTo>
                  <a:pt x="3078" y="1515"/>
                </a:lnTo>
                <a:lnTo>
                  <a:pt x="2785" y="1735"/>
                </a:lnTo>
                <a:lnTo>
                  <a:pt x="2516" y="1979"/>
                </a:lnTo>
                <a:lnTo>
                  <a:pt x="2247" y="2248"/>
                </a:lnTo>
                <a:lnTo>
                  <a:pt x="1979" y="2516"/>
                </a:lnTo>
                <a:lnTo>
                  <a:pt x="1735" y="2785"/>
                </a:lnTo>
                <a:lnTo>
                  <a:pt x="1515" y="3078"/>
                </a:lnTo>
                <a:lnTo>
                  <a:pt x="1295" y="3371"/>
                </a:lnTo>
                <a:lnTo>
                  <a:pt x="1100" y="3689"/>
                </a:lnTo>
                <a:lnTo>
                  <a:pt x="929" y="4006"/>
                </a:lnTo>
                <a:lnTo>
                  <a:pt x="758" y="4324"/>
                </a:lnTo>
                <a:lnTo>
                  <a:pt x="611" y="4666"/>
                </a:lnTo>
                <a:lnTo>
                  <a:pt x="465" y="5008"/>
                </a:lnTo>
                <a:lnTo>
                  <a:pt x="342" y="5374"/>
                </a:lnTo>
                <a:lnTo>
                  <a:pt x="245" y="5740"/>
                </a:lnTo>
                <a:lnTo>
                  <a:pt x="147" y="6107"/>
                </a:lnTo>
                <a:lnTo>
                  <a:pt x="98" y="6473"/>
                </a:lnTo>
                <a:lnTo>
                  <a:pt x="49" y="6864"/>
                </a:lnTo>
                <a:lnTo>
                  <a:pt x="1" y="7255"/>
                </a:lnTo>
                <a:lnTo>
                  <a:pt x="1" y="7645"/>
                </a:lnTo>
                <a:lnTo>
                  <a:pt x="1" y="8036"/>
                </a:lnTo>
                <a:lnTo>
                  <a:pt x="49" y="8427"/>
                </a:lnTo>
                <a:lnTo>
                  <a:pt x="98" y="8818"/>
                </a:lnTo>
                <a:lnTo>
                  <a:pt x="147" y="9184"/>
                </a:lnTo>
                <a:lnTo>
                  <a:pt x="245" y="9550"/>
                </a:lnTo>
                <a:lnTo>
                  <a:pt x="342" y="9917"/>
                </a:lnTo>
                <a:lnTo>
                  <a:pt x="465" y="10283"/>
                </a:lnTo>
                <a:lnTo>
                  <a:pt x="611" y="10625"/>
                </a:lnTo>
                <a:lnTo>
                  <a:pt x="758" y="10967"/>
                </a:lnTo>
                <a:lnTo>
                  <a:pt x="929" y="11284"/>
                </a:lnTo>
                <a:lnTo>
                  <a:pt x="1100" y="11602"/>
                </a:lnTo>
                <a:lnTo>
                  <a:pt x="1295" y="11919"/>
                </a:lnTo>
                <a:lnTo>
                  <a:pt x="1515" y="12212"/>
                </a:lnTo>
                <a:lnTo>
                  <a:pt x="1735" y="12506"/>
                </a:lnTo>
                <a:lnTo>
                  <a:pt x="1979" y="12774"/>
                </a:lnTo>
                <a:lnTo>
                  <a:pt x="2247" y="13043"/>
                </a:lnTo>
                <a:lnTo>
                  <a:pt x="2516" y="13311"/>
                </a:lnTo>
                <a:lnTo>
                  <a:pt x="2785" y="13556"/>
                </a:lnTo>
                <a:lnTo>
                  <a:pt x="3078" y="13776"/>
                </a:lnTo>
                <a:lnTo>
                  <a:pt x="3371" y="13995"/>
                </a:lnTo>
                <a:lnTo>
                  <a:pt x="3688" y="14191"/>
                </a:lnTo>
                <a:lnTo>
                  <a:pt x="4006" y="14362"/>
                </a:lnTo>
                <a:lnTo>
                  <a:pt x="4323" y="14533"/>
                </a:lnTo>
                <a:lnTo>
                  <a:pt x="4665" y="14679"/>
                </a:lnTo>
                <a:lnTo>
                  <a:pt x="5007" y="14826"/>
                </a:lnTo>
                <a:lnTo>
                  <a:pt x="5374" y="14948"/>
                </a:lnTo>
                <a:lnTo>
                  <a:pt x="5740" y="15046"/>
                </a:lnTo>
                <a:lnTo>
                  <a:pt x="6106" y="15143"/>
                </a:lnTo>
                <a:lnTo>
                  <a:pt x="6473" y="15192"/>
                </a:lnTo>
                <a:lnTo>
                  <a:pt x="6863" y="15241"/>
                </a:lnTo>
                <a:lnTo>
                  <a:pt x="7254" y="15290"/>
                </a:lnTo>
                <a:lnTo>
                  <a:pt x="8036" y="15290"/>
                </a:lnTo>
                <a:lnTo>
                  <a:pt x="8427" y="15241"/>
                </a:lnTo>
                <a:lnTo>
                  <a:pt x="8817" y="15192"/>
                </a:lnTo>
                <a:lnTo>
                  <a:pt x="9184" y="15143"/>
                </a:lnTo>
                <a:lnTo>
                  <a:pt x="9550" y="15046"/>
                </a:lnTo>
                <a:lnTo>
                  <a:pt x="9916" y="14948"/>
                </a:lnTo>
                <a:lnTo>
                  <a:pt x="10283" y="14826"/>
                </a:lnTo>
                <a:lnTo>
                  <a:pt x="10625" y="14679"/>
                </a:lnTo>
                <a:lnTo>
                  <a:pt x="10967" y="14533"/>
                </a:lnTo>
                <a:lnTo>
                  <a:pt x="11284" y="14362"/>
                </a:lnTo>
                <a:lnTo>
                  <a:pt x="11602" y="14191"/>
                </a:lnTo>
                <a:lnTo>
                  <a:pt x="11919" y="13995"/>
                </a:lnTo>
                <a:lnTo>
                  <a:pt x="12212" y="13776"/>
                </a:lnTo>
                <a:lnTo>
                  <a:pt x="12505" y="13556"/>
                </a:lnTo>
                <a:lnTo>
                  <a:pt x="12774" y="13311"/>
                </a:lnTo>
                <a:lnTo>
                  <a:pt x="13042" y="13043"/>
                </a:lnTo>
                <a:lnTo>
                  <a:pt x="13311" y="12774"/>
                </a:lnTo>
                <a:lnTo>
                  <a:pt x="13555" y="12506"/>
                </a:lnTo>
                <a:lnTo>
                  <a:pt x="13775" y="12212"/>
                </a:lnTo>
                <a:lnTo>
                  <a:pt x="13995" y="11919"/>
                </a:lnTo>
                <a:lnTo>
                  <a:pt x="14190" y="11602"/>
                </a:lnTo>
                <a:lnTo>
                  <a:pt x="14361" y="11284"/>
                </a:lnTo>
                <a:lnTo>
                  <a:pt x="14532" y="10967"/>
                </a:lnTo>
                <a:lnTo>
                  <a:pt x="14679" y="10625"/>
                </a:lnTo>
                <a:lnTo>
                  <a:pt x="14825" y="10283"/>
                </a:lnTo>
                <a:lnTo>
                  <a:pt x="14947" y="9917"/>
                </a:lnTo>
                <a:lnTo>
                  <a:pt x="15045" y="9550"/>
                </a:lnTo>
                <a:lnTo>
                  <a:pt x="15143" y="9184"/>
                </a:lnTo>
                <a:lnTo>
                  <a:pt x="15192" y="8818"/>
                </a:lnTo>
                <a:lnTo>
                  <a:pt x="15241" y="8427"/>
                </a:lnTo>
                <a:lnTo>
                  <a:pt x="15289" y="8036"/>
                </a:lnTo>
                <a:lnTo>
                  <a:pt x="15289" y="7645"/>
                </a:lnTo>
                <a:lnTo>
                  <a:pt x="15289" y="7255"/>
                </a:lnTo>
                <a:lnTo>
                  <a:pt x="15241" y="6864"/>
                </a:lnTo>
                <a:lnTo>
                  <a:pt x="15192" y="6473"/>
                </a:lnTo>
                <a:lnTo>
                  <a:pt x="15143" y="6107"/>
                </a:lnTo>
                <a:lnTo>
                  <a:pt x="15045" y="5740"/>
                </a:lnTo>
                <a:lnTo>
                  <a:pt x="14947" y="5374"/>
                </a:lnTo>
                <a:lnTo>
                  <a:pt x="14825" y="5008"/>
                </a:lnTo>
                <a:lnTo>
                  <a:pt x="14679" y="4666"/>
                </a:lnTo>
                <a:lnTo>
                  <a:pt x="14532" y="4324"/>
                </a:lnTo>
                <a:lnTo>
                  <a:pt x="14361" y="4006"/>
                </a:lnTo>
                <a:lnTo>
                  <a:pt x="14190" y="3689"/>
                </a:lnTo>
                <a:lnTo>
                  <a:pt x="13995" y="3371"/>
                </a:lnTo>
                <a:lnTo>
                  <a:pt x="13775" y="3078"/>
                </a:lnTo>
                <a:lnTo>
                  <a:pt x="13555" y="2785"/>
                </a:lnTo>
                <a:lnTo>
                  <a:pt x="13311" y="2516"/>
                </a:lnTo>
                <a:lnTo>
                  <a:pt x="13042" y="2248"/>
                </a:lnTo>
                <a:lnTo>
                  <a:pt x="12774" y="1979"/>
                </a:lnTo>
                <a:lnTo>
                  <a:pt x="12505" y="1735"/>
                </a:lnTo>
                <a:lnTo>
                  <a:pt x="12212" y="1515"/>
                </a:lnTo>
                <a:lnTo>
                  <a:pt x="11919" y="1295"/>
                </a:lnTo>
                <a:lnTo>
                  <a:pt x="11602" y="1100"/>
                </a:lnTo>
                <a:lnTo>
                  <a:pt x="11284" y="929"/>
                </a:lnTo>
                <a:lnTo>
                  <a:pt x="10967" y="758"/>
                </a:lnTo>
                <a:lnTo>
                  <a:pt x="10625" y="611"/>
                </a:lnTo>
                <a:lnTo>
                  <a:pt x="10283" y="465"/>
                </a:lnTo>
                <a:lnTo>
                  <a:pt x="9916" y="343"/>
                </a:lnTo>
                <a:lnTo>
                  <a:pt x="9550" y="245"/>
                </a:lnTo>
                <a:lnTo>
                  <a:pt x="9184" y="147"/>
                </a:lnTo>
                <a:lnTo>
                  <a:pt x="8817" y="99"/>
                </a:lnTo>
                <a:lnTo>
                  <a:pt x="8427" y="50"/>
                </a:lnTo>
                <a:lnTo>
                  <a:pt x="8036"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nvGrpSpPr>
          <p:cNvPr id="25" name="Shape 1861"/>
          <p:cNvGrpSpPr/>
          <p:nvPr/>
        </p:nvGrpSpPr>
        <p:grpSpPr>
          <a:xfrm>
            <a:off x="2885388" y="2205737"/>
            <a:ext cx="140562" cy="350975"/>
            <a:chOff x="3386850" y="2264625"/>
            <a:chExt cx="203950" cy="509250"/>
          </a:xfrm>
        </p:grpSpPr>
        <p:sp>
          <p:nvSpPr>
            <p:cNvPr id="1862" name="Shape 1862"/>
            <p:cNvSpPr/>
            <p:nvPr/>
          </p:nvSpPr>
          <p:spPr>
            <a:xfrm>
              <a:off x="3386850" y="2370850"/>
              <a:ext cx="203950" cy="403025"/>
            </a:xfrm>
            <a:custGeom>
              <a:avLst/>
              <a:gdLst/>
              <a:ahLst/>
              <a:cxnLst/>
              <a:rect l="0" t="0" r="0" b="0"/>
              <a:pathLst>
                <a:path w="8158" h="16121" extrusionOk="0">
                  <a:moveTo>
                    <a:pt x="3249" y="1"/>
                  </a:moveTo>
                  <a:lnTo>
                    <a:pt x="3004" y="50"/>
                  </a:lnTo>
                  <a:lnTo>
                    <a:pt x="2785" y="99"/>
                  </a:lnTo>
                  <a:lnTo>
                    <a:pt x="2565" y="172"/>
                  </a:lnTo>
                  <a:lnTo>
                    <a:pt x="2369" y="269"/>
                  </a:lnTo>
                  <a:lnTo>
                    <a:pt x="2174" y="367"/>
                  </a:lnTo>
                  <a:lnTo>
                    <a:pt x="1979" y="465"/>
                  </a:lnTo>
                  <a:lnTo>
                    <a:pt x="1808" y="587"/>
                  </a:lnTo>
                  <a:lnTo>
                    <a:pt x="1637" y="734"/>
                  </a:lnTo>
                  <a:lnTo>
                    <a:pt x="1490" y="880"/>
                  </a:lnTo>
                  <a:lnTo>
                    <a:pt x="1344" y="1027"/>
                  </a:lnTo>
                  <a:lnTo>
                    <a:pt x="1075" y="1369"/>
                  </a:lnTo>
                  <a:lnTo>
                    <a:pt x="855" y="1784"/>
                  </a:lnTo>
                  <a:lnTo>
                    <a:pt x="660" y="2199"/>
                  </a:lnTo>
                  <a:lnTo>
                    <a:pt x="489" y="2687"/>
                  </a:lnTo>
                  <a:lnTo>
                    <a:pt x="342" y="3176"/>
                  </a:lnTo>
                  <a:lnTo>
                    <a:pt x="245" y="3738"/>
                  </a:lnTo>
                  <a:lnTo>
                    <a:pt x="147" y="4299"/>
                  </a:lnTo>
                  <a:lnTo>
                    <a:pt x="74" y="4910"/>
                  </a:lnTo>
                  <a:lnTo>
                    <a:pt x="49" y="5545"/>
                  </a:lnTo>
                  <a:lnTo>
                    <a:pt x="25" y="6204"/>
                  </a:lnTo>
                  <a:lnTo>
                    <a:pt x="0" y="6888"/>
                  </a:lnTo>
                  <a:lnTo>
                    <a:pt x="25" y="7035"/>
                  </a:lnTo>
                  <a:lnTo>
                    <a:pt x="49" y="7181"/>
                  </a:lnTo>
                  <a:lnTo>
                    <a:pt x="98" y="7328"/>
                  </a:lnTo>
                  <a:lnTo>
                    <a:pt x="171" y="7425"/>
                  </a:lnTo>
                  <a:lnTo>
                    <a:pt x="269" y="7523"/>
                  </a:lnTo>
                  <a:lnTo>
                    <a:pt x="391" y="7596"/>
                  </a:lnTo>
                  <a:lnTo>
                    <a:pt x="513" y="7645"/>
                  </a:lnTo>
                  <a:lnTo>
                    <a:pt x="660" y="7670"/>
                  </a:lnTo>
                  <a:lnTo>
                    <a:pt x="806" y="7645"/>
                  </a:lnTo>
                  <a:lnTo>
                    <a:pt x="928" y="7596"/>
                  </a:lnTo>
                  <a:lnTo>
                    <a:pt x="1051" y="7523"/>
                  </a:lnTo>
                  <a:lnTo>
                    <a:pt x="1148" y="7425"/>
                  </a:lnTo>
                  <a:lnTo>
                    <a:pt x="1222" y="7328"/>
                  </a:lnTo>
                  <a:lnTo>
                    <a:pt x="1270" y="7181"/>
                  </a:lnTo>
                  <a:lnTo>
                    <a:pt x="1295" y="7035"/>
                  </a:lnTo>
                  <a:lnTo>
                    <a:pt x="1319" y="6888"/>
                  </a:lnTo>
                  <a:lnTo>
                    <a:pt x="1344" y="6278"/>
                  </a:lnTo>
                  <a:lnTo>
                    <a:pt x="1417" y="5569"/>
                  </a:lnTo>
                  <a:lnTo>
                    <a:pt x="1515" y="4861"/>
                  </a:lnTo>
                  <a:lnTo>
                    <a:pt x="1637" y="4153"/>
                  </a:lnTo>
                  <a:lnTo>
                    <a:pt x="1759" y="3542"/>
                  </a:lnTo>
                  <a:lnTo>
                    <a:pt x="1881" y="3029"/>
                  </a:lnTo>
                  <a:lnTo>
                    <a:pt x="2003" y="2687"/>
                  </a:lnTo>
                  <a:lnTo>
                    <a:pt x="2052" y="2614"/>
                  </a:lnTo>
                  <a:lnTo>
                    <a:pt x="2101" y="2590"/>
                  </a:lnTo>
                  <a:lnTo>
                    <a:pt x="2101" y="2639"/>
                  </a:lnTo>
                  <a:lnTo>
                    <a:pt x="2125" y="2736"/>
                  </a:lnTo>
                  <a:lnTo>
                    <a:pt x="2125" y="3151"/>
                  </a:lnTo>
                  <a:lnTo>
                    <a:pt x="2076" y="4568"/>
                  </a:lnTo>
                  <a:lnTo>
                    <a:pt x="1954" y="6595"/>
                  </a:lnTo>
                  <a:lnTo>
                    <a:pt x="1832" y="8866"/>
                  </a:lnTo>
                  <a:lnTo>
                    <a:pt x="1539" y="13165"/>
                  </a:lnTo>
                  <a:lnTo>
                    <a:pt x="1392" y="15119"/>
                  </a:lnTo>
                  <a:lnTo>
                    <a:pt x="1392" y="15290"/>
                  </a:lnTo>
                  <a:lnTo>
                    <a:pt x="1417" y="15461"/>
                  </a:lnTo>
                  <a:lnTo>
                    <a:pt x="1466" y="15607"/>
                  </a:lnTo>
                  <a:lnTo>
                    <a:pt x="1563" y="15754"/>
                  </a:lnTo>
                  <a:lnTo>
                    <a:pt x="1661" y="15900"/>
                  </a:lnTo>
                  <a:lnTo>
                    <a:pt x="1783" y="15998"/>
                  </a:lnTo>
                  <a:lnTo>
                    <a:pt x="1930" y="16071"/>
                  </a:lnTo>
                  <a:lnTo>
                    <a:pt x="2101" y="16120"/>
                  </a:lnTo>
                  <a:lnTo>
                    <a:pt x="2394" y="16120"/>
                  </a:lnTo>
                  <a:lnTo>
                    <a:pt x="2516" y="16071"/>
                  </a:lnTo>
                  <a:lnTo>
                    <a:pt x="2662" y="15998"/>
                  </a:lnTo>
                  <a:lnTo>
                    <a:pt x="2785" y="15925"/>
                  </a:lnTo>
                  <a:lnTo>
                    <a:pt x="2882" y="15803"/>
                  </a:lnTo>
                  <a:lnTo>
                    <a:pt x="2956" y="15680"/>
                  </a:lnTo>
                  <a:lnTo>
                    <a:pt x="3029" y="15534"/>
                  </a:lnTo>
                  <a:lnTo>
                    <a:pt x="3053" y="15387"/>
                  </a:lnTo>
                  <a:lnTo>
                    <a:pt x="3713" y="8549"/>
                  </a:lnTo>
                  <a:lnTo>
                    <a:pt x="3737" y="8476"/>
                  </a:lnTo>
                  <a:lnTo>
                    <a:pt x="3786" y="8354"/>
                  </a:lnTo>
                  <a:lnTo>
                    <a:pt x="3835" y="8305"/>
                  </a:lnTo>
                  <a:lnTo>
                    <a:pt x="3884" y="8231"/>
                  </a:lnTo>
                  <a:lnTo>
                    <a:pt x="3981" y="8207"/>
                  </a:lnTo>
                  <a:lnTo>
                    <a:pt x="4079" y="8183"/>
                  </a:lnTo>
                  <a:lnTo>
                    <a:pt x="4177" y="8207"/>
                  </a:lnTo>
                  <a:lnTo>
                    <a:pt x="4274" y="8231"/>
                  </a:lnTo>
                  <a:lnTo>
                    <a:pt x="4323" y="8305"/>
                  </a:lnTo>
                  <a:lnTo>
                    <a:pt x="4372" y="8354"/>
                  </a:lnTo>
                  <a:lnTo>
                    <a:pt x="4421" y="8476"/>
                  </a:lnTo>
                  <a:lnTo>
                    <a:pt x="4445" y="8549"/>
                  </a:lnTo>
                  <a:lnTo>
                    <a:pt x="5105" y="15387"/>
                  </a:lnTo>
                  <a:lnTo>
                    <a:pt x="5129" y="15534"/>
                  </a:lnTo>
                  <a:lnTo>
                    <a:pt x="5202" y="15680"/>
                  </a:lnTo>
                  <a:lnTo>
                    <a:pt x="5276" y="15803"/>
                  </a:lnTo>
                  <a:lnTo>
                    <a:pt x="5373" y="15925"/>
                  </a:lnTo>
                  <a:lnTo>
                    <a:pt x="5496" y="15998"/>
                  </a:lnTo>
                  <a:lnTo>
                    <a:pt x="5642" y="16071"/>
                  </a:lnTo>
                  <a:lnTo>
                    <a:pt x="5764" y="16120"/>
                  </a:lnTo>
                  <a:lnTo>
                    <a:pt x="6057" y="16120"/>
                  </a:lnTo>
                  <a:lnTo>
                    <a:pt x="6228" y="16071"/>
                  </a:lnTo>
                  <a:lnTo>
                    <a:pt x="6375" y="15998"/>
                  </a:lnTo>
                  <a:lnTo>
                    <a:pt x="6497" y="15900"/>
                  </a:lnTo>
                  <a:lnTo>
                    <a:pt x="6595" y="15754"/>
                  </a:lnTo>
                  <a:lnTo>
                    <a:pt x="6692" y="15607"/>
                  </a:lnTo>
                  <a:lnTo>
                    <a:pt x="6741" y="15461"/>
                  </a:lnTo>
                  <a:lnTo>
                    <a:pt x="6766" y="15290"/>
                  </a:lnTo>
                  <a:lnTo>
                    <a:pt x="6766" y="15119"/>
                  </a:lnTo>
                  <a:lnTo>
                    <a:pt x="6619" y="13165"/>
                  </a:lnTo>
                  <a:lnTo>
                    <a:pt x="6350" y="8915"/>
                  </a:lnTo>
                  <a:lnTo>
                    <a:pt x="6204" y="6619"/>
                  </a:lnTo>
                  <a:lnTo>
                    <a:pt x="6106" y="4617"/>
                  </a:lnTo>
                  <a:lnTo>
                    <a:pt x="6057" y="3176"/>
                  </a:lnTo>
                  <a:lnTo>
                    <a:pt x="6057" y="2761"/>
                  </a:lnTo>
                  <a:lnTo>
                    <a:pt x="6057" y="2590"/>
                  </a:lnTo>
                  <a:lnTo>
                    <a:pt x="6106" y="2590"/>
                  </a:lnTo>
                  <a:lnTo>
                    <a:pt x="6155" y="2687"/>
                  </a:lnTo>
                  <a:lnTo>
                    <a:pt x="6253" y="3005"/>
                  </a:lnTo>
                  <a:lnTo>
                    <a:pt x="6399" y="3493"/>
                  </a:lnTo>
                  <a:lnTo>
                    <a:pt x="6521" y="4128"/>
                  </a:lnTo>
                  <a:lnTo>
                    <a:pt x="6643" y="4837"/>
                  </a:lnTo>
                  <a:lnTo>
                    <a:pt x="6741" y="5569"/>
                  </a:lnTo>
                  <a:lnTo>
                    <a:pt x="6814" y="6278"/>
                  </a:lnTo>
                  <a:lnTo>
                    <a:pt x="6839" y="6888"/>
                  </a:lnTo>
                  <a:lnTo>
                    <a:pt x="6863" y="7035"/>
                  </a:lnTo>
                  <a:lnTo>
                    <a:pt x="6888" y="7181"/>
                  </a:lnTo>
                  <a:lnTo>
                    <a:pt x="6936" y="7328"/>
                  </a:lnTo>
                  <a:lnTo>
                    <a:pt x="7010" y="7425"/>
                  </a:lnTo>
                  <a:lnTo>
                    <a:pt x="7107" y="7523"/>
                  </a:lnTo>
                  <a:lnTo>
                    <a:pt x="7230" y="7596"/>
                  </a:lnTo>
                  <a:lnTo>
                    <a:pt x="7352" y="7645"/>
                  </a:lnTo>
                  <a:lnTo>
                    <a:pt x="7498" y="7670"/>
                  </a:lnTo>
                  <a:lnTo>
                    <a:pt x="7645" y="7645"/>
                  </a:lnTo>
                  <a:lnTo>
                    <a:pt x="7767" y="7596"/>
                  </a:lnTo>
                  <a:lnTo>
                    <a:pt x="7889" y="7523"/>
                  </a:lnTo>
                  <a:lnTo>
                    <a:pt x="7987" y="7425"/>
                  </a:lnTo>
                  <a:lnTo>
                    <a:pt x="8060" y="7328"/>
                  </a:lnTo>
                  <a:lnTo>
                    <a:pt x="8109" y="7181"/>
                  </a:lnTo>
                  <a:lnTo>
                    <a:pt x="8133" y="7035"/>
                  </a:lnTo>
                  <a:lnTo>
                    <a:pt x="8158" y="6888"/>
                  </a:lnTo>
                  <a:lnTo>
                    <a:pt x="8133" y="5520"/>
                  </a:lnTo>
                  <a:lnTo>
                    <a:pt x="8109" y="4885"/>
                  </a:lnTo>
                  <a:lnTo>
                    <a:pt x="8060" y="4299"/>
                  </a:lnTo>
                  <a:lnTo>
                    <a:pt x="7987" y="3713"/>
                  </a:lnTo>
                  <a:lnTo>
                    <a:pt x="7889" y="3176"/>
                  </a:lnTo>
                  <a:lnTo>
                    <a:pt x="7767" y="2663"/>
                  </a:lnTo>
                  <a:lnTo>
                    <a:pt x="7620" y="2174"/>
                  </a:lnTo>
                  <a:lnTo>
                    <a:pt x="7425" y="1759"/>
                  </a:lnTo>
                  <a:lnTo>
                    <a:pt x="7205" y="1369"/>
                  </a:lnTo>
                  <a:lnTo>
                    <a:pt x="7083" y="1173"/>
                  </a:lnTo>
                  <a:lnTo>
                    <a:pt x="6936" y="1002"/>
                  </a:lnTo>
                  <a:lnTo>
                    <a:pt x="6790" y="856"/>
                  </a:lnTo>
                  <a:lnTo>
                    <a:pt x="6643" y="709"/>
                  </a:lnTo>
                  <a:lnTo>
                    <a:pt x="6472" y="563"/>
                  </a:lnTo>
                  <a:lnTo>
                    <a:pt x="6277" y="440"/>
                  </a:lnTo>
                  <a:lnTo>
                    <a:pt x="6082" y="343"/>
                  </a:lnTo>
                  <a:lnTo>
                    <a:pt x="5886" y="245"/>
                  </a:lnTo>
                  <a:lnTo>
                    <a:pt x="5666" y="172"/>
                  </a:lnTo>
                  <a:lnTo>
                    <a:pt x="5422" y="99"/>
                  </a:lnTo>
                  <a:lnTo>
                    <a:pt x="5178" y="50"/>
                  </a:lnTo>
                  <a:lnTo>
                    <a:pt x="4909" y="1"/>
                  </a:lnTo>
                  <a:lnTo>
                    <a:pt x="4714" y="74"/>
                  </a:lnTo>
                  <a:lnTo>
                    <a:pt x="4519" y="147"/>
                  </a:lnTo>
                  <a:lnTo>
                    <a:pt x="4299" y="196"/>
                  </a:lnTo>
                  <a:lnTo>
                    <a:pt x="3859" y="196"/>
                  </a:lnTo>
                  <a:lnTo>
                    <a:pt x="3664" y="147"/>
                  </a:lnTo>
                  <a:lnTo>
                    <a:pt x="3444" y="99"/>
                  </a:lnTo>
                  <a:lnTo>
                    <a:pt x="3249"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63" name="Shape 1863"/>
            <p:cNvSpPr/>
            <p:nvPr/>
          </p:nvSpPr>
          <p:spPr>
            <a:xfrm>
              <a:off x="3446075" y="2264625"/>
              <a:ext cx="85500" cy="94050"/>
            </a:xfrm>
            <a:custGeom>
              <a:avLst/>
              <a:gdLst/>
              <a:ahLst/>
              <a:cxnLst/>
              <a:rect l="0" t="0" r="0" b="0"/>
              <a:pathLst>
                <a:path w="3420" h="3762" extrusionOk="0">
                  <a:moveTo>
                    <a:pt x="1539" y="0"/>
                  </a:moveTo>
                  <a:lnTo>
                    <a:pt x="1368" y="25"/>
                  </a:lnTo>
                  <a:lnTo>
                    <a:pt x="1197" y="49"/>
                  </a:lnTo>
                  <a:lnTo>
                    <a:pt x="1051" y="122"/>
                  </a:lnTo>
                  <a:lnTo>
                    <a:pt x="904" y="171"/>
                  </a:lnTo>
                  <a:lnTo>
                    <a:pt x="757" y="269"/>
                  </a:lnTo>
                  <a:lnTo>
                    <a:pt x="611" y="342"/>
                  </a:lnTo>
                  <a:lnTo>
                    <a:pt x="489" y="464"/>
                  </a:lnTo>
                  <a:lnTo>
                    <a:pt x="391" y="586"/>
                  </a:lnTo>
                  <a:lnTo>
                    <a:pt x="293" y="708"/>
                  </a:lnTo>
                  <a:lnTo>
                    <a:pt x="196" y="855"/>
                  </a:lnTo>
                  <a:lnTo>
                    <a:pt x="122" y="1002"/>
                  </a:lnTo>
                  <a:lnTo>
                    <a:pt x="74" y="1148"/>
                  </a:lnTo>
                  <a:lnTo>
                    <a:pt x="25" y="1319"/>
                  </a:lnTo>
                  <a:lnTo>
                    <a:pt x="0" y="1514"/>
                  </a:lnTo>
                  <a:lnTo>
                    <a:pt x="0" y="1710"/>
                  </a:lnTo>
                  <a:lnTo>
                    <a:pt x="0" y="1905"/>
                  </a:lnTo>
                  <a:lnTo>
                    <a:pt x="25" y="2101"/>
                  </a:lnTo>
                  <a:lnTo>
                    <a:pt x="74" y="2272"/>
                  </a:lnTo>
                  <a:lnTo>
                    <a:pt x="122" y="2467"/>
                  </a:lnTo>
                  <a:lnTo>
                    <a:pt x="196" y="2638"/>
                  </a:lnTo>
                  <a:lnTo>
                    <a:pt x="293" y="2809"/>
                  </a:lnTo>
                  <a:lnTo>
                    <a:pt x="391" y="2980"/>
                  </a:lnTo>
                  <a:lnTo>
                    <a:pt x="489" y="3126"/>
                  </a:lnTo>
                  <a:lnTo>
                    <a:pt x="611" y="3273"/>
                  </a:lnTo>
                  <a:lnTo>
                    <a:pt x="757" y="3395"/>
                  </a:lnTo>
                  <a:lnTo>
                    <a:pt x="904" y="3493"/>
                  </a:lnTo>
                  <a:lnTo>
                    <a:pt x="1051" y="3590"/>
                  </a:lnTo>
                  <a:lnTo>
                    <a:pt x="1197" y="3664"/>
                  </a:lnTo>
                  <a:lnTo>
                    <a:pt x="1368" y="3713"/>
                  </a:lnTo>
                  <a:lnTo>
                    <a:pt x="1539" y="3761"/>
                  </a:lnTo>
                  <a:lnTo>
                    <a:pt x="1881" y="3761"/>
                  </a:lnTo>
                  <a:lnTo>
                    <a:pt x="2052" y="3713"/>
                  </a:lnTo>
                  <a:lnTo>
                    <a:pt x="2223" y="3664"/>
                  </a:lnTo>
                  <a:lnTo>
                    <a:pt x="2369" y="3590"/>
                  </a:lnTo>
                  <a:lnTo>
                    <a:pt x="2516" y="3493"/>
                  </a:lnTo>
                  <a:lnTo>
                    <a:pt x="2662" y="3395"/>
                  </a:lnTo>
                  <a:lnTo>
                    <a:pt x="2809" y="3273"/>
                  </a:lnTo>
                  <a:lnTo>
                    <a:pt x="2931" y="3126"/>
                  </a:lnTo>
                  <a:lnTo>
                    <a:pt x="3029" y="2980"/>
                  </a:lnTo>
                  <a:lnTo>
                    <a:pt x="3127" y="2809"/>
                  </a:lnTo>
                  <a:lnTo>
                    <a:pt x="3224" y="2638"/>
                  </a:lnTo>
                  <a:lnTo>
                    <a:pt x="3297" y="2467"/>
                  </a:lnTo>
                  <a:lnTo>
                    <a:pt x="3346" y="2272"/>
                  </a:lnTo>
                  <a:lnTo>
                    <a:pt x="3395" y="2101"/>
                  </a:lnTo>
                  <a:lnTo>
                    <a:pt x="3420" y="1905"/>
                  </a:lnTo>
                  <a:lnTo>
                    <a:pt x="3420" y="1710"/>
                  </a:lnTo>
                  <a:lnTo>
                    <a:pt x="3420" y="1514"/>
                  </a:lnTo>
                  <a:lnTo>
                    <a:pt x="3395" y="1319"/>
                  </a:lnTo>
                  <a:lnTo>
                    <a:pt x="3346" y="1148"/>
                  </a:lnTo>
                  <a:lnTo>
                    <a:pt x="3297" y="1002"/>
                  </a:lnTo>
                  <a:lnTo>
                    <a:pt x="3224" y="855"/>
                  </a:lnTo>
                  <a:lnTo>
                    <a:pt x="3127" y="708"/>
                  </a:lnTo>
                  <a:lnTo>
                    <a:pt x="3029" y="586"/>
                  </a:lnTo>
                  <a:lnTo>
                    <a:pt x="2931" y="464"/>
                  </a:lnTo>
                  <a:lnTo>
                    <a:pt x="2809" y="342"/>
                  </a:lnTo>
                  <a:lnTo>
                    <a:pt x="2662" y="269"/>
                  </a:lnTo>
                  <a:lnTo>
                    <a:pt x="2516" y="171"/>
                  </a:lnTo>
                  <a:lnTo>
                    <a:pt x="2369" y="122"/>
                  </a:lnTo>
                  <a:lnTo>
                    <a:pt x="2223" y="49"/>
                  </a:lnTo>
                  <a:lnTo>
                    <a:pt x="2052" y="25"/>
                  </a:lnTo>
                  <a:lnTo>
                    <a:pt x="1881"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26" name="Shape 1864"/>
          <p:cNvGrpSpPr/>
          <p:nvPr/>
        </p:nvGrpSpPr>
        <p:grpSpPr>
          <a:xfrm>
            <a:off x="3827162" y="2250346"/>
            <a:ext cx="115303" cy="261758"/>
            <a:chOff x="4753325" y="2329350"/>
            <a:chExt cx="167300" cy="379800"/>
          </a:xfrm>
        </p:grpSpPr>
        <p:sp>
          <p:nvSpPr>
            <p:cNvPr id="1865" name="Shape 1865"/>
            <p:cNvSpPr/>
            <p:nvPr/>
          </p:nvSpPr>
          <p:spPr>
            <a:xfrm>
              <a:off x="4753325" y="2424600"/>
              <a:ext cx="167300" cy="284550"/>
            </a:xfrm>
            <a:custGeom>
              <a:avLst/>
              <a:gdLst/>
              <a:ahLst/>
              <a:cxnLst/>
              <a:rect l="0" t="0" r="0" b="0"/>
              <a:pathLst>
                <a:path w="6692" h="11382" extrusionOk="0">
                  <a:moveTo>
                    <a:pt x="4030" y="0"/>
                  </a:moveTo>
                  <a:lnTo>
                    <a:pt x="3883" y="73"/>
                  </a:lnTo>
                  <a:lnTo>
                    <a:pt x="3712" y="122"/>
                  </a:lnTo>
                  <a:lnTo>
                    <a:pt x="3517" y="171"/>
                  </a:lnTo>
                  <a:lnTo>
                    <a:pt x="3175" y="171"/>
                  </a:lnTo>
                  <a:lnTo>
                    <a:pt x="3004" y="147"/>
                  </a:lnTo>
                  <a:lnTo>
                    <a:pt x="2833" y="73"/>
                  </a:lnTo>
                  <a:lnTo>
                    <a:pt x="2662" y="24"/>
                  </a:lnTo>
                  <a:lnTo>
                    <a:pt x="2418" y="24"/>
                  </a:lnTo>
                  <a:lnTo>
                    <a:pt x="2174" y="98"/>
                  </a:lnTo>
                  <a:lnTo>
                    <a:pt x="1954" y="171"/>
                  </a:lnTo>
                  <a:lnTo>
                    <a:pt x="1710" y="318"/>
                  </a:lnTo>
                  <a:lnTo>
                    <a:pt x="1490" y="489"/>
                  </a:lnTo>
                  <a:lnTo>
                    <a:pt x="1246" y="684"/>
                  </a:lnTo>
                  <a:lnTo>
                    <a:pt x="1050" y="928"/>
                  </a:lnTo>
                  <a:lnTo>
                    <a:pt x="855" y="1197"/>
                  </a:lnTo>
                  <a:lnTo>
                    <a:pt x="660" y="1514"/>
                  </a:lnTo>
                  <a:lnTo>
                    <a:pt x="513" y="1856"/>
                  </a:lnTo>
                  <a:lnTo>
                    <a:pt x="366" y="2223"/>
                  </a:lnTo>
                  <a:lnTo>
                    <a:pt x="244" y="2638"/>
                  </a:lnTo>
                  <a:lnTo>
                    <a:pt x="122" y="3102"/>
                  </a:lnTo>
                  <a:lnTo>
                    <a:pt x="49" y="3590"/>
                  </a:lnTo>
                  <a:lnTo>
                    <a:pt x="0" y="4103"/>
                  </a:lnTo>
                  <a:lnTo>
                    <a:pt x="0" y="4665"/>
                  </a:lnTo>
                  <a:lnTo>
                    <a:pt x="0" y="4787"/>
                  </a:lnTo>
                  <a:lnTo>
                    <a:pt x="25" y="4909"/>
                  </a:lnTo>
                  <a:lnTo>
                    <a:pt x="73" y="5007"/>
                  </a:lnTo>
                  <a:lnTo>
                    <a:pt x="147" y="5104"/>
                  </a:lnTo>
                  <a:lnTo>
                    <a:pt x="220" y="5178"/>
                  </a:lnTo>
                  <a:lnTo>
                    <a:pt x="318" y="5251"/>
                  </a:lnTo>
                  <a:lnTo>
                    <a:pt x="415" y="5275"/>
                  </a:lnTo>
                  <a:lnTo>
                    <a:pt x="537" y="5300"/>
                  </a:lnTo>
                  <a:lnTo>
                    <a:pt x="660" y="5275"/>
                  </a:lnTo>
                  <a:lnTo>
                    <a:pt x="757" y="5251"/>
                  </a:lnTo>
                  <a:lnTo>
                    <a:pt x="855" y="5178"/>
                  </a:lnTo>
                  <a:lnTo>
                    <a:pt x="928" y="5104"/>
                  </a:lnTo>
                  <a:lnTo>
                    <a:pt x="1001" y="5007"/>
                  </a:lnTo>
                  <a:lnTo>
                    <a:pt x="1026" y="4909"/>
                  </a:lnTo>
                  <a:lnTo>
                    <a:pt x="1050" y="4787"/>
                  </a:lnTo>
                  <a:lnTo>
                    <a:pt x="1075" y="4665"/>
                  </a:lnTo>
                  <a:lnTo>
                    <a:pt x="1099" y="4201"/>
                  </a:lnTo>
                  <a:lnTo>
                    <a:pt x="1148" y="3737"/>
                  </a:lnTo>
                  <a:lnTo>
                    <a:pt x="1221" y="3322"/>
                  </a:lnTo>
                  <a:lnTo>
                    <a:pt x="1319" y="2931"/>
                  </a:lnTo>
                  <a:lnTo>
                    <a:pt x="1441" y="2589"/>
                  </a:lnTo>
                  <a:lnTo>
                    <a:pt x="1539" y="2345"/>
                  </a:lnTo>
                  <a:lnTo>
                    <a:pt x="1636" y="2174"/>
                  </a:lnTo>
                  <a:lnTo>
                    <a:pt x="1685" y="2149"/>
                  </a:lnTo>
                  <a:lnTo>
                    <a:pt x="1710" y="2149"/>
                  </a:lnTo>
                  <a:lnTo>
                    <a:pt x="1734" y="2247"/>
                  </a:lnTo>
                  <a:lnTo>
                    <a:pt x="1734" y="2516"/>
                  </a:lnTo>
                  <a:lnTo>
                    <a:pt x="1685" y="3493"/>
                  </a:lnTo>
                  <a:lnTo>
                    <a:pt x="1612" y="4836"/>
                  </a:lnTo>
                  <a:lnTo>
                    <a:pt x="1490" y="6374"/>
                  </a:lnTo>
                  <a:lnTo>
                    <a:pt x="1246" y="9256"/>
                  </a:lnTo>
                  <a:lnTo>
                    <a:pt x="1148" y="10551"/>
                  </a:lnTo>
                  <a:lnTo>
                    <a:pt x="1148" y="10697"/>
                  </a:lnTo>
                  <a:lnTo>
                    <a:pt x="1148" y="10844"/>
                  </a:lnTo>
                  <a:lnTo>
                    <a:pt x="1197" y="10966"/>
                  </a:lnTo>
                  <a:lnTo>
                    <a:pt x="1270" y="11088"/>
                  </a:lnTo>
                  <a:lnTo>
                    <a:pt x="1343" y="11186"/>
                  </a:lnTo>
                  <a:lnTo>
                    <a:pt x="1465" y="11284"/>
                  </a:lnTo>
                  <a:lnTo>
                    <a:pt x="1588" y="11357"/>
                  </a:lnTo>
                  <a:lnTo>
                    <a:pt x="1710" y="11381"/>
                  </a:lnTo>
                  <a:lnTo>
                    <a:pt x="1954" y="11381"/>
                  </a:lnTo>
                  <a:lnTo>
                    <a:pt x="2076" y="11357"/>
                  </a:lnTo>
                  <a:lnTo>
                    <a:pt x="2174" y="11284"/>
                  </a:lnTo>
                  <a:lnTo>
                    <a:pt x="2271" y="11210"/>
                  </a:lnTo>
                  <a:lnTo>
                    <a:pt x="2345" y="11137"/>
                  </a:lnTo>
                  <a:lnTo>
                    <a:pt x="2418" y="11039"/>
                  </a:lnTo>
                  <a:lnTo>
                    <a:pt x="2467" y="10917"/>
                  </a:lnTo>
                  <a:lnTo>
                    <a:pt x="2516" y="10795"/>
                  </a:lnTo>
                  <a:lnTo>
                    <a:pt x="3053" y="7034"/>
                  </a:lnTo>
                  <a:lnTo>
                    <a:pt x="3053" y="6985"/>
                  </a:lnTo>
                  <a:lnTo>
                    <a:pt x="3102" y="6887"/>
                  </a:lnTo>
                  <a:lnTo>
                    <a:pt x="3151" y="6839"/>
                  </a:lnTo>
                  <a:lnTo>
                    <a:pt x="3200" y="6790"/>
                  </a:lnTo>
                  <a:lnTo>
                    <a:pt x="3273" y="6765"/>
                  </a:lnTo>
                  <a:lnTo>
                    <a:pt x="3346" y="6741"/>
                  </a:lnTo>
                  <a:lnTo>
                    <a:pt x="3419" y="6765"/>
                  </a:lnTo>
                  <a:lnTo>
                    <a:pt x="3493" y="6790"/>
                  </a:lnTo>
                  <a:lnTo>
                    <a:pt x="3541" y="6839"/>
                  </a:lnTo>
                  <a:lnTo>
                    <a:pt x="3590" y="6887"/>
                  </a:lnTo>
                  <a:lnTo>
                    <a:pt x="3639" y="6985"/>
                  </a:lnTo>
                  <a:lnTo>
                    <a:pt x="3639" y="7034"/>
                  </a:lnTo>
                  <a:lnTo>
                    <a:pt x="4176" y="10795"/>
                  </a:lnTo>
                  <a:lnTo>
                    <a:pt x="4225" y="10917"/>
                  </a:lnTo>
                  <a:lnTo>
                    <a:pt x="4274" y="11039"/>
                  </a:lnTo>
                  <a:lnTo>
                    <a:pt x="4347" y="11137"/>
                  </a:lnTo>
                  <a:lnTo>
                    <a:pt x="4421" y="11210"/>
                  </a:lnTo>
                  <a:lnTo>
                    <a:pt x="4518" y="11284"/>
                  </a:lnTo>
                  <a:lnTo>
                    <a:pt x="4616" y="11357"/>
                  </a:lnTo>
                  <a:lnTo>
                    <a:pt x="4738" y="11381"/>
                  </a:lnTo>
                  <a:lnTo>
                    <a:pt x="4982" y="11381"/>
                  </a:lnTo>
                  <a:lnTo>
                    <a:pt x="5104" y="11357"/>
                  </a:lnTo>
                  <a:lnTo>
                    <a:pt x="5227" y="11284"/>
                  </a:lnTo>
                  <a:lnTo>
                    <a:pt x="5349" y="11186"/>
                  </a:lnTo>
                  <a:lnTo>
                    <a:pt x="5422" y="11088"/>
                  </a:lnTo>
                  <a:lnTo>
                    <a:pt x="5495" y="10966"/>
                  </a:lnTo>
                  <a:lnTo>
                    <a:pt x="5544" y="10844"/>
                  </a:lnTo>
                  <a:lnTo>
                    <a:pt x="5544" y="10697"/>
                  </a:lnTo>
                  <a:lnTo>
                    <a:pt x="5544" y="10551"/>
                  </a:lnTo>
                  <a:lnTo>
                    <a:pt x="5202" y="6399"/>
                  </a:lnTo>
                  <a:lnTo>
                    <a:pt x="5007" y="3517"/>
                  </a:lnTo>
                  <a:lnTo>
                    <a:pt x="4958" y="2540"/>
                  </a:lnTo>
                  <a:lnTo>
                    <a:pt x="4958" y="2247"/>
                  </a:lnTo>
                  <a:lnTo>
                    <a:pt x="4982" y="2149"/>
                  </a:lnTo>
                  <a:lnTo>
                    <a:pt x="5007" y="2149"/>
                  </a:lnTo>
                  <a:lnTo>
                    <a:pt x="5056" y="2174"/>
                  </a:lnTo>
                  <a:lnTo>
                    <a:pt x="5153" y="2320"/>
                  </a:lnTo>
                  <a:lnTo>
                    <a:pt x="5251" y="2564"/>
                  </a:lnTo>
                  <a:lnTo>
                    <a:pt x="5349" y="2906"/>
                  </a:lnTo>
                  <a:lnTo>
                    <a:pt x="5446" y="3297"/>
                  </a:lnTo>
                  <a:lnTo>
                    <a:pt x="5544" y="3737"/>
                  </a:lnTo>
                  <a:lnTo>
                    <a:pt x="5593" y="4201"/>
                  </a:lnTo>
                  <a:lnTo>
                    <a:pt x="5617" y="4665"/>
                  </a:lnTo>
                  <a:lnTo>
                    <a:pt x="5642" y="4787"/>
                  </a:lnTo>
                  <a:lnTo>
                    <a:pt x="5666" y="4909"/>
                  </a:lnTo>
                  <a:lnTo>
                    <a:pt x="5691" y="5007"/>
                  </a:lnTo>
                  <a:lnTo>
                    <a:pt x="5764" y="5104"/>
                  </a:lnTo>
                  <a:lnTo>
                    <a:pt x="5837" y="5178"/>
                  </a:lnTo>
                  <a:lnTo>
                    <a:pt x="5935" y="5251"/>
                  </a:lnTo>
                  <a:lnTo>
                    <a:pt x="6033" y="5275"/>
                  </a:lnTo>
                  <a:lnTo>
                    <a:pt x="6155" y="5300"/>
                  </a:lnTo>
                  <a:lnTo>
                    <a:pt x="6277" y="5275"/>
                  </a:lnTo>
                  <a:lnTo>
                    <a:pt x="6374" y="5251"/>
                  </a:lnTo>
                  <a:lnTo>
                    <a:pt x="6472" y="5178"/>
                  </a:lnTo>
                  <a:lnTo>
                    <a:pt x="6545" y="5104"/>
                  </a:lnTo>
                  <a:lnTo>
                    <a:pt x="6619" y="5007"/>
                  </a:lnTo>
                  <a:lnTo>
                    <a:pt x="6668" y="4909"/>
                  </a:lnTo>
                  <a:lnTo>
                    <a:pt x="6692" y="4787"/>
                  </a:lnTo>
                  <a:lnTo>
                    <a:pt x="6692" y="4665"/>
                  </a:lnTo>
                  <a:lnTo>
                    <a:pt x="6692" y="4103"/>
                  </a:lnTo>
                  <a:lnTo>
                    <a:pt x="6643" y="3566"/>
                  </a:lnTo>
                  <a:lnTo>
                    <a:pt x="6570" y="3077"/>
                  </a:lnTo>
                  <a:lnTo>
                    <a:pt x="6472" y="2638"/>
                  </a:lnTo>
                  <a:lnTo>
                    <a:pt x="6374" y="2223"/>
                  </a:lnTo>
                  <a:lnTo>
                    <a:pt x="6228" y="1832"/>
                  </a:lnTo>
                  <a:lnTo>
                    <a:pt x="6081" y="1490"/>
                  </a:lnTo>
                  <a:lnTo>
                    <a:pt x="5910" y="1172"/>
                  </a:lnTo>
                  <a:lnTo>
                    <a:pt x="5715" y="904"/>
                  </a:lnTo>
                  <a:lnTo>
                    <a:pt x="5520" y="659"/>
                  </a:lnTo>
                  <a:lnTo>
                    <a:pt x="5300" y="464"/>
                  </a:lnTo>
                  <a:lnTo>
                    <a:pt x="5056" y="293"/>
                  </a:lnTo>
                  <a:lnTo>
                    <a:pt x="4811" y="171"/>
                  </a:lnTo>
                  <a:lnTo>
                    <a:pt x="4567" y="73"/>
                  </a:lnTo>
                  <a:lnTo>
                    <a:pt x="4299" y="24"/>
                  </a:lnTo>
                  <a:lnTo>
                    <a:pt x="4030"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66" name="Shape 1866"/>
            <p:cNvSpPr/>
            <p:nvPr/>
          </p:nvSpPr>
          <p:spPr>
            <a:xfrm>
              <a:off x="4798500" y="2329350"/>
              <a:ext cx="76950" cy="84275"/>
            </a:xfrm>
            <a:custGeom>
              <a:avLst/>
              <a:gdLst/>
              <a:ahLst/>
              <a:cxnLst/>
              <a:rect l="0" t="0" r="0" b="0"/>
              <a:pathLst>
                <a:path w="3078" h="3371" extrusionOk="0">
                  <a:moveTo>
                    <a:pt x="1539" y="0"/>
                  </a:moveTo>
                  <a:lnTo>
                    <a:pt x="1222" y="24"/>
                  </a:lnTo>
                  <a:lnTo>
                    <a:pt x="953" y="98"/>
                  </a:lnTo>
                  <a:lnTo>
                    <a:pt x="684" y="220"/>
                  </a:lnTo>
                  <a:lnTo>
                    <a:pt x="464" y="415"/>
                  </a:lnTo>
                  <a:lnTo>
                    <a:pt x="367" y="513"/>
                  </a:lnTo>
                  <a:lnTo>
                    <a:pt x="269" y="635"/>
                  </a:lnTo>
                  <a:lnTo>
                    <a:pt x="196" y="757"/>
                  </a:lnTo>
                  <a:lnTo>
                    <a:pt x="123" y="879"/>
                  </a:lnTo>
                  <a:lnTo>
                    <a:pt x="74" y="1026"/>
                  </a:lnTo>
                  <a:lnTo>
                    <a:pt x="49" y="1172"/>
                  </a:lnTo>
                  <a:lnTo>
                    <a:pt x="25" y="1343"/>
                  </a:lnTo>
                  <a:lnTo>
                    <a:pt x="0" y="1514"/>
                  </a:lnTo>
                  <a:lnTo>
                    <a:pt x="25" y="1685"/>
                  </a:lnTo>
                  <a:lnTo>
                    <a:pt x="49" y="1856"/>
                  </a:lnTo>
                  <a:lnTo>
                    <a:pt x="123" y="2198"/>
                  </a:lnTo>
                  <a:lnTo>
                    <a:pt x="269" y="2516"/>
                  </a:lnTo>
                  <a:lnTo>
                    <a:pt x="464" y="2784"/>
                  </a:lnTo>
                  <a:lnTo>
                    <a:pt x="562" y="2906"/>
                  </a:lnTo>
                  <a:lnTo>
                    <a:pt x="684" y="3029"/>
                  </a:lnTo>
                  <a:lnTo>
                    <a:pt x="806" y="3126"/>
                  </a:lnTo>
                  <a:lnTo>
                    <a:pt x="953" y="3199"/>
                  </a:lnTo>
                  <a:lnTo>
                    <a:pt x="1075" y="3273"/>
                  </a:lnTo>
                  <a:lnTo>
                    <a:pt x="1222" y="3322"/>
                  </a:lnTo>
                  <a:lnTo>
                    <a:pt x="1393" y="3346"/>
                  </a:lnTo>
                  <a:lnTo>
                    <a:pt x="1539" y="3370"/>
                  </a:lnTo>
                  <a:lnTo>
                    <a:pt x="1686" y="3346"/>
                  </a:lnTo>
                  <a:lnTo>
                    <a:pt x="1857" y="3322"/>
                  </a:lnTo>
                  <a:lnTo>
                    <a:pt x="2003" y="3273"/>
                  </a:lnTo>
                  <a:lnTo>
                    <a:pt x="2125" y="3199"/>
                  </a:lnTo>
                  <a:lnTo>
                    <a:pt x="2272" y="3126"/>
                  </a:lnTo>
                  <a:lnTo>
                    <a:pt x="2394" y="3029"/>
                  </a:lnTo>
                  <a:lnTo>
                    <a:pt x="2516" y="2906"/>
                  </a:lnTo>
                  <a:lnTo>
                    <a:pt x="2614" y="2784"/>
                  </a:lnTo>
                  <a:lnTo>
                    <a:pt x="2809" y="2516"/>
                  </a:lnTo>
                  <a:lnTo>
                    <a:pt x="2956" y="2198"/>
                  </a:lnTo>
                  <a:lnTo>
                    <a:pt x="3029" y="1856"/>
                  </a:lnTo>
                  <a:lnTo>
                    <a:pt x="3053" y="1685"/>
                  </a:lnTo>
                  <a:lnTo>
                    <a:pt x="3078" y="1514"/>
                  </a:lnTo>
                  <a:lnTo>
                    <a:pt x="3053" y="1343"/>
                  </a:lnTo>
                  <a:lnTo>
                    <a:pt x="3029" y="1172"/>
                  </a:lnTo>
                  <a:lnTo>
                    <a:pt x="3004" y="1026"/>
                  </a:lnTo>
                  <a:lnTo>
                    <a:pt x="2956" y="879"/>
                  </a:lnTo>
                  <a:lnTo>
                    <a:pt x="2882" y="757"/>
                  </a:lnTo>
                  <a:lnTo>
                    <a:pt x="2809" y="635"/>
                  </a:lnTo>
                  <a:lnTo>
                    <a:pt x="2711" y="513"/>
                  </a:lnTo>
                  <a:lnTo>
                    <a:pt x="2614" y="415"/>
                  </a:lnTo>
                  <a:lnTo>
                    <a:pt x="2394" y="220"/>
                  </a:lnTo>
                  <a:lnTo>
                    <a:pt x="2125" y="98"/>
                  </a:lnTo>
                  <a:lnTo>
                    <a:pt x="1857" y="24"/>
                  </a:lnTo>
                  <a:lnTo>
                    <a:pt x="1539"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27" name="Shape 1867"/>
          <p:cNvGrpSpPr/>
          <p:nvPr/>
        </p:nvGrpSpPr>
        <p:grpSpPr>
          <a:xfrm>
            <a:off x="3360470" y="2207408"/>
            <a:ext cx="119541" cy="347615"/>
            <a:chOff x="4076175" y="2267050"/>
            <a:chExt cx="173450" cy="504375"/>
          </a:xfrm>
        </p:grpSpPr>
        <p:sp>
          <p:nvSpPr>
            <p:cNvPr id="1868" name="Shape 1868"/>
            <p:cNvSpPr/>
            <p:nvPr/>
          </p:nvSpPr>
          <p:spPr>
            <a:xfrm>
              <a:off x="4122600" y="2267050"/>
              <a:ext cx="80600" cy="91625"/>
            </a:xfrm>
            <a:custGeom>
              <a:avLst/>
              <a:gdLst/>
              <a:ahLst/>
              <a:cxnLst/>
              <a:rect l="0" t="0" r="0" b="0"/>
              <a:pathLst>
                <a:path w="3224" h="3665" extrusionOk="0">
                  <a:moveTo>
                    <a:pt x="1441" y="1"/>
                  </a:moveTo>
                  <a:lnTo>
                    <a:pt x="1295" y="25"/>
                  </a:lnTo>
                  <a:lnTo>
                    <a:pt x="1124" y="74"/>
                  </a:lnTo>
                  <a:lnTo>
                    <a:pt x="977" y="123"/>
                  </a:lnTo>
                  <a:lnTo>
                    <a:pt x="855" y="172"/>
                  </a:lnTo>
                  <a:lnTo>
                    <a:pt x="708" y="245"/>
                  </a:lnTo>
                  <a:lnTo>
                    <a:pt x="586" y="343"/>
                  </a:lnTo>
                  <a:lnTo>
                    <a:pt x="464" y="441"/>
                  </a:lnTo>
                  <a:lnTo>
                    <a:pt x="366" y="563"/>
                  </a:lnTo>
                  <a:lnTo>
                    <a:pt x="269" y="685"/>
                  </a:lnTo>
                  <a:lnTo>
                    <a:pt x="195" y="831"/>
                  </a:lnTo>
                  <a:lnTo>
                    <a:pt x="122" y="978"/>
                  </a:lnTo>
                  <a:lnTo>
                    <a:pt x="73" y="1124"/>
                  </a:lnTo>
                  <a:lnTo>
                    <a:pt x="25" y="1295"/>
                  </a:lnTo>
                  <a:lnTo>
                    <a:pt x="0" y="1466"/>
                  </a:lnTo>
                  <a:lnTo>
                    <a:pt x="0" y="1662"/>
                  </a:lnTo>
                  <a:lnTo>
                    <a:pt x="0" y="1833"/>
                  </a:lnTo>
                  <a:lnTo>
                    <a:pt x="25" y="2028"/>
                  </a:lnTo>
                  <a:lnTo>
                    <a:pt x="73" y="2223"/>
                  </a:lnTo>
                  <a:lnTo>
                    <a:pt x="122" y="2394"/>
                  </a:lnTo>
                  <a:lnTo>
                    <a:pt x="195" y="2565"/>
                  </a:lnTo>
                  <a:lnTo>
                    <a:pt x="269" y="2736"/>
                  </a:lnTo>
                  <a:lnTo>
                    <a:pt x="366" y="2883"/>
                  </a:lnTo>
                  <a:lnTo>
                    <a:pt x="464" y="3029"/>
                  </a:lnTo>
                  <a:lnTo>
                    <a:pt x="586" y="3176"/>
                  </a:lnTo>
                  <a:lnTo>
                    <a:pt x="708" y="3298"/>
                  </a:lnTo>
                  <a:lnTo>
                    <a:pt x="855" y="3396"/>
                  </a:lnTo>
                  <a:lnTo>
                    <a:pt x="977" y="3493"/>
                  </a:lnTo>
                  <a:lnTo>
                    <a:pt x="1124" y="3567"/>
                  </a:lnTo>
                  <a:lnTo>
                    <a:pt x="1295" y="3616"/>
                  </a:lnTo>
                  <a:lnTo>
                    <a:pt x="1441" y="3640"/>
                  </a:lnTo>
                  <a:lnTo>
                    <a:pt x="1612" y="3664"/>
                  </a:lnTo>
                  <a:lnTo>
                    <a:pt x="1783" y="3640"/>
                  </a:lnTo>
                  <a:lnTo>
                    <a:pt x="1930" y="3616"/>
                  </a:lnTo>
                  <a:lnTo>
                    <a:pt x="2100" y="3567"/>
                  </a:lnTo>
                  <a:lnTo>
                    <a:pt x="2247" y="3493"/>
                  </a:lnTo>
                  <a:lnTo>
                    <a:pt x="2369" y="3396"/>
                  </a:lnTo>
                  <a:lnTo>
                    <a:pt x="2516" y="3298"/>
                  </a:lnTo>
                  <a:lnTo>
                    <a:pt x="2638" y="3176"/>
                  </a:lnTo>
                  <a:lnTo>
                    <a:pt x="2760" y="3029"/>
                  </a:lnTo>
                  <a:lnTo>
                    <a:pt x="2858" y="2883"/>
                  </a:lnTo>
                  <a:lnTo>
                    <a:pt x="2955" y="2736"/>
                  </a:lnTo>
                  <a:lnTo>
                    <a:pt x="3029" y="2565"/>
                  </a:lnTo>
                  <a:lnTo>
                    <a:pt x="3102" y="2394"/>
                  </a:lnTo>
                  <a:lnTo>
                    <a:pt x="3151" y="2223"/>
                  </a:lnTo>
                  <a:lnTo>
                    <a:pt x="3200" y="2028"/>
                  </a:lnTo>
                  <a:lnTo>
                    <a:pt x="3224" y="1833"/>
                  </a:lnTo>
                  <a:lnTo>
                    <a:pt x="3224" y="1662"/>
                  </a:lnTo>
                  <a:lnTo>
                    <a:pt x="3224" y="1466"/>
                  </a:lnTo>
                  <a:lnTo>
                    <a:pt x="3200" y="1295"/>
                  </a:lnTo>
                  <a:lnTo>
                    <a:pt x="3151" y="1124"/>
                  </a:lnTo>
                  <a:lnTo>
                    <a:pt x="3102" y="978"/>
                  </a:lnTo>
                  <a:lnTo>
                    <a:pt x="3029" y="831"/>
                  </a:lnTo>
                  <a:lnTo>
                    <a:pt x="2955" y="685"/>
                  </a:lnTo>
                  <a:lnTo>
                    <a:pt x="2858" y="563"/>
                  </a:lnTo>
                  <a:lnTo>
                    <a:pt x="2760" y="441"/>
                  </a:lnTo>
                  <a:lnTo>
                    <a:pt x="2638" y="343"/>
                  </a:lnTo>
                  <a:lnTo>
                    <a:pt x="2516" y="245"/>
                  </a:lnTo>
                  <a:lnTo>
                    <a:pt x="2369" y="172"/>
                  </a:lnTo>
                  <a:lnTo>
                    <a:pt x="2247" y="123"/>
                  </a:lnTo>
                  <a:lnTo>
                    <a:pt x="2100" y="74"/>
                  </a:lnTo>
                  <a:lnTo>
                    <a:pt x="1930" y="25"/>
                  </a:lnTo>
                  <a:lnTo>
                    <a:pt x="1783"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69" name="Shape 1869"/>
            <p:cNvSpPr/>
            <p:nvPr/>
          </p:nvSpPr>
          <p:spPr>
            <a:xfrm>
              <a:off x="4076175" y="2370250"/>
              <a:ext cx="173450" cy="401175"/>
            </a:xfrm>
            <a:custGeom>
              <a:avLst/>
              <a:gdLst/>
              <a:ahLst/>
              <a:cxnLst/>
              <a:rect l="0" t="0" r="0" b="0"/>
              <a:pathLst>
                <a:path w="6938" h="16047" extrusionOk="0">
                  <a:moveTo>
                    <a:pt x="2736" y="0"/>
                  </a:moveTo>
                  <a:lnTo>
                    <a:pt x="2541" y="49"/>
                  </a:lnTo>
                  <a:lnTo>
                    <a:pt x="2346" y="123"/>
                  </a:lnTo>
                  <a:lnTo>
                    <a:pt x="2175" y="196"/>
                  </a:lnTo>
                  <a:lnTo>
                    <a:pt x="2028" y="293"/>
                  </a:lnTo>
                  <a:lnTo>
                    <a:pt x="1711" y="489"/>
                  </a:lnTo>
                  <a:lnTo>
                    <a:pt x="1442" y="758"/>
                  </a:lnTo>
                  <a:lnTo>
                    <a:pt x="1173" y="1075"/>
                  </a:lnTo>
                  <a:lnTo>
                    <a:pt x="953" y="1417"/>
                  </a:lnTo>
                  <a:lnTo>
                    <a:pt x="758" y="1808"/>
                  </a:lnTo>
                  <a:lnTo>
                    <a:pt x="587" y="2223"/>
                  </a:lnTo>
                  <a:lnTo>
                    <a:pt x="441" y="2711"/>
                  </a:lnTo>
                  <a:lnTo>
                    <a:pt x="318" y="3200"/>
                  </a:lnTo>
                  <a:lnTo>
                    <a:pt x="221" y="3737"/>
                  </a:lnTo>
                  <a:lnTo>
                    <a:pt x="147" y="4323"/>
                  </a:lnTo>
                  <a:lnTo>
                    <a:pt x="74" y="4909"/>
                  </a:lnTo>
                  <a:lnTo>
                    <a:pt x="25" y="5544"/>
                  </a:lnTo>
                  <a:lnTo>
                    <a:pt x="1" y="6204"/>
                  </a:lnTo>
                  <a:lnTo>
                    <a:pt x="1" y="6888"/>
                  </a:lnTo>
                  <a:lnTo>
                    <a:pt x="25" y="7034"/>
                  </a:lnTo>
                  <a:lnTo>
                    <a:pt x="50" y="7181"/>
                  </a:lnTo>
                  <a:lnTo>
                    <a:pt x="99" y="7327"/>
                  </a:lnTo>
                  <a:lnTo>
                    <a:pt x="172" y="7425"/>
                  </a:lnTo>
                  <a:lnTo>
                    <a:pt x="245" y="7523"/>
                  </a:lnTo>
                  <a:lnTo>
                    <a:pt x="318" y="7596"/>
                  </a:lnTo>
                  <a:lnTo>
                    <a:pt x="416" y="7645"/>
                  </a:lnTo>
                  <a:lnTo>
                    <a:pt x="636" y="7645"/>
                  </a:lnTo>
                  <a:lnTo>
                    <a:pt x="734" y="7596"/>
                  </a:lnTo>
                  <a:lnTo>
                    <a:pt x="807" y="7523"/>
                  </a:lnTo>
                  <a:lnTo>
                    <a:pt x="880" y="7425"/>
                  </a:lnTo>
                  <a:lnTo>
                    <a:pt x="929" y="7327"/>
                  </a:lnTo>
                  <a:lnTo>
                    <a:pt x="953" y="7181"/>
                  </a:lnTo>
                  <a:lnTo>
                    <a:pt x="978" y="6888"/>
                  </a:lnTo>
                  <a:lnTo>
                    <a:pt x="1002" y="6521"/>
                  </a:lnTo>
                  <a:lnTo>
                    <a:pt x="1027" y="6106"/>
                  </a:lnTo>
                  <a:lnTo>
                    <a:pt x="1149" y="5105"/>
                  </a:lnTo>
                  <a:lnTo>
                    <a:pt x="1295" y="4103"/>
                  </a:lnTo>
                  <a:lnTo>
                    <a:pt x="1369" y="3664"/>
                  </a:lnTo>
                  <a:lnTo>
                    <a:pt x="1466" y="3298"/>
                  </a:lnTo>
                  <a:lnTo>
                    <a:pt x="1417" y="3102"/>
                  </a:lnTo>
                  <a:lnTo>
                    <a:pt x="1393" y="2907"/>
                  </a:lnTo>
                  <a:lnTo>
                    <a:pt x="1393" y="2711"/>
                  </a:lnTo>
                  <a:lnTo>
                    <a:pt x="1417" y="2540"/>
                  </a:lnTo>
                  <a:lnTo>
                    <a:pt x="1442" y="2394"/>
                  </a:lnTo>
                  <a:lnTo>
                    <a:pt x="1515" y="2247"/>
                  </a:lnTo>
                  <a:lnTo>
                    <a:pt x="1588" y="2125"/>
                  </a:lnTo>
                  <a:lnTo>
                    <a:pt x="1662" y="2052"/>
                  </a:lnTo>
                  <a:lnTo>
                    <a:pt x="1588" y="2150"/>
                  </a:lnTo>
                  <a:lnTo>
                    <a:pt x="1540" y="2296"/>
                  </a:lnTo>
                  <a:lnTo>
                    <a:pt x="1491" y="2492"/>
                  </a:lnTo>
                  <a:lnTo>
                    <a:pt x="1491" y="2687"/>
                  </a:lnTo>
                  <a:lnTo>
                    <a:pt x="1515" y="2882"/>
                  </a:lnTo>
                  <a:lnTo>
                    <a:pt x="1564" y="3078"/>
                  </a:lnTo>
                  <a:lnTo>
                    <a:pt x="1613" y="3175"/>
                  </a:lnTo>
                  <a:lnTo>
                    <a:pt x="1686" y="3273"/>
                  </a:lnTo>
                  <a:lnTo>
                    <a:pt x="1759" y="3346"/>
                  </a:lnTo>
                  <a:lnTo>
                    <a:pt x="1857" y="3420"/>
                  </a:lnTo>
                  <a:lnTo>
                    <a:pt x="1906" y="3786"/>
                  </a:lnTo>
                  <a:lnTo>
                    <a:pt x="1930" y="3981"/>
                  </a:lnTo>
                  <a:lnTo>
                    <a:pt x="1955" y="4201"/>
                  </a:lnTo>
                  <a:lnTo>
                    <a:pt x="1930" y="4445"/>
                  </a:lnTo>
                  <a:lnTo>
                    <a:pt x="1906" y="4738"/>
                  </a:lnTo>
                  <a:lnTo>
                    <a:pt x="1833" y="5032"/>
                  </a:lnTo>
                  <a:lnTo>
                    <a:pt x="1711" y="5398"/>
                  </a:lnTo>
                  <a:lnTo>
                    <a:pt x="1515" y="5911"/>
                  </a:lnTo>
                  <a:lnTo>
                    <a:pt x="1369" y="6399"/>
                  </a:lnTo>
                  <a:lnTo>
                    <a:pt x="1271" y="6839"/>
                  </a:lnTo>
                  <a:lnTo>
                    <a:pt x="1222" y="7230"/>
                  </a:lnTo>
                  <a:lnTo>
                    <a:pt x="1173" y="7620"/>
                  </a:lnTo>
                  <a:lnTo>
                    <a:pt x="1173" y="8011"/>
                  </a:lnTo>
                  <a:lnTo>
                    <a:pt x="1198" y="8817"/>
                  </a:lnTo>
                  <a:lnTo>
                    <a:pt x="1247" y="9989"/>
                  </a:lnTo>
                  <a:lnTo>
                    <a:pt x="1295" y="11162"/>
                  </a:lnTo>
                  <a:lnTo>
                    <a:pt x="1320" y="13238"/>
                  </a:lnTo>
                  <a:lnTo>
                    <a:pt x="1344" y="14728"/>
                  </a:lnTo>
                  <a:lnTo>
                    <a:pt x="1344" y="15314"/>
                  </a:lnTo>
                  <a:lnTo>
                    <a:pt x="1369" y="15533"/>
                  </a:lnTo>
                  <a:lnTo>
                    <a:pt x="1417" y="15704"/>
                  </a:lnTo>
                  <a:lnTo>
                    <a:pt x="1491" y="15827"/>
                  </a:lnTo>
                  <a:lnTo>
                    <a:pt x="1588" y="15924"/>
                  </a:lnTo>
                  <a:lnTo>
                    <a:pt x="1662" y="15998"/>
                  </a:lnTo>
                  <a:lnTo>
                    <a:pt x="1735" y="16022"/>
                  </a:lnTo>
                  <a:lnTo>
                    <a:pt x="1833" y="16046"/>
                  </a:lnTo>
                  <a:lnTo>
                    <a:pt x="1955" y="16046"/>
                  </a:lnTo>
                  <a:lnTo>
                    <a:pt x="2077" y="15998"/>
                  </a:lnTo>
                  <a:lnTo>
                    <a:pt x="2175" y="15949"/>
                  </a:lnTo>
                  <a:lnTo>
                    <a:pt x="2248" y="15875"/>
                  </a:lnTo>
                  <a:lnTo>
                    <a:pt x="2321" y="15802"/>
                  </a:lnTo>
                  <a:lnTo>
                    <a:pt x="2394" y="15680"/>
                  </a:lnTo>
                  <a:lnTo>
                    <a:pt x="2419" y="15533"/>
                  </a:lnTo>
                  <a:lnTo>
                    <a:pt x="2468" y="15387"/>
                  </a:lnTo>
                  <a:lnTo>
                    <a:pt x="3152" y="8548"/>
                  </a:lnTo>
                  <a:lnTo>
                    <a:pt x="3152" y="8451"/>
                  </a:lnTo>
                  <a:lnTo>
                    <a:pt x="3200" y="8280"/>
                  </a:lnTo>
                  <a:lnTo>
                    <a:pt x="3249" y="8182"/>
                  </a:lnTo>
                  <a:lnTo>
                    <a:pt x="3298" y="8084"/>
                  </a:lnTo>
                  <a:lnTo>
                    <a:pt x="3371" y="8011"/>
                  </a:lnTo>
                  <a:lnTo>
                    <a:pt x="3469" y="7987"/>
                  </a:lnTo>
                  <a:lnTo>
                    <a:pt x="3567" y="8011"/>
                  </a:lnTo>
                  <a:lnTo>
                    <a:pt x="3640" y="8084"/>
                  </a:lnTo>
                  <a:lnTo>
                    <a:pt x="3689" y="8182"/>
                  </a:lnTo>
                  <a:lnTo>
                    <a:pt x="3738" y="8280"/>
                  </a:lnTo>
                  <a:lnTo>
                    <a:pt x="3787" y="8451"/>
                  </a:lnTo>
                  <a:lnTo>
                    <a:pt x="3787" y="8548"/>
                  </a:lnTo>
                  <a:lnTo>
                    <a:pt x="4470" y="15387"/>
                  </a:lnTo>
                  <a:lnTo>
                    <a:pt x="4519" y="15533"/>
                  </a:lnTo>
                  <a:lnTo>
                    <a:pt x="4544" y="15680"/>
                  </a:lnTo>
                  <a:lnTo>
                    <a:pt x="4617" y="15802"/>
                  </a:lnTo>
                  <a:lnTo>
                    <a:pt x="4690" y="15875"/>
                  </a:lnTo>
                  <a:lnTo>
                    <a:pt x="4763" y="15949"/>
                  </a:lnTo>
                  <a:lnTo>
                    <a:pt x="4861" y="15998"/>
                  </a:lnTo>
                  <a:lnTo>
                    <a:pt x="4983" y="16046"/>
                  </a:lnTo>
                  <a:lnTo>
                    <a:pt x="5105" y="16046"/>
                  </a:lnTo>
                  <a:lnTo>
                    <a:pt x="5203" y="16022"/>
                  </a:lnTo>
                  <a:lnTo>
                    <a:pt x="5276" y="15998"/>
                  </a:lnTo>
                  <a:lnTo>
                    <a:pt x="5350" y="15924"/>
                  </a:lnTo>
                  <a:lnTo>
                    <a:pt x="5447" y="15827"/>
                  </a:lnTo>
                  <a:lnTo>
                    <a:pt x="5521" y="15704"/>
                  </a:lnTo>
                  <a:lnTo>
                    <a:pt x="5569" y="15533"/>
                  </a:lnTo>
                  <a:lnTo>
                    <a:pt x="5594" y="15314"/>
                  </a:lnTo>
                  <a:lnTo>
                    <a:pt x="5594" y="14728"/>
                  </a:lnTo>
                  <a:lnTo>
                    <a:pt x="5618" y="13238"/>
                  </a:lnTo>
                  <a:lnTo>
                    <a:pt x="5643" y="11162"/>
                  </a:lnTo>
                  <a:lnTo>
                    <a:pt x="5692" y="9989"/>
                  </a:lnTo>
                  <a:lnTo>
                    <a:pt x="5740" y="8817"/>
                  </a:lnTo>
                  <a:lnTo>
                    <a:pt x="5765" y="8011"/>
                  </a:lnTo>
                  <a:lnTo>
                    <a:pt x="5765" y="7620"/>
                  </a:lnTo>
                  <a:lnTo>
                    <a:pt x="5716" y="7230"/>
                  </a:lnTo>
                  <a:lnTo>
                    <a:pt x="5667" y="6839"/>
                  </a:lnTo>
                  <a:lnTo>
                    <a:pt x="5569" y="6399"/>
                  </a:lnTo>
                  <a:lnTo>
                    <a:pt x="5423" y="5911"/>
                  </a:lnTo>
                  <a:lnTo>
                    <a:pt x="5227" y="5398"/>
                  </a:lnTo>
                  <a:lnTo>
                    <a:pt x="5105" y="5032"/>
                  </a:lnTo>
                  <a:lnTo>
                    <a:pt x="5032" y="4738"/>
                  </a:lnTo>
                  <a:lnTo>
                    <a:pt x="5008" y="4445"/>
                  </a:lnTo>
                  <a:lnTo>
                    <a:pt x="4983" y="4201"/>
                  </a:lnTo>
                  <a:lnTo>
                    <a:pt x="5008" y="3981"/>
                  </a:lnTo>
                  <a:lnTo>
                    <a:pt x="5032" y="3786"/>
                  </a:lnTo>
                  <a:lnTo>
                    <a:pt x="5081" y="3420"/>
                  </a:lnTo>
                  <a:lnTo>
                    <a:pt x="5179" y="3346"/>
                  </a:lnTo>
                  <a:lnTo>
                    <a:pt x="5252" y="3273"/>
                  </a:lnTo>
                  <a:lnTo>
                    <a:pt x="5325" y="3175"/>
                  </a:lnTo>
                  <a:lnTo>
                    <a:pt x="5374" y="3078"/>
                  </a:lnTo>
                  <a:lnTo>
                    <a:pt x="5423" y="2882"/>
                  </a:lnTo>
                  <a:lnTo>
                    <a:pt x="5447" y="2687"/>
                  </a:lnTo>
                  <a:lnTo>
                    <a:pt x="5447" y="2492"/>
                  </a:lnTo>
                  <a:lnTo>
                    <a:pt x="5398" y="2296"/>
                  </a:lnTo>
                  <a:lnTo>
                    <a:pt x="5350" y="2150"/>
                  </a:lnTo>
                  <a:lnTo>
                    <a:pt x="5276" y="2052"/>
                  </a:lnTo>
                  <a:lnTo>
                    <a:pt x="5350" y="2125"/>
                  </a:lnTo>
                  <a:lnTo>
                    <a:pt x="5423" y="2247"/>
                  </a:lnTo>
                  <a:lnTo>
                    <a:pt x="5496" y="2394"/>
                  </a:lnTo>
                  <a:lnTo>
                    <a:pt x="5521" y="2540"/>
                  </a:lnTo>
                  <a:lnTo>
                    <a:pt x="5545" y="2711"/>
                  </a:lnTo>
                  <a:lnTo>
                    <a:pt x="5545" y="2907"/>
                  </a:lnTo>
                  <a:lnTo>
                    <a:pt x="5521" y="3102"/>
                  </a:lnTo>
                  <a:lnTo>
                    <a:pt x="5472" y="3298"/>
                  </a:lnTo>
                  <a:lnTo>
                    <a:pt x="5569" y="3664"/>
                  </a:lnTo>
                  <a:lnTo>
                    <a:pt x="5643" y="4103"/>
                  </a:lnTo>
                  <a:lnTo>
                    <a:pt x="5789" y="5105"/>
                  </a:lnTo>
                  <a:lnTo>
                    <a:pt x="5911" y="6106"/>
                  </a:lnTo>
                  <a:lnTo>
                    <a:pt x="5936" y="6521"/>
                  </a:lnTo>
                  <a:lnTo>
                    <a:pt x="5960" y="6888"/>
                  </a:lnTo>
                  <a:lnTo>
                    <a:pt x="5985" y="7181"/>
                  </a:lnTo>
                  <a:lnTo>
                    <a:pt x="6009" y="7327"/>
                  </a:lnTo>
                  <a:lnTo>
                    <a:pt x="6058" y="7425"/>
                  </a:lnTo>
                  <a:lnTo>
                    <a:pt x="6131" y="7523"/>
                  </a:lnTo>
                  <a:lnTo>
                    <a:pt x="6204" y="7596"/>
                  </a:lnTo>
                  <a:lnTo>
                    <a:pt x="6302" y="7645"/>
                  </a:lnTo>
                  <a:lnTo>
                    <a:pt x="6522" y="7645"/>
                  </a:lnTo>
                  <a:lnTo>
                    <a:pt x="6620" y="7596"/>
                  </a:lnTo>
                  <a:lnTo>
                    <a:pt x="6693" y="7523"/>
                  </a:lnTo>
                  <a:lnTo>
                    <a:pt x="6766" y="7425"/>
                  </a:lnTo>
                  <a:lnTo>
                    <a:pt x="6839" y="7327"/>
                  </a:lnTo>
                  <a:lnTo>
                    <a:pt x="6888" y="7181"/>
                  </a:lnTo>
                  <a:lnTo>
                    <a:pt x="6913" y="7034"/>
                  </a:lnTo>
                  <a:lnTo>
                    <a:pt x="6937" y="6888"/>
                  </a:lnTo>
                  <a:lnTo>
                    <a:pt x="6937" y="6204"/>
                  </a:lnTo>
                  <a:lnTo>
                    <a:pt x="6913" y="5544"/>
                  </a:lnTo>
                  <a:lnTo>
                    <a:pt x="6864" y="4909"/>
                  </a:lnTo>
                  <a:lnTo>
                    <a:pt x="6791" y="4323"/>
                  </a:lnTo>
                  <a:lnTo>
                    <a:pt x="6717" y="3737"/>
                  </a:lnTo>
                  <a:lnTo>
                    <a:pt x="6620" y="3200"/>
                  </a:lnTo>
                  <a:lnTo>
                    <a:pt x="6497" y="2711"/>
                  </a:lnTo>
                  <a:lnTo>
                    <a:pt x="6351" y="2223"/>
                  </a:lnTo>
                  <a:lnTo>
                    <a:pt x="6180" y="1808"/>
                  </a:lnTo>
                  <a:lnTo>
                    <a:pt x="5985" y="1417"/>
                  </a:lnTo>
                  <a:lnTo>
                    <a:pt x="5765" y="1075"/>
                  </a:lnTo>
                  <a:lnTo>
                    <a:pt x="5496" y="758"/>
                  </a:lnTo>
                  <a:lnTo>
                    <a:pt x="5227" y="489"/>
                  </a:lnTo>
                  <a:lnTo>
                    <a:pt x="4910" y="293"/>
                  </a:lnTo>
                  <a:lnTo>
                    <a:pt x="4763" y="196"/>
                  </a:lnTo>
                  <a:lnTo>
                    <a:pt x="4592" y="123"/>
                  </a:lnTo>
                  <a:lnTo>
                    <a:pt x="4397" y="49"/>
                  </a:lnTo>
                  <a:lnTo>
                    <a:pt x="4202" y="0"/>
                  </a:lnTo>
                  <a:lnTo>
                    <a:pt x="4031" y="98"/>
                  </a:lnTo>
                  <a:lnTo>
                    <a:pt x="3860" y="147"/>
                  </a:lnTo>
                  <a:lnTo>
                    <a:pt x="3664" y="196"/>
                  </a:lnTo>
                  <a:lnTo>
                    <a:pt x="3469" y="220"/>
                  </a:lnTo>
                  <a:lnTo>
                    <a:pt x="3274" y="196"/>
                  </a:lnTo>
                  <a:lnTo>
                    <a:pt x="3078" y="147"/>
                  </a:lnTo>
                  <a:lnTo>
                    <a:pt x="2907" y="98"/>
                  </a:lnTo>
                  <a:lnTo>
                    <a:pt x="2736"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sp>
        <p:nvSpPr>
          <p:cNvPr id="1870" name="Shape 1870"/>
          <p:cNvSpPr/>
          <p:nvPr/>
        </p:nvSpPr>
        <p:spPr>
          <a:xfrm>
            <a:off x="4217793" y="2244075"/>
            <a:ext cx="263446" cy="277747"/>
          </a:xfrm>
          <a:custGeom>
            <a:avLst/>
            <a:gdLst/>
            <a:ahLst/>
            <a:cxnLst/>
            <a:rect l="0" t="0" r="0" b="0"/>
            <a:pathLst>
              <a:path w="15290" h="16120" extrusionOk="0">
                <a:moveTo>
                  <a:pt x="7645" y="1"/>
                </a:moveTo>
                <a:lnTo>
                  <a:pt x="7303" y="25"/>
                </a:lnTo>
                <a:lnTo>
                  <a:pt x="7010" y="98"/>
                </a:lnTo>
                <a:lnTo>
                  <a:pt x="6766" y="172"/>
                </a:lnTo>
                <a:lnTo>
                  <a:pt x="6546" y="294"/>
                </a:lnTo>
                <a:lnTo>
                  <a:pt x="6351" y="391"/>
                </a:lnTo>
                <a:lnTo>
                  <a:pt x="6204" y="538"/>
                </a:lnTo>
                <a:lnTo>
                  <a:pt x="6058" y="660"/>
                </a:lnTo>
                <a:lnTo>
                  <a:pt x="5960" y="782"/>
                </a:lnTo>
                <a:lnTo>
                  <a:pt x="5569" y="856"/>
                </a:lnTo>
                <a:lnTo>
                  <a:pt x="5203" y="978"/>
                </a:lnTo>
                <a:lnTo>
                  <a:pt x="4885" y="1149"/>
                </a:lnTo>
                <a:lnTo>
                  <a:pt x="4617" y="1320"/>
                </a:lnTo>
                <a:lnTo>
                  <a:pt x="4372" y="1539"/>
                </a:lnTo>
                <a:lnTo>
                  <a:pt x="4177" y="1759"/>
                </a:lnTo>
                <a:lnTo>
                  <a:pt x="4030" y="2028"/>
                </a:lnTo>
                <a:lnTo>
                  <a:pt x="3908" y="2296"/>
                </a:lnTo>
                <a:lnTo>
                  <a:pt x="3811" y="2565"/>
                </a:lnTo>
                <a:lnTo>
                  <a:pt x="3737" y="2834"/>
                </a:lnTo>
                <a:lnTo>
                  <a:pt x="3689" y="3127"/>
                </a:lnTo>
                <a:lnTo>
                  <a:pt x="3640" y="3420"/>
                </a:lnTo>
                <a:lnTo>
                  <a:pt x="3640" y="3713"/>
                </a:lnTo>
                <a:lnTo>
                  <a:pt x="3640" y="3982"/>
                </a:lnTo>
                <a:lnTo>
                  <a:pt x="3689" y="4495"/>
                </a:lnTo>
                <a:lnTo>
                  <a:pt x="3689" y="4519"/>
                </a:lnTo>
                <a:lnTo>
                  <a:pt x="3566" y="4568"/>
                </a:lnTo>
                <a:lnTo>
                  <a:pt x="3469" y="4666"/>
                </a:lnTo>
                <a:lnTo>
                  <a:pt x="3395" y="4812"/>
                </a:lnTo>
                <a:lnTo>
                  <a:pt x="3322" y="4983"/>
                </a:lnTo>
                <a:lnTo>
                  <a:pt x="3273" y="5178"/>
                </a:lnTo>
                <a:lnTo>
                  <a:pt x="3249" y="5398"/>
                </a:lnTo>
                <a:lnTo>
                  <a:pt x="3224" y="5642"/>
                </a:lnTo>
                <a:lnTo>
                  <a:pt x="3249" y="5887"/>
                </a:lnTo>
                <a:lnTo>
                  <a:pt x="3298" y="6155"/>
                </a:lnTo>
                <a:lnTo>
                  <a:pt x="3347" y="6400"/>
                </a:lnTo>
                <a:lnTo>
                  <a:pt x="3444" y="6619"/>
                </a:lnTo>
                <a:lnTo>
                  <a:pt x="3542" y="6790"/>
                </a:lnTo>
                <a:lnTo>
                  <a:pt x="3640" y="6961"/>
                </a:lnTo>
                <a:lnTo>
                  <a:pt x="3762" y="7059"/>
                </a:lnTo>
                <a:lnTo>
                  <a:pt x="3884" y="7132"/>
                </a:lnTo>
                <a:lnTo>
                  <a:pt x="4030" y="7132"/>
                </a:lnTo>
                <a:lnTo>
                  <a:pt x="4104" y="7108"/>
                </a:lnTo>
                <a:lnTo>
                  <a:pt x="4275" y="7523"/>
                </a:lnTo>
                <a:lnTo>
                  <a:pt x="4494" y="7889"/>
                </a:lnTo>
                <a:lnTo>
                  <a:pt x="4714" y="8256"/>
                </a:lnTo>
                <a:lnTo>
                  <a:pt x="4983" y="8598"/>
                </a:lnTo>
                <a:lnTo>
                  <a:pt x="5252" y="8891"/>
                </a:lnTo>
                <a:lnTo>
                  <a:pt x="5545" y="9159"/>
                </a:lnTo>
                <a:lnTo>
                  <a:pt x="5862" y="9404"/>
                </a:lnTo>
                <a:lnTo>
                  <a:pt x="6180" y="9623"/>
                </a:lnTo>
                <a:lnTo>
                  <a:pt x="6180" y="10698"/>
                </a:lnTo>
                <a:lnTo>
                  <a:pt x="5667" y="10747"/>
                </a:lnTo>
                <a:lnTo>
                  <a:pt x="5081" y="10845"/>
                </a:lnTo>
                <a:lnTo>
                  <a:pt x="4519" y="10967"/>
                </a:lnTo>
                <a:lnTo>
                  <a:pt x="3957" y="11089"/>
                </a:lnTo>
                <a:lnTo>
                  <a:pt x="3420" y="11260"/>
                </a:lnTo>
                <a:lnTo>
                  <a:pt x="2931" y="11455"/>
                </a:lnTo>
                <a:lnTo>
                  <a:pt x="2467" y="11675"/>
                </a:lnTo>
                <a:lnTo>
                  <a:pt x="2028" y="11919"/>
                </a:lnTo>
                <a:lnTo>
                  <a:pt x="1637" y="12188"/>
                </a:lnTo>
                <a:lnTo>
                  <a:pt x="1271" y="12456"/>
                </a:lnTo>
                <a:lnTo>
                  <a:pt x="953" y="12774"/>
                </a:lnTo>
                <a:lnTo>
                  <a:pt x="684" y="13116"/>
                </a:lnTo>
                <a:lnTo>
                  <a:pt x="440" y="13458"/>
                </a:lnTo>
                <a:lnTo>
                  <a:pt x="269" y="13849"/>
                </a:lnTo>
                <a:lnTo>
                  <a:pt x="123" y="14239"/>
                </a:lnTo>
                <a:lnTo>
                  <a:pt x="49" y="14679"/>
                </a:lnTo>
                <a:lnTo>
                  <a:pt x="1" y="15119"/>
                </a:lnTo>
                <a:lnTo>
                  <a:pt x="49" y="15167"/>
                </a:lnTo>
                <a:lnTo>
                  <a:pt x="245" y="15265"/>
                </a:lnTo>
                <a:lnTo>
                  <a:pt x="416" y="15338"/>
                </a:lnTo>
                <a:lnTo>
                  <a:pt x="636" y="15436"/>
                </a:lnTo>
                <a:lnTo>
                  <a:pt x="904" y="15534"/>
                </a:lnTo>
                <a:lnTo>
                  <a:pt x="1271" y="15607"/>
                </a:lnTo>
                <a:lnTo>
                  <a:pt x="1710" y="15705"/>
                </a:lnTo>
                <a:lnTo>
                  <a:pt x="2223" y="15802"/>
                </a:lnTo>
                <a:lnTo>
                  <a:pt x="2834" y="15876"/>
                </a:lnTo>
                <a:lnTo>
                  <a:pt x="3566" y="15973"/>
                </a:lnTo>
                <a:lnTo>
                  <a:pt x="4397" y="16022"/>
                </a:lnTo>
                <a:lnTo>
                  <a:pt x="5325" y="16071"/>
                </a:lnTo>
                <a:lnTo>
                  <a:pt x="6399" y="16096"/>
                </a:lnTo>
                <a:lnTo>
                  <a:pt x="7621" y="16120"/>
                </a:lnTo>
                <a:lnTo>
                  <a:pt x="8817" y="16096"/>
                </a:lnTo>
                <a:lnTo>
                  <a:pt x="9892" y="16071"/>
                </a:lnTo>
                <a:lnTo>
                  <a:pt x="10844" y="16022"/>
                </a:lnTo>
                <a:lnTo>
                  <a:pt x="11675" y="15973"/>
                </a:lnTo>
                <a:lnTo>
                  <a:pt x="12408" y="15876"/>
                </a:lnTo>
                <a:lnTo>
                  <a:pt x="13018" y="15802"/>
                </a:lnTo>
                <a:lnTo>
                  <a:pt x="13555" y="15705"/>
                </a:lnTo>
                <a:lnTo>
                  <a:pt x="13995" y="15607"/>
                </a:lnTo>
                <a:lnTo>
                  <a:pt x="14361" y="15534"/>
                </a:lnTo>
                <a:lnTo>
                  <a:pt x="14654" y="15436"/>
                </a:lnTo>
                <a:lnTo>
                  <a:pt x="14874" y="15338"/>
                </a:lnTo>
                <a:lnTo>
                  <a:pt x="15045" y="15265"/>
                </a:lnTo>
                <a:lnTo>
                  <a:pt x="15216" y="15167"/>
                </a:lnTo>
                <a:lnTo>
                  <a:pt x="15289" y="15119"/>
                </a:lnTo>
                <a:lnTo>
                  <a:pt x="15241" y="14655"/>
                </a:lnTo>
                <a:lnTo>
                  <a:pt x="15167" y="14215"/>
                </a:lnTo>
                <a:lnTo>
                  <a:pt x="15045" y="13800"/>
                </a:lnTo>
                <a:lnTo>
                  <a:pt x="14874" y="13409"/>
                </a:lnTo>
                <a:lnTo>
                  <a:pt x="14630" y="13043"/>
                </a:lnTo>
                <a:lnTo>
                  <a:pt x="14361" y="12701"/>
                </a:lnTo>
                <a:lnTo>
                  <a:pt x="14044" y="12408"/>
                </a:lnTo>
                <a:lnTo>
                  <a:pt x="13678" y="12115"/>
                </a:lnTo>
                <a:lnTo>
                  <a:pt x="13287" y="11846"/>
                </a:lnTo>
                <a:lnTo>
                  <a:pt x="12847" y="11626"/>
                </a:lnTo>
                <a:lnTo>
                  <a:pt x="12359" y="11406"/>
                </a:lnTo>
                <a:lnTo>
                  <a:pt x="11846" y="11235"/>
                </a:lnTo>
                <a:lnTo>
                  <a:pt x="11284" y="11064"/>
                </a:lnTo>
                <a:lnTo>
                  <a:pt x="10698" y="10942"/>
                </a:lnTo>
                <a:lnTo>
                  <a:pt x="10063" y="10820"/>
                </a:lnTo>
                <a:lnTo>
                  <a:pt x="9428" y="10747"/>
                </a:lnTo>
                <a:lnTo>
                  <a:pt x="9110" y="10722"/>
                </a:lnTo>
                <a:lnTo>
                  <a:pt x="9110" y="9623"/>
                </a:lnTo>
                <a:lnTo>
                  <a:pt x="9428" y="9404"/>
                </a:lnTo>
                <a:lnTo>
                  <a:pt x="9745" y="9159"/>
                </a:lnTo>
                <a:lnTo>
                  <a:pt x="10039" y="8891"/>
                </a:lnTo>
                <a:lnTo>
                  <a:pt x="10332" y="8598"/>
                </a:lnTo>
                <a:lnTo>
                  <a:pt x="10576" y="8256"/>
                </a:lnTo>
                <a:lnTo>
                  <a:pt x="10796" y="7889"/>
                </a:lnTo>
                <a:lnTo>
                  <a:pt x="11015" y="7523"/>
                </a:lnTo>
                <a:lnTo>
                  <a:pt x="11186" y="7108"/>
                </a:lnTo>
                <a:lnTo>
                  <a:pt x="11260" y="7132"/>
                </a:lnTo>
                <a:lnTo>
                  <a:pt x="11406" y="7132"/>
                </a:lnTo>
                <a:lnTo>
                  <a:pt x="11528" y="7059"/>
                </a:lnTo>
                <a:lnTo>
                  <a:pt x="11650" y="6961"/>
                </a:lnTo>
                <a:lnTo>
                  <a:pt x="11748" y="6790"/>
                </a:lnTo>
                <a:lnTo>
                  <a:pt x="11846" y="6619"/>
                </a:lnTo>
                <a:lnTo>
                  <a:pt x="11944" y="6400"/>
                </a:lnTo>
                <a:lnTo>
                  <a:pt x="11992" y="6155"/>
                </a:lnTo>
                <a:lnTo>
                  <a:pt x="12041" y="5887"/>
                </a:lnTo>
                <a:lnTo>
                  <a:pt x="12066" y="5642"/>
                </a:lnTo>
                <a:lnTo>
                  <a:pt x="12041" y="5398"/>
                </a:lnTo>
                <a:lnTo>
                  <a:pt x="12017" y="5203"/>
                </a:lnTo>
                <a:lnTo>
                  <a:pt x="11968" y="5007"/>
                </a:lnTo>
                <a:lnTo>
                  <a:pt x="11919" y="4836"/>
                </a:lnTo>
                <a:lnTo>
                  <a:pt x="11846" y="4690"/>
                </a:lnTo>
                <a:lnTo>
                  <a:pt x="11748" y="4592"/>
                </a:lnTo>
                <a:lnTo>
                  <a:pt x="11626" y="4519"/>
                </a:lnTo>
                <a:lnTo>
                  <a:pt x="11699" y="4153"/>
                </a:lnTo>
                <a:lnTo>
                  <a:pt x="11724" y="3811"/>
                </a:lnTo>
                <a:lnTo>
                  <a:pt x="11724" y="3493"/>
                </a:lnTo>
                <a:lnTo>
                  <a:pt x="11724" y="3200"/>
                </a:lnTo>
                <a:lnTo>
                  <a:pt x="11699" y="2907"/>
                </a:lnTo>
                <a:lnTo>
                  <a:pt x="11650" y="2638"/>
                </a:lnTo>
                <a:lnTo>
                  <a:pt x="11577" y="2394"/>
                </a:lnTo>
                <a:lnTo>
                  <a:pt x="11504" y="2150"/>
                </a:lnTo>
                <a:lnTo>
                  <a:pt x="11406" y="1930"/>
                </a:lnTo>
                <a:lnTo>
                  <a:pt x="11309" y="1710"/>
                </a:lnTo>
                <a:lnTo>
                  <a:pt x="11186" y="1515"/>
                </a:lnTo>
                <a:lnTo>
                  <a:pt x="11040" y="1344"/>
                </a:lnTo>
                <a:lnTo>
                  <a:pt x="10893" y="1173"/>
                </a:lnTo>
                <a:lnTo>
                  <a:pt x="10747" y="1026"/>
                </a:lnTo>
                <a:lnTo>
                  <a:pt x="10429" y="758"/>
                </a:lnTo>
                <a:lnTo>
                  <a:pt x="10063" y="562"/>
                </a:lnTo>
                <a:lnTo>
                  <a:pt x="9697" y="367"/>
                </a:lnTo>
                <a:lnTo>
                  <a:pt x="9330" y="245"/>
                </a:lnTo>
                <a:lnTo>
                  <a:pt x="8964" y="147"/>
                </a:lnTo>
                <a:lnTo>
                  <a:pt x="8598" y="74"/>
                </a:lnTo>
                <a:lnTo>
                  <a:pt x="8256" y="25"/>
                </a:lnTo>
                <a:lnTo>
                  <a:pt x="7938"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nvGrpSpPr>
          <p:cNvPr id="28" name="Shape 1871"/>
          <p:cNvGrpSpPr/>
          <p:nvPr/>
        </p:nvGrpSpPr>
        <p:grpSpPr>
          <a:xfrm>
            <a:off x="4669192" y="2249071"/>
            <a:ext cx="289532" cy="267650"/>
            <a:chOff x="5975075" y="2327500"/>
            <a:chExt cx="420100" cy="388350"/>
          </a:xfrm>
        </p:grpSpPr>
        <p:sp>
          <p:nvSpPr>
            <p:cNvPr id="1872" name="Shape 1872"/>
            <p:cNvSpPr/>
            <p:nvPr/>
          </p:nvSpPr>
          <p:spPr>
            <a:xfrm>
              <a:off x="5975075" y="2474650"/>
              <a:ext cx="98325" cy="220450"/>
            </a:xfrm>
            <a:custGeom>
              <a:avLst/>
              <a:gdLst/>
              <a:ahLst/>
              <a:cxnLst/>
              <a:rect l="0" t="0" r="0" b="0"/>
              <a:pathLst>
                <a:path w="3933" h="8818" extrusionOk="0">
                  <a:moveTo>
                    <a:pt x="2418" y="1002"/>
                  </a:moveTo>
                  <a:lnTo>
                    <a:pt x="2565" y="1027"/>
                  </a:lnTo>
                  <a:lnTo>
                    <a:pt x="2687" y="1075"/>
                  </a:lnTo>
                  <a:lnTo>
                    <a:pt x="2809" y="1124"/>
                  </a:lnTo>
                  <a:lnTo>
                    <a:pt x="2907" y="1222"/>
                  </a:lnTo>
                  <a:lnTo>
                    <a:pt x="3005" y="1320"/>
                  </a:lnTo>
                  <a:lnTo>
                    <a:pt x="3078" y="1442"/>
                  </a:lnTo>
                  <a:lnTo>
                    <a:pt x="3102" y="1564"/>
                  </a:lnTo>
                  <a:lnTo>
                    <a:pt x="3127" y="1710"/>
                  </a:lnTo>
                  <a:lnTo>
                    <a:pt x="3102" y="1857"/>
                  </a:lnTo>
                  <a:lnTo>
                    <a:pt x="3078" y="1979"/>
                  </a:lnTo>
                  <a:lnTo>
                    <a:pt x="3005" y="2101"/>
                  </a:lnTo>
                  <a:lnTo>
                    <a:pt x="2907" y="2223"/>
                  </a:lnTo>
                  <a:lnTo>
                    <a:pt x="2809" y="2297"/>
                  </a:lnTo>
                  <a:lnTo>
                    <a:pt x="2687" y="2370"/>
                  </a:lnTo>
                  <a:lnTo>
                    <a:pt x="2565" y="2394"/>
                  </a:lnTo>
                  <a:lnTo>
                    <a:pt x="2418" y="2419"/>
                  </a:lnTo>
                  <a:lnTo>
                    <a:pt x="2272" y="2394"/>
                  </a:lnTo>
                  <a:lnTo>
                    <a:pt x="2150" y="2370"/>
                  </a:lnTo>
                  <a:lnTo>
                    <a:pt x="2028" y="2297"/>
                  </a:lnTo>
                  <a:lnTo>
                    <a:pt x="1930" y="2223"/>
                  </a:lnTo>
                  <a:lnTo>
                    <a:pt x="1832" y="2101"/>
                  </a:lnTo>
                  <a:lnTo>
                    <a:pt x="1759" y="1979"/>
                  </a:lnTo>
                  <a:lnTo>
                    <a:pt x="1735" y="1857"/>
                  </a:lnTo>
                  <a:lnTo>
                    <a:pt x="1710" y="1710"/>
                  </a:lnTo>
                  <a:lnTo>
                    <a:pt x="1735" y="1564"/>
                  </a:lnTo>
                  <a:lnTo>
                    <a:pt x="1759" y="1442"/>
                  </a:lnTo>
                  <a:lnTo>
                    <a:pt x="1832" y="1320"/>
                  </a:lnTo>
                  <a:lnTo>
                    <a:pt x="1930" y="1222"/>
                  </a:lnTo>
                  <a:lnTo>
                    <a:pt x="2028" y="1124"/>
                  </a:lnTo>
                  <a:lnTo>
                    <a:pt x="2150" y="1075"/>
                  </a:lnTo>
                  <a:lnTo>
                    <a:pt x="2272" y="1027"/>
                  </a:lnTo>
                  <a:lnTo>
                    <a:pt x="2418" y="1002"/>
                  </a:lnTo>
                  <a:close/>
                  <a:moveTo>
                    <a:pt x="1" y="1"/>
                  </a:moveTo>
                  <a:lnTo>
                    <a:pt x="1" y="8817"/>
                  </a:lnTo>
                  <a:lnTo>
                    <a:pt x="3933" y="8817"/>
                  </a:lnTo>
                  <a:lnTo>
                    <a:pt x="3933"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73" name="Shape 1873"/>
            <p:cNvSpPr/>
            <p:nvPr/>
          </p:nvSpPr>
          <p:spPr>
            <a:xfrm>
              <a:off x="6088025" y="2327500"/>
              <a:ext cx="307150" cy="388350"/>
            </a:xfrm>
            <a:custGeom>
              <a:avLst/>
              <a:gdLst/>
              <a:ahLst/>
              <a:cxnLst/>
              <a:rect l="0" t="0" r="0" b="0"/>
              <a:pathLst>
                <a:path w="12286" h="15534" extrusionOk="0">
                  <a:moveTo>
                    <a:pt x="6326" y="1"/>
                  </a:moveTo>
                  <a:lnTo>
                    <a:pt x="5960" y="25"/>
                  </a:lnTo>
                  <a:lnTo>
                    <a:pt x="5716" y="74"/>
                  </a:lnTo>
                  <a:lnTo>
                    <a:pt x="5520" y="147"/>
                  </a:lnTo>
                  <a:lnTo>
                    <a:pt x="5374" y="221"/>
                  </a:lnTo>
                  <a:lnTo>
                    <a:pt x="4983" y="1466"/>
                  </a:lnTo>
                  <a:lnTo>
                    <a:pt x="4788" y="2028"/>
                  </a:lnTo>
                  <a:lnTo>
                    <a:pt x="4592" y="2541"/>
                  </a:lnTo>
                  <a:lnTo>
                    <a:pt x="4397" y="3005"/>
                  </a:lnTo>
                  <a:lnTo>
                    <a:pt x="4202" y="3396"/>
                  </a:lnTo>
                  <a:lnTo>
                    <a:pt x="4031" y="3689"/>
                  </a:lnTo>
                  <a:lnTo>
                    <a:pt x="3884" y="3933"/>
                  </a:lnTo>
                  <a:lnTo>
                    <a:pt x="3664" y="4153"/>
                  </a:lnTo>
                  <a:lnTo>
                    <a:pt x="3322" y="4495"/>
                  </a:lnTo>
                  <a:lnTo>
                    <a:pt x="2516" y="5252"/>
                  </a:lnTo>
                  <a:lnTo>
                    <a:pt x="1442" y="6229"/>
                  </a:lnTo>
                  <a:lnTo>
                    <a:pt x="1" y="6229"/>
                  </a:lnTo>
                  <a:lnTo>
                    <a:pt x="1" y="13433"/>
                  </a:lnTo>
                  <a:lnTo>
                    <a:pt x="1515" y="13433"/>
                  </a:lnTo>
                  <a:lnTo>
                    <a:pt x="2004" y="13678"/>
                  </a:lnTo>
                  <a:lnTo>
                    <a:pt x="2687" y="13971"/>
                  </a:lnTo>
                  <a:lnTo>
                    <a:pt x="3567" y="14313"/>
                  </a:lnTo>
                  <a:lnTo>
                    <a:pt x="4544" y="14679"/>
                  </a:lnTo>
                  <a:lnTo>
                    <a:pt x="5594" y="14997"/>
                  </a:lnTo>
                  <a:lnTo>
                    <a:pt x="6131" y="15143"/>
                  </a:lnTo>
                  <a:lnTo>
                    <a:pt x="6668" y="15265"/>
                  </a:lnTo>
                  <a:lnTo>
                    <a:pt x="7181" y="15387"/>
                  </a:lnTo>
                  <a:lnTo>
                    <a:pt x="7694" y="15461"/>
                  </a:lnTo>
                  <a:lnTo>
                    <a:pt x="8158" y="15509"/>
                  </a:lnTo>
                  <a:lnTo>
                    <a:pt x="8622" y="15534"/>
                  </a:lnTo>
                  <a:lnTo>
                    <a:pt x="9404" y="15534"/>
                  </a:lnTo>
                  <a:lnTo>
                    <a:pt x="9819" y="15509"/>
                  </a:lnTo>
                  <a:lnTo>
                    <a:pt x="10210" y="15461"/>
                  </a:lnTo>
                  <a:lnTo>
                    <a:pt x="10552" y="15363"/>
                  </a:lnTo>
                  <a:lnTo>
                    <a:pt x="10723" y="15314"/>
                  </a:lnTo>
                  <a:lnTo>
                    <a:pt x="10845" y="15265"/>
                  </a:lnTo>
                  <a:lnTo>
                    <a:pt x="10967" y="15192"/>
                  </a:lnTo>
                  <a:lnTo>
                    <a:pt x="11064" y="15094"/>
                  </a:lnTo>
                  <a:lnTo>
                    <a:pt x="11113" y="14997"/>
                  </a:lnTo>
                  <a:lnTo>
                    <a:pt x="11162" y="14874"/>
                  </a:lnTo>
                  <a:lnTo>
                    <a:pt x="11235" y="14166"/>
                  </a:lnTo>
                  <a:lnTo>
                    <a:pt x="11211" y="13995"/>
                  </a:lnTo>
                  <a:lnTo>
                    <a:pt x="11162" y="13849"/>
                  </a:lnTo>
                  <a:lnTo>
                    <a:pt x="11064" y="13702"/>
                  </a:lnTo>
                  <a:lnTo>
                    <a:pt x="10918" y="13580"/>
                  </a:lnTo>
                  <a:lnTo>
                    <a:pt x="11040" y="13556"/>
                  </a:lnTo>
                  <a:lnTo>
                    <a:pt x="11162" y="13507"/>
                  </a:lnTo>
                  <a:lnTo>
                    <a:pt x="11284" y="13458"/>
                  </a:lnTo>
                  <a:lnTo>
                    <a:pt x="11382" y="13360"/>
                  </a:lnTo>
                  <a:lnTo>
                    <a:pt x="11455" y="13263"/>
                  </a:lnTo>
                  <a:lnTo>
                    <a:pt x="11528" y="13140"/>
                  </a:lnTo>
                  <a:lnTo>
                    <a:pt x="11577" y="12994"/>
                  </a:lnTo>
                  <a:lnTo>
                    <a:pt x="11602" y="12872"/>
                  </a:lnTo>
                  <a:lnTo>
                    <a:pt x="11675" y="11993"/>
                  </a:lnTo>
                  <a:lnTo>
                    <a:pt x="11675" y="11870"/>
                  </a:lnTo>
                  <a:lnTo>
                    <a:pt x="11675" y="11773"/>
                  </a:lnTo>
                  <a:lnTo>
                    <a:pt x="11651" y="11651"/>
                  </a:lnTo>
                  <a:lnTo>
                    <a:pt x="11602" y="11553"/>
                  </a:lnTo>
                  <a:lnTo>
                    <a:pt x="11480" y="11382"/>
                  </a:lnTo>
                  <a:lnTo>
                    <a:pt x="11406" y="11309"/>
                  </a:lnTo>
                  <a:lnTo>
                    <a:pt x="11333" y="11235"/>
                  </a:lnTo>
                  <a:lnTo>
                    <a:pt x="11455" y="11211"/>
                  </a:lnTo>
                  <a:lnTo>
                    <a:pt x="11553" y="11162"/>
                  </a:lnTo>
                  <a:lnTo>
                    <a:pt x="11651" y="11089"/>
                  </a:lnTo>
                  <a:lnTo>
                    <a:pt x="11748" y="10991"/>
                  </a:lnTo>
                  <a:lnTo>
                    <a:pt x="11822" y="10893"/>
                  </a:lnTo>
                  <a:lnTo>
                    <a:pt x="11870" y="10796"/>
                  </a:lnTo>
                  <a:lnTo>
                    <a:pt x="11919" y="10674"/>
                  </a:lnTo>
                  <a:lnTo>
                    <a:pt x="11944" y="10527"/>
                  </a:lnTo>
                  <a:lnTo>
                    <a:pt x="12017" y="9672"/>
                  </a:lnTo>
                  <a:lnTo>
                    <a:pt x="12017" y="9550"/>
                  </a:lnTo>
                  <a:lnTo>
                    <a:pt x="12017" y="9428"/>
                  </a:lnTo>
                  <a:lnTo>
                    <a:pt x="11993" y="9306"/>
                  </a:lnTo>
                  <a:lnTo>
                    <a:pt x="11944" y="9208"/>
                  </a:lnTo>
                  <a:lnTo>
                    <a:pt x="11895" y="9111"/>
                  </a:lnTo>
                  <a:lnTo>
                    <a:pt x="11822" y="9037"/>
                  </a:lnTo>
                  <a:lnTo>
                    <a:pt x="11748" y="8964"/>
                  </a:lnTo>
                  <a:lnTo>
                    <a:pt x="11651" y="8891"/>
                  </a:lnTo>
                  <a:lnTo>
                    <a:pt x="11748" y="8866"/>
                  </a:lnTo>
                  <a:lnTo>
                    <a:pt x="11846" y="8793"/>
                  </a:lnTo>
                  <a:lnTo>
                    <a:pt x="11944" y="8720"/>
                  </a:lnTo>
                  <a:lnTo>
                    <a:pt x="12017" y="8647"/>
                  </a:lnTo>
                  <a:lnTo>
                    <a:pt x="12090" y="8549"/>
                  </a:lnTo>
                  <a:lnTo>
                    <a:pt x="12139" y="8451"/>
                  </a:lnTo>
                  <a:lnTo>
                    <a:pt x="12163" y="8329"/>
                  </a:lnTo>
                  <a:lnTo>
                    <a:pt x="12188" y="8207"/>
                  </a:lnTo>
                  <a:lnTo>
                    <a:pt x="12286" y="7328"/>
                  </a:lnTo>
                  <a:lnTo>
                    <a:pt x="12261" y="7206"/>
                  </a:lnTo>
                  <a:lnTo>
                    <a:pt x="12237" y="7083"/>
                  </a:lnTo>
                  <a:lnTo>
                    <a:pt x="12188" y="6986"/>
                  </a:lnTo>
                  <a:lnTo>
                    <a:pt x="12139" y="6888"/>
                  </a:lnTo>
                  <a:lnTo>
                    <a:pt x="12066" y="6790"/>
                  </a:lnTo>
                  <a:lnTo>
                    <a:pt x="11968" y="6717"/>
                  </a:lnTo>
                  <a:lnTo>
                    <a:pt x="11748" y="6571"/>
                  </a:lnTo>
                  <a:lnTo>
                    <a:pt x="11504" y="6448"/>
                  </a:lnTo>
                  <a:lnTo>
                    <a:pt x="11211" y="6351"/>
                  </a:lnTo>
                  <a:lnTo>
                    <a:pt x="10893" y="6278"/>
                  </a:lnTo>
                  <a:lnTo>
                    <a:pt x="10576" y="6229"/>
                  </a:lnTo>
                  <a:lnTo>
                    <a:pt x="9892" y="6131"/>
                  </a:lnTo>
                  <a:lnTo>
                    <a:pt x="8842" y="6033"/>
                  </a:lnTo>
                  <a:lnTo>
                    <a:pt x="7596" y="5960"/>
                  </a:lnTo>
                  <a:lnTo>
                    <a:pt x="6326" y="5887"/>
                  </a:lnTo>
                  <a:lnTo>
                    <a:pt x="6497" y="5594"/>
                  </a:lnTo>
                  <a:lnTo>
                    <a:pt x="6644" y="5252"/>
                  </a:lnTo>
                  <a:lnTo>
                    <a:pt x="6790" y="4885"/>
                  </a:lnTo>
                  <a:lnTo>
                    <a:pt x="6888" y="4495"/>
                  </a:lnTo>
                  <a:lnTo>
                    <a:pt x="6986" y="4104"/>
                  </a:lnTo>
                  <a:lnTo>
                    <a:pt x="7083" y="3689"/>
                  </a:lnTo>
                  <a:lnTo>
                    <a:pt x="7181" y="2883"/>
                  </a:lnTo>
                  <a:lnTo>
                    <a:pt x="7254" y="2150"/>
                  </a:lnTo>
                  <a:lnTo>
                    <a:pt x="7303" y="1539"/>
                  </a:lnTo>
                  <a:lnTo>
                    <a:pt x="7303" y="978"/>
                  </a:lnTo>
                  <a:lnTo>
                    <a:pt x="7303" y="807"/>
                  </a:lnTo>
                  <a:lnTo>
                    <a:pt x="7230" y="611"/>
                  </a:lnTo>
                  <a:lnTo>
                    <a:pt x="7157" y="465"/>
                  </a:lnTo>
                  <a:lnTo>
                    <a:pt x="7035" y="318"/>
                  </a:lnTo>
                  <a:lnTo>
                    <a:pt x="6888" y="172"/>
                  </a:lnTo>
                  <a:lnTo>
                    <a:pt x="6717" y="98"/>
                  </a:lnTo>
                  <a:lnTo>
                    <a:pt x="6522" y="25"/>
                  </a:lnTo>
                  <a:lnTo>
                    <a:pt x="6326"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29" name="Shape 1874"/>
          <p:cNvGrpSpPr/>
          <p:nvPr/>
        </p:nvGrpSpPr>
        <p:grpSpPr>
          <a:xfrm>
            <a:off x="5189728" y="2241076"/>
            <a:ext cx="177606" cy="289532"/>
            <a:chOff x="6730350" y="2315900"/>
            <a:chExt cx="257700" cy="420100"/>
          </a:xfrm>
        </p:grpSpPr>
        <p:sp>
          <p:nvSpPr>
            <p:cNvPr id="1875" name="Shape 1875"/>
            <p:cNvSpPr/>
            <p:nvPr/>
          </p:nvSpPr>
          <p:spPr>
            <a:xfrm>
              <a:off x="6807900" y="2671250"/>
              <a:ext cx="102600" cy="22625"/>
            </a:xfrm>
            <a:custGeom>
              <a:avLst/>
              <a:gdLst/>
              <a:ahLst/>
              <a:cxnLst/>
              <a:rect l="0" t="0" r="0" b="0"/>
              <a:pathLst>
                <a:path w="4104" h="905" extrusionOk="0">
                  <a:moveTo>
                    <a:pt x="1" y="1"/>
                  </a:moveTo>
                  <a:lnTo>
                    <a:pt x="1" y="905"/>
                  </a:lnTo>
                  <a:lnTo>
                    <a:pt x="4104" y="905"/>
                  </a:lnTo>
                  <a:lnTo>
                    <a:pt x="4104"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76" name="Shape 1876"/>
            <p:cNvSpPr/>
            <p:nvPr/>
          </p:nvSpPr>
          <p:spPr>
            <a:xfrm>
              <a:off x="6807900" y="2636450"/>
              <a:ext cx="102600" cy="22625"/>
            </a:xfrm>
            <a:custGeom>
              <a:avLst/>
              <a:gdLst/>
              <a:ahLst/>
              <a:cxnLst/>
              <a:rect l="0" t="0" r="0" b="0"/>
              <a:pathLst>
                <a:path w="4104" h="905" extrusionOk="0">
                  <a:moveTo>
                    <a:pt x="1" y="1"/>
                  </a:moveTo>
                  <a:lnTo>
                    <a:pt x="1" y="905"/>
                  </a:lnTo>
                  <a:lnTo>
                    <a:pt x="4104" y="905"/>
                  </a:lnTo>
                  <a:lnTo>
                    <a:pt x="4104"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77" name="Shape 1877"/>
            <p:cNvSpPr/>
            <p:nvPr/>
          </p:nvSpPr>
          <p:spPr>
            <a:xfrm>
              <a:off x="6807900" y="2706075"/>
              <a:ext cx="102600" cy="29925"/>
            </a:xfrm>
            <a:custGeom>
              <a:avLst/>
              <a:gdLst/>
              <a:ahLst/>
              <a:cxnLst/>
              <a:rect l="0" t="0" r="0" b="0"/>
              <a:pathLst>
                <a:path w="4104" h="1197" extrusionOk="0">
                  <a:moveTo>
                    <a:pt x="1" y="0"/>
                  </a:moveTo>
                  <a:lnTo>
                    <a:pt x="1" y="171"/>
                  </a:lnTo>
                  <a:lnTo>
                    <a:pt x="25" y="318"/>
                  </a:lnTo>
                  <a:lnTo>
                    <a:pt x="98" y="464"/>
                  </a:lnTo>
                  <a:lnTo>
                    <a:pt x="196" y="586"/>
                  </a:lnTo>
                  <a:lnTo>
                    <a:pt x="343" y="660"/>
                  </a:lnTo>
                  <a:lnTo>
                    <a:pt x="1881" y="1172"/>
                  </a:lnTo>
                  <a:lnTo>
                    <a:pt x="2052" y="1197"/>
                  </a:lnTo>
                  <a:lnTo>
                    <a:pt x="2223" y="1172"/>
                  </a:lnTo>
                  <a:lnTo>
                    <a:pt x="3762" y="660"/>
                  </a:lnTo>
                  <a:lnTo>
                    <a:pt x="3908" y="586"/>
                  </a:lnTo>
                  <a:lnTo>
                    <a:pt x="4006" y="464"/>
                  </a:lnTo>
                  <a:lnTo>
                    <a:pt x="4079" y="318"/>
                  </a:lnTo>
                  <a:lnTo>
                    <a:pt x="4104" y="171"/>
                  </a:lnTo>
                  <a:lnTo>
                    <a:pt x="4104"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78" name="Shape 1878"/>
            <p:cNvSpPr/>
            <p:nvPr/>
          </p:nvSpPr>
          <p:spPr>
            <a:xfrm>
              <a:off x="6811575" y="2463675"/>
              <a:ext cx="95275" cy="160600"/>
            </a:xfrm>
            <a:custGeom>
              <a:avLst/>
              <a:gdLst/>
              <a:ahLst/>
              <a:cxnLst/>
              <a:rect l="0" t="0" r="0" b="0"/>
              <a:pathLst>
                <a:path w="3811" h="6424" extrusionOk="0">
                  <a:moveTo>
                    <a:pt x="1905" y="0"/>
                  </a:moveTo>
                  <a:lnTo>
                    <a:pt x="928" y="831"/>
                  </a:lnTo>
                  <a:lnTo>
                    <a:pt x="855" y="879"/>
                  </a:lnTo>
                  <a:lnTo>
                    <a:pt x="782" y="904"/>
                  </a:lnTo>
                  <a:lnTo>
                    <a:pt x="684" y="879"/>
                  </a:lnTo>
                  <a:lnTo>
                    <a:pt x="611" y="831"/>
                  </a:lnTo>
                  <a:lnTo>
                    <a:pt x="0" y="318"/>
                  </a:lnTo>
                  <a:lnTo>
                    <a:pt x="1319" y="6423"/>
                  </a:lnTo>
                  <a:lnTo>
                    <a:pt x="2491" y="6423"/>
                  </a:lnTo>
                  <a:lnTo>
                    <a:pt x="3810" y="318"/>
                  </a:lnTo>
                  <a:lnTo>
                    <a:pt x="3200" y="831"/>
                  </a:lnTo>
                  <a:lnTo>
                    <a:pt x="3126" y="879"/>
                  </a:lnTo>
                  <a:lnTo>
                    <a:pt x="3029" y="904"/>
                  </a:lnTo>
                  <a:lnTo>
                    <a:pt x="2955" y="879"/>
                  </a:lnTo>
                  <a:lnTo>
                    <a:pt x="2882" y="831"/>
                  </a:lnTo>
                  <a:lnTo>
                    <a:pt x="1905"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79" name="Shape 1879"/>
            <p:cNvSpPr/>
            <p:nvPr/>
          </p:nvSpPr>
          <p:spPr>
            <a:xfrm>
              <a:off x="6730350" y="2315900"/>
              <a:ext cx="257700" cy="308375"/>
            </a:xfrm>
            <a:custGeom>
              <a:avLst/>
              <a:gdLst/>
              <a:ahLst/>
              <a:cxnLst/>
              <a:rect l="0" t="0" r="0" b="0"/>
              <a:pathLst>
                <a:path w="10308" h="12335" extrusionOk="0">
                  <a:moveTo>
                    <a:pt x="5154" y="1"/>
                  </a:moveTo>
                  <a:lnTo>
                    <a:pt x="4617" y="25"/>
                  </a:lnTo>
                  <a:lnTo>
                    <a:pt x="4128" y="98"/>
                  </a:lnTo>
                  <a:lnTo>
                    <a:pt x="3615" y="245"/>
                  </a:lnTo>
                  <a:lnTo>
                    <a:pt x="3151" y="416"/>
                  </a:lnTo>
                  <a:lnTo>
                    <a:pt x="2712" y="636"/>
                  </a:lnTo>
                  <a:lnTo>
                    <a:pt x="2272" y="880"/>
                  </a:lnTo>
                  <a:lnTo>
                    <a:pt x="1881" y="1173"/>
                  </a:lnTo>
                  <a:lnTo>
                    <a:pt x="1515" y="1515"/>
                  </a:lnTo>
                  <a:lnTo>
                    <a:pt x="1198" y="1881"/>
                  </a:lnTo>
                  <a:lnTo>
                    <a:pt x="880" y="2272"/>
                  </a:lnTo>
                  <a:lnTo>
                    <a:pt x="636" y="2687"/>
                  </a:lnTo>
                  <a:lnTo>
                    <a:pt x="416" y="3151"/>
                  </a:lnTo>
                  <a:lnTo>
                    <a:pt x="245" y="3615"/>
                  </a:lnTo>
                  <a:lnTo>
                    <a:pt x="123" y="4104"/>
                  </a:lnTo>
                  <a:lnTo>
                    <a:pt x="50" y="4617"/>
                  </a:lnTo>
                  <a:lnTo>
                    <a:pt x="1" y="5154"/>
                  </a:lnTo>
                  <a:lnTo>
                    <a:pt x="25" y="5423"/>
                  </a:lnTo>
                  <a:lnTo>
                    <a:pt x="50" y="5691"/>
                  </a:lnTo>
                  <a:lnTo>
                    <a:pt x="123" y="6204"/>
                  </a:lnTo>
                  <a:lnTo>
                    <a:pt x="245" y="6693"/>
                  </a:lnTo>
                  <a:lnTo>
                    <a:pt x="416" y="7132"/>
                  </a:lnTo>
                  <a:lnTo>
                    <a:pt x="636" y="7572"/>
                  </a:lnTo>
                  <a:lnTo>
                    <a:pt x="856" y="7963"/>
                  </a:lnTo>
                  <a:lnTo>
                    <a:pt x="1100" y="8353"/>
                  </a:lnTo>
                  <a:lnTo>
                    <a:pt x="1369" y="8744"/>
                  </a:lnTo>
                  <a:lnTo>
                    <a:pt x="1906" y="9526"/>
                  </a:lnTo>
                  <a:lnTo>
                    <a:pt x="2150" y="9941"/>
                  </a:lnTo>
                  <a:lnTo>
                    <a:pt x="2394" y="10356"/>
                  </a:lnTo>
                  <a:lnTo>
                    <a:pt x="2614" y="10796"/>
                  </a:lnTo>
                  <a:lnTo>
                    <a:pt x="2810" y="11284"/>
                  </a:lnTo>
                  <a:lnTo>
                    <a:pt x="2980" y="11797"/>
                  </a:lnTo>
                  <a:lnTo>
                    <a:pt x="3103" y="12334"/>
                  </a:lnTo>
                  <a:lnTo>
                    <a:pt x="4079" y="12334"/>
                  </a:lnTo>
                  <a:lnTo>
                    <a:pt x="3249" y="8500"/>
                  </a:lnTo>
                  <a:lnTo>
                    <a:pt x="2663" y="5642"/>
                  </a:lnTo>
                  <a:lnTo>
                    <a:pt x="2663" y="5520"/>
                  </a:lnTo>
                  <a:lnTo>
                    <a:pt x="2712" y="5423"/>
                  </a:lnTo>
                  <a:lnTo>
                    <a:pt x="2785" y="5374"/>
                  </a:lnTo>
                  <a:lnTo>
                    <a:pt x="2883" y="5349"/>
                  </a:lnTo>
                  <a:lnTo>
                    <a:pt x="2956" y="5349"/>
                  </a:lnTo>
                  <a:lnTo>
                    <a:pt x="3054" y="5398"/>
                  </a:lnTo>
                  <a:lnTo>
                    <a:pt x="4031" y="6253"/>
                  </a:lnTo>
                  <a:lnTo>
                    <a:pt x="4983" y="5398"/>
                  </a:lnTo>
                  <a:lnTo>
                    <a:pt x="5081" y="5349"/>
                  </a:lnTo>
                  <a:lnTo>
                    <a:pt x="5227" y="5349"/>
                  </a:lnTo>
                  <a:lnTo>
                    <a:pt x="5325" y="5398"/>
                  </a:lnTo>
                  <a:lnTo>
                    <a:pt x="6278" y="6253"/>
                  </a:lnTo>
                  <a:lnTo>
                    <a:pt x="7254" y="5398"/>
                  </a:lnTo>
                  <a:lnTo>
                    <a:pt x="7352" y="5349"/>
                  </a:lnTo>
                  <a:lnTo>
                    <a:pt x="7425" y="5349"/>
                  </a:lnTo>
                  <a:lnTo>
                    <a:pt x="7523" y="5374"/>
                  </a:lnTo>
                  <a:lnTo>
                    <a:pt x="7596" y="5423"/>
                  </a:lnTo>
                  <a:lnTo>
                    <a:pt x="7645" y="5520"/>
                  </a:lnTo>
                  <a:lnTo>
                    <a:pt x="7645" y="5642"/>
                  </a:lnTo>
                  <a:lnTo>
                    <a:pt x="7059" y="8500"/>
                  </a:lnTo>
                  <a:lnTo>
                    <a:pt x="6229" y="12334"/>
                  </a:lnTo>
                  <a:lnTo>
                    <a:pt x="7206" y="12334"/>
                  </a:lnTo>
                  <a:lnTo>
                    <a:pt x="7328" y="11797"/>
                  </a:lnTo>
                  <a:lnTo>
                    <a:pt x="7499" y="11284"/>
                  </a:lnTo>
                  <a:lnTo>
                    <a:pt x="7694" y="10796"/>
                  </a:lnTo>
                  <a:lnTo>
                    <a:pt x="7914" y="10356"/>
                  </a:lnTo>
                  <a:lnTo>
                    <a:pt x="8158" y="9941"/>
                  </a:lnTo>
                  <a:lnTo>
                    <a:pt x="8402" y="9526"/>
                  </a:lnTo>
                  <a:lnTo>
                    <a:pt x="8940" y="8744"/>
                  </a:lnTo>
                  <a:lnTo>
                    <a:pt x="9208" y="8353"/>
                  </a:lnTo>
                  <a:lnTo>
                    <a:pt x="9453" y="7963"/>
                  </a:lnTo>
                  <a:lnTo>
                    <a:pt x="9672" y="7572"/>
                  </a:lnTo>
                  <a:lnTo>
                    <a:pt x="9892" y="7132"/>
                  </a:lnTo>
                  <a:lnTo>
                    <a:pt x="10063" y="6693"/>
                  </a:lnTo>
                  <a:lnTo>
                    <a:pt x="10185" y="6204"/>
                  </a:lnTo>
                  <a:lnTo>
                    <a:pt x="10259" y="5691"/>
                  </a:lnTo>
                  <a:lnTo>
                    <a:pt x="10283" y="5423"/>
                  </a:lnTo>
                  <a:lnTo>
                    <a:pt x="10307" y="5154"/>
                  </a:lnTo>
                  <a:lnTo>
                    <a:pt x="10259" y="4617"/>
                  </a:lnTo>
                  <a:lnTo>
                    <a:pt x="10185" y="4104"/>
                  </a:lnTo>
                  <a:lnTo>
                    <a:pt x="10063" y="3615"/>
                  </a:lnTo>
                  <a:lnTo>
                    <a:pt x="9892" y="3151"/>
                  </a:lnTo>
                  <a:lnTo>
                    <a:pt x="9672" y="2687"/>
                  </a:lnTo>
                  <a:lnTo>
                    <a:pt x="9428" y="2272"/>
                  </a:lnTo>
                  <a:lnTo>
                    <a:pt x="9111" y="1881"/>
                  </a:lnTo>
                  <a:lnTo>
                    <a:pt x="8793" y="1515"/>
                  </a:lnTo>
                  <a:lnTo>
                    <a:pt x="8427" y="1173"/>
                  </a:lnTo>
                  <a:lnTo>
                    <a:pt x="8036" y="880"/>
                  </a:lnTo>
                  <a:lnTo>
                    <a:pt x="7596" y="636"/>
                  </a:lnTo>
                  <a:lnTo>
                    <a:pt x="7157" y="416"/>
                  </a:lnTo>
                  <a:lnTo>
                    <a:pt x="6693" y="245"/>
                  </a:lnTo>
                  <a:lnTo>
                    <a:pt x="6180" y="98"/>
                  </a:lnTo>
                  <a:lnTo>
                    <a:pt x="5691" y="25"/>
                  </a:lnTo>
                  <a:lnTo>
                    <a:pt x="5154"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30" name="Shape 1880"/>
          <p:cNvGrpSpPr/>
          <p:nvPr/>
        </p:nvGrpSpPr>
        <p:grpSpPr>
          <a:xfrm>
            <a:off x="1052340" y="2683353"/>
            <a:ext cx="90078" cy="328248"/>
            <a:chOff x="727175" y="2957625"/>
            <a:chExt cx="130700" cy="476275"/>
          </a:xfrm>
        </p:grpSpPr>
        <p:sp>
          <p:nvSpPr>
            <p:cNvPr id="1881" name="Shape 1881"/>
            <p:cNvSpPr/>
            <p:nvPr/>
          </p:nvSpPr>
          <p:spPr>
            <a:xfrm>
              <a:off x="727175" y="2957625"/>
              <a:ext cx="130700" cy="476275"/>
            </a:xfrm>
            <a:custGeom>
              <a:avLst/>
              <a:gdLst/>
              <a:ahLst/>
              <a:cxnLst/>
              <a:rect l="0" t="0" r="0" b="0"/>
              <a:pathLst>
                <a:path w="5228" h="19051" extrusionOk="0">
                  <a:moveTo>
                    <a:pt x="2614" y="489"/>
                  </a:moveTo>
                  <a:lnTo>
                    <a:pt x="2858" y="538"/>
                  </a:lnTo>
                  <a:lnTo>
                    <a:pt x="3102" y="611"/>
                  </a:lnTo>
                  <a:lnTo>
                    <a:pt x="3322" y="709"/>
                  </a:lnTo>
                  <a:lnTo>
                    <a:pt x="3493" y="880"/>
                  </a:lnTo>
                  <a:lnTo>
                    <a:pt x="3664" y="1051"/>
                  </a:lnTo>
                  <a:lnTo>
                    <a:pt x="3762" y="1270"/>
                  </a:lnTo>
                  <a:lnTo>
                    <a:pt x="3835" y="1490"/>
                  </a:lnTo>
                  <a:lnTo>
                    <a:pt x="3859" y="1759"/>
                  </a:lnTo>
                  <a:lnTo>
                    <a:pt x="3859" y="14483"/>
                  </a:lnTo>
                  <a:lnTo>
                    <a:pt x="3884" y="14581"/>
                  </a:lnTo>
                  <a:lnTo>
                    <a:pt x="3908" y="14679"/>
                  </a:lnTo>
                  <a:lnTo>
                    <a:pt x="3957" y="14776"/>
                  </a:lnTo>
                  <a:lnTo>
                    <a:pt x="4030" y="14850"/>
                  </a:lnTo>
                  <a:lnTo>
                    <a:pt x="4177" y="14996"/>
                  </a:lnTo>
                  <a:lnTo>
                    <a:pt x="4324" y="15167"/>
                  </a:lnTo>
                  <a:lnTo>
                    <a:pt x="4446" y="15363"/>
                  </a:lnTo>
                  <a:lnTo>
                    <a:pt x="4543" y="15558"/>
                  </a:lnTo>
                  <a:lnTo>
                    <a:pt x="4641" y="15778"/>
                  </a:lnTo>
                  <a:lnTo>
                    <a:pt x="4690" y="15973"/>
                  </a:lnTo>
                  <a:lnTo>
                    <a:pt x="4714" y="16193"/>
                  </a:lnTo>
                  <a:lnTo>
                    <a:pt x="4739" y="16437"/>
                  </a:lnTo>
                  <a:lnTo>
                    <a:pt x="4714" y="16633"/>
                  </a:lnTo>
                  <a:lnTo>
                    <a:pt x="4690" y="16852"/>
                  </a:lnTo>
                  <a:lnTo>
                    <a:pt x="4641" y="17048"/>
                  </a:lnTo>
                  <a:lnTo>
                    <a:pt x="4568" y="17243"/>
                  </a:lnTo>
                  <a:lnTo>
                    <a:pt x="4470" y="17438"/>
                  </a:lnTo>
                  <a:lnTo>
                    <a:pt x="4372" y="17609"/>
                  </a:lnTo>
                  <a:lnTo>
                    <a:pt x="4250" y="17780"/>
                  </a:lnTo>
                  <a:lnTo>
                    <a:pt x="4104" y="17927"/>
                  </a:lnTo>
                  <a:lnTo>
                    <a:pt x="3957" y="18073"/>
                  </a:lnTo>
                  <a:lnTo>
                    <a:pt x="3811" y="18196"/>
                  </a:lnTo>
                  <a:lnTo>
                    <a:pt x="3615" y="18293"/>
                  </a:lnTo>
                  <a:lnTo>
                    <a:pt x="3444" y="18391"/>
                  </a:lnTo>
                  <a:lnTo>
                    <a:pt x="3249" y="18464"/>
                  </a:lnTo>
                  <a:lnTo>
                    <a:pt x="3029" y="18513"/>
                  </a:lnTo>
                  <a:lnTo>
                    <a:pt x="2834" y="18538"/>
                  </a:lnTo>
                  <a:lnTo>
                    <a:pt x="2614" y="18562"/>
                  </a:lnTo>
                  <a:lnTo>
                    <a:pt x="2394" y="18538"/>
                  </a:lnTo>
                  <a:lnTo>
                    <a:pt x="2174" y="18513"/>
                  </a:lnTo>
                  <a:lnTo>
                    <a:pt x="1979" y="18464"/>
                  </a:lnTo>
                  <a:lnTo>
                    <a:pt x="1784" y="18391"/>
                  </a:lnTo>
                  <a:lnTo>
                    <a:pt x="1613" y="18293"/>
                  </a:lnTo>
                  <a:lnTo>
                    <a:pt x="1417" y="18196"/>
                  </a:lnTo>
                  <a:lnTo>
                    <a:pt x="1271" y="18073"/>
                  </a:lnTo>
                  <a:lnTo>
                    <a:pt x="1124" y="17927"/>
                  </a:lnTo>
                  <a:lnTo>
                    <a:pt x="978" y="17780"/>
                  </a:lnTo>
                  <a:lnTo>
                    <a:pt x="855" y="17609"/>
                  </a:lnTo>
                  <a:lnTo>
                    <a:pt x="758" y="17438"/>
                  </a:lnTo>
                  <a:lnTo>
                    <a:pt x="660" y="17243"/>
                  </a:lnTo>
                  <a:lnTo>
                    <a:pt x="587" y="17048"/>
                  </a:lnTo>
                  <a:lnTo>
                    <a:pt x="538" y="16852"/>
                  </a:lnTo>
                  <a:lnTo>
                    <a:pt x="514" y="16633"/>
                  </a:lnTo>
                  <a:lnTo>
                    <a:pt x="489" y="16437"/>
                  </a:lnTo>
                  <a:lnTo>
                    <a:pt x="514" y="16193"/>
                  </a:lnTo>
                  <a:lnTo>
                    <a:pt x="538" y="15973"/>
                  </a:lnTo>
                  <a:lnTo>
                    <a:pt x="587" y="15778"/>
                  </a:lnTo>
                  <a:lnTo>
                    <a:pt x="684" y="15558"/>
                  </a:lnTo>
                  <a:lnTo>
                    <a:pt x="782" y="15363"/>
                  </a:lnTo>
                  <a:lnTo>
                    <a:pt x="904" y="15167"/>
                  </a:lnTo>
                  <a:lnTo>
                    <a:pt x="1051" y="14996"/>
                  </a:lnTo>
                  <a:lnTo>
                    <a:pt x="1197" y="14850"/>
                  </a:lnTo>
                  <a:lnTo>
                    <a:pt x="1271" y="14776"/>
                  </a:lnTo>
                  <a:lnTo>
                    <a:pt x="1319" y="14679"/>
                  </a:lnTo>
                  <a:lnTo>
                    <a:pt x="1344" y="14581"/>
                  </a:lnTo>
                  <a:lnTo>
                    <a:pt x="1368" y="14483"/>
                  </a:lnTo>
                  <a:lnTo>
                    <a:pt x="1368" y="1759"/>
                  </a:lnTo>
                  <a:lnTo>
                    <a:pt x="1393" y="1490"/>
                  </a:lnTo>
                  <a:lnTo>
                    <a:pt x="1466" y="1270"/>
                  </a:lnTo>
                  <a:lnTo>
                    <a:pt x="1564" y="1051"/>
                  </a:lnTo>
                  <a:lnTo>
                    <a:pt x="1735" y="880"/>
                  </a:lnTo>
                  <a:lnTo>
                    <a:pt x="1906" y="709"/>
                  </a:lnTo>
                  <a:lnTo>
                    <a:pt x="2125" y="611"/>
                  </a:lnTo>
                  <a:lnTo>
                    <a:pt x="2370" y="538"/>
                  </a:lnTo>
                  <a:lnTo>
                    <a:pt x="2614" y="489"/>
                  </a:lnTo>
                  <a:close/>
                  <a:moveTo>
                    <a:pt x="2614" y="0"/>
                  </a:moveTo>
                  <a:lnTo>
                    <a:pt x="2443" y="25"/>
                  </a:lnTo>
                  <a:lnTo>
                    <a:pt x="2272" y="49"/>
                  </a:lnTo>
                  <a:lnTo>
                    <a:pt x="2101" y="98"/>
                  </a:lnTo>
                  <a:lnTo>
                    <a:pt x="1930" y="147"/>
                  </a:lnTo>
                  <a:lnTo>
                    <a:pt x="1784" y="220"/>
                  </a:lnTo>
                  <a:lnTo>
                    <a:pt x="1637" y="318"/>
                  </a:lnTo>
                  <a:lnTo>
                    <a:pt x="1515" y="416"/>
                  </a:lnTo>
                  <a:lnTo>
                    <a:pt x="1393" y="513"/>
                  </a:lnTo>
                  <a:lnTo>
                    <a:pt x="1271" y="635"/>
                  </a:lnTo>
                  <a:lnTo>
                    <a:pt x="1173" y="782"/>
                  </a:lnTo>
                  <a:lnTo>
                    <a:pt x="1075" y="928"/>
                  </a:lnTo>
                  <a:lnTo>
                    <a:pt x="1002" y="1075"/>
                  </a:lnTo>
                  <a:lnTo>
                    <a:pt x="953" y="1246"/>
                  </a:lnTo>
                  <a:lnTo>
                    <a:pt x="904" y="1393"/>
                  </a:lnTo>
                  <a:lnTo>
                    <a:pt x="880" y="1588"/>
                  </a:lnTo>
                  <a:lnTo>
                    <a:pt x="880" y="1759"/>
                  </a:lnTo>
                  <a:lnTo>
                    <a:pt x="880" y="14483"/>
                  </a:lnTo>
                  <a:lnTo>
                    <a:pt x="684" y="14679"/>
                  </a:lnTo>
                  <a:lnTo>
                    <a:pt x="514" y="14874"/>
                  </a:lnTo>
                  <a:lnTo>
                    <a:pt x="367" y="15094"/>
                  </a:lnTo>
                  <a:lnTo>
                    <a:pt x="245" y="15338"/>
                  </a:lnTo>
                  <a:lnTo>
                    <a:pt x="147" y="15607"/>
                  </a:lnTo>
                  <a:lnTo>
                    <a:pt x="74" y="15875"/>
                  </a:lnTo>
                  <a:lnTo>
                    <a:pt x="25" y="16144"/>
                  </a:lnTo>
                  <a:lnTo>
                    <a:pt x="1" y="16437"/>
                  </a:lnTo>
                  <a:lnTo>
                    <a:pt x="25" y="16681"/>
                  </a:lnTo>
                  <a:lnTo>
                    <a:pt x="49" y="16950"/>
                  </a:lnTo>
                  <a:lnTo>
                    <a:pt x="123" y="17194"/>
                  </a:lnTo>
                  <a:lnTo>
                    <a:pt x="196" y="17438"/>
                  </a:lnTo>
                  <a:lnTo>
                    <a:pt x="318" y="17683"/>
                  </a:lnTo>
                  <a:lnTo>
                    <a:pt x="440" y="17878"/>
                  </a:lnTo>
                  <a:lnTo>
                    <a:pt x="611" y="18098"/>
                  </a:lnTo>
                  <a:lnTo>
                    <a:pt x="758" y="18269"/>
                  </a:lnTo>
                  <a:lnTo>
                    <a:pt x="953" y="18440"/>
                  </a:lnTo>
                  <a:lnTo>
                    <a:pt x="1149" y="18586"/>
                  </a:lnTo>
                  <a:lnTo>
                    <a:pt x="1368" y="18733"/>
                  </a:lnTo>
                  <a:lnTo>
                    <a:pt x="1588" y="18831"/>
                  </a:lnTo>
                  <a:lnTo>
                    <a:pt x="1832" y="18928"/>
                  </a:lnTo>
                  <a:lnTo>
                    <a:pt x="2077" y="18977"/>
                  </a:lnTo>
                  <a:lnTo>
                    <a:pt x="2345" y="19026"/>
                  </a:lnTo>
                  <a:lnTo>
                    <a:pt x="2614" y="19050"/>
                  </a:lnTo>
                  <a:lnTo>
                    <a:pt x="2883" y="19026"/>
                  </a:lnTo>
                  <a:lnTo>
                    <a:pt x="3151" y="18977"/>
                  </a:lnTo>
                  <a:lnTo>
                    <a:pt x="3395" y="18928"/>
                  </a:lnTo>
                  <a:lnTo>
                    <a:pt x="3640" y="18831"/>
                  </a:lnTo>
                  <a:lnTo>
                    <a:pt x="3859" y="18733"/>
                  </a:lnTo>
                  <a:lnTo>
                    <a:pt x="4079" y="18586"/>
                  </a:lnTo>
                  <a:lnTo>
                    <a:pt x="4275" y="18440"/>
                  </a:lnTo>
                  <a:lnTo>
                    <a:pt x="4470" y="18269"/>
                  </a:lnTo>
                  <a:lnTo>
                    <a:pt x="4617" y="18098"/>
                  </a:lnTo>
                  <a:lnTo>
                    <a:pt x="4788" y="17878"/>
                  </a:lnTo>
                  <a:lnTo>
                    <a:pt x="4910" y="17683"/>
                  </a:lnTo>
                  <a:lnTo>
                    <a:pt x="5032" y="17438"/>
                  </a:lnTo>
                  <a:lnTo>
                    <a:pt x="5105" y="17194"/>
                  </a:lnTo>
                  <a:lnTo>
                    <a:pt x="5178" y="16950"/>
                  </a:lnTo>
                  <a:lnTo>
                    <a:pt x="5203" y="16681"/>
                  </a:lnTo>
                  <a:lnTo>
                    <a:pt x="5227" y="16437"/>
                  </a:lnTo>
                  <a:lnTo>
                    <a:pt x="5203" y="16144"/>
                  </a:lnTo>
                  <a:lnTo>
                    <a:pt x="5154" y="15875"/>
                  </a:lnTo>
                  <a:lnTo>
                    <a:pt x="5081" y="15607"/>
                  </a:lnTo>
                  <a:lnTo>
                    <a:pt x="4983" y="15338"/>
                  </a:lnTo>
                  <a:lnTo>
                    <a:pt x="4861" y="15094"/>
                  </a:lnTo>
                  <a:lnTo>
                    <a:pt x="4714" y="14874"/>
                  </a:lnTo>
                  <a:lnTo>
                    <a:pt x="4543" y="14679"/>
                  </a:lnTo>
                  <a:lnTo>
                    <a:pt x="4348" y="14483"/>
                  </a:lnTo>
                  <a:lnTo>
                    <a:pt x="4348" y="1759"/>
                  </a:lnTo>
                  <a:lnTo>
                    <a:pt x="4348" y="1588"/>
                  </a:lnTo>
                  <a:lnTo>
                    <a:pt x="4324" y="1393"/>
                  </a:lnTo>
                  <a:lnTo>
                    <a:pt x="4275" y="1246"/>
                  </a:lnTo>
                  <a:lnTo>
                    <a:pt x="4226" y="1075"/>
                  </a:lnTo>
                  <a:lnTo>
                    <a:pt x="4153" y="928"/>
                  </a:lnTo>
                  <a:lnTo>
                    <a:pt x="4055" y="782"/>
                  </a:lnTo>
                  <a:lnTo>
                    <a:pt x="3957" y="635"/>
                  </a:lnTo>
                  <a:lnTo>
                    <a:pt x="3835" y="513"/>
                  </a:lnTo>
                  <a:lnTo>
                    <a:pt x="3713" y="416"/>
                  </a:lnTo>
                  <a:lnTo>
                    <a:pt x="3591" y="318"/>
                  </a:lnTo>
                  <a:lnTo>
                    <a:pt x="3444" y="220"/>
                  </a:lnTo>
                  <a:lnTo>
                    <a:pt x="3298" y="147"/>
                  </a:lnTo>
                  <a:lnTo>
                    <a:pt x="3127" y="98"/>
                  </a:lnTo>
                  <a:lnTo>
                    <a:pt x="2956" y="49"/>
                  </a:lnTo>
                  <a:lnTo>
                    <a:pt x="2785" y="25"/>
                  </a:lnTo>
                  <a:lnTo>
                    <a:pt x="2614"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82" name="Shape 1882"/>
            <p:cNvSpPr/>
            <p:nvPr/>
          </p:nvSpPr>
          <p:spPr>
            <a:xfrm>
              <a:off x="751600" y="3090125"/>
              <a:ext cx="81850" cy="319350"/>
            </a:xfrm>
            <a:custGeom>
              <a:avLst/>
              <a:gdLst/>
              <a:ahLst/>
              <a:cxnLst/>
              <a:rect l="0" t="0" r="0" b="0"/>
              <a:pathLst>
                <a:path w="3274" h="12774" extrusionOk="0">
                  <a:moveTo>
                    <a:pt x="880" y="0"/>
                  </a:moveTo>
                  <a:lnTo>
                    <a:pt x="880" y="9183"/>
                  </a:lnTo>
                  <a:lnTo>
                    <a:pt x="855" y="9379"/>
                  </a:lnTo>
                  <a:lnTo>
                    <a:pt x="782" y="9574"/>
                  </a:lnTo>
                  <a:lnTo>
                    <a:pt x="684" y="9745"/>
                  </a:lnTo>
                  <a:lnTo>
                    <a:pt x="538" y="9916"/>
                  </a:lnTo>
                  <a:lnTo>
                    <a:pt x="416" y="10038"/>
                  </a:lnTo>
                  <a:lnTo>
                    <a:pt x="318" y="10160"/>
                  </a:lnTo>
                  <a:lnTo>
                    <a:pt x="220" y="10307"/>
                  </a:lnTo>
                  <a:lnTo>
                    <a:pt x="147" y="10453"/>
                  </a:lnTo>
                  <a:lnTo>
                    <a:pt x="74" y="10624"/>
                  </a:lnTo>
                  <a:lnTo>
                    <a:pt x="49" y="10795"/>
                  </a:lnTo>
                  <a:lnTo>
                    <a:pt x="1" y="10966"/>
                  </a:lnTo>
                  <a:lnTo>
                    <a:pt x="1" y="11137"/>
                  </a:lnTo>
                  <a:lnTo>
                    <a:pt x="1" y="11284"/>
                  </a:lnTo>
                  <a:lnTo>
                    <a:pt x="25" y="11455"/>
                  </a:lnTo>
                  <a:lnTo>
                    <a:pt x="74" y="11601"/>
                  </a:lnTo>
                  <a:lnTo>
                    <a:pt x="123" y="11772"/>
                  </a:lnTo>
                  <a:lnTo>
                    <a:pt x="196" y="11894"/>
                  </a:lnTo>
                  <a:lnTo>
                    <a:pt x="294" y="12041"/>
                  </a:lnTo>
                  <a:lnTo>
                    <a:pt x="367" y="12163"/>
                  </a:lnTo>
                  <a:lnTo>
                    <a:pt x="489" y="12285"/>
                  </a:lnTo>
                  <a:lnTo>
                    <a:pt x="587" y="12383"/>
                  </a:lnTo>
                  <a:lnTo>
                    <a:pt x="733" y="12480"/>
                  </a:lnTo>
                  <a:lnTo>
                    <a:pt x="855" y="12554"/>
                  </a:lnTo>
                  <a:lnTo>
                    <a:pt x="1002" y="12627"/>
                  </a:lnTo>
                  <a:lnTo>
                    <a:pt x="1148" y="12700"/>
                  </a:lnTo>
                  <a:lnTo>
                    <a:pt x="1319" y="12725"/>
                  </a:lnTo>
                  <a:lnTo>
                    <a:pt x="1466" y="12749"/>
                  </a:lnTo>
                  <a:lnTo>
                    <a:pt x="1637" y="12773"/>
                  </a:lnTo>
                  <a:lnTo>
                    <a:pt x="1808" y="12749"/>
                  </a:lnTo>
                  <a:lnTo>
                    <a:pt x="1954" y="12725"/>
                  </a:lnTo>
                  <a:lnTo>
                    <a:pt x="2125" y="12700"/>
                  </a:lnTo>
                  <a:lnTo>
                    <a:pt x="2272" y="12627"/>
                  </a:lnTo>
                  <a:lnTo>
                    <a:pt x="2418" y="12554"/>
                  </a:lnTo>
                  <a:lnTo>
                    <a:pt x="2541" y="12480"/>
                  </a:lnTo>
                  <a:lnTo>
                    <a:pt x="2687" y="12383"/>
                  </a:lnTo>
                  <a:lnTo>
                    <a:pt x="2785" y="12285"/>
                  </a:lnTo>
                  <a:lnTo>
                    <a:pt x="2907" y="12163"/>
                  </a:lnTo>
                  <a:lnTo>
                    <a:pt x="2980" y="12041"/>
                  </a:lnTo>
                  <a:lnTo>
                    <a:pt x="3078" y="11894"/>
                  </a:lnTo>
                  <a:lnTo>
                    <a:pt x="3151" y="11772"/>
                  </a:lnTo>
                  <a:lnTo>
                    <a:pt x="3200" y="11601"/>
                  </a:lnTo>
                  <a:lnTo>
                    <a:pt x="3249" y="11455"/>
                  </a:lnTo>
                  <a:lnTo>
                    <a:pt x="3273" y="11284"/>
                  </a:lnTo>
                  <a:lnTo>
                    <a:pt x="3273" y="11137"/>
                  </a:lnTo>
                  <a:lnTo>
                    <a:pt x="3273" y="10966"/>
                  </a:lnTo>
                  <a:lnTo>
                    <a:pt x="3224" y="10795"/>
                  </a:lnTo>
                  <a:lnTo>
                    <a:pt x="3200" y="10624"/>
                  </a:lnTo>
                  <a:lnTo>
                    <a:pt x="3127" y="10453"/>
                  </a:lnTo>
                  <a:lnTo>
                    <a:pt x="3053" y="10307"/>
                  </a:lnTo>
                  <a:lnTo>
                    <a:pt x="2956" y="10160"/>
                  </a:lnTo>
                  <a:lnTo>
                    <a:pt x="2858" y="10038"/>
                  </a:lnTo>
                  <a:lnTo>
                    <a:pt x="2736" y="9916"/>
                  </a:lnTo>
                  <a:lnTo>
                    <a:pt x="2589" y="9745"/>
                  </a:lnTo>
                  <a:lnTo>
                    <a:pt x="2492" y="9574"/>
                  </a:lnTo>
                  <a:lnTo>
                    <a:pt x="2418" y="9379"/>
                  </a:lnTo>
                  <a:lnTo>
                    <a:pt x="2394" y="9183"/>
                  </a:lnTo>
                  <a:lnTo>
                    <a:pt x="2394" y="8255"/>
                  </a:lnTo>
                  <a:lnTo>
                    <a:pt x="2052" y="8255"/>
                  </a:lnTo>
                  <a:lnTo>
                    <a:pt x="1954" y="8231"/>
                  </a:lnTo>
                  <a:lnTo>
                    <a:pt x="1881" y="8182"/>
                  </a:lnTo>
                  <a:lnTo>
                    <a:pt x="1832" y="8109"/>
                  </a:lnTo>
                  <a:lnTo>
                    <a:pt x="1808" y="8011"/>
                  </a:lnTo>
                  <a:lnTo>
                    <a:pt x="1832" y="7913"/>
                  </a:lnTo>
                  <a:lnTo>
                    <a:pt x="1881" y="7840"/>
                  </a:lnTo>
                  <a:lnTo>
                    <a:pt x="1954" y="7791"/>
                  </a:lnTo>
                  <a:lnTo>
                    <a:pt x="2052" y="7767"/>
                  </a:lnTo>
                  <a:lnTo>
                    <a:pt x="2394" y="7767"/>
                  </a:lnTo>
                  <a:lnTo>
                    <a:pt x="2394" y="6912"/>
                  </a:lnTo>
                  <a:lnTo>
                    <a:pt x="2052" y="6912"/>
                  </a:lnTo>
                  <a:lnTo>
                    <a:pt x="1954" y="6888"/>
                  </a:lnTo>
                  <a:lnTo>
                    <a:pt x="1881" y="6839"/>
                  </a:lnTo>
                  <a:lnTo>
                    <a:pt x="1832" y="6765"/>
                  </a:lnTo>
                  <a:lnTo>
                    <a:pt x="1808" y="6668"/>
                  </a:lnTo>
                  <a:lnTo>
                    <a:pt x="1832" y="6570"/>
                  </a:lnTo>
                  <a:lnTo>
                    <a:pt x="1881" y="6497"/>
                  </a:lnTo>
                  <a:lnTo>
                    <a:pt x="1954" y="6448"/>
                  </a:lnTo>
                  <a:lnTo>
                    <a:pt x="2052" y="6423"/>
                  </a:lnTo>
                  <a:lnTo>
                    <a:pt x="2394" y="6423"/>
                  </a:lnTo>
                  <a:lnTo>
                    <a:pt x="2394" y="5569"/>
                  </a:lnTo>
                  <a:lnTo>
                    <a:pt x="2052" y="5569"/>
                  </a:lnTo>
                  <a:lnTo>
                    <a:pt x="1954" y="5544"/>
                  </a:lnTo>
                  <a:lnTo>
                    <a:pt x="1881" y="5495"/>
                  </a:lnTo>
                  <a:lnTo>
                    <a:pt x="1832" y="5422"/>
                  </a:lnTo>
                  <a:lnTo>
                    <a:pt x="1808" y="5324"/>
                  </a:lnTo>
                  <a:lnTo>
                    <a:pt x="1832" y="5227"/>
                  </a:lnTo>
                  <a:lnTo>
                    <a:pt x="1881" y="5153"/>
                  </a:lnTo>
                  <a:lnTo>
                    <a:pt x="1954" y="5105"/>
                  </a:lnTo>
                  <a:lnTo>
                    <a:pt x="2052" y="5080"/>
                  </a:lnTo>
                  <a:lnTo>
                    <a:pt x="2394" y="5080"/>
                  </a:lnTo>
                  <a:lnTo>
                    <a:pt x="2394" y="4225"/>
                  </a:lnTo>
                  <a:lnTo>
                    <a:pt x="2052" y="4225"/>
                  </a:lnTo>
                  <a:lnTo>
                    <a:pt x="1954" y="4201"/>
                  </a:lnTo>
                  <a:lnTo>
                    <a:pt x="1881" y="4152"/>
                  </a:lnTo>
                  <a:lnTo>
                    <a:pt x="1832" y="4079"/>
                  </a:lnTo>
                  <a:lnTo>
                    <a:pt x="1808" y="3981"/>
                  </a:lnTo>
                  <a:lnTo>
                    <a:pt x="1832" y="3883"/>
                  </a:lnTo>
                  <a:lnTo>
                    <a:pt x="1881" y="3810"/>
                  </a:lnTo>
                  <a:lnTo>
                    <a:pt x="1954" y="3761"/>
                  </a:lnTo>
                  <a:lnTo>
                    <a:pt x="2052" y="3737"/>
                  </a:lnTo>
                  <a:lnTo>
                    <a:pt x="2394" y="3737"/>
                  </a:lnTo>
                  <a:lnTo>
                    <a:pt x="2394" y="2882"/>
                  </a:lnTo>
                  <a:lnTo>
                    <a:pt x="2052" y="2882"/>
                  </a:lnTo>
                  <a:lnTo>
                    <a:pt x="1954" y="2858"/>
                  </a:lnTo>
                  <a:lnTo>
                    <a:pt x="1881" y="2809"/>
                  </a:lnTo>
                  <a:lnTo>
                    <a:pt x="1832" y="2736"/>
                  </a:lnTo>
                  <a:lnTo>
                    <a:pt x="1808" y="2638"/>
                  </a:lnTo>
                  <a:lnTo>
                    <a:pt x="1832" y="2540"/>
                  </a:lnTo>
                  <a:lnTo>
                    <a:pt x="1881" y="2467"/>
                  </a:lnTo>
                  <a:lnTo>
                    <a:pt x="1954" y="2418"/>
                  </a:lnTo>
                  <a:lnTo>
                    <a:pt x="2052" y="2394"/>
                  </a:lnTo>
                  <a:lnTo>
                    <a:pt x="2394" y="2394"/>
                  </a:lnTo>
                  <a:lnTo>
                    <a:pt x="2394" y="1539"/>
                  </a:lnTo>
                  <a:lnTo>
                    <a:pt x="2052" y="1539"/>
                  </a:lnTo>
                  <a:lnTo>
                    <a:pt x="1954" y="1514"/>
                  </a:lnTo>
                  <a:lnTo>
                    <a:pt x="1881" y="1466"/>
                  </a:lnTo>
                  <a:lnTo>
                    <a:pt x="1832" y="1392"/>
                  </a:lnTo>
                  <a:lnTo>
                    <a:pt x="1808" y="1295"/>
                  </a:lnTo>
                  <a:lnTo>
                    <a:pt x="1832" y="1197"/>
                  </a:lnTo>
                  <a:lnTo>
                    <a:pt x="1881" y="1124"/>
                  </a:lnTo>
                  <a:lnTo>
                    <a:pt x="1954" y="1075"/>
                  </a:lnTo>
                  <a:lnTo>
                    <a:pt x="2052" y="1050"/>
                  </a:lnTo>
                  <a:lnTo>
                    <a:pt x="2394" y="1050"/>
                  </a:lnTo>
                  <a:lnTo>
                    <a:pt x="2394"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sp>
        <p:nvSpPr>
          <p:cNvPr id="1883" name="Shape 1883"/>
          <p:cNvSpPr/>
          <p:nvPr/>
        </p:nvSpPr>
        <p:spPr>
          <a:xfrm>
            <a:off x="1888542" y="2670376"/>
            <a:ext cx="276059" cy="354334"/>
          </a:xfrm>
          <a:custGeom>
            <a:avLst/>
            <a:gdLst/>
            <a:ahLst/>
            <a:cxnLst/>
            <a:rect l="0" t="0" r="0" b="0"/>
            <a:pathLst>
              <a:path w="16022" h="20565" extrusionOk="0">
                <a:moveTo>
                  <a:pt x="14434" y="1588"/>
                </a:moveTo>
                <a:lnTo>
                  <a:pt x="14434" y="17683"/>
                </a:lnTo>
                <a:lnTo>
                  <a:pt x="1588" y="17683"/>
                </a:lnTo>
                <a:lnTo>
                  <a:pt x="1588" y="1588"/>
                </a:lnTo>
                <a:close/>
                <a:moveTo>
                  <a:pt x="8011" y="18293"/>
                </a:moveTo>
                <a:lnTo>
                  <a:pt x="8182" y="18318"/>
                </a:lnTo>
                <a:lnTo>
                  <a:pt x="8328" y="18366"/>
                </a:lnTo>
                <a:lnTo>
                  <a:pt x="8475" y="18440"/>
                </a:lnTo>
                <a:lnTo>
                  <a:pt x="8597" y="18537"/>
                </a:lnTo>
                <a:lnTo>
                  <a:pt x="8695" y="18660"/>
                </a:lnTo>
                <a:lnTo>
                  <a:pt x="8768" y="18806"/>
                </a:lnTo>
                <a:lnTo>
                  <a:pt x="8817" y="18953"/>
                </a:lnTo>
                <a:lnTo>
                  <a:pt x="8841" y="19124"/>
                </a:lnTo>
                <a:lnTo>
                  <a:pt x="8817" y="19295"/>
                </a:lnTo>
                <a:lnTo>
                  <a:pt x="8768" y="19441"/>
                </a:lnTo>
                <a:lnTo>
                  <a:pt x="8695" y="19588"/>
                </a:lnTo>
                <a:lnTo>
                  <a:pt x="8597" y="19710"/>
                </a:lnTo>
                <a:lnTo>
                  <a:pt x="8475" y="19807"/>
                </a:lnTo>
                <a:lnTo>
                  <a:pt x="8328" y="19881"/>
                </a:lnTo>
                <a:lnTo>
                  <a:pt x="8182" y="19930"/>
                </a:lnTo>
                <a:lnTo>
                  <a:pt x="8011" y="19954"/>
                </a:lnTo>
                <a:lnTo>
                  <a:pt x="7840" y="19930"/>
                </a:lnTo>
                <a:lnTo>
                  <a:pt x="7693" y="19881"/>
                </a:lnTo>
                <a:lnTo>
                  <a:pt x="7547" y="19807"/>
                </a:lnTo>
                <a:lnTo>
                  <a:pt x="7425" y="19710"/>
                </a:lnTo>
                <a:lnTo>
                  <a:pt x="7327" y="19588"/>
                </a:lnTo>
                <a:lnTo>
                  <a:pt x="7254" y="19441"/>
                </a:lnTo>
                <a:lnTo>
                  <a:pt x="7205" y="19295"/>
                </a:lnTo>
                <a:lnTo>
                  <a:pt x="7181" y="19124"/>
                </a:lnTo>
                <a:lnTo>
                  <a:pt x="7205" y="18953"/>
                </a:lnTo>
                <a:lnTo>
                  <a:pt x="7254" y="18806"/>
                </a:lnTo>
                <a:lnTo>
                  <a:pt x="7327" y="18660"/>
                </a:lnTo>
                <a:lnTo>
                  <a:pt x="7425" y="18537"/>
                </a:lnTo>
                <a:lnTo>
                  <a:pt x="7547" y="18440"/>
                </a:lnTo>
                <a:lnTo>
                  <a:pt x="7693" y="18366"/>
                </a:lnTo>
                <a:lnTo>
                  <a:pt x="7840" y="18318"/>
                </a:lnTo>
                <a:lnTo>
                  <a:pt x="8011" y="18293"/>
                </a:lnTo>
                <a:close/>
                <a:moveTo>
                  <a:pt x="1270" y="0"/>
                </a:moveTo>
                <a:lnTo>
                  <a:pt x="1026" y="25"/>
                </a:lnTo>
                <a:lnTo>
                  <a:pt x="782" y="98"/>
                </a:lnTo>
                <a:lnTo>
                  <a:pt x="562" y="220"/>
                </a:lnTo>
                <a:lnTo>
                  <a:pt x="367" y="367"/>
                </a:lnTo>
                <a:lnTo>
                  <a:pt x="220" y="562"/>
                </a:lnTo>
                <a:lnTo>
                  <a:pt x="98" y="782"/>
                </a:lnTo>
                <a:lnTo>
                  <a:pt x="25" y="1026"/>
                </a:lnTo>
                <a:lnTo>
                  <a:pt x="0" y="1295"/>
                </a:lnTo>
                <a:lnTo>
                  <a:pt x="0" y="19270"/>
                </a:lnTo>
                <a:lnTo>
                  <a:pt x="25" y="19539"/>
                </a:lnTo>
                <a:lnTo>
                  <a:pt x="98" y="19783"/>
                </a:lnTo>
                <a:lnTo>
                  <a:pt x="220" y="20003"/>
                </a:lnTo>
                <a:lnTo>
                  <a:pt x="367" y="20198"/>
                </a:lnTo>
                <a:lnTo>
                  <a:pt x="562" y="20345"/>
                </a:lnTo>
                <a:lnTo>
                  <a:pt x="782" y="20467"/>
                </a:lnTo>
                <a:lnTo>
                  <a:pt x="1026" y="20540"/>
                </a:lnTo>
                <a:lnTo>
                  <a:pt x="1270" y="20565"/>
                </a:lnTo>
                <a:lnTo>
                  <a:pt x="14752" y="20565"/>
                </a:lnTo>
                <a:lnTo>
                  <a:pt x="14996" y="20540"/>
                </a:lnTo>
                <a:lnTo>
                  <a:pt x="15240" y="20467"/>
                </a:lnTo>
                <a:lnTo>
                  <a:pt x="15460" y="20345"/>
                </a:lnTo>
                <a:lnTo>
                  <a:pt x="15655" y="20198"/>
                </a:lnTo>
                <a:lnTo>
                  <a:pt x="15802" y="20003"/>
                </a:lnTo>
                <a:lnTo>
                  <a:pt x="15924" y="19783"/>
                </a:lnTo>
                <a:lnTo>
                  <a:pt x="15997" y="19539"/>
                </a:lnTo>
                <a:lnTo>
                  <a:pt x="16022" y="19270"/>
                </a:lnTo>
                <a:lnTo>
                  <a:pt x="16022" y="1295"/>
                </a:lnTo>
                <a:lnTo>
                  <a:pt x="15997" y="1026"/>
                </a:lnTo>
                <a:lnTo>
                  <a:pt x="15924" y="782"/>
                </a:lnTo>
                <a:lnTo>
                  <a:pt x="15802" y="562"/>
                </a:lnTo>
                <a:lnTo>
                  <a:pt x="15655" y="367"/>
                </a:lnTo>
                <a:lnTo>
                  <a:pt x="15460" y="220"/>
                </a:lnTo>
                <a:lnTo>
                  <a:pt x="15240" y="98"/>
                </a:lnTo>
                <a:lnTo>
                  <a:pt x="14996" y="25"/>
                </a:lnTo>
                <a:lnTo>
                  <a:pt x="14752"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84" name="Shape 1884"/>
          <p:cNvSpPr/>
          <p:nvPr/>
        </p:nvSpPr>
        <p:spPr>
          <a:xfrm>
            <a:off x="1459723" y="2670376"/>
            <a:ext cx="204520" cy="354334"/>
          </a:xfrm>
          <a:custGeom>
            <a:avLst/>
            <a:gdLst/>
            <a:ahLst/>
            <a:cxnLst/>
            <a:rect l="0" t="0" r="0" b="0"/>
            <a:pathLst>
              <a:path w="11870" h="20565" extrusionOk="0">
                <a:moveTo>
                  <a:pt x="6301" y="977"/>
                </a:moveTo>
                <a:lnTo>
                  <a:pt x="6423" y="1002"/>
                </a:lnTo>
                <a:lnTo>
                  <a:pt x="6497" y="1075"/>
                </a:lnTo>
                <a:lnTo>
                  <a:pt x="6570" y="1148"/>
                </a:lnTo>
                <a:lnTo>
                  <a:pt x="6594" y="1270"/>
                </a:lnTo>
                <a:lnTo>
                  <a:pt x="6570" y="1368"/>
                </a:lnTo>
                <a:lnTo>
                  <a:pt x="6497" y="1466"/>
                </a:lnTo>
                <a:lnTo>
                  <a:pt x="6423" y="1515"/>
                </a:lnTo>
                <a:lnTo>
                  <a:pt x="6301" y="1539"/>
                </a:lnTo>
                <a:lnTo>
                  <a:pt x="5569" y="1539"/>
                </a:lnTo>
                <a:lnTo>
                  <a:pt x="5446" y="1515"/>
                </a:lnTo>
                <a:lnTo>
                  <a:pt x="5373" y="1466"/>
                </a:lnTo>
                <a:lnTo>
                  <a:pt x="5300" y="1368"/>
                </a:lnTo>
                <a:lnTo>
                  <a:pt x="5276" y="1270"/>
                </a:lnTo>
                <a:lnTo>
                  <a:pt x="5300" y="1148"/>
                </a:lnTo>
                <a:lnTo>
                  <a:pt x="5373" y="1075"/>
                </a:lnTo>
                <a:lnTo>
                  <a:pt x="5446" y="1002"/>
                </a:lnTo>
                <a:lnTo>
                  <a:pt x="5569" y="977"/>
                </a:lnTo>
                <a:close/>
                <a:moveTo>
                  <a:pt x="10575" y="2565"/>
                </a:moveTo>
                <a:lnTo>
                  <a:pt x="10575" y="16706"/>
                </a:lnTo>
                <a:lnTo>
                  <a:pt x="1295" y="16706"/>
                </a:lnTo>
                <a:lnTo>
                  <a:pt x="1295" y="2565"/>
                </a:lnTo>
                <a:close/>
                <a:moveTo>
                  <a:pt x="5935" y="17780"/>
                </a:moveTo>
                <a:lnTo>
                  <a:pt x="6106" y="17805"/>
                </a:lnTo>
                <a:lnTo>
                  <a:pt x="6277" y="17854"/>
                </a:lnTo>
                <a:lnTo>
                  <a:pt x="6423" y="17927"/>
                </a:lnTo>
                <a:lnTo>
                  <a:pt x="6545" y="18025"/>
                </a:lnTo>
                <a:lnTo>
                  <a:pt x="6643" y="18147"/>
                </a:lnTo>
                <a:lnTo>
                  <a:pt x="6716" y="18293"/>
                </a:lnTo>
                <a:lnTo>
                  <a:pt x="6765" y="18464"/>
                </a:lnTo>
                <a:lnTo>
                  <a:pt x="6790" y="18635"/>
                </a:lnTo>
                <a:lnTo>
                  <a:pt x="6765" y="18806"/>
                </a:lnTo>
                <a:lnTo>
                  <a:pt x="6716" y="18977"/>
                </a:lnTo>
                <a:lnTo>
                  <a:pt x="6643" y="19124"/>
                </a:lnTo>
                <a:lnTo>
                  <a:pt x="6545" y="19246"/>
                </a:lnTo>
                <a:lnTo>
                  <a:pt x="6423" y="19343"/>
                </a:lnTo>
                <a:lnTo>
                  <a:pt x="6277" y="19417"/>
                </a:lnTo>
                <a:lnTo>
                  <a:pt x="6106" y="19465"/>
                </a:lnTo>
                <a:lnTo>
                  <a:pt x="5935" y="19490"/>
                </a:lnTo>
                <a:lnTo>
                  <a:pt x="5764" y="19465"/>
                </a:lnTo>
                <a:lnTo>
                  <a:pt x="5593" y="19417"/>
                </a:lnTo>
                <a:lnTo>
                  <a:pt x="5446" y="19343"/>
                </a:lnTo>
                <a:lnTo>
                  <a:pt x="5324" y="19246"/>
                </a:lnTo>
                <a:lnTo>
                  <a:pt x="5227" y="19124"/>
                </a:lnTo>
                <a:lnTo>
                  <a:pt x="5153" y="18977"/>
                </a:lnTo>
                <a:lnTo>
                  <a:pt x="5105" y="18806"/>
                </a:lnTo>
                <a:lnTo>
                  <a:pt x="5080" y="18635"/>
                </a:lnTo>
                <a:lnTo>
                  <a:pt x="5105" y="18464"/>
                </a:lnTo>
                <a:lnTo>
                  <a:pt x="5153" y="18293"/>
                </a:lnTo>
                <a:lnTo>
                  <a:pt x="5227" y="18147"/>
                </a:lnTo>
                <a:lnTo>
                  <a:pt x="5324" y="18025"/>
                </a:lnTo>
                <a:lnTo>
                  <a:pt x="5446" y="17927"/>
                </a:lnTo>
                <a:lnTo>
                  <a:pt x="5593" y="17854"/>
                </a:lnTo>
                <a:lnTo>
                  <a:pt x="5764" y="17805"/>
                </a:lnTo>
                <a:lnTo>
                  <a:pt x="5935" y="17780"/>
                </a:lnTo>
                <a:close/>
                <a:moveTo>
                  <a:pt x="1295" y="0"/>
                </a:moveTo>
                <a:lnTo>
                  <a:pt x="1026" y="25"/>
                </a:lnTo>
                <a:lnTo>
                  <a:pt x="782" y="98"/>
                </a:lnTo>
                <a:lnTo>
                  <a:pt x="562" y="220"/>
                </a:lnTo>
                <a:lnTo>
                  <a:pt x="366" y="367"/>
                </a:lnTo>
                <a:lnTo>
                  <a:pt x="220" y="562"/>
                </a:lnTo>
                <a:lnTo>
                  <a:pt x="98" y="782"/>
                </a:lnTo>
                <a:lnTo>
                  <a:pt x="25" y="1026"/>
                </a:lnTo>
                <a:lnTo>
                  <a:pt x="0" y="1295"/>
                </a:lnTo>
                <a:lnTo>
                  <a:pt x="0" y="19270"/>
                </a:lnTo>
                <a:lnTo>
                  <a:pt x="25" y="19539"/>
                </a:lnTo>
                <a:lnTo>
                  <a:pt x="98" y="19783"/>
                </a:lnTo>
                <a:lnTo>
                  <a:pt x="220" y="20003"/>
                </a:lnTo>
                <a:lnTo>
                  <a:pt x="366" y="20198"/>
                </a:lnTo>
                <a:lnTo>
                  <a:pt x="562" y="20345"/>
                </a:lnTo>
                <a:lnTo>
                  <a:pt x="782" y="20467"/>
                </a:lnTo>
                <a:lnTo>
                  <a:pt x="1026" y="20540"/>
                </a:lnTo>
                <a:lnTo>
                  <a:pt x="1295" y="20565"/>
                </a:lnTo>
                <a:lnTo>
                  <a:pt x="10575" y="20565"/>
                </a:lnTo>
                <a:lnTo>
                  <a:pt x="10844" y="20540"/>
                </a:lnTo>
                <a:lnTo>
                  <a:pt x="11088" y="20467"/>
                </a:lnTo>
                <a:lnTo>
                  <a:pt x="11308" y="20345"/>
                </a:lnTo>
                <a:lnTo>
                  <a:pt x="11503" y="20198"/>
                </a:lnTo>
                <a:lnTo>
                  <a:pt x="11650" y="20003"/>
                </a:lnTo>
                <a:lnTo>
                  <a:pt x="11772" y="19783"/>
                </a:lnTo>
                <a:lnTo>
                  <a:pt x="11845" y="19539"/>
                </a:lnTo>
                <a:lnTo>
                  <a:pt x="11870" y="19270"/>
                </a:lnTo>
                <a:lnTo>
                  <a:pt x="11870" y="1295"/>
                </a:lnTo>
                <a:lnTo>
                  <a:pt x="11845" y="1026"/>
                </a:lnTo>
                <a:lnTo>
                  <a:pt x="11772" y="782"/>
                </a:lnTo>
                <a:lnTo>
                  <a:pt x="11650" y="562"/>
                </a:lnTo>
                <a:lnTo>
                  <a:pt x="11503" y="367"/>
                </a:lnTo>
                <a:lnTo>
                  <a:pt x="11308" y="220"/>
                </a:lnTo>
                <a:lnTo>
                  <a:pt x="11088" y="98"/>
                </a:lnTo>
                <a:lnTo>
                  <a:pt x="10844" y="25"/>
                </a:lnTo>
                <a:lnTo>
                  <a:pt x="10575"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nvGrpSpPr>
          <p:cNvPr id="31" name="Shape 1885"/>
          <p:cNvGrpSpPr/>
          <p:nvPr/>
        </p:nvGrpSpPr>
        <p:grpSpPr>
          <a:xfrm>
            <a:off x="2331598" y="2693863"/>
            <a:ext cx="318996" cy="307210"/>
            <a:chOff x="2583325" y="2972875"/>
            <a:chExt cx="462850" cy="445750"/>
          </a:xfrm>
        </p:grpSpPr>
        <p:sp>
          <p:nvSpPr>
            <p:cNvPr id="1886" name="Shape 1886"/>
            <p:cNvSpPr/>
            <p:nvPr/>
          </p:nvSpPr>
          <p:spPr>
            <a:xfrm>
              <a:off x="2701775" y="3323350"/>
              <a:ext cx="225950" cy="95275"/>
            </a:xfrm>
            <a:custGeom>
              <a:avLst/>
              <a:gdLst/>
              <a:ahLst/>
              <a:cxnLst/>
              <a:rect l="0" t="0" r="0" b="0"/>
              <a:pathLst>
                <a:path w="9038" h="3811" extrusionOk="0">
                  <a:moveTo>
                    <a:pt x="2956" y="1"/>
                  </a:moveTo>
                  <a:lnTo>
                    <a:pt x="2956" y="2956"/>
                  </a:lnTo>
                  <a:lnTo>
                    <a:pt x="685" y="2956"/>
                  </a:lnTo>
                  <a:lnTo>
                    <a:pt x="514" y="3005"/>
                  </a:lnTo>
                  <a:lnTo>
                    <a:pt x="367" y="3103"/>
                  </a:lnTo>
                  <a:lnTo>
                    <a:pt x="245" y="3200"/>
                  </a:lnTo>
                  <a:lnTo>
                    <a:pt x="147" y="3322"/>
                  </a:lnTo>
                  <a:lnTo>
                    <a:pt x="50" y="3469"/>
                  </a:lnTo>
                  <a:lnTo>
                    <a:pt x="1" y="3640"/>
                  </a:lnTo>
                  <a:lnTo>
                    <a:pt x="1" y="3811"/>
                  </a:lnTo>
                  <a:lnTo>
                    <a:pt x="9037" y="3811"/>
                  </a:lnTo>
                  <a:lnTo>
                    <a:pt x="9037" y="3640"/>
                  </a:lnTo>
                  <a:lnTo>
                    <a:pt x="8988" y="3469"/>
                  </a:lnTo>
                  <a:lnTo>
                    <a:pt x="8891" y="3322"/>
                  </a:lnTo>
                  <a:lnTo>
                    <a:pt x="8793" y="3200"/>
                  </a:lnTo>
                  <a:lnTo>
                    <a:pt x="8671" y="3103"/>
                  </a:lnTo>
                  <a:lnTo>
                    <a:pt x="8524" y="3005"/>
                  </a:lnTo>
                  <a:lnTo>
                    <a:pt x="8353" y="2956"/>
                  </a:lnTo>
                  <a:lnTo>
                    <a:pt x="6082" y="2956"/>
                  </a:lnTo>
                  <a:lnTo>
                    <a:pt x="6082"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87" name="Shape 1887"/>
            <p:cNvSpPr/>
            <p:nvPr/>
          </p:nvSpPr>
          <p:spPr>
            <a:xfrm>
              <a:off x="2583325" y="2972875"/>
              <a:ext cx="462850" cy="337075"/>
            </a:xfrm>
            <a:custGeom>
              <a:avLst/>
              <a:gdLst/>
              <a:ahLst/>
              <a:cxnLst/>
              <a:rect l="0" t="0" r="0" b="0"/>
              <a:pathLst>
                <a:path w="18514" h="13483" extrusionOk="0">
                  <a:moveTo>
                    <a:pt x="17048" y="1466"/>
                  </a:moveTo>
                  <a:lnTo>
                    <a:pt x="17048" y="12017"/>
                  </a:lnTo>
                  <a:lnTo>
                    <a:pt x="1466" y="12017"/>
                  </a:lnTo>
                  <a:lnTo>
                    <a:pt x="1466" y="1466"/>
                  </a:lnTo>
                  <a:close/>
                  <a:moveTo>
                    <a:pt x="391" y="1"/>
                  </a:moveTo>
                  <a:lnTo>
                    <a:pt x="318" y="50"/>
                  </a:lnTo>
                  <a:lnTo>
                    <a:pt x="220" y="74"/>
                  </a:lnTo>
                  <a:lnTo>
                    <a:pt x="147" y="148"/>
                  </a:lnTo>
                  <a:lnTo>
                    <a:pt x="98" y="221"/>
                  </a:lnTo>
                  <a:lnTo>
                    <a:pt x="49" y="294"/>
                  </a:lnTo>
                  <a:lnTo>
                    <a:pt x="25" y="392"/>
                  </a:lnTo>
                  <a:lnTo>
                    <a:pt x="1" y="489"/>
                  </a:lnTo>
                  <a:lnTo>
                    <a:pt x="1" y="12994"/>
                  </a:lnTo>
                  <a:lnTo>
                    <a:pt x="25" y="13092"/>
                  </a:lnTo>
                  <a:lnTo>
                    <a:pt x="49" y="13189"/>
                  </a:lnTo>
                  <a:lnTo>
                    <a:pt x="98" y="13263"/>
                  </a:lnTo>
                  <a:lnTo>
                    <a:pt x="147" y="13336"/>
                  </a:lnTo>
                  <a:lnTo>
                    <a:pt x="220" y="13409"/>
                  </a:lnTo>
                  <a:lnTo>
                    <a:pt x="318" y="13434"/>
                  </a:lnTo>
                  <a:lnTo>
                    <a:pt x="391" y="13483"/>
                  </a:lnTo>
                  <a:lnTo>
                    <a:pt x="18123" y="13483"/>
                  </a:lnTo>
                  <a:lnTo>
                    <a:pt x="18196" y="13434"/>
                  </a:lnTo>
                  <a:lnTo>
                    <a:pt x="18293" y="13409"/>
                  </a:lnTo>
                  <a:lnTo>
                    <a:pt x="18367" y="13336"/>
                  </a:lnTo>
                  <a:lnTo>
                    <a:pt x="18416" y="13263"/>
                  </a:lnTo>
                  <a:lnTo>
                    <a:pt x="18464" y="13189"/>
                  </a:lnTo>
                  <a:lnTo>
                    <a:pt x="18489" y="13092"/>
                  </a:lnTo>
                  <a:lnTo>
                    <a:pt x="18513" y="12994"/>
                  </a:lnTo>
                  <a:lnTo>
                    <a:pt x="18513" y="489"/>
                  </a:lnTo>
                  <a:lnTo>
                    <a:pt x="18489" y="392"/>
                  </a:lnTo>
                  <a:lnTo>
                    <a:pt x="18464" y="294"/>
                  </a:lnTo>
                  <a:lnTo>
                    <a:pt x="18416" y="221"/>
                  </a:lnTo>
                  <a:lnTo>
                    <a:pt x="18367" y="148"/>
                  </a:lnTo>
                  <a:lnTo>
                    <a:pt x="18293" y="74"/>
                  </a:lnTo>
                  <a:lnTo>
                    <a:pt x="18196" y="50"/>
                  </a:lnTo>
                  <a:lnTo>
                    <a:pt x="18123"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1728" name="Shape 1888"/>
          <p:cNvGrpSpPr/>
          <p:nvPr/>
        </p:nvGrpSpPr>
        <p:grpSpPr>
          <a:xfrm>
            <a:off x="2785230" y="2739746"/>
            <a:ext cx="340878" cy="215461"/>
            <a:chOff x="3241525" y="3039450"/>
            <a:chExt cx="494600" cy="312625"/>
          </a:xfrm>
        </p:grpSpPr>
        <p:sp>
          <p:nvSpPr>
            <p:cNvPr id="1889" name="Shape 1889"/>
            <p:cNvSpPr/>
            <p:nvPr/>
          </p:nvSpPr>
          <p:spPr>
            <a:xfrm>
              <a:off x="3241525" y="3039450"/>
              <a:ext cx="494600" cy="312625"/>
            </a:xfrm>
            <a:custGeom>
              <a:avLst/>
              <a:gdLst/>
              <a:ahLst/>
              <a:cxnLst/>
              <a:rect l="0" t="0" r="0" b="0"/>
              <a:pathLst>
                <a:path w="19784" h="12505" extrusionOk="0">
                  <a:moveTo>
                    <a:pt x="9892" y="977"/>
                  </a:moveTo>
                  <a:lnTo>
                    <a:pt x="10356" y="1001"/>
                  </a:lnTo>
                  <a:lnTo>
                    <a:pt x="10796" y="1050"/>
                  </a:lnTo>
                  <a:lnTo>
                    <a:pt x="11235" y="1124"/>
                  </a:lnTo>
                  <a:lnTo>
                    <a:pt x="11675" y="1221"/>
                  </a:lnTo>
                  <a:lnTo>
                    <a:pt x="12090" y="1343"/>
                  </a:lnTo>
                  <a:lnTo>
                    <a:pt x="12505" y="1490"/>
                  </a:lnTo>
                  <a:lnTo>
                    <a:pt x="12920" y="1661"/>
                  </a:lnTo>
                  <a:lnTo>
                    <a:pt x="13311" y="1832"/>
                  </a:lnTo>
                  <a:lnTo>
                    <a:pt x="13702" y="2027"/>
                  </a:lnTo>
                  <a:lnTo>
                    <a:pt x="14068" y="2223"/>
                  </a:lnTo>
                  <a:lnTo>
                    <a:pt x="14752" y="2662"/>
                  </a:lnTo>
                  <a:lnTo>
                    <a:pt x="15412" y="3126"/>
                  </a:lnTo>
                  <a:lnTo>
                    <a:pt x="15973" y="3590"/>
                  </a:lnTo>
                  <a:lnTo>
                    <a:pt x="16462" y="4005"/>
                  </a:lnTo>
                  <a:lnTo>
                    <a:pt x="16901" y="4421"/>
                  </a:lnTo>
                  <a:lnTo>
                    <a:pt x="17292" y="4811"/>
                  </a:lnTo>
                  <a:lnTo>
                    <a:pt x="17634" y="5178"/>
                  </a:lnTo>
                  <a:lnTo>
                    <a:pt x="18196" y="5813"/>
                  </a:lnTo>
                  <a:lnTo>
                    <a:pt x="18562" y="6252"/>
                  </a:lnTo>
                  <a:lnTo>
                    <a:pt x="18196" y="6692"/>
                  </a:lnTo>
                  <a:lnTo>
                    <a:pt x="17634" y="7327"/>
                  </a:lnTo>
                  <a:lnTo>
                    <a:pt x="17292" y="7693"/>
                  </a:lnTo>
                  <a:lnTo>
                    <a:pt x="16901" y="8084"/>
                  </a:lnTo>
                  <a:lnTo>
                    <a:pt x="16462" y="8499"/>
                  </a:lnTo>
                  <a:lnTo>
                    <a:pt x="15973" y="8915"/>
                  </a:lnTo>
                  <a:lnTo>
                    <a:pt x="15412" y="9379"/>
                  </a:lnTo>
                  <a:lnTo>
                    <a:pt x="14752" y="9843"/>
                  </a:lnTo>
                  <a:lnTo>
                    <a:pt x="14068" y="10282"/>
                  </a:lnTo>
                  <a:lnTo>
                    <a:pt x="13702" y="10478"/>
                  </a:lnTo>
                  <a:lnTo>
                    <a:pt x="13311" y="10673"/>
                  </a:lnTo>
                  <a:lnTo>
                    <a:pt x="12920" y="10844"/>
                  </a:lnTo>
                  <a:lnTo>
                    <a:pt x="12505" y="11015"/>
                  </a:lnTo>
                  <a:lnTo>
                    <a:pt x="12090" y="11161"/>
                  </a:lnTo>
                  <a:lnTo>
                    <a:pt x="11675" y="11284"/>
                  </a:lnTo>
                  <a:lnTo>
                    <a:pt x="11235" y="11381"/>
                  </a:lnTo>
                  <a:lnTo>
                    <a:pt x="10796" y="11455"/>
                  </a:lnTo>
                  <a:lnTo>
                    <a:pt x="10356" y="11503"/>
                  </a:lnTo>
                  <a:lnTo>
                    <a:pt x="9892" y="11528"/>
                  </a:lnTo>
                  <a:lnTo>
                    <a:pt x="9477" y="11528"/>
                  </a:lnTo>
                  <a:lnTo>
                    <a:pt x="9086" y="11479"/>
                  </a:lnTo>
                  <a:lnTo>
                    <a:pt x="8695" y="11430"/>
                  </a:lnTo>
                  <a:lnTo>
                    <a:pt x="8304" y="11332"/>
                  </a:lnTo>
                  <a:lnTo>
                    <a:pt x="7914" y="11235"/>
                  </a:lnTo>
                  <a:lnTo>
                    <a:pt x="7523" y="11113"/>
                  </a:lnTo>
                  <a:lnTo>
                    <a:pt x="7157" y="10990"/>
                  </a:lnTo>
                  <a:lnTo>
                    <a:pt x="6790" y="10844"/>
                  </a:lnTo>
                  <a:lnTo>
                    <a:pt x="6448" y="10673"/>
                  </a:lnTo>
                  <a:lnTo>
                    <a:pt x="6082" y="10502"/>
                  </a:lnTo>
                  <a:lnTo>
                    <a:pt x="5423" y="10111"/>
                  </a:lnTo>
                  <a:lnTo>
                    <a:pt x="4788" y="9696"/>
                  </a:lnTo>
                  <a:lnTo>
                    <a:pt x="4201" y="9232"/>
                  </a:lnTo>
                  <a:lnTo>
                    <a:pt x="3640" y="8792"/>
                  </a:lnTo>
                  <a:lnTo>
                    <a:pt x="3127" y="8328"/>
                  </a:lnTo>
                  <a:lnTo>
                    <a:pt x="2663" y="7889"/>
                  </a:lnTo>
                  <a:lnTo>
                    <a:pt x="2272" y="7474"/>
                  </a:lnTo>
                  <a:lnTo>
                    <a:pt x="1613" y="6741"/>
                  </a:lnTo>
                  <a:lnTo>
                    <a:pt x="1222" y="6252"/>
                  </a:lnTo>
                  <a:lnTo>
                    <a:pt x="1613" y="5764"/>
                  </a:lnTo>
                  <a:lnTo>
                    <a:pt x="2272" y="5031"/>
                  </a:lnTo>
                  <a:lnTo>
                    <a:pt x="2663" y="4616"/>
                  </a:lnTo>
                  <a:lnTo>
                    <a:pt x="3127" y="4176"/>
                  </a:lnTo>
                  <a:lnTo>
                    <a:pt x="3640" y="3712"/>
                  </a:lnTo>
                  <a:lnTo>
                    <a:pt x="4201" y="3273"/>
                  </a:lnTo>
                  <a:lnTo>
                    <a:pt x="4788" y="2833"/>
                  </a:lnTo>
                  <a:lnTo>
                    <a:pt x="5423" y="2394"/>
                  </a:lnTo>
                  <a:lnTo>
                    <a:pt x="6082" y="2003"/>
                  </a:lnTo>
                  <a:lnTo>
                    <a:pt x="6448" y="1832"/>
                  </a:lnTo>
                  <a:lnTo>
                    <a:pt x="6790" y="1661"/>
                  </a:lnTo>
                  <a:lnTo>
                    <a:pt x="7157" y="1514"/>
                  </a:lnTo>
                  <a:lnTo>
                    <a:pt x="7523" y="1392"/>
                  </a:lnTo>
                  <a:lnTo>
                    <a:pt x="7914" y="1270"/>
                  </a:lnTo>
                  <a:lnTo>
                    <a:pt x="8304" y="1172"/>
                  </a:lnTo>
                  <a:lnTo>
                    <a:pt x="8695" y="1075"/>
                  </a:lnTo>
                  <a:lnTo>
                    <a:pt x="9086" y="1026"/>
                  </a:lnTo>
                  <a:lnTo>
                    <a:pt x="9477" y="977"/>
                  </a:lnTo>
                  <a:close/>
                  <a:moveTo>
                    <a:pt x="9892" y="0"/>
                  </a:moveTo>
                  <a:lnTo>
                    <a:pt x="9404" y="25"/>
                  </a:lnTo>
                  <a:lnTo>
                    <a:pt x="8915" y="73"/>
                  </a:lnTo>
                  <a:lnTo>
                    <a:pt x="8451" y="147"/>
                  </a:lnTo>
                  <a:lnTo>
                    <a:pt x="7963" y="244"/>
                  </a:lnTo>
                  <a:lnTo>
                    <a:pt x="7523" y="366"/>
                  </a:lnTo>
                  <a:lnTo>
                    <a:pt x="7059" y="513"/>
                  </a:lnTo>
                  <a:lnTo>
                    <a:pt x="6619" y="684"/>
                  </a:lnTo>
                  <a:lnTo>
                    <a:pt x="6204" y="879"/>
                  </a:lnTo>
                  <a:lnTo>
                    <a:pt x="5765" y="1075"/>
                  </a:lnTo>
                  <a:lnTo>
                    <a:pt x="5374" y="1295"/>
                  </a:lnTo>
                  <a:lnTo>
                    <a:pt x="4959" y="1539"/>
                  </a:lnTo>
                  <a:lnTo>
                    <a:pt x="4592" y="1783"/>
                  </a:lnTo>
                  <a:lnTo>
                    <a:pt x="3860" y="2296"/>
                  </a:lnTo>
                  <a:lnTo>
                    <a:pt x="3176" y="2833"/>
                  </a:lnTo>
                  <a:lnTo>
                    <a:pt x="2565" y="3370"/>
                  </a:lnTo>
                  <a:lnTo>
                    <a:pt x="2028" y="3883"/>
                  </a:lnTo>
                  <a:lnTo>
                    <a:pt x="1539" y="4372"/>
                  </a:lnTo>
                  <a:lnTo>
                    <a:pt x="1149" y="4836"/>
                  </a:lnTo>
                  <a:lnTo>
                    <a:pt x="562" y="5520"/>
                  </a:lnTo>
                  <a:lnTo>
                    <a:pt x="318" y="5837"/>
                  </a:lnTo>
                  <a:lnTo>
                    <a:pt x="1" y="6252"/>
                  </a:lnTo>
                  <a:lnTo>
                    <a:pt x="318" y="6668"/>
                  </a:lnTo>
                  <a:lnTo>
                    <a:pt x="562" y="6985"/>
                  </a:lnTo>
                  <a:lnTo>
                    <a:pt x="1149" y="7669"/>
                  </a:lnTo>
                  <a:lnTo>
                    <a:pt x="1539" y="8133"/>
                  </a:lnTo>
                  <a:lnTo>
                    <a:pt x="2028" y="8621"/>
                  </a:lnTo>
                  <a:lnTo>
                    <a:pt x="2565" y="9134"/>
                  </a:lnTo>
                  <a:lnTo>
                    <a:pt x="3176" y="9672"/>
                  </a:lnTo>
                  <a:lnTo>
                    <a:pt x="3860" y="10209"/>
                  </a:lnTo>
                  <a:lnTo>
                    <a:pt x="4592" y="10722"/>
                  </a:lnTo>
                  <a:lnTo>
                    <a:pt x="4959" y="10966"/>
                  </a:lnTo>
                  <a:lnTo>
                    <a:pt x="5374" y="11210"/>
                  </a:lnTo>
                  <a:lnTo>
                    <a:pt x="5765" y="11430"/>
                  </a:lnTo>
                  <a:lnTo>
                    <a:pt x="6204" y="11625"/>
                  </a:lnTo>
                  <a:lnTo>
                    <a:pt x="6619" y="11821"/>
                  </a:lnTo>
                  <a:lnTo>
                    <a:pt x="7059" y="11992"/>
                  </a:lnTo>
                  <a:lnTo>
                    <a:pt x="7523" y="12138"/>
                  </a:lnTo>
                  <a:lnTo>
                    <a:pt x="7963" y="12260"/>
                  </a:lnTo>
                  <a:lnTo>
                    <a:pt x="8451" y="12358"/>
                  </a:lnTo>
                  <a:lnTo>
                    <a:pt x="8915" y="12431"/>
                  </a:lnTo>
                  <a:lnTo>
                    <a:pt x="9404" y="12480"/>
                  </a:lnTo>
                  <a:lnTo>
                    <a:pt x="9892" y="12505"/>
                  </a:lnTo>
                  <a:lnTo>
                    <a:pt x="10380" y="12480"/>
                  </a:lnTo>
                  <a:lnTo>
                    <a:pt x="10869" y="12431"/>
                  </a:lnTo>
                  <a:lnTo>
                    <a:pt x="11333" y="12358"/>
                  </a:lnTo>
                  <a:lnTo>
                    <a:pt x="11821" y="12260"/>
                  </a:lnTo>
                  <a:lnTo>
                    <a:pt x="12261" y="12138"/>
                  </a:lnTo>
                  <a:lnTo>
                    <a:pt x="12725" y="11992"/>
                  </a:lnTo>
                  <a:lnTo>
                    <a:pt x="13165" y="11821"/>
                  </a:lnTo>
                  <a:lnTo>
                    <a:pt x="13580" y="11625"/>
                  </a:lnTo>
                  <a:lnTo>
                    <a:pt x="14019" y="11430"/>
                  </a:lnTo>
                  <a:lnTo>
                    <a:pt x="14410" y="11210"/>
                  </a:lnTo>
                  <a:lnTo>
                    <a:pt x="14825" y="10966"/>
                  </a:lnTo>
                  <a:lnTo>
                    <a:pt x="15192" y="10722"/>
                  </a:lnTo>
                  <a:lnTo>
                    <a:pt x="15924" y="10209"/>
                  </a:lnTo>
                  <a:lnTo>
                    <a:pt x="16608" y="9672"/>
                  </a:lnTo>
                  <a:lnTo>
                    <a:pt x="17219" y="9134"/>
                  </a:lnTo>
                  <a:lnTo>
                    <a:pt x="17756" y="8621"/>
                  </a:lnTo>
                  <a:lnTo>
                    <a:pt x="18245" y="8133"/>
                  </a:lnTo>
                  <a:lnTo>
                    <a:pt x="18635" y="7669"/>
                  </a:lnTo>
                  <a:lnTo>
                    <a:pt x="19222" y="6985"/>
                  </a:lnTo>
                  <a:lnTo>
                    <a:pt x="19466" y="6668"/>
                  </a:lnTo>
                  <a:lnTo>
                    <a:pt x="19783" y="6252"/>
                  </a:lnTo>
                  <a:lnTo>
                    <a:pt x="19466" y="5837"/>
                  </a:lnTo>
                  <a:lnTo>
                    <a:pt x="19222" y="5520"/>
                  </a:lnTo>
                  <a:lnTo>
                    <a:pt x="18635" y="4836"/>
                  </a:lnTo>
                  <a:lnTo>
                    <a:pt x="18245" y="4372"/>
                  </a:lnTo>
                  <a:lnTo>
                    <a:pt x="17756" y="3883"/>
                  </a:lnTo>
                  <a:lnTo>
                    <a:pt x="17219" y="3370"/>
                  </a:lnTo>
                  <a:lnTo>
                    <a:pt x="16608" y="2833"/>
                  </a:lnTo>
                  <a:lnTo>
                    <a:pt x="15924" y="2296"/>
                  </a:lnTo>
                  <a:lnTo>
                    <a:pt x="15192" y="1783"/>
                  </a:lnTo>
                  <a:lnTo>
                    <a:pt x="14825" y="1539"/>
                  </a:lnTo>
                  <a:lnTo>
                    <a:pt x="14410" y="1295"/>
                  </a:lnTo>
                  <a:lnTo>
                    <a:pt x="14019" y="1075"/>
                  </a:lnTo>
                  <a:lnTo>
                    <a:pt x="13580" y="879"/>
                  </a:lnTo>
                  <a:lnTo>
                    <a:pt x="13165" y="684"/>
                  </a:lnTo>
                  <a:lnTo>
                    <a:pt x="12725" y="513"/>
                  </a:lnTo>
                  <a:lnTo>
                    <a:pt x="12261" y="366"/>
                  </a:lnTo>
                  <a:lnTo>
                    <a:pt x="11821" y="244"/>
                  </a:lnTo>
                  <a:lnTo>
                    <a:pt x="11333" y="147"/>
                  </a:lnTo>
                  <a:lnTo>
                    <a:pt x="10869" y="73"/>
                  </a:lnTo>
                  <a:lnTo>
                    <a:pt x="10380" y="25"/>
                  </a:lnTo>
                  <a:lnTo>
                    <a:pt x="9892"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90" name="Shape 1890"/>
            <p:cNvSpPr/>
            <p:nvPr/>
          </p:nvSpPr>
          <p:spPr>
            <a:xfrm>
              <a:off x="3384400" y="3091350"/>
              <a:ext cx="208850" cy="208825"/>
            </a:xfrm>
            <a:custGeom>
              <a:avLst/>
              <a:gdLst/>
              <a:ahLst/>
              <a:cxnLst/>
              <a:rect l="0" t="0" r="0" b="0"/>
              <a:pathLst>
                <a:path w="8354" h="8353" extrusionOk="0">
                  <a:moveTo>
                    <a:pt x="4177" y="0"/>
                  </a:moveTo>
                  <a:lnTo>
                    <a:pt x="3762" y="24"/>
                  </a:lnTo>
                  <a:lnTo>
                    <a:pt x="3347" y="73"/>
                  </a:lnTo>
                  <a:lnTo>
                    <a:pt x="2931" y="195"/>
                  </a:lnTo>
                  <a:lnTo>
                    <a:pt x="2541" y="318"/>
                  </a:lnTo>
                  <a:lnTo>
                    <a:pt x="2174" y="513"/>
                  </a:lnTo>
                  <a:lnTo>
                    <a:pt x="1832" y="708"/>
                  </a:lnTo>
                  <a:lnTo>
                    <a:pt x="1515" y="953"/>
                  </a:lnTo>
                  <a:lnTo>
                    <a:pt x="1222" y="1221"/>
                  </a:lnTo>
                  <a:lnTo>
                    <a:pt x="953" y="1514"/>
                  </a:lnTo>
                  <a:lnTo>
                    <a:pt x="709" y="1832"/>
                  </a:lnTo>
                  <a:lnTo>
                    <a:pt x="514" y="2174"/>
                  </a:lnTo>
                  <a:lnTo>
                    <a:pt x="318" y="2540"/>
                  </a:lnTo>
                  <a:lnTo>
                    <a:pt x="196" y="2931"/>
                  </a:lnTo>
                  <a:lnTo>
                    <a:pt x="74" y="3346"/>
                  </a:lnTo>
                  <a:lnTo>
                    <a:pt x="25" y="3761"/>
                  </a:lnTo>
                  <a:lnTo>
                    <a:pt x="1" y="4176"/>
                  </a:lnTo>
                  <a:lnTo>
                    <a:pt x="25" y="4592"/>
                  </a:lnTo>
                  <a:lnTo>
                    <a:pt x="74" y="5007"/>
                  </a:lnTo>
                  <a:lnTo>
                    <a:pt x="196" y="5422"/>
                  </a:lnTo>
                  <a:lnTo>
                    <a:pt x="318" y="5813"/>
                  </a:lnTo>
                  <a:lnTo>
                    <a:pt x="514" y="6179"/>
                  </a:lnTo>
                  <a:lnTo>
                    <a:pt x="709" y="6521"/>
                  </a:lnTo>
                  <a:lnTo>
                    <a:pt x="953" y="6839"/>
                  </a:lnTo>
                  <a:lnTo>
                    <a:pt x="1222" y="7132"/>
                  </a:lnTo>
                  <a:lnTo>
                    <a:pt x="1515" y="7400"/>
                  </a:lnTo>
                  <a:lnTo>
                    <a:pt x="1832" y="7644"/>
                  </a:lnTo>
                  <a:lnTo>
                    <a:pt x="2174" y="7840"/>
                  </a:lnTo>
                  <a:lnTo>
                    <a:pt x="2541" y="8035"/>
                  </a:lnTo>
                  <a:lnTo>
                    <a:pt x="2931" y="8157"/>
                  </a:lnTo>
                  <a:lnTo>
                    <a:pt x="3347" y="8279"/>
                  </a:lnTo>
                  <a:lnTo>
                    <a:pt x="3762" y="8328"/>
                  </a:lnTo>
                  <a:lnTo>
                    <a:pt x="4177" y="8353"/>
                  </a:lnTo>
                  <a:lnTo>
                    <a:pt x="4592" y="8328"/>
                  </a:lnTo>
                  <a:lnTo>
                    <a:pt x="5007" y="8279"/>
                  </a:lnTo>
                  <a:lnTo>
                    <a:pt x="5423" y="8157"/>
                  </a:lnTo>
                  <a:lnTo>
                    <a:pt x="5813" y="8035"/>
                  </a:lnTo>
                  <a:lnTo>
                    <a:pt x="6180" y="7840"/>
                  </a:lnTo>
                  <a:lnTo>
                    <a:pt x="6522" y="7644"/>
                  </a:lnTo>
                  <a:lnTo>
                    <a:pt x="6839" y="7400"/>
                  </a:lnTo>
                  <a:lnTo>
                    <a:pt x="7132" y="7132"/>
                  </a:lnTo>
                  <a:lnTo>
                    <a:pt x="7401" y="6839"/>
                  </a:lnTo>
                  <a:lnTo>
                    <a:pt x="7645" y="6521"/>
                  </a:lnTo>
                  <a:lnTo>
                    <a:pt x="7840" y="6179"/>
                  </a:lnTo>
                  <a:lnTo>
                    <a:pt x="8036" y="5813"/>
                  </a:lnTo>
                  <a:lnTo>
                    <a:pt x="8158" y="5422"/>
                  </a:lnTo>
                  <a:lnTo>
                    <a:pt x="8280" y="5007"/>
                  </a:lnTo>
                  <a:lnTo>
                    <a:pt x="8329" y="4592"/>
                  </a:lnTo>
                  <a:lnTo>
                    <a:pt x="8353" y="4176"/>
                  </a:lnTo>
                  <a:lnTo>
                    <a:pt x="8329" y="3737"/>
                  </a:lnTo>
                  <a:lnTo>
                    <a:pt x="8256" y="3297"/>
                  </a:lnTo>
                  <a:lnTo>
                    <a:pt x="8134" y="3517"/>
                  </a:lnTo>
                  <a:lnTo>
                    <a:pt x="8011" y="3688"/>
                  </a:lnTo>
                  <a:lnTo>
                    <a:pt x="7840" y="3859"/>
                  </a:lnTo>
                  <a:lnTo>
                    <a:pt x="7645" y="4005"/>
                  </a:lnTo>
                  <a:lnTo>
                    <a:pt x="7425" y="4128"/>
                  </a:lnTo>
                  <a:lnTo>
                    <a:pt x="7205" y="4201"/>
                  </a:lnTo>
                  <a:lnTo>
                    <a:pt x="6961" y="4250"/>
                  </a:lnTo>
                  <a:lnTo>
                    <a:pt x="6717" y="4274"/>
                  </a:lnTo>
                  <a:lnTo>
                    <a:pt x="6546" y="4274"/>
                  </a:lnTo>
                  <a:lnTo>
                    <a:pt x="6375" y="4250"/>
                  </a:lnTo>
                  <a:lnTo>
                    <a:pt x="6204" y="4201"/>
                  </a:lnTo>
                  <a:lnTo>
                    <a:pt x="6058" y="4152"/>
                  </a:lnTo>
                  <a:lnTo>
                    <a:pt x="5887" y="4079"/>
                  </a:lnTo>
                  <a:lnTo>
                    <a:pt x="5764" y="3981"/>
                  </a:lnTo>
                  <a:lnTo>
                    <a:pt x="5618" y="3883"/>
                  </a:lnTo>
                  <a:lnTo>
                    <a:pt x="5496" y="3786"/>
                  </a:lnTo>
                  <a:lnTo>
                    <a:pt x="5398" y="3664"/>
                  </a:lnTo>
                  <a:lnTo>
                    <a:pt x="5300" y="3517"/>
                  </a:lnTo>
                  <a:lnTo>
                    <a:pt x="5203" y="3395"/>
                  </a:lnTo>
                  <a:lnTo>
                    <a:pt x="5129" y="3224"/>
                  </a:lnTo>
                  <a:lnTo>
                    <a:pt x="5081" y="3077"/>
                  </a:lnTo>
                  <a:lnTo>
                    <a:pt x="5032" y="2906"/>
                  </a:lnTo>
                  <a:lnTo>
                    <a:pt x="5007" y="2735"/>
                  </a:lnTo>
                  <a:lnTo>
                    <a:pt x="5007" y="2564"/>
                  </a:lnTo>
                  <a:lnTo>
                    <a:pt x="5007" y="2394"/>
                  </a:lnTo>
                  <a:lnTo>
                    <a:pt x="5032" y="2223"/>
                  </a:lnTo>
                  <a:lnTo>
                    <a:pt x="5081" y="2052"/>
                  </a:lnTo>
                  <a:lnTo>
                    <a:pt x="5129" y="1905"/>
                  </a:lnTo>
                  <a:lnTo>
                    <a:pt x="5203" y="1759"/>
                  </a:lnTo>
                  <a:lnTo>
                    <a:pt x="5300" y="1612"/>
                  </a:lnTo>
                  <a:lnTo>
                    <a:pt x="5398" y="1490"/>
                  </a:lnTo>
                  <a:lnTo>
                    <a:pt x="5496" y="1368"/>
                  </a:lnTo>
                  <a:lnTo>
                    <a:pt x="5618" y="1246"/>
                  </a:lnTo>
                  <a:lnTo>
                    <a:pt x="5764" y="1148"/>
                  </a:lnTo>
                  <a:lnTo>
                    <a:pt x="5887" y="1075"/>
                  </a:lnTo>
                  <a:lnTo>
                    <a:pt x="6033" y="1001"/>
                  </a:lnTo>
                  <a:lnTo>
                    <a:pt x="6204" y="928"/>
                  </a:lnTo>
                  <a:lnTo>
                    <a:pt x="6375" y="879"/>
                  </a:lnTo>
                  <a:lnTo>
                    <a:pt x="6522" y="855"/>
                  </a:lnTo>
                  <a:lnTo>
                    <a:pt x="6717" y="855"/>
                  </a:lnTo>
                  <a:lnTo>
                    <a:pt x="6448" y="659"/>
                  </a:lnTo>
                  <a:lnTo>
                    <a:pt x="6155" y="489"/>
                  </a:lnTo>
                  <a:lnTo>
                    <a:pt x="5838" y="342"/>
                  </a:lnTo>
                  <a:lnTo>
                    <a:pt x="5545" y="220"/>
                  </a:lnTo>
                  <a:lnTo>
                    <a:pt x="5203" y="122"/>
                  </a:lnTo>
                  <a:lnTo>
                    <a:pt x="4885" y="49"/>
                  </a:lnTo>
                  <a:lnTo>
                    <a:pt x="4519" y="24"/>
                  </a:lnTo>
                  <a:lnTo>
                    <a:pt x="4177"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sp>
        <p:nvSpPr>
          <p:cNvPr id="1891" name="Shape 1891"/>
          <p:cNvSpPr/>
          <p:nvPr/>
        </p:nvSpPr>
        <p:spPr>
          <a:xfrm>
            <a:off x="3738472" y="2701098"/>
            <a:ext cx="292909" cy="292892"/>
          </a:xfrm>
          <a:custGeom>
            <a:avLst/>
            <a:gdLst/>
            <a:ahLst/>
            <a:cxnLst/>
            <a:rect l="0" t="0" r="0" b="0"/>
            <a:pathLst>
              <a:path w="17000" h="16999" extrusionOk="0">
                <a:moveTo>
                  <a:pt x="8769" y="5740"/>
                </a:moveTo>
                <a:lnTo>
                  <a:pt x="9037" y="5788"/>
                </a:lnTo>
                <a:lnTo>
                  <a:pt x="9282" y="5862"/>
                </a:lnTo>
                <a:lnTo>
                  <a:pt x="9550" y="5935"/>
                </a:lnTo>
                <a:lnTo>
                  <a:pt x="9794" y="6057"/>
                </a:lnTo>
                <a:lnTo>
                  <a:pt x="10014" y="6204"/>
                </a:lnTo>
                <a:lnTo>
                  <a:pt x="10234" y="6350"/>
                </a:lnTo>
                <a:lnTo>
                  <a:pt x="10454" y="6546"/>
                </a:lnTo>
                <a:lnTo>
                  <a:pt x="10649" y="6765"/>
                </a:lnTo>
                <a:lnTo>
                  <a:pt x="10796" y="6985"/>
                </a:lnTo>
                <a:lnTo>
                  <a:pt x="10942" y="7205"/>
                </a:lnTo>
                <a:lnTo>
                  <a:pt x="11064" y="7449"/>
                </a:lnTo>
                <a:lnTo>
                  <a:pt x="11138" y="7718"/>
                </a:lnTo>
                <a:lnTo>
                  <a:pt x="11211" y="7962"/>
                </a:lnTo>
                <a:lnTo>
                  <a:pt x="11260" y="8231"/>
                </a:lnTo>
                <a:lnTo>
                  <a:pt x="11260" y="8499"/>
                </a:lnTo>
                <a:lnTo>
                  <a:pt x="11260" y="8768"/>
                </a:lnTo>
                <a:lnTo>
                  <a:pt x="11211" y="9037"/>
                </a:lnTo>
                <a:lnTo>
                  <a:pt x="11138" y="9281"/>
                </a:lnTo>
                <a:lnTo>
                  <a:pt x="11064" y="9550"/>
                </a:lnTo>
                <a:lnTo>
                  <a:pt x="10942" y="9794"/>
                </a:lnTo>
                <a:lnTo>
                  <a:pt x="10796" y="10014"/>
                </a:lnTo>
                <a:lnTo>
                  <a:pt x="10649" y="10233"/>
                </a:lnTo>
                <a:lnTo>
                  <a:pt x="10454" y="10453"/>
                </a:lnTo>
                <a:lnTo>
                  <a:pt x="10234" y="10649"/>
                </a:lnTo>
                <a:lnTo>
                  <a:pt x="10014" y="10795"/>
                </a:lnTo>
                <a:lnTo>
                  <a:pt x="9794" y="10942"/>
                </a:lnTo>
                <a:lnTo>
                  <a:pt x="9550" y="11064"/>
                </a:lnTo>
                <a:lnTo>
                  <a:pt x="9282" y="11137"/>
                </a:lnTo>
                <a:lnTo>
                  <a:pt x="9037" y="11210"/>
                </a:lnTo>
                <a:lnTo>
                  <a:pt x="8769" y="11259"/>
                </a:lnTo>
                <a:lnTo>
                  <a:pt x="8231" y="11259"/>
                </a:lnTo>
                <a:lnTo>
                  <a:pt x="7963" y="11210"/>
                </a:lnTo>
                <a:lnTo>
                  <a:pt x="7719" y="11137"/>
                </a:lnTo>
                <a:lnTo>
                  <a:pt x="7450" y="11064"/>
                </a:lnTo>
                <a:lnTo>
                  <a:pt x="7206" y="10942"/>
                </a:lnTo>
                <a:lnTo>
                  <a:pt x="6986" y="10795"/>
                </a:lnTo>
                <a:lnTo>
                  <a:pt x="6766" y="10649"/>
                </a:lnTo>
                <a:lnTo>
                  <a:pt x="6546" y="10453"/>
                </a:lnTo>
                <a:lnTo>
                  <a:pt x="6351" y="10233"/>
                </a:lnTo>
                <a:lnTo>
                  <a:pt x="6204" y="10014"/>
                </a:lnTo>
                <a:lnTo>
                  <a:pt x="6058" y="9794"/>
                </a:lnTo>
                <a:lnTo>
                  <a:pt x="5936" y="9550"/>
                </a:lnTo>
                <a:lnTo>
                  <a:pt x="5862" y="9281"/>
                </a:lnTo>
                <a:lnTo>
                  <a:pt x="5789" y="9037"/>
                </a:lnTo>
                <a:lnTo>
                  <a:pt x="5740" y="8768"/>
                </a:lnTo>
                <a:lnTo>
                  <a:pt x="5740" y="8499"/>
                </a:lnTo>
                <a:lnTo>
                  <a:pt x="5740" y="8231"/>
                </a:lnTo>
                <a:lnTo>
                  <a:pt x="5789" y="7962"/>
                </a:lnTo>
                <a:lnTo>
                  <a:pt x="5862" y="7718"/>
                </a:lnTo>
                <a:lnTo>
                  <a:pt x="5936" y="7449"/>
                </a:lnTo>
                <a:lnTo>
                  <a:pt x="6058" y="7205"/>
                </a:lnTo>
                <a:lnTo>
                  <a:pt x="6204" y="6985"/>
                </a:lnTo>
                <a:lnTo>
                  <a:pt x="6351" y="6765"/>
                </a:lnTo>
                <a:lnTo>
                  <a:pt x="6546" y="6546"/>
                </a:lnTo>
                <a:lnTo>
                  <a:pt x="6766" y="6350"/>
                </a:lnTo>
                <a:lnTo>
                  <a:pt x="6986" y="6204"/>
                </a:lnTo>
                <a:lnTo>
                  <a:pt x="7206" y="6057"/>
                </a:lnTo>
                <a:lnTo>
                  <a:pt x="7450" y="5935"/>
                </a:lnTo>
                <a:lnTo>
                  <a:pt x="7719" y="5862"/>
                </a:lnTo>
                <a:lnTo>
                  <a:pt x="7963" y="5788"/>
                </a:lnTo>
                <a:lnTo>
                  <a:pt x="8231" y="5740"/>
                </a:lnTo>
                <a:close/>
                <a:moveTo>
                  <a:pt x="7914" y="0"/>
                </a:moveTo>
                <a:lnTo>
                  <a:pt x="7743" y="25"/>
                </a:lnTo>
                <a:lnTo>
                  <a:pt x="7596" y="73"/>
                </a:lnTo>
                <a:lnTo>
                  <a:pt x="7474" y="147"/>
                </a:lnTo>
                <a:lnTo>
                  <a:pt x="7328" y="244"/>
                </a:lnTo>
                <a:lnTo>
                  <a:pt x="7230" y="342"/>
                </a:lnTo>
                <a:lnTo>
                  <a:pt x="7132" y="489"/>
                </a:lnTo>
                <a:lnTo>
                  <a:pt x="7084" y="635"/>
                </a:lnTo>
                <a:lnTo>
                  <a:pt x="7035" y="782"/>
                </a:lnTo>
                <a:lnTo>
                  <a:pt x="6839" y="2540"/>
                </a:lnTo>
                <a:lnTo>
                  <a:pt x="6497" y="2638"/>
                </a:lnTo>
                <a:lnTo>
                  <a:pt x="6131" y="2784"/>
                </a:lnTo>
                <a:lnTo>
                  <a:pt x="5789" y="2931"/>
                </a:lnTo>
                <a:lnTo>
                  <a:pt x="5447" y="3102"/>
                </a:lnTo>
                <a:lnTo>
                  <a:pt x="4079" y="2027"/>
                </a:lnTo>
                <a:lnTo>
                  <a:pt x="3933" y="1930"/>
                </a:lnTo>
                <a:lnTo>
                  <a:pt x="3786" y="1881"/>
                </a:lnTo>
                <a:lnTo>
                  <a:pt x="3640" y="1832"/>
                </a:lnTo>
                <a:lnTo>
                  <a:pt x="3493" y="1832"/>
                </a:lnTo>
                <a:lnTo>
                  <a:pt x="3322" y="1856"/>
                </a:lnTo>
                <a:lnTo>
                  <a:pt x="3176" y="1905"/>
                </a:lnTo>
                <a:lnTo>
                  <a:pt x="3029" y="1978"/>
                </a:lnTo>
                <a:lnTo>
                  <a:pt x="2907" y="2076"/>
                </a:lnTo>
                <a:lnTo>
                  <a:pt x="2077" y="2907"/>
                </a:lnTo>
                <a:lnTo>
                  <a:pt x="1979" y="3029"/>
                </a:lnTo>
                <a:lnTo>
                  <a:pt x="1906" y="3175"/>
                </a:lnTo>
                <a:lnTo>
                  <a:pt x="1857" y="3322"/>
                </a:lnTo>
                <a:lnTo>
                  <a:pt x="1833" y="3493"/>
                </a:lnTo>
                <a:lnTo>
                  <a:pt x="1833" y="3639"/>
                </a:lnTo>
                <a:lnTo>
                  <a:pt x="1881" y="3786"/>
                </a:lnTo>
                <a:lnTo>
                  <a:pt x="1930" y="3932"/>
                </a:lnTo>
                <a:lnTo>
                  <a:pt x="2028" y="4079"/>
                </a:lnTo>
                <a:lnTo>
                  <a:pt x="3103" y="5447"/>
                </a:lnTo>
                <a:lnTo>
                  <a:pt x="2932" y="5788"/>
                </a:lnTo>
                <a:lnTo>
                  <a:pt x="2785" y="6130"/>
                </a:lnTo>
                <a:lnTo>
                  <a:pt x="2639" y="6497"/>
                </a:lnTo>
                <a:lnTo>
                  <a:pt x="2541" y="6839"/>
                </a:lnTo>
                <a:lnTo>
                  <a:pt x="782" y="7034"/>
                </a:lnTo>
                <a:lnTo>
                  <a:pt x="636" y="7083"/>
                </a:lnTo>
                <a:lnTo>
                  <a:pt x="489" y="7132"/>
                </a:lnTo>
                <a:lnTo>
                  <a:pt x="343" y="7229"/>
                </a:lnTo>
                <a:lnTo>
                  <a:pt x="245" y="7327"/>
                </a:lnTo>
                <a:lnTo>
                  <a:pt x="147" y="7474"/>
                </a:lnTo>
                <a:lnTo>
                  <a:pt x="74" y="7596"/>
                </a:lnTo>
                <a:lnTo>
                  <a:pt x="25" y="7742"/>
                </a:lnTo>
                <a:lnTo>
                  <a:pt x="1" y="7913"/>
                </a:lnTo>
                <a:lnTo>
                  <a:pt x="1" y="9086"/>
                </a:lnTo>
                <a:lnTo>
                  <a:pt x="25" y="9257"/>
                </a:lnTo>
                <a:lnTo>
                  <a:pt x="74" y="9403"/>
                </a:lnTo>
                <a:lnTo>
                  <a:pt x="147" y="9525"/>
                </a:lnTo>
                <a:lnTo>
                  <a:pt x="245" y="9672"/>
                </a:lnTo>
                <a:lnTo>
                  <a:pt x="343" y="9769"/>
                </a:lnTo>
                <a:lnTo>
                  <a:pt x="489" y="9867"/>
                </a:lnTo>
                <a:lnTo>
                  <a:pt x="636" y="9916"/>
                </a:lnTo>
                <a:lnTo>
                  <a:pt x="782" y="9965"/>
                </a:lnTo>
                <a:lnTo>
                  <a:pt x="2541" y="10160"/>
                </a:lnTo>
                <a:lnTo>
                  <a:pt x="2639" y="10502"/>
                </a:lnTo>
                <a:lnTo>
                  <a:pt x="2785" y="10868"/>
                </a:lnTo>
                <a:lnTo>
                  <a:pt x="2932" y="11210"/>
                </a:lnTo>
                <a:lnTo>
                  <a:pt x="3103" y="11552"/>
                </a:lnTo>
                <a:lnTo>
                  <a:pt x="2028" y="12920"/>
                </a:lnTo>
                <a:lnTo>
                  <a:pt x="1930" y="13067"/>
                </a:lnTo>
                <a:lnTo>
                  <a:pt x="1881" y="13213"/>
                </a:lnTo>
                <a:lnTo>
                  <a:pt x="1833" y="13360"/>
                </a:lnTo>
                <a:lnTo>
                  <a:pt x="1833" y="13506"/>
                </a:lnTo>
                <a:lnTo>
                  <a:pt x="1857" y="13677"/>
                </a:lnTo>
                <a:lnTo>
                  <a:pt x="1906" y="13824"/>
                </a:lnTo>
                <a:lnTo>
                  <a:pt x="1979" y="13970"/>
                </a:lnTo>
                <a:lnTo>
                  <a:pt x="2077" y="14092"/>
                </a:lnTo>
                <a:lnTo>
                  <a:pt x="2907" y="14923"/>
                </a:lnTo>
                <a:lnTo>
                  <a:pt x="3029" y="15020"/>
                </a:lnTo>
                <a:lnTo>
                  <a:pt x="3176" y="15094"/>
                </a:lnTo>
                <a:lnTo>
                  <a:pt x="3322" y="15142"/>
                </a:lnTo>
                <a:lnTo>
                  <a:pt x="3493" y="15167"/>
                </a:lnTo>
                <a:lnTo>
                  <a:pt x="3640" y="15167"/>
                </a:lnTo>
                <a:lnTo>
                  <a:pt x="3786" y="15118"/>
                </a:lnTo>
                <a:lnTo>
                  <a:pt x="3933" y="15069"/>
                </a:lnTo>
                <a:lnTo>
                  <a:pt x="4079" y="14996"/>
                </a:lnTo>
                <a:lnTo>
                  <a:pt x="5447" y="13897"/>
                </a:lnTo>
                <a:lnTo>
                  <a:pt x="5789" y="14068"/>
                </a:lnTo>
                <a:lnTo>
                  <a:pt x="6131" y="14214"/>
                </a:lnTo>
                <a:lnTo>
                  <a:pt x="6497" y="14361"/>
                </a:lnTo>
                <a:lnTo>
                  <a:pt x="6839" y="14459"/>
                </a:lnTo>
                <a:lnTo>
                  <a:pt x="7035" y="16217"/>
                </a:lnTo>
                <a:lnTo>
                  <a:pt x="7084" y="16364"/>
                </a:lnTo>
                <a:lnTo>
                  <a:pt x="7132" y="16510"/>
                </a:lnTo>
                <a:lnTo>
                  <a:pt x="7230" y="16657"/>
                </a:lnTo>
                <a:lnTo>
                  <a:pt x="7328" y="16754"/>
                </a:lnTo>
                <a:lnTo>
                  <a:pt x="7474" y="16852"/>
                </a:lnTo>
                <a:lnTo>
                  <a:pt x="7596" y="16925"/>
                </a:lnTo>
                <a:lnTo>
                  <a:pt x="7743" y="16974"/>
                </a:lnTo>
                <a:lnTo>
                  <a:pt x="7914" y="16999"/>
                </a:lnTo>
                <a:lnTo>
                  <a:pt x="9086" y="16999"/>
                </a:lnTo>
                <a:lnTo>
                  <a:pt x="9257" y="16974"/>
                </a:lnTo>
                <a:lnTo>
                  <a:pt x="9404" y="16925"/>
                </a:lnTo>
                <a:lnTo>
                  <a:pt x="9526" y="16852"/>
                </a:lnTo>
                <a:lnTo>
                  <a:pt x="9672" y="16754"/>
                </a:lnTo>
                <a:lnTo>
                  <a:pt x="9770" y="16657"/>
                </a:lnTo>
                <a:lnTo>
                  <a:pt x="9868" y="16510"/>
                </a:lnTo>
                <a:lnTo>
                  <a:pt x="9917" y="16364"/>
                </a:lnTo>
                <a:lnTo>
                  <a:pt x="9965" y="16217"/>
                </a:lnTo>
                <a:lnTo>
                  <a:pt x="10161" y="14459"/>
                </a:lnTo>
                <a:lnTo>
                  <a:pt x="10503" y="14361"/>
                </a:lnTo>
                <a:lnTo>
                  <a:pt x="10869" y="14214"/>
                </a:lnTo>
                <a:lnTo>
                  <a:pt x="11211" y="14068"/>
                </a:lnTo>
                <a:lnTo>
                  <a:pt x="11553" y="13897"/>
                </a:lnTo>
                <a:lnTo>
                  <a:pt x="12921" y="14996"/>
                </a:lnTo>
                <a:lnTo>
                  <a:pt x="13067" y="15069"/>
                </a:lnTo>
                <a:lnTo>
                  <a:pt x="13214" y="15118"/>
                </a:lnTo>
                <a:lnTo>
                  <a:pt x="13360" y="15167"/>
                </a:lnTo>
                <a:lnTo>
                  <a:pt x="13507" y="15167"/>
                </a:lnTo>
                <a:lnTo>
                  <a:pt x="13678" y="15142"/>
                </a:lnTo>
                <a:lnTo>
                  <a:pt x="13824" y="15094"/>
                </a:lnTo>
                <a:lnTo>
                  <a:pt x="13971" y="15020"/>
                </a:lnTo>
                <a:lnTo>
                  <a:pt x="14093" y="14923"/>
                </a:lnTo>
                <a:lnTo>
                  <a:pt x="14923" y="14092"/>
                </a:lnTo>
                <a:lnTo>
                  <a:pt x="15021" y="13970"/>
                </a:lnTo>
                <a:lnTo>
                  <a:pt x="15094" y="13824"/>
                </a:lnTo>
                <a:lnTo>
                  <a:pt x="15143" y="13677"/>
                </a:lnTo>
                <a:lnTo>
                  <a:pt x="15168" y="13506"/>
                </a:lnTo>
                <a:lnTo>
                  <a:pt x="15168" y="13360"/>
                </a:lnTo>
                <a:lnTo>
                  <a:pt x="15119" y="13213"/>
                </a:lnTo>
                <a:lnTo>
                  <a:pt x="15070" y="13067"/>
                </a:lnTo>
                <a:lnTo>
                  <a:pt x="14997" y="12920"/>
                </a:lnTo>
                <a:lnTo>
                  <a:pt x="13898" y="11552"/>
                </a:lnTo>
                <a:lnTo>
                  <a:pt x="14068" y="11210"/>
                </a:lnTo>
                <a:lnTo>
                  <a:pt x="14215" y="10868"/>
                </a:lnTo>
                <a:lnTo>
                  <a:pt x="14362" y="10502"/>
                </a:lnTo>
                <a:lnTo>
                  <a:pt x="14459" y="10160"/>
                </a:lnTo>
                <a:lnTo>
                  <a:pt x="16218" y="9965"/>
                </a:lnTo>
                <a:lnTo>
                  <a:pt x="16364" y="9916"/>
                </a:lnTo>
                <a:lnTo>
                  <a:pt x="16511" y="9867"/>
                </a:lnTo>
                <a:lnTo>
                  <a:pt x="16657" y="9769"/>
                </a:lnTo>
                <a:lnTo>
                  <a:pt x="16755" y="9672"/>
                </a:lnTo>
                <a:lnTo>
                  <a:pt x="16853" y="9525"/>
                </a:lnTo>
                <a:lnTo>
                  <a:pt x="16926" y="9403"/>
                </a:lnTo>
                <a:lnTo>
                  <a:pt x="16975" y="9257"/>
                </a:lnTo>
                <a:lnTo>
                  <a:pt x="16999" y="9086"/>
                </a:lnTo>
                <a:lnTo>
                  <a:pt x="16999" y="7913"/>
                </a:lnTo>
                <a:lnTo>
                  <a:pt x="16975" y="7742"/>
                </a:lnTo>
                <a:lnTo>
                  <a:pt x="16926" y="7596"/>
                </a:lnTo>
                <a:lnTo>
                  <a:pt x="16853" y="7474"/>
                </a:lnTo>
                <a:lnTo>
                  <a:pt x="16755" y="7327"/>
                </a:lnTo>
                <a:lnTo>
                  <a:pt x="16657" y="7229"/>
                </a:lnTo>
                <a:lnTo>
                  <a:pt x="16511" y="7132"/>
                </a:lnTo>
                <a:lnTo>
                  <a:pt x="16364" y="7083"/>
                </a:lnTo>
                <a:lnTo>
                  <a:pt x="16218" y="7034"/>
                </a:lnTo>
                <a:lnTo>
                  <a:pt x="14459" y="6839"/>
                </a:lnTo>
                <a:lnTo>
                  <a:pt x="14362" y="6497"/>
                </a:lnTo>
                <a:lnTo>
                  <a:pt x="14215" y="6130"/>
                </a:lnTo>
                <a:lnTo>
                  <a:pt x="14068" y="5788"/>
                </a:lnTo>
                <a:lnTo>
                  <a:pt x="13898" y="5447"/>
                </a:lnTo>
                <a:lnTo>
                  <a:pt x="14997" y="4079"/>
                </a:lnTo>
                <a:lnTo>
                  <a:pt x="15070" y="3932"/>
                </a:lnTo>
                <a:lnTo>
                  <a:pt x="15119" y="3786"/>
                </a:lnTo>
                <a:lnTo>
                  <a:pt x="15168" y="3639"/>
                </a:lnTo>
                <a:lnTo>
                  <a:pt x="15168" y="3493"/>
                </a:lnTo>
                <a:lnTo>
                  <a:pt x="15143" y="3322"/>
                </a:lnTo>
                <a:lnTo>
                  <a:pt x="15094" y="3175"/>
                </a:lnTo>
                <a:lnTo>
                  <a:pt x="15021" y="3029"/>
                </a:lnTo>
                <a:lnTo>
                  <a:pt x="14923" y="2907"/>
                </a:lnTo>
                <a:lnTo>
                  <a:pt x="14093" y="2076"/>
                </a:lnTo>
                <a:lnTo>
                  <a:pt x="13971" y="1978"/>
                </a:lnTo>
                <a:lnTo>
                  <a:pt x="13824" y="1905"/>
                </a:lnTo>
                <a:lnTo>
                  <a:pt x="13678" y="1856"/>
                </a:lnTo>
                <a:lnTo>
                  <a:pt x="13507" y="1832"/>
                </a:lnTo>
                <a:lnTo>
                  <a:pt x="13360" y="1832"/>
                </a:lnTo>
                <a:lnTo>
                  <a:pt x="13214" y="1881"/>
                </a:lnTo>
                <a:lnTo>
                  <a:pt x="13067" y="1930"/>
                </a:lnTo>
                <a:lnTo>
                  <a:pt x="12921" y="2027"/>
                </a:lnTo>
                <a:lnTo>
                  <a:pt x="11553" y="3102"/>
                </a:lnTo>
                <a:lnTo>
                  <a:pt x="11211" y="2931"/>
                </a:lnTo>
                <a:lnTo>
                  <a:pt x="10869" y="2784"/>
                </a:lnTo>
                <a:lnTo>
                  <a:pt x="10503" y="2638"/>
                </a:lnTo>
                <a:lnTo>
                  <a:pt x="10161" y="2540"/>
                </a:lnTo>
                <a:lnTo>
                  <a:pt x="9965" y="782"/>
                </a:lnTo>
                <a:lnTo>
                  <a:pt x="9917" y="635"/>
                </a:lnTo>
                <a:lnTo>
                  <a:pt x="9868" y="489"/>
                </a:lnTo>
                <a:lnTo>
                  <a:pt x="9770" y="342"/>
                </a:lnTo>
                <a:lnTo>
                  <a:pt x="9672" y="244"/>
                </a:lnTo>
                <a:lnTo>
                  <a:pt x="9526" y="147"/>
                </a:lnTo>
                <a:lnTo>
                  <a:pt x="9404" y="73"/>
                </a:lnTo>
                <a:lnTo>
                  <a:pt x="9257" y="25"/>
                </a:lnTo>
                <a:lnTo>
                  <a:pt x="9086"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nvGrpSpPr>
          <p:cNvPr id="1729" name="Shape 1892"/>
          <p:cNvGrpSpPr/>
          <p:nvPr/>
        </p:nvGrpSpPr>
        <p:grpSpPr>
          <a:xfrm>
            <a:off x="4173054" y="2717020"/>
            <a:ext cx="352663" cy="260913"/>
            <a:chOff x="5255200" y="3006475"/>
            <a:chExt cx="511700" cy="378575"/>
          </a:xfrm>
        </p:grpSpPr>
        <p:sp>
          <p:nvSpPr>
            <p:cNvPr id="1893" name="Shape 1893"/>
            <p:cNvSpPr/>
            <p:nvPr/>
          </p:nvSpPr>
          <p:spPr>
            <a:xfrm>
              <a:off x="5255200" y="3006475"/>
              <a:ext cx="349900" cy="349875"/>
            </a:xfrm>
            <a:custGeom>
              <a:avLst/>
              <a:gdLst/>
              <a:ahLst/>
              <a:cxnLst/>
              <a:rect l="0" t="0" r="0" b="0"/>
              <a:pathLst>
                <a:path w="13996" h="13995" extrusionOk="0">
                  <a:moveTo>
                    <a:pt x="6986" y="4714"/>
                  </a:moveTo>
                  <a:lnTo>
                    <a:pt x="7206" y="4738"/>
                  </a:lnTo>
                  <a:lnTo>
                    <a:pt x="7425" y="4763"/>
                  </a:lnTo>
                  <a:lnTo>
                    <a:pt x="7645" y="4812"/>
                  </a:lnTo>
                  <a:lnTo>
                    <a:pt x="7841" y="4885"/>
                  </a:lnTo>
                  <a:lnTo>
                    <a:pt x="8060" y="4983"/>
                  </a:lnTo>
                  <a:lnTo>
                    <a:pt x="8256" y="5105"/>
                  </a:lnTo>
                  <a:lnTo>
                    <a:pt x="8427" y="5227"/>
                  </a:lnTo>
                  <a:lnTo>
                    <a:pt x="8598" y="5398"/>
                  </a:lnTo>
                  <a:lnTo>
                    <a:pt x="8769" y="5569"/>
                  </a:lnTo>
                  <a:lnTo>
                    <a:pt x="8891" y="5740"/>
                  </a:lnTo>
                  <a:lnTo>
                    <a:pt x="9013" y="5935"/>
                  </a:lnTo>
                  <a:lnTo>
                    <a:pt x="9111" y="6155"/>
                  </a:lnTo>
                  <a:lnTo>
                    <a:pt x="9184" y="6350"/>
                  </a:lnTo>
                  <a:lnTo>
                    <a:pt x="9233" y="6570"/>
                  </a:lnTo>
                  <a:lnTo>
                    <a:pt x="9257" y="6790"/>
                  </a:lnTo>
                  <a:lnTo>
                    <a:pt x="9257" y="7010"/>
                  </a:lnTo>
                  <a:lnTo>
                    <a:pt x="9257" y="7229"/>
                  </a:lnTo>
                  <a:lnTo>
                    <a:pt x="9233" y="7425"/>
                  </a:lnTo>
                  <a:lnTo>
                    <a:pt x="9184" y="7645"/>
                  </a:lnTo>
                  <a:lnTo>
                    <a:pt x="9111" y="7864"/>
                  </a:lnTo>
                  <a:lnTo>
                    <a:pt x="9013" y="8060"/>
                  </a:lnTo>
                  <a:lnTo>
                    <a:pt x="8891" y="8255"/>
                  </a:lnTo>
                  <a:lnTo>
                    <a:pt x="8769" y="8451"/>
                  </a:lnTo>
                  <a:lnTo>
                    <a:pt x="8598" y="8622"/>
                  </a:lnTo>
                  <a:lnTo>
                    <a:pt x="8427" y="8768"/>
                  </a:lnTo>
                  <a:lnTo>
                    <a:pt x="8256" y="8915"/>
                  </a:lnTo>
                  <a:lnTo>
                    <a:pt x="8060" y="9012"/>
                  </a:lnTo>
                  <a:lnTo>
                    <a:pt x="7841" y="9110"/>
                  </a:lnTo>
                  <a:lnTo>
                    <a:pt x="7645" y="9183"/>
                  </a:lnTo>
                  <a:lnTo>
                    <a:pt x="7425" y="9232"/>
                  </a:lnTo>
                  <a:lnTo>
                    <a:pt x="7206" y="9257"/>
                  </a:lnTo>
                  <a:lnTo>
                    <a:pt x="6986" y="9281"/>
                  </a:lnTo>
                  <a:lnTo>
                    <a:pt x="6766" y="9257"/>
                  </a:lnTo>
                  <a:lnTo>
                    <a:pt x="6546" y="9232"/>
                  </a:lnTo>
                  <a:lnTo>
                    <a:pt x="6351" y="9183"/>
                  </a:lnTo>
                  <a:lnTo>
                    <a:pt x="6131" y="9110"/>
                  </a:lnTo>
                  <a:lnTo>
                    <a:pt x="5936" y="9012"/>
                  </a:lnTo>
                  <a:lnTo>
                    <a:pt x="5740" y="8915"/>
                  </a:lnTo>
                  <a:lnTo>
                    <a:pt x="5545" y="8768"/>
                  </a:lnTo>
                  <a:lnTo>
                    <a:pt x="5374" y="8622"/>
                  </a:lnTo>
                  <a:lnTo>
                    <a:pt x="5227" y="8451"/>
                  </a:lnTo>
                  <a:lnTo>
                    <a:pt x="5081" y="8255"/>
                  </a:lnTo>
                  <a:lnTo>
                    <a:pt x="4983" y="8060"/>
                  </a:lnTo>
                  <a:lnTo>
                    <a:pt x="4885" y="7864"/>
                  </a:lnTo>
                  <a:lnTo>
                    <a:pt x="4812" y="7645"/>
                  </a:lnTo>
                  <a:lnTo>
                    <a:pt x="4763" y="7425"/>
                  </a:lnTo>
                  <a:lnTo>
                    <a:pt x="4714" y="7229"/>
                  </a:lnTo>
                  <a:lnTo>
                    <a:pt x="4714" y="7010"/>
                  </a:lnTo>
                  <a:lnTo>
                    <a:pt x="4714" y="6790"/>
                  </a:lnTo>
                  <a:lnTo>
                    <a:pt x="4763" y="6570"/>
                  </a:lnTo>
                  <a:lnTo>
                    <a:pt x="4812" y="6350"/>
                  </a:lnTo>
                  <a:lnTo>
                    <a:pt x="4885" y="6155"/>
                  </a:lnTo>
                  <a:lnTo>
                    <a:pt x="4983" y="5935"/>
                  </a:lnTo>
                  <a:lnTo>
                    <a:pt x="5081" y="5740"/>
                  </a:lnTo>
                  <a:lnTo>
                    <a:pt x="5227" y="5569"/>
                  </a:lnTo>
                  <a:lnTo>
                    <a:pt x="5374" y="5398"/>
                  </a:lnTo>
                  <a:lnTo>
                    <a:pt x="5545" y="5227"/>
                  </a:lnTo>
                  <a:lnTo>
                    <a:pt x="5740" y="5105"/>
                  </a:lnTo>
                  <a:lnTo>
                    <a:pt x="5936" y="4983"/>
                  </a:lnTo>
                  <a:lnTo>
                    <a:pt x="6131" y="4885"/>
                  </a:lnTo>
                  <a:lnTo>
                    <a:pt x="6351" y="4812"/>
                  </a:lnTo>
                  <a:lnTo>
                    <a:pt x="6546" y="4763"/>
                  </a:lnTo>
                  <a:lnTo>
                    <a:pt x="6766" y="4738"/>
                  </a:lnTo>
                  <a:lnTo>
                    <a:pt x="6986" y="4714"/>
                  </a:lnTo>
                  <a:close/>
                  <a:moveTo>
                    <a:pt x="6497" y="0"/>
                  </a:moveTo>
                  <a:lnTo>
                    <a:pt x="6375" y="25"/>
                  </a:lnTo>
                  <a:lnTo>
                    <a:pt x="6253" y="49"/>
                  </a:lnTo>
                  <a:lnTo>
                    <a:pt x="6131" y="122"/>
                  </a:lnTo>
                  <a:lnTo>
                    <a:pt x="6033" y="196"/>
                  </a:lnTo>
                  <a:lnTo>
                    <a:pt x="5936" y="293"/>
                  </a:lnTo>
                  <a:lnTo>
                    <a:pt x="5862" y="391"/>
                  </a:lnTo>
                  <a:lnTo>
                    <a:pt x="5813" y="513"/>
                  </a:lnTo>
                  <a:lnTo>
                    <a:pt x="5789" y="635"/>
                  </a:lnTo>
                  <a:lnTo>
                    <a:pt x="5618" y="2076"/>
                  </a:lnTo>
                  <a:lnTo>
                    <a:pt x="5325" y="2174"/>
                  </a:lnTo>
                  <a:lnTo>
                    <a:pt x="5032" y="2296"/>
                  </a:lnTo>
                  <a:lnTo>
                    <a:pt x="4763" y="2418"/>
                  </a:lnTo>
                  <a:lnTo>
                    <a:pt x="4495" y="2565"/>
                  </a:lnTo>
                  <a:lnTo>
                    <a:pt x="3347" y="1661"/>
                  </a:lnTo>
                  <a:lnTo>
                    <a:pt x="3225" y="1588"/>
                  </a:lnTo>
                  <a:lnTo>
                    <a:pt x="3103" y="1539"/>
                  </a:lnTo>
                  <a:lnTo>
                    <a:pt x="2980" y="1514"/>
                  </a:lnTo>
                  <a:lnTo>
                    <a:pt x="2736" y="1514"/>
                  </a:lnTo>
                  <a:lnTo>
                    <a:pt x="2590" y="1563"/>
                  </a:lnTo>
                  <a:lnTo>
                    <a:pt x="2492" y="1637"/>
                  </a:lnTo>
                  <a:lnTo>
                    <a:pt x="2394" y="1710"/>
                  </a:lnTo>
                  <a:lnTo>
                    <a:pt x="1710" y="2394"/>
                  </a:lnTo>
                  <a:lnTo>
                    <a:pt x="1613" y="2491"/>
                  </a:lnTo>
                  <a:lnTo>
                    <a:pt x="1564" y="2614"/>
                  </a:lnTo>
                  <a:lnTo>
                    <a:pt x="1515" y="2736"/>
                  </a:lnTo>
                  <a:lnTo>
                    <a:pt x="1491" y="2858"/>
                  </a:lnTo>
                  <a:lnTo>
                    <a:pt x="1491" y="3004"/>
                  </a:lnTo>
                  <a:lnTo>
                    <a:pt x="1515" y="3126"/>
                  </a:lnTo>
                  <a:lnTo>
                    <a:pt x="1564" y="3249"/>
                  </a:lnTo>
                  <a:lnTo>
                    <a:pt x="1637" y="3346"/>
                  </a:lnTo>
                  <a:lnTo>
                    <a:pt x="2541" y="4494"/>
                  </a:lnTo>
                  <a:lnTo>
                    <a:pt x="2394" y="4763"/>
                  </a:lnTo>
                  <a:lnTo>
                    <a:pt x="2272" y="5056"/>
                  </a:lnTo>
                  <a:lnTo>
                    <a:pt x="2174" y="5349"/>
                  </a:lnTo>
                  <a:lnTo>
                    <a:pt x="2077" y="5642"/>
                  </a:lnTo>
                  <a:lnTo>
                    <a:pt x="636" y="5789"/>
                  </a:lnTo>
                  <a:lnTo>
                    <a:pt x="514" y="5837"/>
                  </a:lnTo>
                  <a:lnTo>
                    <a:pt x="392" y="5886"/>
                  </a:lnTo>
                  <a:lnTo>
                    <a:pt x="269" y="5959"/>
                  </a:lnTo>
                  <a:lnTo>
                    <a:pt x="172" y="6033"/>
                  </a:lnTo>
                  <a:lnTo>
                    <a:pt x="99" y="6155"/>
                  </a:lnTo>
                  <a:lnTo>
                    <a:pt x="50" y="6253"/>
                  </a:lnTo>
                  <a:lnTo>
                    <a:pt x="1" y="6399"/>
                  </a:lnTo>
                  <a:lnTo>
                    <a:pt x="1" y="6521"/>
                  </a:lnTo>
                  <a:lnTo>
                    <a:pt x="1" y="7474"/>
                  </a:lnTo>
                  <a:lnTo>
                    <a:pt x="1" y="7620"/>
                  </a:lnTo>
                  <a:lnTo>
                    <a:pt x="50" y="7742"/>
                  </a:lnTo>
                  <a:lnTo>
                    <a:pt x="99" y="7864"/>
                  </a:lnTo>
                  <a:lnTo>
                    <a:pt x="172" y="7962"/>
                  </a:lnTo>
                  <a:lnTo>
                    <a:pt x="269" y="8060"/>
                  </a:lnTo>
                  <a:lnTo>
                    <a:pt x="392" y="8133"/>
                  </a:lnTo>
                  <a:lnTo>
                    <a:pt x="514" y="8182"/>
                  </a:lnTo>
                  <a:lnTo>
                    <a:pt x="636" y="8206"/>
                  </a:lnTo>
                  <a:lnTo>
                    <a:pt x="2077" y="8377"/>
                  </a:lnTo>
                  <a:lnTo>
                    <a:pt x="2174" y="8670"/>
                  </a:lnTo>
                  <a:lnTo>
                    <a:pt x="2272" y="8939"/>
                  </a:lnTo>
                  <a:lnTo>
                    <a:pt x="2394" y="9232"/>
                  </a:lnTo>
                  <a:lnTo>
                    <a:pt x="2541" y="9501"/>
                  </a:lnTo>
                  <a:lnTo>
                    <a:pt x="1637" y="10649"/>
                  </a:lnTo>
                  <a:lnTo>
                    <a:pt x="1564" y="10771"/>
                  </a:lnTo>
                  <a:lnTo>
                    <a:pt x="1515" y="10893"/>
                  </a:lnTo>
                  <a:lnTo>
                    <a:pt x="1491" y="11015"/>
                  </a:lnTo>
                  <a:lnTo>
                    <a:pt x="1491" y="11137"/>
                  </a:lnTo>
                  <a:lnTo>
                    <a:pt x="1515" y="11259"/>
                  </a:lnTo>
                  <a:lnTo>
                    <a:pt x="1564" y="11381"/>
                  </a:lnTo>
                  <a:lnTo>
                    <a:pt x="1613" y="11504"/>
                  </a:lnTo>
                  <a:lnTo>
                    <a:pt x="1710" y="11601"/>
                  </a:lnTo>
                  <a:lnTo>
                    <a:pt x="2394" y="12285"/>
                  </a:lnTo>
                  <a:lnTo>
                    <a:pt x="2492" y="12383"/>
                  </a:lnTo>
                  <a:lnTo>
                    <a:pt x="2590" y="12432"/>
                  </a:lnTo>
                  <a:lnTo>
                    <a:pt x="2736" y="12480"/>
                  </a:lnTo>
                  <a:lnTo>
                    <a:pt x="2858" y="12505"/>
                  </a:lnTo>
                  <a:lnTo>
                    <a:pt x="2980" y="12505"/>
                  </a:lnTo>
                  <a:lnTo>
                    <a:pt x="3103" y="12456"/>
                  </a:lnTo>
                  <a:lnTo>
                    <a:pt x="3225" y="12407"/>
                  </a:lnTo>
                  <a:lnTo>
                    <a:pt x="3347" y="12358"/>
                  </a:lnTo>
                  <a:lnTo>
                    <a:pt x="4495" y="11455"/>
                  </a:lnTo>
                  <a:lnTo>
                    <a:pt x="4763" y="11577"/>
                  </a:lnTo>
                  <a:lnTo>
                    <a:pt x="5032" y="11723"/>
                  </a:lnTo>
                  <a:lnTo>
                    <a:pt x="5325" y="11821"/>
                  </a:lnTo>
                  <a:lnTo>
                    <a:pt x="5618" y="11919"/>
                  </a:lnTo>
                  <a:lnTo>
                    <a:pt x="5789" y="13360"/>
                  </a:lnTo>
                  <a:lnTo>
                    <a:pt x="5813" y="13482"/>
                  </a:lnTo>
                  <a:lnTo>
                    <a:pt x="5862" y="13604"/>
                  </a:lnTo>
                  <a:lnTo>
                    <a:pt x="5936" y="13726"/>
                  </a:lnTo>
                  <a:lnTo>
                    <a:pt x="6033" y="13824"/>
                  </a:lnTo>
                  <a:lnTo>
                    <a:pt x="6131" y="13897"/>
                  </a:lnTo>
                  <a:lnTo>
                    <a:pt x="6253" y="13946"/>
                  </a:lnTo>
                  <a:lnTo>
                    <a:pt x="6375" y="13995"/>
                  </a:lnTo>
                  <a:lnTo>
                    <a:pt x="7596" y="13995"/>
                  </a:lnTo>
                  <a:lnTo>
                    <a:pt x="7743" y="13946"/>
                  </a:lnTo>
                  <a:lnTo>
                    <a:pt x="7841" y="13897"/>
                  </a:lnTo>
                  <a:lnTo>
                    <a:pt x="7963" y="13824"/>
                  </a:lnTo>
                  <a:lnTo>
                    <a:pt x="8036" y="13726"/>
                  </a:lnTo>
                  <a:lnTo>
                    <a:pt x="8109" y="13604"/>
                  </a:lnTo>
                  <a:lnTo>
                    <a:pt x="8158" y="13482"/>
                  </a:lnTo>
                  <a:lnTo>
                    <a:pt x="8183" y="13360"/>
                  </a:lnTo>
                  <a:lnTo>
                    <a:pt x="8353" y="11919"/>
                  </a:lnTo>
                  <a:lnTo>
                    <a:pt x="8647" y="11821"/>
                  </a:lnTo>
                  <a:lnTo>
                    <a:pt x="8940" y="11723"/>
                  </a:lnTo>
                  <a:lnTo>
                    <a:pt x="9233" y="11577"/>
                  </a:lnTo>
                  <a:lnTo>
                    <a:pt x="9501" y="11455"/>
                  </a:lnTo>
                  <a:lnTo>
                    <a:pt x="10649" y="12358"/>
                  </a:lnTo>
                  <a:lnTo>
                    <a:pt x="10747" y="12407"/>
                  </a:lnTo>
                  <a:lnTo>
                    <a:pt x="10869" y="12456"/>
                  </a:lnTo>
                  <a:lnTo>
                    <a:pt x="10991" y="12505"/>
                  </a:lnTo>
                  <a:lnTo>
                    <a:pt x="11138" y="12505"/>
                  </a:lnTo>
                  <a:lnTo>
                    <a:pt x="11260" y="12480"/>
                  </a:lnTo>
                  <a:lnTo>
                    <a:pt x="11382" y="12432"/>
                  </a:lnTo>
                  <a:lnTo>
                    <a:pt x="11504" y="12383"/>
                  </a:lnTo>
                  <a:lnTo>
                    <a:pt x="11602" y="12285"/>
                  </a:lnTo>
                  <a:lnTo>
                    <a:pt x="12286" y="11601"/>
                  </a:lnTo>
                  <a:lnTo>
                    <a:pt x="12359" y="11504"/>
                  </a:lnTo>
                  <a:lnTo>
                    <a:pt x="12432" y="11381"/>
                  </a:lnTo>
                  <a:lnTo>
                    <a:pt x="12457" y="11259"/>
                  </a:lnTo>
                  <a:lnTo>
                    <a:pt x="12481" y="11137"/>
                  </a:lnTo>
                  <a:lnTo>
                    <a:pt x="12481" y="11015"/>
                  </a:lnTo>
                  <a:lnTo>
                    <a:pt x="12457" y="10893"/>
                  </a:lnTo>
                  <a:lnTo>
                    <a:pt x="12408" y="10771"/>
                  </a:lnTo>
                  <a:lnTo>
                    <a:pt x="12334" y="10649"/>
                  </a:lnTo>
                  <a:lnTo>
                    <a:pt x="11431" y="9501"/>
                  </a:lnTo>
                  <a:lnTo>
                    <a:pt x="11577" y="9232"/>
                  </a:lnTo>
                  <a:lnTo>
                    <a:pt x="11699" y="8939"/>
                  </a:lnTo>
                  <a:lnTo>
                    <a:pt x="11822" y="8670"/>
                  </a:lnTo>
                  <a:lnTo>
                    <a:pt x="11895" y="8377"/>
                  </a:lnTo>
                  <a:lnTo>
                    <a:pt x="13360" y="8206"/>
                  </a:lnTo>
                  <a:lnTo>
                    <a:pt x="13482" y="8182"/>
                  </a:lnTo>
                  <a:lnTo>
                    <a:pt x="13604" y="8133"/>
                  </a:lnTo>
                  <a:lnTo>
                    <a:pt x="13702" y="8060"/>
                  </a:lnTo>
                  <a:lnTo>
                    <a:pt x="13800" y="7962"/>
                  </a:lnTo>
                  <a:lnTo>
                    <a:pt x="13873" y="7864"/>
                  </a:lnTo>
                  <a:lnTo>
                    <a:pt x="13946" y="7742"/>
                  </a:lnTo>
                  <a:lnTo>
                    <a:pt x="13971" y="7620"/>
                  </a:lnTo>
                  <a:lnTo>
                    <a:pt x="13995" y="7474"/>
                  </a:lnTo>
                  <a:lnTo>
                    <a:pt x="13995" y="6521"/>
                  </a:lnTo>
                  <a:lnTo>
                    <a:pt x="13971" y="6399"/>
                  </a:lnTo>
                  <a:lnTo>
                    <a:pt x="13946" y="6253"/>
                  </a:lnTo>
                  <a:lnTo>
                    <a:pt x="13873" y="6155"/>
                  </a:lnTo>
                  <a:lnTo>
                    <a:pt x="13800" y="6033"/>
                  </a:lnTo>
                  <a:lnTo>
                    <a:pt x="13702" y="5959"/>
                  </a:lnTo>
                  <a:lnTo>
                    <a:pt x="13604" y="5886"/>
                  </a:lnTo>
                  <a:lnTo>
                    <a:pt x="13482" y="5837"/>
                  </a:lnTo>
                  <a:lnTo>
                    <a:pt x="13360" y="5789"/>
                  </a:lnTo>
                  <a:lnTo>
                    <a:pt x="11895" y="5642"/>
                  </a:lnTo>
                  <a:lnTo>
                    <a:pt x="11822" y="5349"/>
                  </a:lnTo>
                  <a:lnTo>
                    <a:pt x="11699" y="5056"/>
                  </a:lnTo>
                  <a:lnTo>
                    <a:pt x="11577" y="4763"/>
                  </a:lnTo>
                  <a:lnTo>
                    <a:pt x="11431" y="4494"/>
                  </a:lnTo>
                  <a:lnTo>
                    <a:pt x="12334" y="3346"/>
                  </a:lnTo>
                  <a:lnTo>
                    <a:pt x="12408" y="3249"/>
                  </a:lnTo>
                  <a:lnTo>
                    <a:pt x="12457" y="3126"/>
                  </a:lnTo>
                  <a:lnTo>
                    <a:pt x="12481" y="3004"/>
                  </a:lnTo>
                  <a:lnTo>
                    <a:pt x="12481" y="2858"/>
                  </a:lnTo>
                  <a:lnTo>
                    <a:pt x="12457" y="2736"/>
                  </a:lnTo>
                  <a:lnTo>
                    <a:pt x="12432" y="2614"/>
                  </a:lnTo>
                  <a:lnTo>
                    <a:pt x="12359" y="2491"/>
                  </a:lnTo>
                  <a:lnTo>
                    <a:pt x="12286" y="2394"/>
                  </a:lnTo>
                  <a:lnTo>
                    <a:pt x="11602" y="1710"/>
                  </a:lnTo>
                  <a:lnTo>
                    <a:pt x="11504" y="1637"/>
                  </a:lnTo>
                  <a:lnTo>
                    <a:pt x="11382" y="1563"/>
                  </a:lnTo>
                  <a:lnTo>
                    <a:pt x="11260" y="1514"/>
                  </a:lnTo>
                  <a:lnTo>
                    <a:pt x="10991" y="1514"/>
                  </a:lnTo>
                  <a:lnTo>
                    <a:pt x="10869" y="1539"/>
                  </a:lnTo>
                  <a:lnTo>
                    <a:pt x="10747" y="1588"/>
                  </a:lnTo>
                  <a:lnTo>
                    <a:pt x="10649" y="1661"/>
                  </a:lnTo>
                  <a:lnTo>
                    <a:pt x="9501" y="2565"/>
                  </a:lnTo>
                  <a:lnTo>
                    <a:pt x="9233" y="2418"/>
                  </a:lnTo>
                  <a:lnTo>
                    <a:pt x="8940" y="2296"/>
                  </a:lnTo>
                  <a:lnTo>
                    <a:pt x="8647" y="2174"/>
                  </a:lnTo>
                  <a:lnTo>
                    <a:pt x="8353" y="2076"/>
                  </a:lnTo>
                  <a:lnTo>
                    <a:pt x="8183" y="635"/>
                  </a:lnTo>
                  <a:lnTo>
                    <a:pt x="8158" y="513"/>
                  </a:lnTo>
                  <a:lnTo>
                    <a:pt x="8109" y="391"/>
                  </a:lnTo>
                  <a:lnTo>
                    <a:pt x="8036" y="293"/>
                  </a:lnTo>
                  <a:lnTo>
                    <a:pt x="7963" y="196"/>
                  </a:lnTo>
                  <a:lnTo>
                    <a:pt x="7841" y="122"/>
                  </a:lnTo>
                  <a:lnTo>
                    <a:pt x="7743" y="49"/>
                  </a:lnTo>
                  <a:lnTo>
                    <a:pt x="7596" y="25"/>
                  </a:lnTo>
                  <a:lnTo>
                    <a:pt x="7474"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94" name="Shape 1894"/>
            <p:cNvSpPr/>
            <p:nvPr/>
          </p:nvSpPr>
          <p:spPr>
            <a:xfrm>
              <a:off x="5567825" y="3185975"/>
              <a:ext cx="199075" cy="199075"/>
            </a:xfrm>
            <a:custGeom>
              <a:avLst/>
              <a:gdLst/>
              <a:ahLst/>
              <a:cxnLst/>
              <a:rect l="0" t="0" r="0" b="0"/>
              <a:pathLst>
                <a:path w="7963" h="7963" extrusionOk="0">
                  <a:moveTo>
                    <a:pt x="3933" y="2296"/>
                  </a:moveTo>
                  <a:lnTo>
                    <a:pt x="4103" y="2321"/>
                  </a:lnTo>
                  <a:lnTo>
                    <a:pt x="4274" y="2321"/>
                  </a:lnTo>
                  <a:lnTo>
                    <a:pt x="4421" y="2370"/>
                  </a:lnTo>
                  <a:lnTo>
                    <a:pt x="4592" y="2419"/>
                  </a:lnTo>
                  <a:lnTo>
                    <a:pt x="4738" y="2492"/>
                  </a:lnTo>
                  <a:lnTo>
                    <a:pt x="4885" y="2565"/>
                  </a:lnTo>
                  <a:lnTo>
                    <a:pt x="5032" y="2663"/>
                  </a:lnTo>
                  <a:lnTo>
                    <a:pt x="5154" y="2785"/>
                  </a:lnTo>
                  <a:lnTo>
                    <a:pt x="5276" y="2883"/>
                  </a:lnTo>
                  <a:lnTo>
                    <a:pt x="5373" y="3029"/>
                  </a:lnTo>
                  <a:lnTo>
                    <a:pt x="5447" y="3151"/>
                  </a:lnTo>
                  <a:lnTo>
                    <a:pt x="5520" y="3298"/>
                  </a:lnTo>
                  <a:lnTo>
                    <a:pt x="5593" y="3444"/>
                  </a:lnTo>
                  <a:lnTo>
                    <a:pt x="5618" y="3615"/>
                  </a:lnTo>
                  <a:lnTo>
                    <a:pt x="5642" y="3762"/>
                  </a:lnTo>
                  <a:lnTo>
                    <a:pt x="5667" y="3933"/>
                  </a:lnTo>
                  <a:lnTo>
                    <a:pt x="5667" y="4079"/>
                  </a:lnTo>
                  <a:lnTo>
                    <a:pt x="5642" y="4250"/>
                  </a:lnTo>
                  <a:lnTo>
                    <a:pt x="5618" y="4421"/>
                  </a:lnTo>
                  <a:lnTo>
                    <a:pt x="5569" y="4568"/>
                  </a:lnTo>
                  <a:lnTo>
                    <a:pt x="5496" y="4739"/>
                  </a:lnTo>
                  <a:lnTo>
                    <a:pt x="5398" y="4885"/>
                  </a:lnTo>
                  <a:lnTo>
                    <a:pt x="5300" y="5007"/>
                  </a:lnTo>
                  <a:lnTo>
                    <a:pt x="5203" y="5154"/>
                  </a:lnTo>
                  <a:lnTo>
                    <a:pt x="5080" y="5252"/>
                  </a:lnTo>
                  <a:lnTo>
                    <a:pt x="4958" y="5349"/>
                  </a:lnTo>
                  <a:lnTo>
                    <a:pt x="4812" y="5447"/>
                  </a:lnTo>
                  <a:lnTo>
                    <a:pt x="4665" y="5520"/>
                  </a:lnTo>
                  <a:lnTo>
                    <a:pt x="4519" y="5569"/>
                  </a:lnTo>
                  <a:lnTo>
                    <a:pt x="4372" y="5618"/>
                  </a:lnTo>
                  <a:lnTo>
                    <a:pt x="4201" y="5642"/>
                  </a:lnTo>
                  <a:lnTo>
                    <a:pt x="4055" y="5667"/>
                  </a:lnTo>
                  <a:lnTo>
                    <a:pt x="3884" y="5642"/>
                  </a:lnTo>
                  <a:lnTo>
                    <a:pt x="3713" y="5642"/>
                  </a:lnTo>
                  <a:lnTo>
                    <a:pt x="3566" y="5594"/>
                  </a:lnTo>
                  <a:lnTo>
                    <a:pt x="3395" y="5545"/>
                  </a:lnTo>
                  <a:lnTo>
                    <a:pt x="3249" y="5471"/>
                  </a:lnTo>
                  <a:lnTo>
                    <a:pt x="3102" y="5398"/>
                  </a:lnTo>
                  <a:lnTo>
                    <a:pt x="2956" y="5300"/>
                  </a:lnTo>
                  <a:lnTo>
                    <a:pt x="2833" y="5178"/>
                  </a:lnTo>
                  <a:lnTo>
                    <a:pt x="2711" y="5081"/>
                  </a:lnTo>
                  <a:lnTo>
                    <a:pt x="2614" y="4934"/>
                  </a:lnTo>
                  <a:lnTo>
                    <a:pt x="2540" y="4812"/>
                  </a:lnTo>
                  <a:lnTo>
                    <a:pt x="2467" y="4665"/>
                  </a:lnTo>
                  <a:lnTo>
                    <a:pt x="2394" y="4519"/>
                  </a:lnTo>
                  <a:lnTo>
                    <a:pt x="2369" y="4348"/>
                  </a:lnTo>
                  <a:lnTo>
                    <a:pt x="2321" y="4201"/>
                  </a:lnTo>
                  <a:lnTo>
                    <a:pt x="2321" y="4030"/>
                  </a:lnTo>
                  <a:lnTo>
                    <a:pt x="2321" y="3884"/>
                  </a:lnTo>
                  <a:lnTo>
                    <a:pt x="2345" y="3713"/>
                  </a:lnTo>
                  <a:lnTo>
                    <a:pt x="2369" y="3542"/>
                  </a:lnTo>
                  <a:lnTo>
                    <a:pt x="2418" y="3395"/>
                  </a:lnTo>
                  <a:lnTo>
                    <a:pt x="2492" y="3224"/>
                  </a:lnTo>
                  <a:lnTo>
                    <a:pt x="2589" y="3078"/>
                  </a:lnTo>
                  <a:lnTo>
                    <a:pt x="2687" y="2956"/>
                  </a:lnTo>
                  <a:lnTo>
                    <a:pt x="2785" y="2809"/>
                  </a:lnTo>
                  <a:lnTo>
                    <a:pt x="2907" y="2712"/>
                  </a:lnTo>
                  <a:lnTo>
                    <a:pt x="3029" y="2614"/>
                  </a:lnTo>
                  <a:lnTo>
                    <a:pt x="3175" y="2516"/>
                  </a:lnTo>
                  <a:lnTo>
                    <a:pt x="3322" y="2443"/>
                  </a:lnTo>
                  <a:lnTo>
                    <a:pt x="3468" y="2394"/>
                  </a:lnTo>
                  <a:lnTo>
                    <a:pt x="3615" y="2345"/>
                  </a:lnTo>
                  <a:lnTo>
                    <a:pt x="3786" y="2321"/>
                  </a:lnTo>
                  <a:lnTo>
                    <a:pt x="3933" y="2296"/>
                  </a:lnTo>
                  <a:close/>
                  <a:moveTo>
                    <a:pt x="3053" y="1"/>
                  </a:moveTo>
                  <a:lnTo>
                    <a:pt x="2980" y="25"/>
                  </a:lnTo>
                  <a:lnTo>
                    <a:pt x="2443" y="196"/>
                  </a:lnTo>
                  <a:lnTo>
                    <a:pt x="2369" y="220"/>
                  </a:lnTo>
                  <a:lnTo>
                    <a:pt x="2296" y="269"/>
                  </a:lnTo>
                  <a:lnTo>
                    <a:pt x="2198" y="391"/>
                  </a:lnTo>
                  <a:lnTo>
                    <a:pt x="2150" y="538"/>
                  </a:lnTo>
                  <a:lnTo>
                    <a:pt x="2150" y="611"/>
                  </a:lnTo>
                  <a:lnTo>
                    <a:pt x="2150" y="684"/>
                  </a:lnTo>
                  <a:lnTo>
                    <a:pt x="2394" y="1832"/>
                  </a:lnTo>
                  <a:lnTo>
                    <a:pt x="2223" y="1954"/>
                  </a:lnTo>
                  <a:lnTo>
                    <a:pt x="2076" y="2101"/>
                  </a:lnTo>
                  <a:lnTo>
                    <a:pt x="1002" y="1686"/>
                  </a:lnTo>
                  <a:lnTo>
                    <a:pt x="928" y="1686"/>
                  </a:lnTo>
                  <a:lnTo>
                    <a:pt x="831" y="1661"/>
                  </a:lnTo>
                  <a:lnTo>
                    <a:pt x="684" y="1710"/>
                  </a:lnTo>
                  <a:lnTo>
                    <a:pt x="562" y="1784"/>
                  </a:lnTo>
                  <a:lnTo>
                    <a:pt x="513" y="1832"/>
                  </a:lnTo>
                  <a:lnTo>
                    <a:pt x="464" y="1906"/>
                  </a:lnTo>
                  <a:lnTo>
                    <a:pt x="220" y="2394"/>
                  </a:lnTo>
                  <a:lnTo>
                    <a:pt x="196" y="2467"/>
                  </a:lnTo>
                  <a:lnTo>
                    <a:pt x="171" y="2541"/>
                  </a:lnTo>
                  <a:lnTo>
                    <a:pt x="196" y="2712"/>
                  </a:lnTo>
                  <a:lnTo>
                    <a:pt x="245" y="2834"/>
                  </a:lnTo>
                  <a:lnTo>
                    <a:pt x="293" y="2907"/>
                  </a:lnTo>
                  <a:lnTo>
                    <a:pt x="367" y="2956"/>
                  </a:lnTo>
                  <a:lnTo>
                    <a:pt x="1344" y="3591"/>
                  </a:lnTo>
                  <a:lnTo>
                    <a:pt x="1319" y="3786"/>
                  </a:lnTo>
                  <a:lnTo>
                    <a:pt x="1295" y="4006"/>
                  </a:lnTo>
                  <a:lnTo>
                    <a:pt x="245" y="4494"/>
                  </a:lnTo>
                  <a:lnTo>
                    <a:pt x="196" y="4519"/>
                  </a:lnTo>
                  <a:lnTo>
                    <a:pt x="123" y="4568"/>
                  </a:lnTo>
                  <a:lnTo>
                    <a:pt x="49" y="4714"/>
                  </a:lnTo>
                  <a:lnTo>
                    <a:pt x="0" y="4861"/>
                  </a:lnTo>
                  <a:lnTo>
                    <a:pt x="25" y="4934"/>
                  </a:lnTo>
                  <a:lnTo>
                    <a:pt x="25" y="5007"/>
                  </a:lnTo>
                  <a:lnTo>
                    <a:pt x="220" y="5545"/>
                  </a:lnTo>
                  <a:lnTo>
                    <a:pt x="245" y="5594"/>
                  </a:lnTo>
                  <a:lnTo>
                    <a:pt x="293" y="5667"/>
                  </a:lnTo>
                  <a:lnTo>
                    <a:pt x="391" y="5764"/>
                  </a:lnTo>
                  <a:lnTo>
                    <a:pt x="538" y="5813"/>
                  </a:lnTo>
                  <a:lnTo>
                    <a:pt x="684" y="5813"/>
                  </a:lnTo>
                  <a:lnTo>
                    <a:pt x="1832" y="5569"/>
                  </a:lnTo>
                  <a:lnTo>
                    <a:pt x="1954" y="5740"/>
                  </a:lnTo>
                  <a:lnTo>
                    <a:pt x="2101" y="5887"/>
                  </a:lnTo>
                  <a:lnTo>
                    <a:pt x="1710" y="6986"/>
                  </a:lnTo>
                  <a:lnTo>
                    <a:pt x="1686" y="7059"/>
                  </a:lnTo>
                  <a:lnTo>
                    <a:pt x="1686" y="7132"/>
                  </a:lnTo>
                  <a:lnTo>
                    <a:pt x="1710" y="7279"/>
                  </a:lnTo>
                  <a:lnTo>
                    <a:pt x="1783" y="7401"/>
                  </a:lnTo>
                  <a:lnTo>
                    <a:pt x="1857" y="7450"/>
                  </a:lnTo>
                  <a:lnTo>
                    <a:pt x="1905" y="7499"/>
                  </a:lnTo>
                  <a:lnTo>
                    <a:pt x="2418" y="7743"/>
                  </a:lnTo>
                  <a:lnTo>
                    <a:pt x="2492" y="7792"/>
                  </a:lnTo>
                  <a:lnTo>
                    <a:pt x="2711" y="7792"/>
                  </a:lnTo>
                  <a:lnTo>
                    <a:pt x="2858" y="7718"/>
                  </a:lnTo>
                  <a:lnTo>
                    <a:pt x="2907" y="7669"/>
                  </a:lnTo>
                  <a:lnTo>
                    <a:pt x="2956" y="7621"/>
                  </a:lnTo>
                  <a:lnTo>
                    <a:pt x="3591" y="6644"/>
                  </a:lnTo>
                  <a:lnTo>
                    <a:pt x="3810" y="6668"/>
                  </a:lnTo>
                  <a:lnTo>
                    <a:pt x="4006" y="6668"/>
                  </a:lnTo>
                  <a:lnTo>
                    <a:pt x="4494" y="7718"/>
                  </a:lnTo>
                  <a:lnTo>
                    <a:pt x="4543" y="7792"/>
                  </a:lnTo>
                  <a:lnTo>
                    <a:pt x="4592" y="7840"/>
                  </a:lnTo>
                  <a:lnTo>
                    <a:pt x="4714" y="7914"/>
                  </a:lnTo>
                  <a:lnTo>
                    <a:pt x="4861" y="7963"/>
                  </a:lnTo>
                  <a:lnTo>
                    <a:pt x="4934" y="7963"/>
                  </a:lnTo>
                  <a:lnTo>
                    <a:pt x="5007" y="7938"/>
                  </a:lnTo>
                  <a:lnTo>
                    <a:pt x="5544" y="7767"/>
                  </a:lnTo>
                  <a:lnTo>
                    <a:pt x="5618" y="7743"/>
                  </a:lnTo>
                  <a:lnTo>
                    <a:pt x="5667" y="7694"/>
                  </a:lnTo>
                  <a:lnTo>
                    <a:pt x="5764" y="7572"/>
                  </a:lnTo>
                  <a:lnTo>
                    <a:pt x="5838" y="7425"/>
                  </a:lnTo>
                  <a:lnTo>
                    <a:pt x="5838" y="7352"/>
                  </a:lnTo>
                  <a:lnTo>
                    <a:pt x="5838" y="7279"/>
                  </a:lnTo>
                  <a:lnTo>
                    <a:pt x="5593" y="6131"/>
                  </a:lnTo>
                  <a:lnTo>
                    <a:pt x="5740" y="6009"/>
                  </a:lnTo>
                  <a:lnTo>
                    <a:pt x="5911" y="5862"/>
                  </a:lnTo>
                  <a:lnTo>
                    <a:pt x="6985" y="6277"/>
                  </a:lnTo>
                  <a:lnTo>
                    <a:pt x="7059" y="6277"/>
                  </a:lnTo>
                  <a:lnTo>
                    <a:pt x="7132" y="6302"/>
                  </a:lnTo>
                  <a:lnTo>
                    <a:pt x="7278" y="6253"/>
                  </a:lnTo>
                  <a:lnTo>
                    <a:pt x="7425" y="6180"/>
                  </a:lnTo>
                  <a:lnTo>
                    <a:pt x="7474" y="6131"/>
                  </a:lnTo>
                  <a:lnTo>
                    <a:pt x="7523" y="6058"/>
                  </a:lnTo>
                  <a:lnTo>
                    <a:pt x="7767" y="5545"/>
                  </a:lnTo>
                  <a:lnTo>
                    <a:pt x="7791" y="5496"/>
                  </a:lnTo>
                  <a:lnTo>
                    <a:pt x="7816" y="5398"/>
                  </a:lnTo>
                  <a:lnTo>
                    <a:pt x="7791" y="5252"/>
                  </a:lnTo>
                  <a:lnTo>
                    <a:pt x="7718" y="5129"/>
                  </a:lnTo>
                  <a:lnTo>
                    <a:pt x="7669" y="5056"/>
                  </a:lnTo>
                  <a:lnTo>
                    <a:pt x="7620" y="5007"/>
                  </a:lnTo>
                  <a:lnTo>
                    <a:pt x="6643" y="4372"/>
                  </a:lnTo>
                  <a:lnTo>
                    <a:pt x="6668" y="4177"/>
                  </a:lnTo>
                  <a:lnTo>
                    <a:pt x="6668" y="3957"/>
                  </a:lnTo>
                  <a:lnTo>
                    <a:pt x="7718" y="3469"/>
                  </a:lnTo>
                  <a:lnTo>
                    <a:pt x="7791" y="3444"/>
                  </a:lnTo>
                  <a:lnTo>
                    <a:pt x="7865" y="3395"/>
                  </a:lnTo>
                  <a:lnTo>
                    <a:pt x="7938" y="3249"/>
                  </a:lnTo>
                  <a:lnTo>
                    <a:pt x="7962" y="3102"/>
                  </a:lnTo>
                  <a:lnTo>
                    <a:pt x="7962" y="3029"/>
                  </a:lnTo>
                  <a:lnTo>
                    <a:pt x="7962" y="2956"/>
                  </a:lnTo>
                  <a:lnTo>
                    <a:pt x="7767" y="2419"/>
                  </a:lnTo>
                  <a:lnTo>
                    <a:pt x="7743" y="2345"/>
                  </a:lnTo>
                  <a:lnTo>
                    <a:pt x="7694" y="2296"/>
                  </a:lnTo>
                  <a:lnTo>
                    <a:pt x="7572" y="2199"/>
                  </a:lnTo>
                  <a:lnTo>
                    <a:pt x="7449" y="2150"/>
                  </a:lnTo>
                  <a:lnTo>
                    <a:pt x="7278" y="2150"/>
                  </a:lnTo>
                  <a:lnTo>
                    <a:pt x="6155" y="2394"/>
                  </a:lnTo>
                  <a:lnTo>
                    <a:pt x="6033" y="2223"/>
                  </a:lnTo>
                  <a:lnTo>
                    <a:pt x="5886" y="2077"/>
                  </a:lnTo>
                  <a:lnTo>
                    <a:pt x="6277" y="978"/>
                  </a:lnTo>
                  <a:lnTo>
                    <a:pt x="6302" y="904"/>
                  </a:lnTo>
                  <a:lnTo>
                    <a:pt x="6302" y="831"/>
                  </a:lnTo>
                  <a:lnTo>
                    <a:pt x="6277" y="684"/>
                  </a:lnTo>
                  <a:lnTo>
                    <a:pt x="6179" y="562"/>
                  </a:lnTo>
                  <a:lnTo>
                    <a:pt x="6131" y="489"/>
                  </a:lnTo>
                  <a:lnTo>
                    <a:pt x="6082" y="465"/>
                  </a:lnTo>
                  <a:lnTo>
                    <a:pt x="5569" y="196"/>
                  </a:lnTo>
                  <a:lnTo>
                    <a:pt x="5496" y="172"/>
                  </a:lnTo>
                  <a:lnTo>
                    <a:pt x="5276" y="172"/>
                  </a:lnTo>
                  <a:lnTo>
                    <a:pt x="5129" y="245"/>
                  </a:lnTo>
                  <a:lnTo>
                    <a:pt x="5080" y="294"/>
                  </a:lnTo>
                  <a:lnTo>
                    <a:pt x="5032" y="343"/>
                  </a:lnTo>
                  <a:lnTo>
                    <a:pt x="4397" y="1319"/>
                  </a:lnTo>
                  <a:lnTo>
                    <a:pt x="4177" y="1295"/>
                  </a:lnTo>
                  <a:lnTo>
                    <a:pt x="3981" y="1295"/>
                  </a:lnTo>
                  <a:lnTo>
                    <a:pt x="3493" y="245"/>
                  </a:lnTo>
                  <a:lnTo>
                    <a:pt x="3444" y="172"/>
                  </a:lnTo>
                  <a:lnTo>
                    <a:pt x="3395" y="123"/>
                  </a:lnTo>
                  <a:lnTo>
                    <a:pt x="3273" y="49"/>
                  </a:lnTo>
                  <a:lnTo>
                    <a:pt x="3127"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1730" name="Shape 1895"/>
          <p:cNvGrpSpPr/>
          <p:nvPr/>
        </p:nvGrpSpPr>
        <p:grpSpPr>
          <a:xfrm>
            <a:off x="3277577" y="2701875"/>
            <a:ext cx="285328" cy="291204"/>
            <a:chOff x="3955900" y="2984500"/>
            <a:chExt cx="414000" cy="422525"/>
          </a:xfrm>
        </p:grpSpPr>
        <p:sp>
          <p:nvSpPr>
            <p:cNvPr id="1896" name="Shape 1896"/>
            <p:cNvSpPr/>
            <p:nvPr/>
          </p:nvSpPr>
          <p:spPr>
            <a:xfrm>
              <a:off x="3955900" y="2984500"/>
              <a:ext cx="315700" cy="315675"/>
            </a:xfrm>
            <a:custGeom>
              <a:avLst/>
              <a:gdLst/>
              <a:ahLst/>
              <a:cxnLst/>
              <a:rect l="0" t="0" r="0" b="0"/>
              <a:pathLst>
                <a:path w="12628" h="12627" extrusionOk="0">
                  <a:moveTo>
                    <a:pt x="6302" y="977"/>
                  </a:moveTo>
                  <a:lnTo>
                    <a:pt x="6863" y="1026"/>
                  </a:lnTo>
                  <a:lnTo>
                    <a:pt x="7376" y="1099"/>
                  </a:lnTo>
                  <a:lnTo>
                    <a:pt x="7889" y="1221"/>
                  </a:lnTo>
                  <a:lnTo>
                    <a:pt x="8378" y="1417"/>
                  </a:lnTo>
                  <a:lnTo>
                    <a:pt x="8842" y="1636"/>
                  </a:lnTo>
                  <a:lnTo>
                    <a:pt x="9281" y="1905"/>
                  </a:lnTo>
                  <a:lnTo>
                    <a:pt x="9697" y="2198"/>
                  </a:lnTo>
                  <a:lnTo>
                    <a:pt x="10087" y="2540"/>
                  </a:lnTo>
                  <a:lnTo>
                    <a:pt x="10429" y="2931"/>
                  </a:lnTo>
                  <a:lnTo>
                    <a:pt x="10722" y="3346"/>
                  </a:lnTo>
                  <a:lnTo>
                    <a:pt x="10991" y="3786"/>
                  </a:lnTo>
                  <a:lnTo>
                    <a:pt x="11211" y="4250"/>
                  </a:lnTo>
                  <a:lnTo>
                    <a:pt x="11406" y="4738"/>
                  </a:lnTo>
                  <a:lnTo>
                    <a:pt x="11528" y="5251"/>
                  </a:lnTo>
                  <a:lnTo>
                    <a:pt x="11626" y="5764"/>
                  </a:lnTo>
                  <a:lnTo>
                    <a:pt x="11650" y="6326"/>
                  </a:lnTo>
                  <a:lnTo>
                    <a:pt x="11626" y="6863"/>
                  </a:lnTo>
                  <a:lnTo>
                    <a:pt x="11528" y="7400"/>
                  </a:lnTo>
                  <a:lnTo>
                    <a:pt x="11406" y="7913"/>
                  </a:lnTo>
                  <a:lnTo>
                    <a:pt x="11211" y="8402"/>
                  </a:lnTo>
                  <a:lnTo>
                    <a:pt x="10991" y="8866"/>
                  </a:lnTo>
                  <a:lnTo>
                    <a:pt x="10722" y="9305"/>
                  </a:lnTo>
                  <a:lnTo>
                    <a:pt x="10429" y="9696"/>
                  </a:lnTo>
                  <a:lnTo>
                    <a:pt x="10087" y="10087"/>
                  </a:lnTo>
                  <a:lnTo>
                    <a:pt x="9697" y="10429"/>
                  </a:lnTo>
                  <a:lnTo>
                    <a:pt x="9281" y="10746"/>
                  </a:lnTo>
                  <a:lnTo>
                    <a:pt x="8842" y="11015"/>
                  </a:lnTo>
                  <a:lnTo>
                    <a:pt x="8378" y="11235"/>
                  </a:lnTo>
                  <a:lnTo>
                    <a:pt x="7889" y="11406"/>
                  </a:lnTo>
                  <a:lnTo>
                    <a:pt x="7376" y="11552"/>
                  </a:lnTo>
                  <a:lnTo>
                    <a:pt x="6863" y="11625"/>
                  </a:lnTo>
                  <a:lnTo>
                    <a:pt x="6302" y="11650"/>
                  </a:lnTo>
                  <a:lnTo>
                    <a:pt x="5764" y="11625"/>
                  </a:lnTo>
                  <a:lnTo>
                    <a:pt x="5227" y="11552"/>
                  </a:lnTo>
                  <a:lnTo>
                    <a:pt x="4714" y="11406"/>
                  </a:lnTo>
                  <a:lnTo>
                    <a:pt x="4226" y="11235"/>
                  </a:lnTo>
                  <a:lnTo>
                    <a:pt x="3762" y="11015"/>
                  </a:lnTo>
                  <a:lnTo>
                    <a:pt x="3322" y="10746"/>
                  </a:lnTo>
                  <a:lnTo>
                    <a:pt x="2931" y="10429"/>
                  </a:lnTo>
                  <a:lnTo>
                    <a:pt x="2541" y="10087"/>
                  </a:lnTo>
                  <a:lnTo>
                    <a:pt x="2199" y="9696"/>
                  </a:lnTo>
                  <a:lnTo>
                    <a:pt x="1881" y="9305"/>
                  </a:lnTo>
                  <a:lnTo>
                    <a:pt x="1613" y="8866"/>
                  </a:lnTo>
                  <a:lnTo>
                    <a:pt x="1393" y="8402"/>
                  </a:lnTo>
                  <a:lnTo>
                    <a:pt x="1222" y="7913"/>
                  </a:lnTo>
                  <a:lnTo>
                    <a:pt x="1075" y="7400"/>
                  </a:lnTo>
                  <a:lnTo>
                    <a:pt x="1002" y="6863"/>
                  </a:lnTo>
                  <a:lnTo>
                    <a:pt x="978" y="6326"/>
                  </a:lnTo>
                  <a:lnTo>
                    <a:pt x="1002" y="5764"/>
                  </a:lnTo>
                  <a:lnTo>
                    <a:pt x="1075" y="5251"/>
                  </a:lnTo>
                  <a:lnTo>
                    <a:pt x="1222" y="4738"/>
                  </a:lnTo>
                  <a:lnTo>
                    <a:pt x="1393" y="4250"/>
                  </a:lnTo>
                  <a:lnTo>
                    <a:pt x="1613" y="3786"/>
                  </a:lnTo>
                  <a:lnTo>
                    <a:pt x="1881" y="3346"/>
                  </a:lnTo>
                  <a:lnTo>
                    <a:pt x="2199" y="2931"/>
                  </a:lnTo>
                  <a:lnTo>
                    <a:pt x="2541" y="2540"/>
                  </a:lnTo>
                  <a:lnTo>
                    <a:pt x="2931" y="2198"/>
                  </a:lnTo>
                  <a:lnTo>
                    <a:pt x="3322" y="1905"/>
                  </a:lnTo>
                  <a:lnTo>
                    <a:pt x="3762" y="1636"/>
                  </a:lnTo>
                  <a:lnTo>
                    <a:pt x="4226" y="1417"/>
                  </a:lnTo>
                  <a:lnTo>
                    <a:pt x="4714" y="1221"/>
                  </a:lnTo>
                  <a:lnTo>
                    <a:pt x="5227" y="1099"/>
                  </a:lnTo>
                  <a:lnTo>
                    <a:pt x="5764" y="1026"/>
                  </a:lnTo>
                  <a:lnTo>
                    <a:pt x="6302" y="977"/>
                  </a:lnTo>
                  <a:close/>
                  <a:moveTo>
                    <a:pt x="6302" y="0"/>
                  </a:moveTo>
                  <a:lnTo>
                    <a:pt x="5984" y="24"/>
                  </a:lnTo>
                  <a:lnTo>
                    <a:pt x="5667" y="49"/>
                  </a:lnTo>
                  <a:lnTo>
                    <a:pt x="5349" y="73"/>
                  </a:lnTo>
                  <a:lnTo>
                    <a:pt x="5032" y="147"/>
                  </a:lnTo>
                  <a:lnTo>
                    <a:pt x="4739" y="220"/>
                  </a:lnTo>
                  <a:lnTo>
                    <a:pt x="4446" y="293"/>
                  </a:lnTo>
                  <a:lnTo>
                    <a:pt x="4153" y="391"/>
                  </a:lnTo>
                  <a:lnTo>
                    <a:pt x="3859" y="513"/>
                  </a:lnTo>
                  <a:lnTo>
                    <a:pt x="3566" y="635"/>
                  </a:lnTo>
                  <a:lnTo>
                    <a:pt x="3298" y="782"/>
                  </a:lnTo>
                  <a:lnTo>
                    <a:pt x="3029" y="928"/>
                  </a:lnTo>
                  <a:lnTo>
                    <a:pt x="2785" y="1075"/>
                  </a:lnTo>
                  <a:lnTo>
                    <a:pt x="2296" y="1441"/>
                  </a:lnTo>
                  <a:lnTo>
                    <a:pt x="1857" y="1856"/>
                  </a:lnTo>
                  <a:lnTo>
                    <a:pt x="1442" y="2296"/>
                  </a:lnTo>
                  <a:lnTo>
                    <a:pt x="1075" y="2784"/>
                  </a:lnTo>
                  <a:lnTo>
                    <a:pt x="904" y="3053"/>
                  </a:lnTo>
                  <a:lnTo>
                    <a:pt x="758" y="3322"/>
                  </a:lnTo>
                  <a:lnTo>
                    <a:pt x="611" y="3590"/>
                  </a:lnTo>
                  <a:lnTo>
                    <a:pt x="489" y="3859"/>
                  </a:lnTo>
                  <a:lnTo>
                    <a:pt x="391" y="4152"/>
                  </a:lnTo>
                  <a:lnTo>
                    <a:pt x="294" y="4445"/>
                  </a:lnTo>
                  <a:lnTo>
                    <a:pt x="196" y="4738"/>
                  </a:lnTo>
                  <a:lnTo>
                    <a:pt x="123" y="5056"/>
                  </a:lnTo>
                  <a:lnTo>
                    <a:pt x="74" y="5349"/>
                  </a:lnTo>
                  <a:lnTo>
                    <a:pt x="25" y="5666"/>
                  </a:lnTo>
                  <a:lnTo>
                    <a:pt x="1" y="5984"/>
                  </a:lnTo>
                  <a:lnTo>
                    <a:pt x="1" y="6326"/>
                  </a:lnTo>
                  <a:lnTo>
                    <a:pt x="1" y="6643"/>
                  </a:lnTo>
                  <a:lnTo>
                    <a:pt x="25" y="6961"/>
                  </a:lnTo>
                  <a:lnTo>
                    <a:pt x="74" y="7278"/>
                  </a:lnTo>
                  <a:lnTo>
                    <a:pt x="123" y="7596"/>
                  </a:lnTo>
                  <a:lnTo>
                    <a:pt x="196" y="7889"/>
                  </a:lnTo>
                  <a:lnTo>
                    <a:pt x="294" y="8206"/>
                  </a:lnTo>
                  <a:lnTo>
                    <a:pt x="391" y="8499"/>
                  </a:lnTo>
                  <a:lnTo>
                    <a:pt x="489" y="8768"/>
                  </a:lnTo>
                  <a:lnTo>
                    <a:pt x="611" y="9061"/>
                  </a:lnTo>
                  <a:lnTo>
                    <a:pt x="758" y="9330"/>
                  </a:lnTo>
                  <a:lnTo>
                    <a:pt x="904" y="9598"/>
                  </a:lnTo>
                  <a:lnTo>
                    <a:pt x="1075" y="9843"/>
                  </a:lnTo>
                  <a:lnTo>
                    <a:pt x="1442" y="10331"/>
                  </a:lnTo>
                  <a:lnTo>
                    <a:pt x="1857" y="10771"/>
                  </a:lnTo>
                  <a:lnTo>
                    <a:pt x="2296" y="11186"/>
                  </a:lnTo>
                  <a:lnTo>
                    <a:pt x="2785" y="11552"/>
                  </a:lnTo>
                  <a:lnTo>
                    <a:pt x="3029" y="11723"/>
                  </a:lnTo>
                  <a:lnTo>
                    <a:pt x="3298" y="11870"/>
                  </a:lnTo>
                  <a:lnTo>
                    <a:pt x="3566" y="12016"/>
                  </a:lnTo>
                  <a:lnTo>
                    <a:pt x="3859" y="12138"/>
                  </a:lnTo>
                  <a:lnTo>
                    <a:pt x="4153" y="12236"/>
                  </a:lnTo>
                  <a:lnTo>
                    <a:pt x="4446" y="12334"/>
                  </a:lnTo>
                  <a:lnTo>
                    <a:pt x="4739" y="12431"/>
                  </a:lnTo>
                  <a:lnTo>
                    <a:pt x="5032" y="12505"/>
                  </a:lnTo>
                  <a:lnTo>
                    <a:pt x="5349" y="12553"/>
                  </a:lnTo>
                  <a:lnTo>
                    <a:pt x="5667" y="12602"/>
                  </a:lnTo>
                  <a:lnTo>
                    <a:pt x="5984" y="12627"/>
                  </a:lnTo>
                  <a:lnTo>
                    <a:pt x="6644" y="12627"/>
                  </a:lnTo>
                  <a:lnTo>
                    <a:pt x="6961" y="12602"/>
                  </a:lnTo>
                  <a:lnTo>
                    <a:pt x="7279" y="12553"/>
                  </a:lnTo>
                  <a:lnTo>
                    <a:pt x="7572" y="12505"/>
                  </a:lnTo>
                  <a:lnTo>
                    <a:pt x="7889" y="12431"/>
                  </a:lnTo>
                  <a:lnTo>
                    <a:pt x="8182" y="12334"/>
                  </a:lnTo>
                  <a:lnTo>
                    <a:pt x="8475" y="12236"/>
                  </a:lnTo>
                  <a:lnTo>
                    <a:pt x="8768" y="12138"/>
                  </a:lnTo>
                  <a:lnTo>
                    <a:pt x="9037" y="12016"/>
                  </a:lnTo>
                  <a:lnTo>
                    <a:pt x="9306" y="11870"/>
                  </a:lnTo>
                  <a:lnTo>
                    <a:pt x="9574" y="11723"/>
                  </a:lnTo>
                  <a:lnTo>
                    <a:pt x="9843" y="11552"/>
                  </a:lnTo>
                  <a:lnTo>
                    <a:pt x="10332" y="11186"/>
                  </a:lnTo>
                  <a:lnTo>
                    <a:pt x="10771" y="10771"/>
                  </a:lnTo>
                  <a:lnTo>
                    <a:pt x="11186" y="10331"/>
                  </a:lnTo>
                  <a:lnTo>
                    <a:pt x="11553" y="9843"/>
                  </a:lnTo>
                  <a:lnTo>
                    <a:pt x="11699" y="9598"/>
                  </a:lnTo>
                  <a:lnTo>
                    <a:pt x="11846" y="9330"/>
                  </a:lnTo>
                  <a:lnTo>
                    <a:pt x="11992" y="9061"/>
                  </a:lnTo>
                  <a:lnTo>
                    <a:pt x="12114" y="8768"/>
                  </a:lnTo>
                  <a:lnTo>
                    <a:pt x="12237" y="8499"/>
                  </a:lnTo>
                  <a:lnTo>
                    <a:pt x="12334" y="8206"/>
                  </a:lnTo>
                  <a:lnTo>
                    <a:pt x="12432" y="7889"/>
                  </a:lnTo>
                  <a:lnTo>
                    <a:pt x="12481" y="7596"/>
                  </a:lnTo>
                  <a:lnTo>
                    <a:pt x="12554" y="7278"/>
                  </a:lnTo>
                  <a:lnTo>
                    <a:pt x="12578" y="6961"/>
                  </a:lnTo>
                  <a:lnTo>
                    <a:pt x="12603" y="6643"/>
                  </a:lnTo>
                  <a:lnTo>
                    <a:pt x="12627" y="6326"/>
                  </a:lnTo>
                  <a:lnTo>
                    <a:pt x="12603" y="5984"/>
                  </a:lnTo>
                  <a:lnTo>
                    <a:pt x="12578" y="5666"/>
                  </a:lnTo>
                  <a:lnTo>
                    <a:pt x="12554" y="5349"/>
                  </a:lnTo>
                  <a:lnTo>
                    <a:pt x="12481" y="5056"/>
                  </a:lnTo>
                  <a:lnTo>
                    <a:pt x="12432" y="4738"/>
                  </a:lnTo>
                  <a:lnTo>
                    <a:pt x="12334" y="4445"/>
                  </a:lnTo>
                  <a:lnTo>
                    <a:pt x="12237" y="4152"/>
                  </a:lnTo>
                  <a:lnTo>
                    <a:pt x="12114" y="3859"/>
                  </a:lnTo>
                  <a:lnTo>
                    <a:pt x="11992" y="3590"/>
                  </a:lnTo>
                  <a:lnTo>
                    <a:pt x="11846" y="3322"/>
                  </a:lnTo>
                  <a:lnTo>
                    <a:pt x="11699" y="3053"/>
                  </a:lnTo>
                  <a:lnTo>
                    <a:pt x="11553" y="2784"/>
                  </a:lnTo>
                  <a:lnTo>
                    <a:pt x="11186" y="2296"/>
                  </a:lnTo>
                  <a:lnTo>
                    <a:pt x="10771" y="1856"/>
                  </a:lnTo>
                  <a:lnTo>
                    <a:pt x="10332" y="1441"/>
                  </a:lnTo>
                  <a:lnTo>
                    <a:pt x="9843" y="1075"/>
                  </a:lnTo>
                  <a:lnTo>
                    <a:pt x="9574" y="928"/>
                  </a:lnTo>
                  <a:lnTo>
                    <a:pt x="9306" y="782"/>
                  </a:lnTo>
                  <a:lnTo>
                    <a:pt x="9037" y="635"/>
                  </a:lnTo>
                  <a:lnTo>
                    <a:pt x="8768" y="513"/>
                  </a:lnTo>
                  <a:lnTo>
                    <a:pt x="8475" y="391"/>
                  </a:lnTo>
                  <a:lnTo>
                    <a:pt x="8182" y="293"/>
                  </a:lnTo>
                  <a:lnTo>
                    <a:pt x="7889" y="220"/>
                  </a:lnTo>
                  <a:lnTo>
                    <a:pt x="7572" y="147"/>
                  </a:lnTo>
                  <a:lnTo>
                    <a:pt x="7279" y="73"/>
                  </a:lnTo>
                  <a:lnTo>
                    <a:pt x="6961" y="49"/>
                  </a:lnTo>
                  <a:lnTo>
                    <a:pt x="6644" y="24"/>
                  </a:lnTo>
                  <a:lnTo>
                    <a:pt x="6302"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97" name="Shape 1897"/>
            <p:cNvSpPr/>
            <p:nvPr/>
          </p:nvSpPr>
          <p:spPr>
            <a:xfrm>
              <a:off x="3992525" y="3021125"/>
              <a:ext cx="242425" cy="242425"/>
            </a:xfrm>
            <a:custGeom>
              <a:avLst/>
              <a:gdLst/>
              <a:ahLst/>
              <a:cxnLst/>
              <a:rect l="0" t="0" r="0" b="0"/>
              <a:pathLst>
                <a:path w="9697" h="9697" extrusionOk="0">
                  <a:moveTo>
                    <a:pt x="4934" y="1466"/>
                  </a:moveTo>
                  <a:lnTo>
                    <a:pt x="5008" y="1490"/>
                  </a:lnTo>
                  <a:lnTo>
                    <a:pt x="5081" y="1539"/>
                  </a:lnTo>
                  <a:lnTo>
                    <a:pt x="5154" y="1588"/>
                  </a:lnTo>
                  <a:lnTo>
                    <a:pt x="5203" y="1637"/>
                  </a:lnTo>
                  <a:lnTo>
                    <a:pt x="5252" y="1734"/>
                  </a:lnTo>
                  <a:lnTo>
                    <a:pt x="5276" y="1808"/>
                  </a:lnTo>
                  <a:lnTo>
                    <a:pt x="5276" y="1905"/>
                  </a:lnTo>
                  <a:lnTo>
                    <a:pt x="5276" y="1979"/>
                  </a:lnTo>
                  <a:lnTo>
                    <a:pt x="5252" y="2076"/>
                  </a:lnTo>
                  <a:lnTo>
                    <a:pt x="5203" y="2150"/>
                  </a:lnTo>
                  <a:lnTo>
                    <a:pt x="5154" y="2198"/>
                  </a:lnTo>
                  <a:lnTo>
                    <a:pt x="5081" y="2247"/>
                  </a:lnTo>
                  <a:lnTo>
                    <a:pt x="5008" y="2296"/>
                  </a:lnTo>
                  <a:lnTo>
                    <a:pt x="4934" y="2321"/>
                  </a:lnTo>
                  <a:lnTo>
                    <a:pt x="4837" y="2345"/>
                  </a:lnTo>
                  <a:lnTo>
                    <a:pt x="4593" y="2345"/>
                  </a:lnTo>
                  <a:lnTo>
                    <a:pt x="4348" y="2394"/>
                  </a:lnTo>
                  <a:lnTo>
                    <a:pt x="4104" y="2443"/>
                  </a:lnTo>
                  <a:lnTo>
                    <a:pt x="3860" y="2540"/>
                  </a:lnTo>
                  <a:lnTo>
                    <a:pt x="3640" y="2638"/>
                  </a:lnTo>
                  <a:lnTo>
                    <a:pt x="3445" y="2760"/>
                  </a:lnTo>
                  <a:lnTo>
                    <a:pt x="3249" y="2907"/>
                  </a:lnTo>
                  <a:lnTo>
                    <a:pt x="3054" y="3078"/>
                  </a:lnTo>
                  <a:lnTo>
                    <a:pt x="2907" y="3249"/>
                  </a:lnTo>
                  <a:lnTo>
                    <a:pt x="2761" y="3444"/>
                  </a:lnTo>
                  <a:lnTo>
                    <a:pt x="2639" y="3664"/>
                  </a:lnTo>
                  <a:lnTo>
                    <a:pt x="2517" y="3884"/>
                  </a:lnTo>
                  <a:lnTo>
                    <a:pt x="2443" y="4103"/>
                  </a:lnTo>
                  <a:lnTo>
                    <a:pt x="2370" y="4348"/>
                  </a:lnTo>
                  <a:lnTo>
                    <a:pt x="2346" y="4592"/>
                  </a:lnTo>
                  <a:lnTo>
                    <a:pt x="2321" y="4861"/>
                  </a:lnTo>
                  <a:lnTo>
                    <a:pt x="2321" y="4934"/>
                  </a:lnTo>
                  <a:lnTo>
                    <a:pt x="2297" y="5032"/>
                  </a:lnTo>
                  <a:lnTo>
                    <a:pt x="2248" y="5105"/>
                  </a:lnTo>
                  <a:lnTo>
                    <a:pt x="2199" y="5154"/>
                  </a:lnTo>
                  <a:lnTo>
                    <a:pt x="2126" y="5227"/>
                  </a:lnTo>
                  <a:lnTo>
                    <a:pt x="2053" y="5251"/>
                  </a:lnTo>
                  <a:lnTo>
                    <a:pt x="1979" y="5276"/>
                  </a:lnTo>
                  <a:lnTo>
                    <a:pt x="1882" y="5300"/>
                  </a:lnTo>
                  <a:lnTo>
                    <a:pt x="1808" y="5276"/>
                  </a:lnTo>
                  <a:lnTo>
                    <a:pt x="1711" y="5251"/>
                  </a:lnTo>
                  <a:lnTo>
                    <a:pt x="1637" y="5227"/>
                  </a:lnTo>
                  <a:lnTo>
                    <a:pt x="1564" y="5154"/>
                  </a:lnTo>
                  <a:lnTo>
                    <a:pt x="1515" y="5105"/>
                  </a:lnTo>
                  <a:lnTo>
                    <a:pt x="1491" y="5032"/>
                  </a:lnTo>
                  <a:lnTo>
                    <a:pt x="1466" y="4934"/>
                  </a:lnTo>
                  <a:lnTo>
                    <a:pt x="1442" y="4861"/>
                  </a:lnTo>
                  <a:lnTo>
                    <a:pt x="1466" y="4494"/>
                  </a:lnTo>
                  <a:lnTo>
                    <a:pt x="1515" y="4177"/>
                  </a:lnTo>
                  <a:lnTo>
                    <a:pt x="1588" y="3835"/>
                  </a:lnTo>
                  <a:lnTo>
                    <a:pt x="1711" y="3542"/>
                  </a:lnTo>
                  <a:lnTo>
                    <a:pt x="1857" y="3224"/>
                  </a:lnTo>
                  <a:lnTo>
                    <a:pt x="2028" y="2956"/>
                  </a:lnTo>
                  <a:lnTo>
                    <a:pt x="2223" y="2687"/>
                  </a:lnTo>
                  <a:lnTo>
                    <a:pt x="2443" y="2443"/>
                  </a:lnTo>
                  <a:lnTo>
                    <a:pt x="2688" y="2223"/>
                  </a:lnTo>
                  <a:lnTo>
                    <a:pt x="2956" y="2028"/>
                  </a:lnTo>
                  <a:lnTo>
                    <a:pt x="3225" y="1857"/>
                  </a:lnTo>
                  <a:lnTo>
                    <a:pt x="3518" y="1710"/>
                  </a:lnTo>
                  <a:lnTo>
                    <a:pt x="3835" y="1612"/>
                  </a:lnTo>
                  <a:lnTo>
                    <a:pt x="4153" y="1515"/>
                  </a:lnTo>
                  <a:lnTo>
                    <a:pt x="4495" y="1466"/>
                  </a:lnTo>
                  <a:close/>
                  <a:moveTo>
                    <a:pt x="4837" y="0"/>
                  </a:moveTo>
                  <a:lnTo>
                    <a:pt x="4348" y="25"/>
                  </a:lnTo>
                  <a:lnTo>
                    <a:pt x="3860" y="98"/>
                  </a:lnTo>
                  <a:lnTo>
                    <a:pt x="3396" y="220"/>
                  </a:lnTo>
                  <a:lnTo>
                    <a:pt x="2956" y="391"/>
                  </a:lnTo>
                  <a:lnTo>
                    <a:pt x="2541" y="587"/>
                  </a:lnTo>
                  <a:lnTo>
                    <a:pt x="2150" y="831"/>
                  </a:lnTo>
                  <a:lnTo>
                    <a:pt x="1759" y="1124"/>
                  </a:lnTo>
                  <a:lnTo>
                    <a:pt x="1418" y="1441"/>
                  </a:lnTo>
                  <a:lnTo>
                    <a:pt x="1100" y="1783"/>
                  </a:lnTo>
                  <a:lnTo>
                    <a:pt x="831" y="2150"/>
                  </a:lnTo>
                  <a:lnTo>
                    <a:pt x="587" y="2540"/>
                  </a:lnTo>
                  <a:lnTo>
                    <a:pt x="392" y="2980"/>
                  </a:lnTo>
                  <a:lnTo>
                    <a:pt x="221" y="3420"/>
                  </a:lnTo>
                  <a:lnTo>
                    <a:pt x="99" y="3884"/>
                  </a:lnTo>
                  <a:lnTo>
                    <a:pt x="25" y="4348"/>
                  </a:lnTo>
                  <a:lnTo>
                    <a:pt x="1" y="4861"/>
                  </a:lnTo>
                  <a:lnTo>
                    <a:pt x="25" y="5349"/>
                  </a:lnTo>
                  <a:lnTo>
                    <a:pt x="99" y="5838"/>
                  </a:lnTo>
                  <a:lnTo>
                    <a:pt x="221" y="6302"/>
                  </a:lnTo>
                  <a:lnTo>
                    <a:pt x="392" y="6741"/>
                  </a:lnTo>
                  <a:lnTo>
                    <a:pt x="587" y="7156"/>
                  </a:lnTo>
                  <a:lnTo>
                    <a:pt x="831" y="7547"/>
                  </a:lnTo>
                  <a:lnTo>
                    <a:pt x="1100" y="7938"/>
                  </a:lnTo>
                  <a:lnTo>
                    <a:pt x="1418" y="8280"/>
                  </a:lnTo>
                  <a:lnTo>
                    <a:pt x="1759" y="8597"/>
                  </a:lnTo>
                  <a:lnTo>
                    <a:pt x="2150" y="8866"/>
                  </a:lnTo>
                  <a:lnTo>
                    <a:pt x="2541" y="9110"/>
                  </a:lnTo>
                  <a:lnTo>
                    <a:pt x="2956" y="9306"/>
                  </a:lnTo>
                  <a:lnTo>
                    <a:pt x="3396" y="9477"/>
                  </a:lnTo>
                  <a:lnTo>
                    <a:pt x="3860" y="9599"/>
                  </a:lnTo>
                  <a:lnTo>
                    <a:pt x="4348" y="9672"/>
                  </a:lnTo>
                  <a:lnTo>
                    <a:pt x="4837" y="9696"/>
                  </a:lnTo>
                  <a:lnTo>
                    <a:pt x="5350" y="9672"/>
                  </a:lnTo>
                  <a:lnTo>
                    <a:pt x="5814" y="9599"/>
                  </a:lnTo>
                  <a:lnTo>
                    <a:pt x="6278" y="9477"/>
                  </a:lnTo>
                  <a:lnTo>
                    <a:pt x="6717" y="9306"/>
                  </a:lnTo>
                  <a:lnTo>
                    <a:pt x="7157" y="9110"/>
                  </a:lnTo>
                  <a:lnTo>
                    <a:pt x="7548" y="8866"/>
                  </a:lnTo>
                  <a:lnTo>
                    <a:pt x="7914" y="8597"/>
                  </a:lnTo>
                  <a:lnTo>
                    <a:pt x="8256" y="8280"/>
                  </a:lnTo>
                  <a:lnTo>
                    <a:pt x="8573" y="7938"/>
                  </a:lnTo>
                  <a:lnTo>
                    <a:pt x="8867" y="7547"/>
                  </a:lnTo>
                  <a:lnTo>
                    <a:pt x="9111" y="7156"/>
                  </a:lnTo>
                  <a:lnTo>
                    <a:pt x="9306" y="6741"/>
                  </a:lnTo>
                  <a:lnTo>
                    <a:pt x="9477" y="6302"/>
                  </a:lnTo>
                  <a:lnTo>
                    <a:pt x="9599" y="5838"/>
                  </a:lnTo>
                  <a:lnTo>
                    <a:pt x="9673" y="5349"/>
                  </a:lnTo>
                  <a:lnTo>
                    <a:pt x="9697" y="4861"/>
                  </a:lnTo>
                  <a:lnTo>
                    <a:pt x="9673" y="4348"/>
                  </a:lnTo>
                  <a:lnTo>
                    <a:pt x="9599" y="3884"/>
                  </a:lnTo>
                  <a:lnTo>
                    <a:pt x="9477" y="3420"/>
                  </a:lnTo>
                  <a:lnTo>
                    <a:pt x="9306" y="2980"/>
                  </a:lnTo>
                  <a:lnTo>
                    <a:pt x="9111" y="2540"/>
                  </a:lnTo>
                  <a:lnTo>
                    <a:pt x="8867" y="2150"/>
                  </a:lnTo>
                  <a:lnTo>
                    <a:pt x="8573" y="1783"/>
                  </a:lnTo>
                  <a:lnTo>
                    <a:pt x="8256" y="1441"/>
                  </a:lnTo>
                  <a:lnTo>
                    <a:pt x="7914" y="1124"/>
                  </a:lnTo>
                  <a:lnTo>
                    <a:pt x="7548" y="831"/>
                  </a:lnTo>
                  <a:lnTo>
                    <a:pt x="7157" y="587"/>
                  </a:lnTo>
                  <a:lnTo>
                    <a:pt x="6717" y="391"/>
                  </a:lnTo>
                  <a:lnTo>
                    <a:pt x="6278" y="220"/>
                  </a:lnTo>
                  <a:lnTo>
                    <a:pt x="5814" y="98"/>
                  </a:lnTo>
                  <a:lnTo>
                    <a:pt x="5350" y="25"/>
                  </a:lnTo>
                  <a:lnTo>
                    <a:pt x="4837"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898" name="Shape 1898"/>
            <p:cNvSpPr/>
            <p:nvPr/>
          </p:nvSpPr>
          <p:spPr>
            <a:xfrm>
              <a:off x="4215400" y="3253150"/>
              <a:ext cx="154500" cy="153875"/>
            </a:xfrm>
            <a:custGeom>
              <a:avLst/>
              <a:gdLst/>
              <a:ahLst/>
              <a:cxnLst/>
              <a:rect l="0" t="0" r="0" b="0"/>
              <a:pathLst>
                <a:path w="6180" h="6155" extrusionOk="0">
                  <a:moveTo>
                    <a:pt x="1075" y="0"/>
                  </a:moveTo>
                  <a:lnTo>
                    <a:pt x="831" y="269"/>
                  </a:lnTo>
                  <a:lnTo>
                    <a:pt x="562" y="537"/>
                  </a:lnTo>
                  <a:lnTo>
                    <a:pt x="293" y="782"/>
                  </a:lnTo>
                  <a:lnTo>
                    <a:pt x="0" y="1026"/>
                  </a:lnTo>
                  <a:lnTo>
                    <a:pt x="4983" y="6008"/>
                  </a:lnTo>
                  <a:lnTo>
                    <a:pt x="5056" y="6057"/>
                  </a:lnTo>
                  <a:lnTo>
                    <a:pt x="5129" y="6106"/>
                  </a:lnTo>
                  <a:lnTo>
                    <a:pt x="5227" y="6130"/>
                  </a:lnTo>
                  <a:lnTo>
                    <a:pt x="5325" y="6155"/>
                  </a:lnTo>
                  <a:lnTo>
                    <a:pt x="5422" y="6130"/>
                  </a:lnTo>
                  <a:lnTo>
                    <a:pt x="5496" y="6106"/>
                  </a:lnTo>
                  <a:lnTo>
                    <a:pt x="5593" y="6057"/>
                  </a:lnTo>
                  <a:lnTo>
                    <a:pt x="5667" y="6008"/>
                  </a:lnTo>
                  <a:lnTo>
                    <a:pt x="6033" y="5642"/>
                  </a:lnTo>
                  <a:lnTo>
                    <a:pt x="6106" y="5569"/>
                  </a:lnTo>
                  <a:lnTo>
                    <a:pt x="6155" y="5471"/>
                  </a:lnTo>
                  <a:lnTo>
                    <a:pt x="6179" y="5373"/>
                  </a:lnTo>
                  <a:lnTo>
                    <a:pt x="6179" y="5300"/>
                  </a:lnTo>
                  <a:lnTo>
                    <a:pt x="6179" y="5202"/>
                  </a:lnTo>
                  <a:lnTo>
                    <a:pt x="6155" y="5105"/>
                  </a:lnTo>
                  <a:lnTo>
                    <a:pt x="6106" y="5031"/>
                  </a:lnTo>
                  <a:lnTo>
                    <a:pt x="6033" y="4934"/>
                  </a:lnTo>
                  <a:lnTo>
                    <a:pt x="1075"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sp>
        <p:nvSpPr>
          <p:cNvPr id="1899" name="Shape 1899"/>
          <p:cNvSpPr/>
          <p:nvPr/>
        </p:nvSpPr>
        <p:spPr>
          <a:xfrm>
            <a:off x="939583" y="3186725"/>
            <a:ext cx="318978" cy="250817"/>
          </a:xfrm>
          <a:custGeom>
            <a:avLst/>
            <a:gdLst/>
            <a:ahLst/>
            <a:cxnLst/>
            <a:rect l="0" t="0" r="0" b="0"/>
            <a:pathLst>
              <a:path w="18513" h="14557" extrusionOk="0">
                <a:moveTo>
                  <a:pt x="9159" y="2125"/>
                </a:moveTo>
                <a:lnTo>
                  <a:pt x="9403" y="2150"/>
                </a:lnTo>
                <a:lnTo>
                  <a:pt x="9672" y="2198"/>
                </a:lnTo>
                <a:lnTo>
                  <a:pt x="9916" y="2272"/>
                </a:lnTo>
                <a:lnTo>
                  <a:pt x="10160" y="2345"/>
                </a:lnTo>
                <a:lnTo>
                  <a:pt x="10404" y="2443"/>
                </a:lnTo>
                <a:lnTo>
                  <a:pt x="10624" y="2565"/>
                </a:lnTo>
                <a:lnTo>
                  <a:pt x="10820" y="2687"/>
                </a:lnTo>
                <a:lnTo>
                  <a:pt x="10893" y="2760"/>
                </a:lnTo>
                <a:lnTo>
                  <a:pt x="10942" y="2858"/>
                </a:lnTo>
                <a:lnTo>
                  <a:pt x="10942" y="2956"/>
                </a:lnTo>
                <a:lnTo>
                  <a:pt x="10917" y="3078"/>
                </a:lnTo>
                <a:lnTo>
                  <a:pt x="10844" y="3151"/>
                </a:lnTo>
                <a:lnTo>
                  <a:pt x="10771" y="3200"/>
                </a:lnTo>
                <a:lnTo>
                  <a:pt x="10698" y="3224"/>
                </a:lnTo>
                <a:lnTo>
                  <a:pt x="10600" y="3175"/>
                </a:lnTo>
                <a:lnTo>
                  <a:pt x="10404" y="3053"/>
                </a:lnTo>
                <a:lnTo>
                  <a:pt x="10209" y="2956"/>
                </a:lnTo>
                <a:lnTo>
                  <a:pt x="10014" y="2882"/>
                </a:lnTo>
                <a:lnTo>
                  <a:pt x="9794" y="2809"/>
                </a:lnTo>
                <a:lnTo>
                  <a:pt x="9574" y="2760"/>
                </a:lnTo>
                <a:lnTo>
                  <a:pt x="9354" y="2711"/>
                </a:lnTo>
                <a:lnTo>
                  <a:pt x="9110" y="2687"/>
                </a:lnTo>
                <a:lnTo>
                  <a:pt x="8646" y="2687"/>
                </a:lnTo>
                <a:lnTo>
                  <a:pt x="8426" y="2711"/>
                </a:lnTo>
                <a:lnTo>
                  <a:pt x="8206" y="2760"/>
                </a:lnTo>
                <a:lnTo>
                  <a:pt x="7987" y="2809"/>
                </a:lnTo>
                <a:lnTo>
                  <a:pt x="7767" y="2882"/>
                </a:lnTo>
                <a:lnTo>
                  <a:pt x="7547" y="2956"/>
                </a:lnTo>
                <a:lnTo>
                  <a:pt x="7352" y="3053"/>
                </a:lnTo>
                <a:lnTo>
                  <a:pt x="7181" y="3175"/>
                </a:lnTo>
                <a:lnTo>
                  <a:pt x="7107" y="3200"/>
                </a:lnTo>
                <a:lnTo>
                  <a:pt x="7059" y="3224"/>
                </a:lnTo>
                <a:lnTo>
                  <a:pt x="7010" y="3200"/>
                </a:lnTo>
                <a:lnTo>
                  <a:pt x="6936" y="3175"/>
                </a:lnTo>
                <a:lnTo>
                  <a:pt x="6888" y="3127"/>
                </a:lnTo>
                <a:lnTo>
                  <a:pt x="6863" y="3078"/>
                </a:lnTo>
                <a:lnTo>
                  <a:pt x="6839" y="2956"/>
                </a:lnTo>
                <a:lnTo>
                  <a:pt x="6839" y="2858"/>
                </a:lnTo>
                <a:lnTo>
                  <a:pt x="6888" y="2760"/>
                </a:lnTo>
                <a:lnTo>
                  <a:pt x="6936" y="2687"/>
                </a:lnTo>
                <a:lnTo>
                  <a:pt x="7156" y="2565"/>
                </a:lnTo>
                <a:lnTo>
                  <a:pt x="7376" y="2443"/>
                </a:lnTo>
                <a:lnTo>
                  <a:pt x="7620" y="2345"/>
                </a:lnTo>
                <a:lnTo>
                  <a:pt x="7864" y="2272"/>
                </a:lnTo>
                <a:lnTo>
                  <a:pt x="8109" y="2198"/>
                </a:lnTo>
                <a:lnTo>
                  <a:pt x="8377" y="2150"/>
                </a:lnTo>
                <a:lnTo>
                  <a:pt x="8622" y="2125"/>
                </a:lnTo>
                <a:close/>
                <a:moveTo>
                  <a:pt x="3761" y="5373"/>
                </a:moveTo>
                <a:lnTo>
                  <a:pt x="3884" y="5398"/>
                </a:lnTo>
                <a:lnTo>
                  <a:pt x="4030" y="5447"/>
                </a:lnTo>
                <a:lnTo>
                  <a:pt x="4128" y="5496"/>
                </a:lnTo>
                <a:lnTo>
                  <a:pt x="4250" y="5569"/>
                </a:lnTo>
                <a:lnTo>
                  <a:pt x="4323" y="5691"/>
                </a:lnTo>
                <a:lnTo>
                  <a:pt x="4372" y="5789"/>
                </a:lnTo>
                <a:lnTo>
                  <a:pt x="4421" y="5911"/>
                </a:lnTo>
                <a:lnTo>
                  <a:pt x="4445" y="6057"/>
                </a:lnTo>
                <a:lnTo>
                  <a:pt x="4421" y="6204"/>
                </a:lnTo>
                <a:lnTo>
                  <a:pt x="4372" y="6326"/>
                </a:lnTo>
                <a:lnTo>
                  <a:pt x="4323" y="6448"/>
                </a:lnTo>
                <a:lnTo>
                  <a:pt x="4250" y="6546"/>
                </a:lnTo>
                <a:lnTo>
                  <a:pt x="4128" y="6619"/>
                </a:lnTo>
                <a:lnTo>
                  <a:pt x="4030" y="6692"/>
                </a:lnTo>
                <a:lnTo>
                  <a:pt x="3884" y="6717"/>
                </a:lnTo>
                <a:lnTo>
                  <a:pt x="3761" y="6741"/>
                </a:lnTo>
                <a:lnTo>
                  <a:pt x="3615" y="6717"/>
                </a:lnTo>
                <a:lnTo>
                  <a:pt x="3493" y="6692"/>
                </a:lnTo>
                <a:lnTo>
                  <a:pt x="3371" y="6619"/>
                </a:lnTo>
                <a:lnTo>
                  <a:pt x="3273" y="6546"/>
                </a:lnTo>
                <a:lnTo>
                  <a:pt x="3200" y="6448"/>
                </a:lnTo>
                <a:lnTo>
                  <a:pt x="3126" y="6326"/>
                </a:lnTo>
                <a:lnTo>
                  <a:pt x="3102" y="6204"/>
                </a:lnTo>
                <a:lnTo>
                  <a:pt x="3078" y="6057"/>
                </a:lnTo>
                <a:lnTo>
                  <a:pt x="3102" y="5911"/>
                </a:lnTo>
                <a:lnTo>
                  <a:pt x="3126" y="5789"/>
                </a:lnTo>
                <a:lnTo>
                  <a:pt x="3200" y="5691"/>
                </a:lnTo>
                <a:lnTo>
                  <a:pt x="3273" y="5569"/>
                </a:lnTo>
                <a:lnTo>
                  <a:pt x="3371" y="5496"/>
                </a:lnTo>
                <a:lnTo>
                  <a:pt x="3493" y="5447"/>
                </a:lnTo>
                <a:lnTo>
                  <a:pt x="3615" y="5398"/>
                </a:lnTo>
                <a:lnTo>
                  <a:pt x="3761" y="5373"/>
                </a:lnTo>
                <a:close/>
                <a:moveTo>
                  <a:pt x="17609" y="6741"/>
                </a:moveTo>
                <a:lnTo>
                  <a:pt x="17609" y="6790"/>
                </a:lnTo>
                <a:lnTo>
                  <a:pt x="17585" y="6888"/>
                </a:lnTo>
                <a:lnTo>
                  <a:pt x="17560" y="6937"/>
                </a:lnTo>
                <a:lnTo>
                  <a:pt x="17512" y="7010"/>
                </a:lnTo>
                <a:lnTo>
                  <a:pt x="17365" y="7132"/>
                </a:lnTo>
                <a:lnTo>
                  <a:pt x="17365" y="7132"/>
                </a:lnTo>
                <a:lnTo>
                  <a:pt x="17389" y="7010"/>
                </a:lnTo>
                <a:lnTo>
                  <a:pt x="17414" y="6863"/>
                </a:lnTo>
                <a:lnTo>
                  <a:pt x="17463" y="6790"/>
                </a:lnTo>
                <a:lnTo>
                  <a:pt x="17512" y="6766"/>
                </a:lnTo>
                <a:lnTo>
                  <a:pt x="17560" y="6741"/>
                </a:lnTo>
                <a:close/>
                <a:moveTo>
                  <a:pt x="4836" y="0"/>
                </a:moveTo>
                <a:lnTo>
                  <a:pt x="4738" y="196"/>
                </a:lnTo>
                <a:lnTo>
                  <a:pt x="4641" y="391"/>
                </a:lnTo>
                <a:lnTo>
                  <a:pt x="4543" y="684"/>
                </a:lnTo>
                <a:lnTo>
                  <a:pt x="4445" y="1002"/>
                </a:lnTo>
                <a:lnTo>
                  <a:pt x="4396" y="1393"/>
                </a:lnTo>
                <a:lnTo>
                  <a:pt x="4372" y="1783"/>
                </a:lnTo>
                <a:lnTo>
                  <a:pt x="4372" y="2003"/>
                </a:lnTo>
                <a:lnTo>
                  <a:pt x="4421" y="2223"/>
                </a:lnTo>
                <a:lnTo>
                  <a:pt x="4079" y="2443"/>
                </a:lnTo>
                <a:lnTo>
                  <a:pt x="3688" y="2736"/>
                </a:lnTo>
                <a:lnTo>
                  <a:pt x="3273" y="3151"/>
                </a:lnTo>
                <a:lnTo>
                  <a:pt x="2833" y="3615"/>
                </a:lnTo>
                <a:lnTo>
                  <a:pt x="2418" y="4128"/>
                </a:lnTo>
                <a:lnTo>
                  <a:pt x="2027" y="4665"/>
                </a:lnTo>
                <a:lnTo>
                  <a:pt x="1856" y="4958"/>
                </a:lnTo>
                <a:lnTo>
                  <a:pt x="1710" y="5251"/>
                </a:lnTo>
                <a:lnTo>
                  <a:pt x="1563" y="5544"/>
                </a:lnTo>
                <a:lnTo>
                  <a:pt x="1466" y="5813"/>
                </a:lnTo>
                <a:lnTo>
                  <a:pt x="562" y="5813"/>
                </a:lnTo>
                <a:lnTo>
                  <a:pt x="464" y="5838"/>
                </a:lnTo>
                <a:lnTo>
                  <a:pt x="342" y="5862"/>
                </a:lnTo>
                <a:lnTo>
                  <a:pt x="244" y="5911"/>
                </a:lnTo>
                <a:lnTo>
                  <a:pt x="171" y="5984"/>
                </a:lnTo>
                <a:lnTo>
                  <a:pt x="98" y="6057"/>
                </a:lnTo>
                <a:lnTo>
                  <a:pt x="49" y="6155"/>
                </a:lnTo>
                <a:lnTo>
                  <a:pt x="25" y="6277"/>
                </a:lnTo>
                <a:lnTo>
                  <a:pt x="0" y="6375"/>
                </a:lnTo>
                <a:lnTo>
                  <a:pt x="0" y="8622"/>
                </a:lnTo>
                <a:lnTo>
                  <a:pt x="25" y="8744"/>
                </a:lnTo>
                <a:lnTo>
                  <a:pt x="49" y="8842"/>
                </a:lnTo>
                <a:lnTo>
                  <a:pt x="98" y="8939"/>
                </a:lnTo>
                <a:lnTo>
                  <a:pt x="171" y="9013"/>
                </a:lnTo>
                <a:lnTo>
                  <a:pt x="244" y="9086"/>
                </a:lnTo>
                <a:lnTo>
                  <a:pt x="342" y="9135"/>
                </a:lnTo>
                <a:lnTo>
                  <a:pt x="464" y="9183"/>
                </a:lnTo>
                <a:lnTo>
                  <a:pt x="1514" y="9183"/>
                </a:lnTo>
                <a:lnTo>
                  <a:pt x="1588" y="9379"/>
                </a:lnTo>
                <a:lnTo>
                  <a:pt x="1685" y="9599"/>
                </a:lnTo>
                <a:lnTo>
                  <a:pt x="1930" y="10014"/>
                </a:lnTo>
                <a:lnTo>
                  <a:pt x="2223" y="10405"/>
                </a:lnTo>
                <a:lnTo>
                  <a:pt x="2589" y="10795"/>
                </a:lnTo>
                <a:lnTo>
                  <a:pt x="2980" y="11162"/>
                </a:lnTo>
                <a:lnTo>
                  <a:pt x="3419" y="11504"/>
                </a:lnTo>
                <a:lnTo>
                  <a:pt x="3908" y="11821"/>
                </a:lnTo>
                <a:lnTo>
                  <a:pt x="4421" y="12065"/>
                </a:lnTo>
                <a:lnTo>
                  <a:pt x="4421" y="14557"/>
                </a:lnTo>
                <a:lnTo>
                  <a:pt x="5105" y="14557"/>
                </a:lnTo>
                <a:lnTo>
                  <a:pt x="6326" y="12896"/>
                </a:lnTo>
                <a:lnTo>
                  <a:pt x="6936" y="13067"/>
                </a:lnTo>
                <a:lnTo>
                  <a:pt x="7571" y="13164"/>
                </a:lnTo>
                <a:lnTo>
                  <a:pt x="8231" y="13238"/>
                </a:lnTo>
                <a:lnTo>
                  <a:pt x="8890" y="13262"/>
                </a:lnTo>
                <a:lnTo>
                  <a:pt x="9550" y="13238"/>
                </a:lnTo>
                <a:lnTo>
                  <a:pt x="10209" y="13164"/>
                </a:lnTo>
                <a:lnTo>
                  <a:pt x="10844" y="13067"/>
                </a:lnTo>
                <a:lnTo>
                  <a:pt x="11455" y="12896"/>
                </a:lnTo>
                <a:lnTo>
                  <a:pt x="12627" y="14557"/>
                </a:lnTo>
                <a:lnTo>
                  <a:pt x="13384" y="14557"/>
                </a:lnTo>
                <a:lnTo>
                  <a:pt x="13384" y="12065"/>
                </a:lnTo>
                <a:lnTo>
                  <a:pt x="13726" y="11919"/>
                </a:lnTo>
                <a:lnTo>
                  <a:pt x="14044" y="11748"/>
                </a:lnTo>
                <a:lnTo>
                  <a:pt x="14337" y="11577"/>
                </a:lnTo>
                <a:lnTo>
                  <a:pt x="14630" y="11382"/>
                </a:lnTo>
                <a:lnTo>
                  <a:pt x="14898" y="11162"/>
                </a:lnTo>
                <a:lnTo>
                  <a:pt x="15143" y="10942"/>
                </a:lnTo>
                <a:lnTo>
                  <a:pt x="15387" y="10698"/>
                </a:lnTo>
                <a:lnTo>
                  <a:pt x="15607" y="10429"/>
                </a:lnTo>
                <a:lnTo>
                  <a:pt x="15778" y="10160"/>
                </a:lnTo>
                <a:lnTo>
                  <a:pt x="15949" y="9892"/>
                </a:lnTo>
                <a:lnTo>
                  <a:pt x="16119" y="9599"/>
                </a:lnTo>
                <a:lnTo>
                  <a:pt x="16242" y="9281"/>
                </a:lnTo>
                <a:lnTo>
                  <a:pt x="16364" y="8964"/>
                </a:lnTo>
                <a:lnTo>
                  <a:pt x="16437" y="8622"/>
                </a:lnTo>
                <a:lnTo>
                  <a:pt x="16510" y="8280"/>
                </a:lnTo>
                <a:lnTo>
                  <a:pt x="16559" y="7938"/>
                </a:lnTo>
                <a:lnTo>
                  <a:pt x="16974" y="7938"/>
                </a:lnTo>
                <a:lnTo>
                  <a:pt x="17096" y="7913"/>
                </a:lnTo>
                <a:lnTo>
                  <a:pt x="17316" y="8109"/>
                </a:lnTo>
                <a:lnTo>
                  <a:pt x="17536" y="8231"/>
                </a:lnTo>
                <a:lnTo>
                  <a:pt x="17780" y="8329"/>
                </a:lnTo>
                <a:lnTo>
                  <a:pt x="18024" y="8353"/>
                </a:lnTo>
                <a:lnTo>
                  <a:pt x="18171" y="8353"/>
                </a:lnTo>
                <a:lnTo>
                  <a:pt x="18318" y="8304"/>
                </a:lnTo>
                <a:lnTo>
                  <a:pt x="18415" y="8255"/>
                </a:lnTo>
                <a:lnTo>
                  <a:pt x="18464" y="8158"/>
                </a:lnTo>
                <a:lnTo>
                  <a:pt x="18513" y="8060"/>
                </a:lnTo>
                <a:lnTo>
                  <a:pt x="18488" y="7962"/>
                </a:lnTo>
                <a:lnTo>
                  <a:pt x="18440" y="7865"/>
                </a:lnTo>
                <a:lnTo>
                  <a:pt x="18342" y="7791"/>
                </a:lnTo>
                <a:lnTo>
                  <a:pt x="18244" y="7767"/>
                </a:lnTo>
                <a:lnTo>
                  <a:pt x="18147" y="7767"/>
                </a:lnTo>
                <a:lnTo>
                  <a:pt x="18024" y="7791"/>
                </a:lnTo>
                <a:lnTo>
                  <a:pt x="17902" y="7767"/>
                </a:lnTo>
                <a:lnTo>
                  <a:pt x="17756" y="7718"/>
                </a:lnTo>
                <a:lnTo>
                  <a:pt x="17634" y="7645"/>
                </a:lnTo>
                <a:lnTo>
                  <a:pt x="17780" y="7523"/>
                </a:lnTo>
                <a:lnTo>
                  <a:pt x="17927" y="7376"/>
                </a:lnTo>
                <a:lnTo>
                  <a:pt x="18049" y="7230"/>
                </a:lnTo>
                <a:lnTo>
                  <a:pt x="18122" y="7059"/>
                </a:lnTo>
                <a:lnTo>
                  <a:pt x="18171" y="6888"/>
                </a:lnTo>
                <a:lnTo>
                  <a:pt x="18171" y="6717"/>
                </a:lnTo>
                <a:lnTo>
                  <a:pt x="18147" y="6546"/>
                </a:lnTo>
                <a:lnTo>
                  <a:pt x="18073" y="6424"/>
                </a:lnTo>
                <a:lnTo>
                  <a:pt x="18000" y="6326"/>
                </a:lnTo>
                <a:lnTo>
                  <a:pt x="17902" y="6253"/>
                </a:lnTo>
                <a:lnTo>
                  <a:pt x="17805" y="6204"/>
                </a:lnTo>
                <a:lnTo>
                  <a:pt x="17683" y="6179"/>
                </a:lnTo>
                <a:lnTo>
                  <a:pt x="17560" y="6179"/>
                </a:lnTo>
                <a:lnTo>
                  <a:pt x="17438" y="6204"/>
                </a:lnTo>
                <a:lnTo>
                  <a:pt x="17341" y="6228"/>
                </a:lnTo>
                <a:lnTo>
                  <a:pt x="17243" y="6277"/>
                </a:lnTo>
                <a:lnTo>
                  <a:pt x="17145" y="6326"/>
                </a:lnTo>
                <a:lnTo>
                  <a:pt x="17048" y="6424"/>
                </a:lnTo>
                <a:lnTo>
                  <a:pt x="16974" y="6497"/>
                </a:lnTo>
                <a:lnTo>
                  <a:pt x="16925" y="6619"/>
                </a:lnTo>
                <a:lnTo>
                  <a:pt x="16852" y="6790"/>
                </a:lnTo>
                <a:lnTo>
                  <a:pt x="16803" y="6985"/>
                </a:lnTo>
                <a:lnTo>
                  <a:pt x="16803" y="7181"/>
                </a:lnTo>
                <a:lnTo>
                  <a:pt x="16828" y="7376"/>
                </a:lnTo>
                <a:lnTo>
                  <a:pt x="16706" y="7376"/>
                </a:lnTo>
                <a:lnTo>
                  <a:pt x="16584" y="7352"/>
                </a:lnTo>
                <a:lnTo>
                  <a:pt x="16559" y="7034"/>
                </a:lnTo>
                <a:lnTo>
                  <a:pt x="16535" y="6717"/>
                </a:lnTo>
                <a:lnTo>
                  <a:pt x="16486" y="6399"/>
                </a:lnTo>
                <a:lnTo>
                  <a:pt x="16413" y="6082"/>
                </a:lnTo>
                <a:lnTo>
                  <a:pt x="16315" y="5764"/>
                </a:lnTo>
                <a:lnTo>
                  <a:pt x="16217" y="5471"/>
                </a:lnTo>
                <a:lnTo>
                  <a:pt x="16095" y="5178"/>
                </a:lnTo>
                <a:lnTo>
                  <a:pt x="15949" y="4885"/>
                </a:lnTo>
                <a:lnTo>
                  <a:pt x="15802" y="4616"/>
                </a:lnTo>
                <a:lnTo>
                  <a:pt x="15631" y="4323"/>
                </a:lnTo>
                <a:lnTo>
                  <a:pt x="15436" y="4079"/>
                </a:lnTo>
                <a:lnTo>
                  <a:pt x="15240" y="3810"/>
                </a:lnTo>
                <a:lnTo>
                  <a:pt x="15020" y="3566"/>
                </a:lnTo>
                <a:lnTo>
                  <a:pt x="14801" y="3322"/>
                </a:lnTo>
                <a:lnTo>
                  <a:pt x="14556" y="3102"/>
                </a:lnTo>
                <a:lnTo>
                  <a:pt x="14312" y="2882"/>
                </a:lnTo>
                <a:lnTo>
                  <a:pt x="14044" y="2663"/>
                </a:lnTo>
                <a:lnTo>
                  <a:pt x="13750" y="2467"/>
                </a:lnTo>
                <a:lnTo>
                  <a:pt x="13457" y="2272"/>
                </a:lnTo>
                <a:lnTo>
                  <a:pt x="13164" y="2101"/>
                </a:lnTo>
                <a:lnTo>
                  <a:pt x="12847" y="1930"/>
                </a:lnTo>
                <a:lnTo>
                  <a:pt x="12529" y="1783"/>
                </a:lnTo>
                <a:lnTo>
                  <a:pt x="12212" y="1637"/>
                </a:lnTo>
                <a:lnTo>
                  <a:pt x="11870" y="1515"/>
                </a:lnTo>
                <a:lnTo>
                  <a:pt x="11528" y="1393"/>
                </a:lnTo>
                <a:lnTo>
                  <a:pt x="11162" y="1295"/>
                </a:lnTo>
                <a:lnTo>
                  <a:pt x="10795" y="1222"/>
                </a:lnTo>
                <a:lnTo>
                  <a:pt x="10429" y="1148"/>
                </a:lnTo>
                <a:lnTo>
                  <a:pt x="10063" y="1099"/>
                </a:lnTo>
                <a:lnTo>
                  <a:pt x="9672" y="1051"/>
                </a:lnTo>
                <a:lnTo>
                  <a:pt x="9281" y="1026"/>
                </a:lnTo>
                <a:lnTo>
                  <a:pt x="8353" y="1026"/>
                </a:lnTo>
                <a:lnTo>
                  <a:pt x="7816" y="1075"/>
                </a:lnTo>
                <a:lnTo>
                  <a:pt x="7278" y="1148"/>
                </a:lnTo>
                <a:lnTo>
                  <a:pt x="6765" y="1270"/>
                </a:lnTo>
                <a:lnTo>
                  <a:pt x="6619" y="1051"/>
                </a:lnTo>
                <a:lnTo>
                  <a:pt x="6472" y="880"/>
                </a:lnTo>
                <a:lnTo>
                  <a:pt x="6301" y="709"/>
                </a:lnTo>
                <a:lnTo>
                  <a:pt x="6155" y="562"/>
                </a:lnTo>
                <a:lnTo>
                  <a:pt x="5984" y="440"/>
                </a:lnTo>
                <a:lnTo>
                  <a:pt x="5837" y="342"/>
                </a:lnTo>
                <a:lnTo>
                  <a:pt x="5520" y="196"/>
                </a:lnTo>
                <a:lnTo>
                  <a:pt x="5251" y="98"/>
                </a:lnTo>
                <a:lnTo>
                  <a:pt x="5031" y="49"/>
                </a:lnTo>
                <a:lnTo>
                  <a:pt x="4836"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00" name="Shape 1900"/>
          <p:cNvSpPr/>
          <p:nvPr/>
        </p:nvSpPr>
        <p:spPr>
          <a:xfrm>
            <a:off x="4703007" y="2687624"/>
            <a:ext cx="222198" cy="319840"/>
          </a:xfrm>
          <a:custGeom>
            <a:avLst/>
            <a:gdLst/>
            <a:ahLst/>
            <a:cxnLst/>
            <a:rect l="0" t="0" r="0" b="0"/>
            <a:pathLst>
              <a:path w="12896" h="18563" extrusionOk="0">
                <a:moveTo>
                  <a:pt x="6448" y="1564"/>
                </a:moveTo>
                <a:lnTo>
                  <a:pt x="6814" y="1588"/>
                </a:lnTo>
                <a:lnTo>
                  <a:pt x="7181" y="1637"/>
                </a:lnTo>
                <a:lnTo>
                  <a:pt x="7523" y="1735"/>
                </a:lnTo>
                <a:lnTo>
                  <a:pt x="7865" y="1857"/>
                </a:lnTo>
                <a:lnTo>
                  <a:pt x="8182" y="2003"/>
                </a:lnTo>
                <a:lnTo>
                  <a:pt x="8475" y="2199"/>
                </a:lnTo>
                <a:lnTo>
                  <a:pt x="8768" y="2394"/>
                </a:lnTo>
                <a:lnTo>
                  <a:pt x="9013" y="2638"/>
                </a:lnTo>
                <a:lnTo>
                  <a:pt x="9257" y="2883"/>
                </a:lnTo>
                <a:lnTo>
                  <a:pt x="9477" y="3176"/>
                </a:lnTo>
                <a:lnTo>
                  <a:pt x="9647" y="3469"/>
                </a:lnTo>
                <a:lnTo>
                  <a:pt x="9794" y="3786"/>
                </a:lnTo>
                <a:lnTo>
                  <a:pt x="9916" y="4128"/>
                </a:lnTo>
                <a:lnTo>
                  <a:pt x="10014" y="4470"/>
                </a:lnTo>
                <a:lnTo>
                  <a:pt x="10063" y="4836"/>
                </a:lnTo>
                <a:lnTo>
                  <a:pt x="10087" y="5203"/>
                </a:lnTo>
                <a:lnTo>
                  <a:pt x="10087" y="7547"/>
                </a:lnTo>
                <a:lnTo>
                  <a:pt x="2809" y="7547"/>
                </a:lnTo>
                <a:lnTo>
                  <a:pt x="2809" y="5203"/>
                </a:lnTo>
                <a:lnTo>
                  <a:pt x="2833" y="4836"/>
                </a:lnTo>
                <a:lnTo>
                  <a:pt x="2882" y="4470"/>
                </a:lnTo>
                <a:lnTo>
                  <a:pt x="2980" y="4128"/>
                </a:lnTo>
                <a:lnTo>
                  <a:pt x="3102" y="3786"/>
                </a:lnTo>
                <a:lnTo>
                  <a:pt x="3249" y="3469"/>
                </a:lnTo>
                <a:lnTo>
                  <a:pt x="3420" y="3176"/>
                </a:lnTo>
                <a:lnTo>
                  <a:pt x="3639" y="2883"/>
                </a:lnTo>
                <a:lnTo>
                  <a:pt x="3884" y="2638"/>
                </a:lnTo>
                <a:lnTo>
                  <a:pt x="4128" y="2394"/>
                </a:lnTo>
                <a:lnTo>
                  <a:pt x="4421" y="2199"/>
                </a:lnTo>
                <a:lnTo>
                  <a:pt x="4714" y="2003"/>
                </a:lnTo>
                <a:lnTo>
                  <a:pt x="5032" y="1857"/>
                </a:lnTo>
                <a:lnTo>
                  <a:pt x="5373" y="1735"/>
                </a:lnTo>
                <a:lnTo>
                  <a:pt x="5715" y="1637"/>
                </a:lnTo>
                <a:lnTo>
                  <a:pt x="6082" y="1588"/>
                </a:lnTo>
                <a:lnTo>
                  <a:pt x="6448" y="1564"/>
                </a:lnTo>
                <a:close/>
                <a:moveTo>
                  <a:pt x="6448" y="10991"/>
                </a:moveTo>
                <a:lnTo>
                  <a:pt x="6692" y="11015"/>
                </a:lnTo>
                <a:lnTo>
                  <a:pt x="6937" y="11089"/>
                </a:lnTo>
                <a:lnTo>
                  <a:pt x="7132" y="11211"/>
                </a:lnTo>
                <a:lnTo>
                  <a:pt x="7327" y="11357"/>
                </a:lnTo>
                <a:lnTo>
                  <a:pt x="7474" y="11528"/>
                </a:lnTo>
                <a:lnTo>
                  <a:pt x="7572" y="11748"/>
                </a:lnTo>
                <a:lnTo>
                  <a:pt x="7645" y="11968"/>
                </a:lnTo>
                <a:lnTo>
                  <a:pt x="7669" y="12212"/>
                </a:lnTo>
                <a:lnTo>
                  <a:pt x="7669" y="12383"/>
                </a:lnTo>
                <a:lnTo>
                  <a:pt x="7645" y="12530"/>
                </a:lnTo>
                <a:lnTo>
                  <a:pt x="7596" y="12701"/>
                </a:lnTo>
                <a:lnTo>
                  <a:pt x="7523" y="12823"/>
                </a:lnTo>
                <a:lnTo>
                  <a:pt x="7425" y="12969"/>
                </a:lnTo>
                <a:lnTo>
                  <a:pt x="7327" y="13067"/>
                </a:lnTo>
                <a:lnTo>
                  <a:pt x="7205" y="13189"/>
                </a:lnTo>
                <a:lnTo>
                  <a:pt x="7083" y="13262"/>
                </a:lnTo>
                <a:lnTo>
                  <a:pt x="7230" y="15094"/>
                </a:lnTo>
                <a:lnTo>
                  <a:pt x="5667" y="15094"/>
                </a:lnTo>
                <a:lnTo>
                  <a:pt x="5813" y="13262"/>
                </a:lnTo>
                <a:lnTo>
                  <a:pt x="5691" y="13189"/>
                </a:lnTo>
                <a:lnTo>
                  <a:pt x="5569" y="13067"/>
                </a:lnTo>
                <a:lnTo>
                  <a:pt x="5471" y="12969"/>
                </a:lnTo>
                <a:lnTo>
                  <a:pt x="5373" y="12823"/>
                </a:lnTo>
                <a:lnTo>
                  <a:pt x="5300" y="12701"/>
                </a:lnTo>
                <a:lnTo>
                  <a:pt x="5251" y="12530"/>
                </a:lnTo>
                <a:lnTo>
                  <a:pt x="5227" y="12383"/>
                </a:lnTo>
                <a:lnTo>
                  <a:pt x="5227" y="12212"/>
                </a:lnTo>
                <a:lnTo>
                  <a:pt x="5251" y="11968"/>
                </a:lnTo>
                <a:lnTo>
                  <a:pt x="5325" y="11748"/>
                </a:lnTo>
                <a:lnTo>
                  <a:pt x="5422" y="11528"/>
                </a:lnTo>
                <a:lnTo>
                  <a:pt x="5569" y="11357"/>
                </a:lnTo>
                <a:lnTo>
                  <a:pt x="5764" y="11211"/>
                </a:lnTo>
                <a:lnTo>
                  <a:pt x="5960" y="11089"/>
                </a:lnTo>
                <a:lnTo>
                  <a:pt x="6204" y="11015"/>
                </a:lnTo>
                <a:lnTo>
                  <a:pt x="6448" y="10991"/>
                </a:lnTo>
                <a:close/>
                <a:moveTo>
                  <a:pt x="6448" y="1"/>
                </a:moveTo>
                <a:lnTo>
                  <a:pt x="5911" y="25"/>
                </a:lnTo>
                <a:lnTo>
                  <a:pt x="5398" y="123"/>
                </a:lnTo>
                <a:lnTo>
                  <a:pt x="4909" y="245"/>
                </a:lnTo>
                <a:lnTo>
                  <a:pt x="4421" y="416"/>
                </a:lnTo>
                <a:lnTo>
                  <a:pt x="3981" y="636"/>
                </a:lnTo>
                <a:lnTo>
                  <a:pt x="3542" y="904"/>
                </a:lnTo>
                <a:lnTo>
                  <a:pt x="3151" y="1197"/>
                </a:lnTo>
                <a:lnTo>
                  <a:pt x="2760" y="1539"/>
                </a:lnTo>
                <a:lnTo>
                  <a:pt x="2443" y="1906"/>
                </a:lnTo>
                <a:lnTo>
                  <a:pt x="2125" y="2296"/>
                </a:lnTo>
                <a:lnTo>
                  <a:pt x="1881" y="2736"/>
                </a:lnTo>
                <a:lnTo>
                  <a:pt x="1661" y="3176"/>
                </a:lnTo>
                <a:lnTo>
                  <a:pt x="1466" y="3664"/>
                </a:lnTo>
                <a:lnTo>
                  <a:pt x="1344" y="4153"/>
                </a:lnTo>
                <a:lnTo>
                  <a:pt x="1270" y="4690"/>
                </a:lnTo>
                <a:lnTo>
                  <a:pt x="1246" y="5203"/>
                </a:lnTo>
                <a:lnTo>
                  <a:pt x="1246" y="7547"/>
                </a:lnTo>
                <a:lnTo>
                  <a:pt x="391" y="7547"/>
                </a:lnTo>
                <a:lnTo>
                  <a:pt x="293" y="7572"/>
                </a:lnTo>
                <a:lnTo>
                  <a:pt x="220" y="7621"/>
                </a:lnTo>
                <a:lnTo>
                  <a:pt x="147" y="7669"/>
                </a:lnTo>
                <a:lnTo>
                  <a:pt x="74" y="7743"/>
                </a:lnTo>
                <a:lnTo>
                  <a:pt x="49" y="7840"/>
                </a:lnTo>
                <a:lnTo>
                  <a:pt x="0" y="7914"/>
                </a:lnTo>
                <a:lnTo>
                  <a:pt x="0" y="8036"/>
                </a:lnTo>
                <a:lnTo>
                  <a:pt x="0" y="18074"/>
                </a:lnTo>
                <a:lnTo>
                  <a:pt x="0" y="18171"/>
                </a:lnTo>
                <a:lnTo>
                  <a:pt x="49" y="18269"/>
                </a:lnTo>
                <a:lnTo>
                  <a:pt x="74" y="18342"/>
                </a:lnTo>
                <a:lnTo>
                  <a:pt x="147" y="18416"/>
                </a:lnTo>
                <a:lnTo>
                  <a:pt x="220" y="18464"/>
                </a:lnTo>
                <a:lnTo>
                  <a:pt x="293" y="18513"/>
                </a:lnTo>
                <a:lnTo>
                  <a:pt x="391" y="18538"/>
                </a:lnTo>
                <a:lnTo>
                  <a:pt x="489" y="18562"/>
                </a:lnTo>
                <a:lnTo>
                  <a:pt x="12407" y="18562"/>
                </a:lnTo>
                <a:lnTo>
                  <a:pt x="12505" y="18538"/>
                </a:lnTo>
                <a:lnTo>
                  <a:pt x="12603" y="18513"/>
                </a:lnTo>
                <a:lnTo>
                  <a:pt x="12676" y="18464"/>
                </a:lnTo>
                <a:lnTo>
                  <a:pt x="12749" y="18416"/>
                </a:lnTo>
                <a:lnTo>
                  <a:pt x="12822" y="18342"/>
                </a:lnTo>
                <a:lnTo>
                  <a:pt x="12847" y="18269"/>
                </a:lnTo>
                <a:lnTo>
                  <a:pt x="12896" y="18171"/>
                </a:lnTo>
                <a:lnTo>
                  <a:pt x="12896" y="18074"/>
                </a:lnTo>
                <a:lnTo>
                  <a:pt x="12896" y="8036"/>
                </a:lnTo>
                <a:lnTo>
                  <a:pt x="12896" y="7914"/>
                </a:lnTo>
                <a:lnTo>
                  <a:pt x="12847" y="7840"/>
                </a:lnTo>
                <a:lnTo>
                  <a:pt x="12822" y="7743"/>
                </a:lnTo>
                <a:lnTo>
                  <a:pt x="12749" y="7669"/>
                </a:lnTo>
                <a:lnTo>
                  <a:pt x="12676" y="7621"/>
                </a:lnTo>
                <a:lnTo>
                  <a:pt x="12603" y="7572"/>
                </a:lnTo>
                <a:lnTo>
                  <a:pt x="12505" y="7547"/>
                </a:lnTo>
                <a:lnTo>
                  <a:pt x="11650" y="7547"/>
                </a:lnTo>
                <a:lnTo>
                  <a:pt x="11650" y="5203"/>
                </a:lnTo>
                <a:lnTo>
                  <a:pt x="11626" y="4690"/>
                </a:lnTo>
                <a:lnTo>
                  <a:pt x="11552" y="4153"/>
                </a:lnTo>
                <a:lnTo>
                  <a:pt x="11430" y="3664"/>
                </a:lnTo>
                <a:lnTo>
                  <a:pt x="11235" y="3176"/>
                </a:lnTo>
                <a:lnTo>
                  <a:pt x="11015" y="2736"/>
                </a:lnTo>
                <a:lnTo>
                  <a:pt x="10771" y="2296"/>
                </a:lnTo>
                <a:lnTo>
                  <a:pt x="10453" y="1906"/>
                </a:lnTo>
                <a:lnTo>
                  <a:pt x="10136" y="1539"/>
                </a:lnTo>
                <a:lnTo>
                  <a:pt x="9745" y="1197"/>
                </a:lnTo>
                <a:lnTo>
                  <a:pt x="9354" y="904"/>
                </a:lnTo>
                <a:lnTo>
                  <a:pt x="8939" y="636"/>
                </a:lnTo>
                <a:lnTo>
                  <a:pt x="8475" y="416"/>
                </a:lnTo>
                <a:lnTo>
                  <a:pt x="7987" y="245"/>
                </a:lnTo>
                <a:lnTo>
                  <a:pt x="7498" y="123"/>
                </a:lnTo>
                <a:lnTo>
                  <a:pt x="6985" y="25"/>
                </a:lnTo>
                <a:lnTo>
                  <a:pt x="6448"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nvGrpSpPr>
          <p:cNvPr id="1731" name="Shape 1901"/>
          <p:cNvGrpSpPr/>
          <p:nvPr/>
        </p:nvGrpSpPr>
        <p:grpSpPr>
          <a:xfrm>
            <a:off x="5169534" y="2697654"/>
            <a:ext cx="217993" cy="309743"/>
            <a:chOff x="6701050" y="2978375"/>
            <a:chExt cx="316300" cy="449425"/>
          </a:xfrm>
        </p:grpSpPr>
        <p:sp>
          <p:nvSpPr>
            <p:cNvPr id="1902" name="Shape 1902"/>
            <p:cNvSpPr/>
            <p:nvPr/>
          </p:nvSpPr>
          <p:spPr>
            <a:xfrm>
              <a:off x="6701050" y="2978375"/>
              <a:ext cx="316300" cy="78175"/>
            </a:xfrm>
            <a:custGeom>
              <a:avLst/>
              <a:gdLst/>
              <a:ahLst/>
              <a:cxnLst/>
              <a:rect l="0" t="0" r="0" b="0"/>
              <a:pathLst>
                <a:path w="12652" h="3127" extrusionOk="0">
                  <a:moveTo>
                    <a:pt x="7840" y="782"/>
                  </a:moveTo>
                  <a:lnTo>
                    <a:pt x="7865" y="807"/>
                  </a:lnTo>
                  <a:lnTo>
                    <a:pt x="7889" y="831"/>
                  </a:lnTo>
                  <a:lnTo>
                    <a:pt x="7889" y="880"/>
                  </a:lnTo>
                  <a:lnTo>
                    <a:pt x="7889" y="1417"/>
                  </a:lnTo>
                  <a:lnTo>
                    <a:pt x="4763" y="1417"/>
                  </a:lnTo>
                  <a:lnTo>
                    <a:pt x="4763" y="880"/>
                  </a:lnTo>
                  <a:lnTo>
                    <a:pt x="4763" y="831"/>
                  </a:lnTo>
                  <a:lnTo>
                    <a:pt x="4787" y="807"/>
                  </a:lnTo>
                  <a:lnTo>
                    <a:pt x="4812" y="782"/>
                  </a:lnTo>
                  <a:close/>
                  <a:moveTo>
                    <a:pt x="4861" y="1"/>
                  </a:moveTo>
                  <a:lnTo>
                    <a:pt x="4690" y="25"/>
                  </a:lnTo>
                  <a:lnTo>
                    <a:pt x="4519" y="74"/>
                  </a:lnTo>
                  <a:lnTo>
                    <a:pt x="4372" y="147"/>
                  </a:lnTo>
                  <a:lnTo>
                    <a:pt x="4250" y="269"/>
                  </a:lnTo>
                  <a:lnTo>
                    <a:pt x="4128" y="392"/>
                  </a:lnTo>
                  <a:lnTo>
                    <a:pt x="4055" y="538"/>
                  </a:lnTo>
                  <a:lnTo>
                    <a:pt x="4006" y="709"/>
                  </a:lnTo>
                  <a:lnTo>
                    <a:pt x="3982" y="880"/>
                  </a:lnTo>
                  <a:lnTo>
                    <a:pt x="3982" y="1417"/>
                  </a:lnTo>
                  <a:lnTo>
                    <a:pt x="391" y="1417"/>
                  </a:lnTo>
                  <a:lnTo>
                    <a:pt x="294" y="1466"/>
                  </a:lnTo>
                  <a:lnTo>
                    <a:pt x="220" y="1491"/>
                  </a:lnTo>
                  <a:lnTo>
                    <a:pt x="147" y="1564"/>
                  </a:lnTo>
                  <a:lnTo>
                    <a:pt x="74" y="1637"/>
                  </a:lnTo>
                  <a:lnTo>
                    <a:pt x="49" y="1710"/>
                  </a:lnTo>
                  <a:lnTo>
                    <a:pt x="1" y="1808"/>
                  </a:lnTo>
                  <a:lnTo>
                    <a:pt x="1" y="1906"/>
                  </a:lnTo>
                  <a:lnTo>
                    <a:pt x="1" y="3127"/>
                  </a:lnTo>
                  <a:lnTo>
                    <a:pt x="12652" y="3127"/>
                  </a:lnTo>
                  <a:lnTo>
                    <a:pt x="12652" y="1906"/>
                  </a:lnTo>
                  <a:lnTo>
                    <a:pt x="12652" y="1808"/>
                  </a:lnTo>
                  <a:lnTo>
                    <a:pt x="12603" y="1710"/>
                  </a:lnTo>
                  <a:lnTo>
                    <a:pt x="12578" y="1637"/>
                  </a:lnTo>
                  <a:lnTo>
                    <a:pt x="12505" y="1564"/>
                  </a:lnTo>
                  <a:lnTo>
                    <a:pt x="12432" y="1491"/>
                  </a:lnTo>
                  <a:lnTo>
                    <a:pt x="12359" y="1466"/>
                  </a:lnTo>
                  <a:lnTo>
                    <a:pt x="12261" y="1417"/>
                  </a:lnTo>
                  <a:lnTo>
                    <a:pt x="8671" y="1417"/>
                  </a:lnTo>
                  <a:lnTo>
                    <a:pt x="8671" y="880"/>
                  </a:lnTo>
                  <a:lnTo>
                    <a:pt x="8646" y="709"/>
                  </a:lnTo>
                  <a:lnTo>
                    <a:pt x="8597" y="538"/>
                  </a:lnTo>
                  <a:lnTo>
                    <a:pt x="8524" y="392"/>
                  </a:lnTo>
                  <a:lnTo>
                    <a:pt x="8402" y="269"/>
                  </a:lnTo>
                  <a:lnTo>
                    <a:pt x="8280" y="147"/>
                  </a:lnTo>
                  <a:lnTo>
                    <a:pt x="8133" y="74"/>
                  </a:lnTo>
                  <a:lnTo>
                    <a:pt x="7962" y="25"/>
                  </a:lnTo>
                  <a:lnTo>
                    <a:pt x="7791"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03" name="Shape 1903"/>
            <p:cNvSpPr/>
            <p:nvPr/>
          </p:nvSpPr>
          <p:spPr>
            <a:xfrm>
              <a:off x="6713875" y="3068750"/>
              <a:ext cx="290650" cy="359050"/>
            </a:xfrm>
            <a:custGeom>
              <a:avLst/>
              <a:gdLst/>
              <a:ahLst/>
              <a:cxnLst/>
              <a:rect l="0" t="0" r="0" b="0"/>
              <a:pathLst>
                <a:path w="11626" h="14362" extrusionOk="0">
                  <a:moveTo>
                    <a:pt x="2614" y="1686"/>
                  </a:moveTo>
                  <a:lnTo>
                    <a:pt x="2711" y="1710"/>
                  </a:lnTo>
                  <a:lnTo>
                    <a:pt x="2785" y="1759"/>
                  </a:lnTo>
                  <a:lnTo>
                    <a:pt x="2834" y="1857"/>
                  </a:lnTo>
                  <a:lnTo>
                    <a:pt x="2858" y="1930"/>
                  </a:lnTo>
                  <a:lnTo>
                    <a:pt x="2858" y="12432"/>
                  </a:lnTo>
                  <a:lnTo>
                    <a:pt x="2834" y="12529"/>
                  </a:lnTo>
                  <a:lnTo>
                    <a:pt x="2785" y="12603"/>
                  </a:lnTo>
                  <a:lnTo>
                    <a:pt x="2711" y="12652"/>
                  </a:lnTo>
                  <a:lnTo>
                    <a:pt x="2614" y="12676"/>
                  </a:lnTo>
                  <a:lnTo>
                    <a:pt x="2516" y="12652"/>
                  </a:lnTo>
                  <a:lnTo>
                    <a:pt x="2443" y="12603"/>
                  </a:lnTo>
                  <a:lnTo>
                    <a:pt x="2394" y="12529"/>
                  </a:lnTo>
                  <a:lnTo>
                    <a:pt x="2369" y="12432"/>
                  </a:lnTo>
                  <a:lnTo>
                    <a:pt x="2369" y="1930"/>
                  </a:lnTo>
                  <a:lnTo>
                    <a:pt x="2394" y="1857"/>
                  </a:lnTo>
                  <a:lnTo>
                    <a:pt x="2443" y="1759"/>
                  </a:lnTo>
                  <a:lnTo>
                    <a:pt x="2516" y="1710"/>
                  </a:lnTo>
                  <a:lnTo>
                    <a:pt x="2614" y="1686"/>
                  </a:lnTo>
                  <a:close/>
                  <a:moveTo>
                    <a:pt x="5813" y="1686"/>
                  </a:moveTo>
                  <a:lnTo>
                    <a:pt x="5911" y="1710"/>
                  </a:lnTo>
                  <a:lnTo>
                    <a:pt x="5984" y="1759"/>
                  </a:lnTo>
                  <a:lnTo>
                    <a:pt x="6033" y="1857"/>
                  </a:lnTo>
                  <a:lnTo>
                    <a:pt x="6057" y="1930"/>
                  </a:lnTo>
                  <a:lnTo>
                    <a:pt x="6057" y="12432"/>
                  </a:lnTo>
                  <a:lnTo>
                    <a:pt x="6033" y="12529"/>
                  </a:lnTo>
                  <a:lnTo>
                    <a:pt x="5984" y="12603"/>
                  </a:lnTo>
                  <a:lnTo>
                    <a:pt x="5911" y="12652"/>
                  </a:lnTo>
                  <a:lnTo>
                    <a:pt x="5813" y="12676"/>
                  </a:lnTo>
                  <a:lnTo>
                    <a:pt x="5715" y="12652"/>
                  </a:lnTo>
                  <a:lnTo>
                    <a:pt x="5642" y="12603"/>
                  </a:lnTo>
                  <a:lnTo>
                    <a:pt x="5593" y="12529"/>
                  </a:lnTo>
                  <a:lnTo>
                    <a:pt x="5569" y="12432"/>
                  </a:lnTo>
                  <a:lnTo>
                    <a:pt x="5569" y="1930"/>
                  </a:lnTo>
                  <a:lnTo>
                    <a:pt x="5593" y="1857"/>
                  </a:lnTo>
                  <a:lnTo>
                    <a:pt x="5642" y="1759"/>
                  </a:lnTo>
                  <a:lnTo>
                    <a:pt x="5715" y="1710"/>
                  </a:lnTo>
                  <a:lnTo>
                    <a:pt x="5813" y="1686"/>
                  </a:lnTo>
                  <a:close/>
                  <a:moveTo>
                    <a:pt x="9013" y="1686"/>
                  </a:moveTo>
                  <a:lnTo>
                    <a:pt x="9110" y="1710"/>
                  </a:lnTo>
                  <a:lnTo>
                    <a:pt x="9183" y="1759"/>
                  </a:lnTo>
                  <a:lnTo>
                    <a:pt x="9232" y="1857"/>
                  </a:lnTo>
                  <a:lnTo>
                    <a:pt x="9257" y="1930"/>
                  </a:lnTo>
                  <a:lnTo>
                    <a:pt x="9257" y="12432"/>
                  </a:lnTo>
                  <a:lnTo>
                    <a:pt x="9232" y="12529"/>
                  </a:lnTo>
                  <a:lnTo>
                    <a:pt x="9183" y="12603"/>
                  </a:lnTo>
                  <a:lnTo>
                    <a:pt x="9110" y="12652"/>
                  </a:lnTo>
                  <a:lnTo>
                    <a:pt x="9013" y="12676"/>
                  </a:lnTo>
                  <a:lnTo>
                    <a:pt x="8915" y="12652"/>
                  </a:lnTo>
                  <a:lnTo>
                    <a:pt x="8842" y="12603"/>
                  </a:lnTo>
                  <a:lnTo>
                    <a:pt x="8793" y="12529"/>
                  </a:lnTo>
                  <a:lnTo>
                    <a:pt x="8768" y="12432"/>
                  </a:lnTo>
                  <a:lnTo>
                    <a:pt x="8768" y="1930"/>
                  </a:lnTo>
                  <a:lnTo>
                    <a:pt x="8793" y="1857"/>
                  </a:lnTo>
                  <a:lnTo>
                    <a:pt x="8842" y="1759"/>
                  </a:lnTo>
                  <a:lnTo>
                    <a:pt x="8915" y="1710"/>
                  </a:lnTo>
                  <a:lnTo>
                    <a:pt x="9013" y="1686"/>
                  </a:lnTo>
                  <a:close/>
                  <a:moveTo>
                    <a:pt x="0" y="0"/>
                  </a:moveTo>
                  <a:lnTo>
                    <a:pt x="0" y="13873"/>
                  </a:lnTo>
                  <a:lnTo>
                    <a:pt x="0" y="13970"/>
                  </a:lnTo>
                  <a:lnTo>
                    <a:pt x="49" y="14068"/>
                  </a:lnTo>
                  <a:lnTo>
                    <a:pt x="74" y="14141"/>
                  </a:lnTo>
                  <a:lnTo>
                    <a:pt x="147" y="14215"/>
                  </a:lnTo>
                  <a:lnTo>
                    <a:pt x="220" y="14263"/>
                  </a:lnTo>
                  <a:lnTo>
                    <a:pt x="294" y="14312"/>
                  </a:lnTo>
                  <a:lnTo>
                    <a:pt x="391" y="14337"/>
                  </a:lnTo>
                  <a:lnTo>
                    <a:pt x="489" y="14361"/>
                  </a:lnTo>
                  <a:lnTo>
                    <a:pt x="11137" y="14361"/>
                  </a:lnTo>
                  <a:lnTo>
                    <a:pt x="11235" y="14337"/>
                  </a:lnTo>
                  <a:lnTo>
                    <a:pt x="11333" y="14312"/>
                  </a:lnTo>
                  <a:lnTo>
                    <a:pt x="11406" y="14263"/>
                  </a:lnTo>
                  <a:lnTo>
                    <a:pt x="11479" y="14215"/>
                  </a:lnTo>
                  <a:lnTo>
                    <a:pt x="11553" y="14141"/>
                  </a:lnTo>
                  <a:lnTo>
                    <a:pt x="11577" y="14068"/>
                  </a:lnTo>
                  <a:lnTo>
                    <a:pt x="11626" y="13970"/>
                  </a:lnTo>
                  <a:lnTo>
                    <a:pt x="11626" y="13873"/>
                  </a:lnTo>
                  <a:lnTo>
                    <a:pt x="11626"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1732" name="Shape 1904"/>
          <p:cNvGrpSpPr/>
          <p:nvPr/>
        </p:nvGrpSpPr>
        <p:grpSpPr>
          <a:xfrm>
            <a:off x="1406657" y="3207679"/>
            <a:ext cx="310587" cy="208741"/>
            <a:chOff x="1241275" y="3718400"/>
            <a:chExt cx="450650" cy="302875"/>
          </a:xfrm>
        </p:grpSpPr>
        <p:sp>
          <p:nvSpPr>
            <p:cNvPr id="1905" name="Shape 1905"/>
            <p:cNvSpPr/>
            <p:nvPr/>
          </p:nvSpPr>
          <p:spPr>
            <a:xfrm>
              <a:off x="1241275" y="3718400"/>
              <a:ext cx="450650" cy="302875"/>
            </a:xfrm>
            <a:custGeom>
              <a:avLst/>
              <a:gdLst/>
              <a:ahLst/>
              <a:cxnLst/>
              <a:rect l="0" t="0" r="0" b="0"/>
              <a:pathLst>
                <a:path w="18026" h="12115" extrusionOk="0">
                  <a:moveTo>
                    <a:pt x="17048" y="977"/>
                  </a:moveTo>
                  <a:lnTo>
                    <a:pt x="17048" y="3127"/>
                  </a:lnTo>
                  <a:lnTo>
                    <a:pt x="978" y="3127"/>
                  </a:lnTo>
                  <a:lnTo>
                    <a:pt x="978" y="977"/>
                  </a:lnTo>
                  <a:close/>
                  <a:moveTo>
                    <a:pt x="17048" y="5447"/>
                  </a:moveTo>
                  <a:lnTo>
                    <a:pt x="17048" y="11137"/>
                  </a:lnTo>
                  <a:lnTo>
                    <a:pt x="978" y="11137"/>
                  </a:lnTo>
                  <a:lnTo>
                    <a:pt x="978" y="5447"/>
                  </a:lnTo>
                  <a:close/>
                  <a:moveTo>
                    <a:pt x="978" y="1"/>
                  </a:moveTo>
                  <a:lnTo>
                    <a:pt x="782" y="25"/>
                  </a:lnTo>
                  <a:lnTo>
                    <a:pt x="587" y="74"/>
                  </a:lnTo>
                  <a:lnTo>
                    <a:pt x="416" y="172"/>
                  </a:lnTo>
                  <a:lnTo>
                    <a:pt x="294" y="294"/>
                  </a:lnTo>
                  <a:lnTo>
                    <a:pt x="172" y="440"/>
                  </a:lnTo>
                  <a:lnTo>
                    <a:pt x="74" y="611"/>
                  </a:lnTo>
                  <a:lnTo>
                    <a:pt x="25" y="782"/>
                  </a:lnTo>
                  <a:lnTo>
                    <a:pt x="1" y="977"/>
                  </a:lnTo>
                  <a:lnTo>
                    <a:pt x="1" y="11137"/>
                  </a:lnTo>
                  <a:lnTo>
                    <a:pt x="25" y="11333"/>
                  </a:lnTo>
                  <a:lnTo>
                    <a:pt x="74" y="11504"/>
                  </a:lnTo>
                  <a:lnTo>
                    <a:pt x="172" y="11675"/>
                  </a:lnTo>
                  <a:lnTo>
                    <a:pt x="294" y="11821"/>
                  </a:lnTo>
                  <a:lnTo>
                    <a:pt x="416" y="11943"/>
                  </a:lnTo>
                  <a:lnTo>
                    <a:pt x="587" y="12041"/>
                  </a:lnTo>
                  <a:lnTo>
                    <a:pt x="782" y="12090"/>
                  </a:lnTo>
                  <a:lnTo>
                    <a:pt x="978" y="12114"/>
                  </a:lnTo>
                  <a:lnTo>
                    <a:pt x="17048" y="12114"/>
                  </a:lnTo>
                  <a:lnTo>
                    <a:pt x="17243" y="12090"/>
                  </a:lnTo>
                  <a:lnTo>
                    <a:pt x="17439" y="12041"/>
                  </a:lnTo>
                  <a:lnTo>
                    <a:pt x="17610" y="11943"/>
                  </a:lnTo>
                  <a:lnTo>
                    <a:pt x="17732" y="11821"/>
                  </a:lnTo>
                  <a:lnTo>
                    <a:pt x="17854" y="11675"/>
                  </a:lnTo>
                  <a:lnTo>
                    <a:pt x="17952" y="11504"/>
                  </a:lnTo>
                  <a:lnTo>
                    <a:pt x="18001" y="11333"/>
                  </a:lnTo>
                  <a:lnTo>
                    <a:pt x="18025" y="11137"/>
                  </a:lnTo>
                  <a:lnTo>
                    <a:pt x="18025" y="977"/>
                  </a:lnTo>
                  <a:lnTo>
                    <a:pt x="18001" y="782"/>
                  </a:lnTo>
                  <a:lnTo>
                    <a:pt x="17952" y="611"/>
                  </a:lnTo>
                  <a:lnTo>
                    <a:pt x="17854" y="440"/>
                  </a:lnTo>
                  <a:lnTo>
                    <a:pt x="17732" y="294"/>
                  </a:lnTo>
                  <a:lnTo>
                    <a:pt x="17610" y="172"/>
                  </a:lnTo>
                  <a:lnTo>
                    <a:pt x="17439" y="74"/>
                  </a:lnTo>
                  <a:lnTo>
                    <a:pt x="17243" y="25"/>
                  </a:lnTo>
                  <a:lnTo>
                    <a:pt x="17048"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06" name="Shape 1906"/>
            <p:cNvSpPr/>
            <p:nvPr/>
          </p:nvSpPr>
          <p:spPr>
            <a:xfrm>
              <a:off x="1293175" y="3895475"/>
              <a:ext cx="174050" cy="12225"/>
            </a:xfrm>
            <a:custGeom>
              <a:avLst/>
              <a:gdLst/>
              <a:ahLst/>
              <a:cxnLst/>
              <a:rect l="0" t="0" r="0" b="0"/>
              <a:pathLst>
                <a:path w="6962" h="489" extrusionOk="0">
                  <a:moveTo>
                    <a:pt x="245" y="0"/>
                  </a:moveTo>
                  <a:lnTo>
                    <a:pt x="147" y="25"/>
                  </a:lnTo>
                  <a:lnTo>
                    <a:pt x="74" y="74"/>
                  </a:lnTo>
                  <a:lnTo>
                    <a:pt x="25" y="147"/>
                  </a:lnTo>
                  <a:lnTo>
                    <a:pt x="1" y="244"/>
                  </a:lnTo>
                  <a:lnTo>
                    <a:pt x="25" y="342"/>
                  </a:lnTo>
                  <a:lnTo>
                    <a:pt x="74" y="415"/>
                  </a:lnTo>
                  <a:lnTo>
                    <a:pt x="147" y="464"/>
                  </a:lnTo>
                  <a:lnTo>
                    <a:pt x="245" y="489"/>
                  </a:lnTo>
                  <a:lnTo>
                    <a:pt x="6717" y="489"/>
                  </a:lnTo>
                  <a:lnTo>
                    <a:pt x="6815" y="464"/>
                  </a:lnTo>
                  <a:lnTo>
                    <a:pt x="6888" y="415"/>
                  </a:lnTo>
                  <a:lnTo>
                    <a:pt x="6961" y="342"/>
                  </a:lnTo>
                  <a:lnTo>
                    <a:pt x="6961" y="244"/>
                  </a:lnTo>
                  <a:lnTo>
                    <a:pt x="6961" y="147"/>
                  </a:lnTo>
                  <a:lnTo>
                    <a:pt x="6888" y="74"/>
                  </a:lnTo>
                  <a:lnTo>
                    <a:pt x="6815" y="25"/>
                  </a:lnTo>
                  <a:lnTo>
                    <a:pt x="6717"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07" name="Shape 1907"/>
            <p:cNvSpPr/>
            <p:nvPr/>
          </p:nvSpPr>
          <p:spPr>
            <a:xfrm>
              <a:off x="1293175" y="3935775"/>
              <a:ext cx="122750" cy="12225"/>
            </a:xfrm>
            <a:custGeom>
              <a:avLst/>
              <a:gdLst/>
              <a:ahLst/>
              <a:cxnLst/>
              <a:rect l="0" t="0" r="0" b="0"/>
              <a:pathLst>
                <a:path w="4910" h="489" extrusionOk="0">
                  <a:moveTo>
                    <a:pt x="245" y="0"/>
                  </a:moveTo>
                  <a:lnTo>
                    <a:pt x="147" y="25"/>
                  </a:lnTo>
                  <a:lnTo>
                    <a:pt x="74" y="73"/>
                  </a:lnTo>
                  <a:lnTo>
                    <a:pt x="25" y="147"/>
                  </a:lnTo>
                  <a:lnTo>
                    <a:pt x="1" y="244"/>
                  </a:lnTo>
                  <a:lnTo>
                    <a:pt x="25" y="342"/>
                  </a:lnTo>
                  <a:lnTo>
                    <a:pt x="74" y="415"/>
                  </a:lnTo>
                  <a:lnTo>
                    <a:pt x="147" y="464"/>
                  </a:lnTo>
                  <a:lnTo>
                    <a:pt x="245" y="489"/>
                  </a:lnTo>
                  <a:lnTo>
                    <a:pt x="4666" y="489"/>
                  </a:lnTo>
                  <a:lnTo>
                    <a:pt x="4763" y="464"/>
                  </a:lnTo>
                  <a:lnTo>
                    <a:pt x="4837" y="415"/>
                  </a:lnTo>
                  <a:lnTo>
                    <a:pt x="4885" y="342"/>
                  </a:lnTo>
                  <a:lnTo>
                    <a:pt x="4910" y="244"/>
                  </a:lnTo>
                  <a:lnTo>
                    <a:pt x="4885" y="147"/>
                  </a:lnTo>
                  <a:lnTo>
                    <a:pt x="4837" y="73"/>
                  </a:lnTo>
                  <a:lnTo>
                    <a:pt x="4763" y="25"/>
                  </a:lnTo>
                  <a:lnTo>
                    <a:pt x="4666"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08" name="Shape 1908"/>
            <p:cNvSpPr/>
            <p:nvPr/>
          </p:nvSpPr>
          <p:spPr>
            <a:xfrm>
              <a:off x="1570375" y="3901575"/>
              <a:ext cx="62300" cy="40325"/>
            </a:xfrm>
            <a:custGeom>
              <a:avLst/>
              <a:gdLst/>
              <a:ahLst/>
              <a:cxnLst/>
              <a:rect l="0" t="0" r="0" b="0"/>
              <a:pathLst>
                <a:path w="2492" h="1613" extrusionOk="0">
                  <a:moveTo>
                    <a:pt x="392" y="0"/>
                  </a:moveTo>
                  <a:lnTo>
                    <a:pt x="294" y="25"/>
                  </a:lnTo>
                  <a:lnTo>
                    <a:pt x="221" y="74"/>
                  </a:lnTo>
                  <a:lnTo>
                    <a:pt x="147" y="147"/>
                  </a:lnTo>
                  <a:lnTo>
                    <a:pt x="99" y="220"/>
                  </a:lnTo>
                  <a:lnTo>
                    <a:pt x="50" y="294"/>
                  </a:lnTo>
                  <a:lnTo>
                    <a:pt x="25" y="391"/>
                  </a:lnTo>
                  <a:lnTo>
                    <a:pt x="1" y="489"/>
                  </a:lnTo>
                  <a:lnTo>
                    <a:pt x="1" y="1124"/>
                  </a:lnTo>
                  <a:lnTo>
                    <a:pt x="25" y="1222"/>
                  </a:lnTo>
                  <a:lnTo>
                    <a:pt x="50" y="1319"/>
                  </a:lnTo>
                  <a:lnTo>
                    <a:pt x="99" y="1393"/>
                  </a:lnTo>
                  <a:lnTo>
                    <a:pt x="147" y="1466"/>
                  </a:lnTo>
                  <a:lnTo>
                    <a:pt x="221" y="1515"/>
                  </a:lnTo>
                  <a:lnTo>
                    <a:pt x="294" y="1564"/>
                  </a:lnTo>
                  <a:lnTo>
                    <a:pt x="392" y="1588"/>
                  </a:lnTo>
                  <a:lnTo>
                    <a:pt x="489" y="1612"/>
                  </a:lnTo>
                  <a:lnTo>
                    <a:pt x="2004" y="1612"/>
                  </a:lnTo>
                  <a:lnTo>
                    <a:pt x="2101" y="1588"/>
                  </a:lnTo>
                  <a:lnTo>
                    <a:pt x="2199" y="1564"/>
                  </a:lnTo>
                  <a:lnTo>
                    <a:pt x="2272" y="1515"/>
                  </a:lnTo>
                  <a:lnTo>
                    <a:pt x="2345" y="1466"/>
                  </a:lnTo>
                  <a:lnTo>
                    <a:pt x="2394" y="1393"/>
                  </a:lnTo>
                  <a:lnTo>
                    <a:pt x="2443" y="1319"/>
                  </a:lnTo>
                  <a:lnTo>
                    <a:pt x="2492" y="1222"/>
                  </a:lnTo>
                  <a:lnTo>
                    <a:pt x="2492" y="1124"/>
                  </a:lnTo>
                  <a:lnTo>
                    <a:pt x="2492" y="489"/>
                  </a:lnTo>
                  <a:lnTo>
                    <a:pt x="2492" y="391"/>
                  </a:lnTo>
                  <a:lnTo>
                    <a:pt x="2443" y="294"/>
                  </a:lnTo>
                  <a:lnTo>
                    <a:pt x="2394" y="220"/>
                  </a:lnTo>
                  <a:lnTo>
                    <a:pt x="2345" y="147"/>
                  </a:lnTo>
                  <a:lnTo>
                    <a:pt x="2272" y="74"/>
                  </a:lnTo>
                  <a:lnTo>
                    <a:pt x="2199" y="25"/>
                  </a:lnTo>
                  <a:lnTo>
                    <a:pt x="2101"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1733" name="Shape 1909"/>
          <p:cNvGrpSpPr/>
          <p:nvPr/>
        </p:nvGrpSpPr>
        <p:grpSpPr>
          <a:xfrm>
            <a:off x="1875451" y="3191689"/>
            <a:ext cx="302145" cy="241133"/>
            <a:chOff x="1921475" y="3695200"/>
            <a:chExt cx="438400" cy="349875"/>
          </a:xfrm>
        </p:grpSpPr>
        <p:sp>
          <p:nvSpPr>
            <p:cNvPr id="1910" name="Shape 1910"/>
            <p:cNvSpPr/>
            <p:nvPr/>
          </p:nvSpPr>
          <p:spPr>
            <a:xfrm>
              <a:off x="2246900" y="3992550"/>
              <a:ext cx="52525" cy="52525"/>
            </a:xfrm>
            <a:custGeom>
              <a:avLst/>
              <a:gdLst/>
              <a:ahLst/>
              <a:cxnLst/>
              <a:rect l="0" t="0" r="0" b="0"/>
              <a:pathLst>
                <a:path w="2101" h="2101" extrusionOk="0">
                  <a:moveTo>
                    <a:pt x="831" y="1"/>
                  </a:moveTo>
                  <a:lnTo>
                    <a:pt x="636" y="74"/>
                  </a:lnTo>
                  <a:lnTo>
                    <a:pt x="465" y="171"/>
                  </a:lnTo>
                  <a:lnTo>
                    <a:pt x="318" y="294"/>
                  </a:lnTo>
                  <a:lnTo>
                    <a:pt x="172" y="440"/>
                  </a:lnTo>
                  <a:lnTo>
                    <a:pt x="74" y="636"/>
                  </a:lnTo>
                  <a:lnTo>
                    <a:pt x="25" y="831"/>
                  </a:lnTo>
                  <a:lnTo>
                    <a:pt x="1" y="1051"/>
                  </a:lnTo>
                  <a:lnTo>
                    <a:pt x="25" y="1246"/>
                  </a:lnTo>
                  <a:lnTo>
                    <a:pt x="74" y="1441"/>
                  </a:lnTo>
                  <a:lnTo>
                    <a:pt x="172" y="1637"/>
                  </a:lnTo>
                  <a:lnTo>
                    <a:pt x="318" y="1783"/>
                  </a:lnTo>
                  <a:lnTo>
                    <a:pt x="465" y="1906"/>
                  </a:lnTo>
                  <a:lnTo>
                    <a:pt x="636" y="2003"/>
                  </a:lnTo>
                  <a:lnTo>
                    <a:pt x="831" y="2076"/>
                  </a:lnTo>
                  <a:lnTo>
                    <a:pt x="1051" y="2101"/>
                  </a:lnTo>
                  <a:lnTo>
                    <a:pt x="1271" y="2076"/>
                  </a:lnTo>
                  <a:lnTo>
                    <a:pt x="1466" y="2003"/>
                  </a:lnTo>
                  <a:lnTo>
                    <a:pt x="1637" y="1906"/>
                  </a:lnTo>
                  <a:lnTo>
                    <a:pt x="1783" y="1783"/>
                  </a:lnTo>
                  <a:lnTo>
                    <a:pt x="1930" y="1637"/>
                  </a:lnTo>
                  <a:lnTo>
                    <a:pt x="2028" y="1441"/>
                  </a:lnTo>
                  <a:lnTo>
                    <a:pt x="2077" y="1246"/>
                  </a:lnTo>
                  <a:lnTo>
                    <a:pt x="2101" y="1051"/>
                  </a:lnTo>
                  <a:lnTo>
                    <a:pt x="2077" y="831"/>
                  </a:lnTo>
                  <a:lnTo>
                    <a:pt x="2028" y="636"/>
                  </a:lnTo>
                  <a:lnTo>
                    <a:pt x="1930" y="440"/>
                  </a:lnTo>
                  <a:lnTo>
                    <a:pt x="1783" y="294"/>
                  </a:lnTo>
                  <a:lnTo>
                    <a:pt x="1637" y="171"/>
                  </a:lnTo>
                  <a:lnTo>
                    <a:pt x="1466" y="74"/>
                  </a:lnTo>
                  <a:lnTo>
                    <a:pt x="1271"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11" name="Shape 1911"/>
            <p:cNvSpPr/>
            <p:nvPr/>
          </p:nvSpPr>
          <p:spPr>
            <a:xfrm>
              <a:off x="2033800" y="3992550"/>
              <a:ext cx="52550" cy="52525"/>
            </a:xfrm>
            <a:custGeom>
              <a:avLst/>
              <a:gdLst/>
              <a:ahLst/>
              <a:cxnLst/>
              <a:rect l="0" t="0" r="0" b="0"/>
              <a:pathLst>
                <a:path w="2102" h="2101" extrusionOk="0">
                  <a:moveTo>
                    <a:pt x="831" y="1"/>
                  </a:moveTo>
                  <a:lnTo>
                    <a:pt x="636" y="74"/>
                  </a:lnTo>
                  <a:lnTo>
                    <a:pt x="465" y="171"/>
                  </a:lnTo>
                  <a:lnTo>
                    <a:pt x="318" y="294"/>
                  </a:lnTo>
                  <a:lnTo>
                    <a:pt x="172" y="440"/>
                  </a:lnTo>
                  <a:lnTo>
                    <a:pt x="74" y="636"/>
                  </a:lnTo>
                  <a:lnTo>
                    <a:pt x="25" y="831"/>
                  </a:lnTo>
                  <a:lnTo>
                    <a:pt x="1" y="1051"/>
                  </a:lnTo>
                  <a:lnTo>
                    <a:pt x="25" y="1246"/>
                  </a:lnTo>
                  <a:lnTo>
                    <a:pt x="74" y="1441"/>
                  </a:lnTo>
                  <a:lnTo>
                    <a:pt x="172" y="1637"/>
                  </a:lnTo>
                  <a:lnTo>
                    <a:pt x="318" y="1783"/>
                  </a:lnTo>
                  <a:lnTo>
                    <a:pt x="465" y="1906"/>
                  </a:lnTo>
                  <a:lnTo>
                    <a:pt x="636" y="2003"/>
                  </a:lnTo>
                  <a:lnTo>
                    <a:pt x="831" y="2076"/>
                  </a:lnTo>
                  <a:lnTo>
                    <a:pt x="1051" y="2101"/>
                  </a:lnTo>
                  <a:lnTo>
                    <a:pt x="1271" y="2076"/>
                  </a:lnTo>
                  <a:lnTo>
                    <a:pt x="1466" y="2003"/>
                  </a:lnTo>
                  <a:lnTo>
                    <a:pt x="1637" y="1906"/>
                  </a:lnTo>
                  <a:lnTo>
                    <a:pt x="1784" y="1783"/>
                  </a:lnTo>
                  <a:lnTo>
                    <a:pt x="1930" y="1637"/>
                  </a:lnTo>
                  <a:lnTo>
                    <a:pt x="2028" y="1441"/>
                  </a:lnTo>
                  <a:lnTo>
                    <a:pt x="2077" y="1246"/>
                  </a:lnTo>
                  <a:lnTo>
                    <a:pt x="2101" y="1051"/>
                  </a:lnTo>
                  <a:lnTo>
                    <a:pt x="2077" y="831"/>
                  </a:lnTo>
                  <a:lnTo>
                    <a:pt x="2028" y="636"/>
                  </a:lnTo>
                  <a:lnTo>
                    <a:pt x="1930" y="440"/>
                  </a:lnTo>
                  <a:lnTo>
                    <a:pt x="1784" y="294"/>
                  </a:lnTo>
                  <a:lnTo>
                    <a:pt x="1637" y="171"/>
                  </a:lnTo>
                  <a:lnTo>
                    <a:pt x="1466" y="74"/>
                  </a:lnTo>
                  <a:lnTo>
                    <a:pt x="1271"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12" name="Shape 1912"/>
            <p:cNvSpPr/>
            <p:nvPr/>
          </p:nvSpPr>
          <p:spPr>
            <a:xfrm>
              <a:off x="1921475" y="3695200"/>
              <a:ext cx="438400" cy="297975"/>
            </a:xfrm>
            <a:custGeom>
              <a:avLst/>
              <a:gdLst/>
              <a:ahLst/>
              <a:cxnLst/>
              <a:rect l="0" t="0" r="0" b="0"/>
              <a:pathLst>
                <a:path w="17536" h="11919" extrusionOk="0">
                  <a:moveTo>
                    <a:pt x="15729" y="3371"/>
                  </a:moveTo>
                  <a:lnTo>
                    <a:pt x="15826" y="3395"/>
                  </a:lnTo>
                  <a:lnTo>
                    <a:pt x="15899" y="3444"/>
                  </a:lnTo>
                  <a:lnTo>
                    <a:pt x="15948" y="3517"/>
                  </a:lnTo>
                  <a:lnTo>
                    <a:pt x="15973" y="3615"/>
                  </a:lnTo>
                  <a:lnTo>
                    <a:pt x="15948" y="3713"/>
                  </a:lnTo>
                  <a:lnTo>
                    <a:pt x="13994" y="8060"/>
                  </a:lnTo>
                  <a:lnTo>
                    <a:pt x="13946" y="8133"/>
                  </a:lnTo>
                  <a:lnTo>
                    <a:pt x="13897" y="8158"/>
                  </a:lnTo>
                  <a:lnTo>
                    <a:pt x="13848" y="8207"/>
                  </a:lnTo>
                  <a:lnTo>
                    <a:pt x="13775" y="8207"/>
                  </a:lnTo>
                  <a:lnTo>
                    <a:pt x="13677" y="8182"/>
                  </a:lnTo>
                  <a:lnTo>
                    <a:pt x="13604" y="8133"/>
                  </a:lnTo>
                  <a:lnTo>
                    <a:pt x="13555" y="8036"/>
                  </a:lnTo>
                  <a:lnTo>
                    <a:pt x="13530" y="7962"/>
                  </a:lnTo>
                  <a:lnTo>
                    <a:pt x="13555" y="7865"/>
                  </a:lnTo>
                  <a:lnTo>
                    <a:pt x="15509" y="3517"/>
                  </a:lnTo>
                  <a:lnTo>
                    <a:pt x="15558" y="3420"/>
                  </a:lnTo>
                  <a:lnTo>
                    <a:pt x="15631" y="3371"/>
                  </a:lnTo>
                  <a:close/>
                  <a:moveTo>
                    <a:pt x="13628" y="3273"/>
                  </a:moveTo>
                  <a:lnTo>
                    <a:pt x="13726" y="3298"/>
                  </a:lnTo>
                  <a:lnTo>
                    <a:pt x="13824" y="3322"/>
                  </a:lnTo>
                  <a:lnTo>
                    <a:pt x="13872" y="3395"/>
                  </a:lnTo>
                  <a:lnTo>
                    <a:pt x="13897" y="3493"/>
                  </a:lnTo>
                  <a:lnTo>
                    <a:pt x="13897" y="3591"/>
                  </a:lnTo>
                  <a:lnTo>
                    <a:pt x="12602" y="8158"/>
                  </a:lnTo>
                  <a:lnTo>
                    <a:pt x="12578" y="8231"/>
                  </a:lnTo>
                  <a:lnTo>
                    <a:pt x="12505" y="8304"/>
                  </a:lnTo>
                  <a:lnTo>
                    <a:pt x="12456" y="8329"/>
                  </a:lnTo>
                  <a:lnTo>
                    <a:pt x="12358" y="8353"/>
                  </a:lnTo>
                  <a:lnTo>
                    <a:pt x="12309" y="8329"/>
                  </a:lnTo>
                  <a:lnTo>
                    <a:pt x="12212" y="8304"/>
                  </a:lnTo>
                  <a:lnTo>
                    <a:pt x="12163" y="8231"/>
                  </a:lnTo>
                  <a:lnTo>
                    <a:pt x="12138" y="8133"/>
                  </a:lnTo>
                  <a:lnTo>
                    <a:pt x="12138" y="8036"/>
                  </a:lnTo>
                  <a:lnTo>
                    <a:pt x="13433" y="3469"/>
                  </a:lnTo>
                  <a:lnTo>
                    <a:pt x="13482" y="3371"/>
                  </a:lnTo>
                  <a:lnTo>
                    <a:pt x="13530" y="3298"/>
                  </a:lnTo>
                  <a:lnTo>
                    <a:pt x="13628" y="3273"/>
                  </a:lnTo>
                  <a:close/>
                  <a:moveTo>
                    <a:pt x="11625" y="3200"/>
                  </a:moveTo>
                  <a:lnTo>
                    <a:pt x="11723" y="3224"/>
                  </a:lnTo>
                  <a:lnTo>
                    <a:pt x="11796" y="3298"/>
                  </a:lnTo>
                  <a:lnTo>
                    <a:pt x="11821" y="3371"/>
                  </a:lnTo>
                  <a:lnTo>
                    <a:pt x="11845" y="3469"/>
                  </a:lnTo>
                  <a:lnTo>
                    <a:pt x="11210" y="8280"/>
                  </a:lnTo>
                  <a:lnTo>
                    <a:pt x="11186" y="8353"/>
                  </a:lnTo>
                  <a:lnTo>
                    <a:pt x="11137" y="8426"/>
                  </a:lnTo>
                  <a:lnTo>
                    <a:pt x="11064" y="8475"/>
                  </a:lnTo>
                  <a:lnTo>
                    <a:pt x="10966" y="8500"/>
                  </a:lnTo>
                  <a:lnTo>
                    <a:pt x="10942" y="8500"/>
                  </a:lnTo>
                  <a:lnTo>
                    <a:pt x="10844" y="8451"/>
                  </a:lnTo>
                  <a:lnTo>
                    <a:pt x="10771" y="8402"/>
                  </a:lnTo>
                  <a:lnTo>
                    <a:pt x="10722" y="8304"/>
                  </a:lnTo>
                  <a:lnTo>
                    <a:pt x="10722" y="8207"/>
                  </a:lnTo>
                  <a:lnTo>
                    <a:pt x="11357" y="3420"/>
                  </a:lnTo>
                  <a:lnTo>
                    <a:pt x="11381" y="3322"/>
                  </a:lnTo>
                  <a:lnTo>
                    <a:pt x="11454" y="3249"/>
                  </a:lnTo>
                  <a:lnTo>
                    <a:pt x="11528" y="3200"/>
                  </a:lnTo>
                  <a:close/>
                  <a:moveTo>
                    <a:pt x="9525" y="3102"/>
                  </a:moveTo>
                  <a:lnTo>
                    <a:pt x="9623" y="3127"/>
                  </a:lnTo>
                  <a:lnTo>
                    <a:pt x="9696" y="3175"/>
                  </a:lnTo>
                  <a:lnTo>
                    <a:pt x="9745" y="3249"/>
                  </a:lnTo>
                  <a:lnTo>
                    <a:pt x="9769" y="3346"/>
                  </a:lnTo>
                  <a:lnTo>
                    <a:pt x="9818" y="8378"/>
                  </a:lnTo>
                  <a:lnTo>
                    <a:pt x="9794" y="8475"/>
                  </a:lnTo>
                  <a:lnTo>
                    <a:pt x="9745" y="8573"/>
                  </a:lnTo>
                  <a:lnTo>
                    <a:pt x="9672" y="8622"/>
                  </a:lnTo>
                  <a:lnTo>
                    <a:pt x="9574" y="8646"/>
                  </a:lnTo>
                  <a:lnTo>
                    <a:pt x="9476" y="8622"/>
                  </a:lnTo>
                  <a:lnTo>
                    <a:pt x="9403" y="8573"/>
                  </a:lnTo>
                  <a:lnTo>
                    <a:pt x="9354" y="8475"/>
                  </a:lnTo>
                  <a:lnTo>
                    <a:pt x="9330" y="8402"/>
                  </a:lnTo>
                  <a:lnTo>
                    <a:pt x="9281" y="3346"/>
                  </a:lnTo>
                  <a:lnTo>
                    <a:pt x="9305" y="3273"/>
                  </a:lnTo>
                  <a:lnTo>
                    <a:pt x="9354" y="3175"/>
                  </a:lnTo>
                  <a:lnTo>
                    <a:pt x="9427" y="3127"/>
                  </a:lnTo>
                  <a:lnTo>
                    <a:pt x="9525" y="3102"/>
                  </a:lnTo>
                  <a:close/>
                  <a:moveTo>
                    <a:pt x="7522" y="3029"/>
                  </a:moveTo>
                  <a:lnTo>
                    <a:pt x="7620" y="3078"/>
                  </a:lnTo>
                  <a:lnTo>
                    <a:pt x="7669" y="3151"/>
                  </a:lnTo>
                  <a:lnTo>
                    <a:pt x="7693" y="3249"/>
                  </a:lnTo>
                  <a:lnTo>
                    <a:pt x="8402" y="8500"/>
                  </a:lnTo>
                  <a:lnTo>
                    <a:pt x="8402" y="8597"/>
                  </a:lnTo>
                  <a:lnTo>
                    <a:pt x="8353" y="8671"/>
                  </a:lnTo>
                  <a:lnTo>
                    <a:pt x="8279" y="8744"/>
                  </a:lnTo>
                  <a:lnTo>
                    <a:pt x="8206" y="8768"/>
                  </a:lnTo>
                  <a:lnTo>
                    <a:pt x="8084" y="8768"/>
                  </a:lnTo>
                  <a:lnTo>
                    <a:pt x="8011" y="8720"/>
                  </a:lnTo>
                  <a:lnTo>
                    <a:pt x="7962" y="8646"/>
                  </a:lnTo>
                  <a:lnTo>
                    <a:pt x="7913" y="8573"/>
                  </a:lnTo>
                  <a:lnTo>
                    <a:pt x="7229" y="3298"/>
                  </a:lnTo>
                  <a:lnTo>
                    <a:pt x="7229" y="3200"/>
                  </a:lnTo>
                  <a:lnTo>
                    <a:pt x="7278" y="3127"/>
                  </a:lnTo>
                  <a:lnTo>
                    <a:pt x="7327" y="3053"/>
                  </a:lnTo>
                  <a:lnTo>
                    <a:pt x="7425" y="3029"/>
                  </a:lnTo>
                  <a:close/>
                  <a:moveTo>
                    <a:pt x="5446" y="2956"/>
                  </a:moveTo>
                  <a:lnTo>
                    <a:pt x="5520" y="2980"/>
                  </a:lnTo>
                  <a:lnTo>
                    <a:pt x="5593" y="3053"/>
                  </a:lnTo>
                  <a:lnTo>
                    <a:pt x="5642" y="3127"/>
                  </a:lnTo>
                  <a:lnTo>
                    <a:pt x="7009" y="8622"/>
                  </a:lnTo>
                  <a:lnTo>
                    <a:pt x="7009" y="8720"/>
                  </a:lnTo>
                  <a:lnTo>
                    <a:pt x="6985" y="8793"/>
                  </a:lnTo>
                  <a:lnTo>
                    <a:pt x="6912" y="8866"/>
                  </a:lnTo>
                  <a:lnTo>
                    <a:pt x="6814" y="8915"/>
                  </a:lnTo>
                  <a:lnTo>
                    <a:pt x="6692" y="8915"/>
                  </a:lnTo>
                  <a:lnTo>
                    <a:pt x="6619" y="8866"/>
                  </a:lnTo>
                  <a:lnTo>
                    <a:pt x="6570" y="8817"/>
                  </a:lnTo>
                  <a:lnTo>
                    <a:pt x="6521" y="8744"/>
                  </a:lnTo>
                  <a:lnTo>
                    <a:pt x="5153" y="3249"/>
                  </a:lnTo>
                  <a:lnTo>
                    <a:pt x="5153" y="3151"/>
                  </a:lnTo>
                  <a:lnTo>
                    <a:pt x="5178" y="3053"/>
                  </a:lnTo>
                  <a:lnTo>
                    <a:pt x="5251" y="3005"/>
                  </a:lnTo>
                  <a:lnTo>
                    <a:pt x="5349" y="2956"/>
                  </a:lnTo>
                  <a:close/>
                  <a:moveTo>
                    <a:pt x="391" y="0"/>
                  </a:moveTo>
                  <a:lnTo>
                    <a:pt x="293" y="25"/>
                  </a:lnTo>
                  <a:lnTo>
                    <a:pt x="220" y="74"/>
                  </a:lnTo>
                  <a:lnTo>
                    <a:pt x="147" y="123"/>
                  </a:lnTo>
                  <a:lnTo>
                    <a:pt x="73" y="196"/>
                  </a:lnTo>
                  <a:lnTo>
                    <a:pt x="25" y="294"/>
                  </a:lnTo>
                  <a:lnTo>
                    <a:pt x="0" y="367"/>
                  </a:lnTo>
                  <a:lnTo>
                    <a:pt x="0" y="489"/>
                  </a:lnTo>
                  <a:lnTo>
                    <a:pt x="0" y="587"/>
                  </a:lnTo>
                  <a:lnTo>
                    <a:pt x="25" y="660"/>
                  </a:lnTo>
                  <a:lnTo>
                    <a:pt x="73" y="758"/>
                  </a:lnTo>
                  <a:lnTo>
                    <a:pt x="147" y="831"/>
                  </a:lnTo>
                  <a:lnTo>
                    <a:pt x="220" y="880"/>
                  </a:lnTo>
                  <a:lnTo>
                    <a:pt x="293" y="929"/>
                  </a:lnTo>
                  <a:lnTo>
                    <a:pt x="391" y="953"/>
                  </a:lnTo>
                  <a:lnTo>
                    <a:pt x="489" y="977"/>
                  </a:lnTo>
                  <a:lnTo>
                    <a:pt x="3346" y="977"/>
                  </a:lnTo>
                  <a:lnTo>
                    <a:pt x="5300" y="9281"/>
                  </a:lnTo>
                  <a:lnTo>
                    <a:pt x="4518" y="11235"/>
                  </a:lnTo>
                  <a:lnTo>
                    <a:pt x="4494" y="11357"/>
                  </a:lnTo>
                  <a:lnTo>
                    <a:pt x="4494" y="11479"/>
                  </a:lnTo>
                  <a:lnTo>
                    <a:pt x="4518" y="11577"/>
                  </a:lnTo>
                  <a:lnTo>
                    <a:pt x="4567" y="11699"/>
                  </a:lnTo>
                  <a:lnTo>
                    <a:pt x="4592" y="11724"/>
                  </a:lnTo>
                  <a:lnTo>
                    <a:pt x="4811" y="11577"/>
                  </a:lnTo>
                  <a:lnTo>
                    <a:pt x="5031" y="11479"/>
                  </a:lnTo>
                  <a:lnTo>
                    <a:pt x="5275" y="11406"/>
                  </a:lnTo>
                  <a:lnTo>
                    <a:pt x="5715" y="11406"/>
                  </a:lnTo>
                  <a:lnTo>
                    <a:pt x="5886" y="11430"/>
                  </a:lnTo>
                  <a:lnTo>
                    <a:pt x="6033" y="11479"/>
                  </a:lnTo>
                  <a:lnTo>
                    <a:pt x="6179" y="11528"/>
                  </a:lnTo>
                  <a:lnTo>
                    <a:pt x="6326" y="11601"/>
                  </a:lnTo>
                  <a:lnTo>
                    <a:pt x="6448" y="11699"/>
                  </a:lnTo>
                  <a:lnTo>
                    <a:pt x="6570" y="11797"/>
                  </a:lnTo>
                  <a:lnTo>
                    <a:pt x="6692" y="11919"/>
                  </a:lnTo>
                  <a:lnTo>
                    <a:pt x="12920" y="11919"/>
                  </a:lnTo>
                  <a:lnTo>
                    <a:pt x="13042" y="11797"/>
                  </a:lnTo>
                  <a:lnTo>
                    <a:pt x="13164" y="11699"/>
                  </a:lnTo>
                  <a:lnTo>
                    <a:pt x="13286" y="11601"/>
                  </a:lnTo>
                  <a:lnTo>
                    <a:pt x="13433" y="11528"/>
                  </a:lnTo>
                  <a:lnTo>
                    <a:pt x="13579" y="11479"/>
                  </a:lnTo>
                  <a:lnTo>
                    <a:pt x="13726" y="11430"/>
                  </a:lnTo>
                  <a:lnTo>
                    <a:pt x="13897" y="11406"/>
                  </a:lnTo>
                  <a:lnTo>
                    <a:pt x="14312" y="11406"/>
                  </a:lnTo>
                  <a:lnTo>
                    <a:pt x="14556" y="11479"/>
                  </a:lnTo>
                  <a:lnTo>
                    <a:pt x="14776" y="11553"/>
                  </a:lnTo>
                  <a:lnTo>
                    <a:pt x="14971" y="11699"/>
                  </a:lnTo>
                  <a:lnTo>
                    <a:pt x="15020" y="11553"/>
                  </a:lnTo>
                  <a:lnTo>
                    <a:pt x="15045" y="11430"/>
                  </a:lnTo>
                  <a:lnTo>
                    <a:pt x="15045" y="11308"/>
                  </a:lnTo>
                  <a:lnTo>
                    <a:pt x="15020" y="11235"/>
                  </a:lnTo>
                  <a:lnTo>
                    <a:pt x="14971" y="11137"/>
                  </a:lnTo>
                  <a:lnTo>
                    <a:pt x="14898" y="11064"/>
                  </a:lnTo>
                  <a:lnTo>
                    <a:pt x="14825" y="11015"/>
                  </a:lnTo>
                  <a:lnTo>
                    <a:pt x="14752" y="10966"/>
                  </a:lnTo>
                  <a:lnTo>
                    <a:pt x="14654" y="10942"/>
                  </a:lnTo>
                  <a:lnTo>
                    <a:pt x="5691" y="10942"/>
                  </a:lnTo>
                  <a:lnTo>
                    <a:pt x="6106" y="9916"/>
                  </a:lnTo>
                  <a:lnTo>
                    <a:pt x="6252" y="9941"/>
                  </a:lnTo>
                  <a:lnTo>
                    <a:pt x="6423" y="9941"/>
                  </a:lnTo>
                  <a:lnTo>
                    <a:pt x="13848" y="9257"/>
                  </a:lnTo>
                  <a:lnTo>
                    <a:pt x="14019" y="9232"/>
                  </a:lnTo>
                  <a:lnTo>
                    <a:pt x="14190" y="9159"/>
                  </a:lnTo>
                  <a:lnTo>
                    <a:pt x="14336" y="9086"/>
                  </a:lnTo>
                  <a:lnTo>
                    <a:pt x="14507" y="8988"/>
                  </a:lnTo>
                  <a:lnTo>
                    <a:pt x="14654" y="8890"/>
                  </a:lnTo>
                  <a:lnTo>
                    <a:pt x="14776" y="8768"/>
                  </a:lnTo>
                  <a:lnTo>
                    <a:pt x="14874" y="8622"/>
                  </a:lnTo>
                  <a:lnTo>
                    <a:pt x="14971" y="8475"/>
                  </a:lnTo>
                  <a:lnTo>
                    <a:pt x="17463" y="3151"/>
                  </a:lnTo>
                  <a:lnTo>
                    <a:pt x="17511" y="3005"/>
                  </a:lnTo>
                  <a:lnTo>
                    <a:pt x="17536" y="2882"/>
                  </a:lnTo>
                  <a:lnTo>
                    <a:pt x="17511" y="2760"/>
                  </a:lnTo>
                  <a:lnTo>
                    <a:pt x="17487" y="2638"/>
                  </a:lnTo>
                  <a:lnTo>
                    <a:pt x="17414" y="2565"/>
                  </a:lnTo>
                  <a:lnTo>
                    <a:pt x="17292" y="2492"/>
                  </a:lnTo>
                  <a:lnTo>
                    <a:pt x="17169" y="2443"/>
                  </a:lnTo>
                  <a:lnTo>
                    <a:pt x="17023" y="2418"/>
                  </a:lnTo>
                  <a:lnTo>
                    <a:pt x="4592" y="2003"/>
                  </a:lnTo>
                  <a:lnTo>
                    <a:pt x="4225" y="367"/>
                  </a:lnTo>
                  <a:lnTo>
                    <a:pt x="4152" y="220"/>
                  </a:lnTo>
                  <a:lnTo>
                    <a:pt x="4054" y="98"/>
                  </a:lnTo>
                  <a:lnTo>
                    <a:pt x="3908" y="25"/>
                  </a:lnTo>
                  <a:lnTo>
                    <a:pt x="3737"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1734" name="Shape 1913"/>
          <p:cNvGrpSpPr/>
          <p:nvPr/>
        </p:nvGrpSpPr>
        <p:grpSpPr>
          <a:xfrm>
            <a:off x="2342970" y="3187899"/>
            <a:ext cx="296252" cy="248301"/>
            <a:chOff x="2599825" y="3689700"/>
            <a:chExt cx="429850" cy="360275"/>
          </a:xfrm>
        </p:grpSpPr>
        <p:sp>
          <p:nvSpPr>
            <p:cNvPr id="1914" name="Shape 1914"/>
            <p:cNvSpPr/>
            <p:nvPr/>
          </p:nvSpPr>
          <p:spPr>
            <a:xfrm>
              <a:off x="2599825" y="3689700"/>
              <a:ext cx="429850" cy="169150"/>
            </a:xfrm>
            <a:custGeom>
              <a:avLst/>
              <a:gdLst/>
              <a:ahLst/>
              <a:cxnLst/>
              <a:rect l="0" t="0" r="0" b="0"/>
              <a:pathLst>
                <a:path w="17194" h="6766" extrusionOk="0">
                  <a:moveTo>
                    <a:pt x="10160" y="978"/>
                  </a:moveTo>
                  <a:lnTo>
                    <a:pt x="10258" y="1002"/>
                  </a:lnTo>
                  <a:lnTo>
                    <a:pt x="10355" y="1026"/>
                  </a:lnTo>
                  <a:lnTo>
                    <a:pt x="10429" y="1075"/>
                  </a:lnTo>
                  <a:lnTo>
                    <a:pt x="10502" y="1124"/>
                  </a:lnTo>
                  <a:lnTo>
                    <a:pt x="10575" y="1197"/>
                  </a:lnTo>
                  <a:lnTo>
                    <a:pt x="10600" y="1295"/>
                  </a:lnTo>
                  <a:lnTo>
                    <a:pt x="10649" y="1368"/>
                  </a:lnTo>
                  <a:lnTo>
                    <a:pt x="10649" y="1466"/>
                  </a:lnTo>
                  <a:lnTo>
                    <a:pt x="10649" y="1881"/>
                  </a:lnTo>
                  <a:lnTo>
                    <a:pt x="6545" y="1881"/>
                  </a:lnTo>
                  <a:lnTo>
                    <a:pt x="6545" y="1466"/>
                  </a:lnTo>
                  <a:lnTo>
                    <a:pt x="6545" y="1368"/>
                  </a:lnTo>
                  <a:lnTo>
                    <a:pt x="6594" y="1295"/>
                  </a:lnTo>
                  <a:lnTo>
                    <a:pt x="6619" y="1197"/>
                  </a:lnTo>
                  <a:lnTo>
                    <a:pt x="6692" y="1124"/>
                  </a:lnTo>
                  <a:lnTo>
                    <a:pt x="6765" y="1075"/>
                  </a:lnTo>
                  <a:lnTo>
                    <a:pt x="6839" y="1026"/>
                  </a:lnTo>
                  <a:lnTo>
                    <a:pt x="6936" y="1002"/>
                  </a:lnTo>
                  <a:lnTo>
                    <a:pt x="7034" y="978"/>
                  </a:lnTo>
                  <a:close/>
                  <a:moveTo>
                    <a:pt x="7034" y="1"/>
                  </a:moveTo>
                  <a:lnTo>
                    <a:pt x="6887" y="25"/>
                  </a:lnTo>
                  <a:lnTo>
                    <a:pt x="6741" y="50"/>
                  </a:lnTo>
                  <a:lnTo>
                    <a:pt x="6472" y="123"/>
                  </a:lnTo>
                  <a:lnTo>
                    <a:pt x="6204" y="269"/>
                  </a:lnTo>
                  <a:lnTo>
                    <a:pt x="6008" y="440"/>
                  </a:lnTo>
                  <a:lnTo>
                    <a:pt x="5813" y="660"/>
                  </a:lnTo>
                  <a:lnTo>
                    <a:pt x="5691" y="904"/>
                  </a:lnTo>
                  <a:lnTo>
                    <a:pt x="5593" y="1173"/>
                  </a:lnTo>
                  <a:lnTo>
                    <a:pt x="5569" y="1320"/>
                  </a:lnTo>
                  <a:lnTo>
                    <a:pt x="5569" y="1466"/>
                  </a:lnTo>
                  <a:lnTo>
                    <a:pt x="5569" y="1881"/>
                  </a:lnTo>
                  <a:lnTo>
                    <a:pt x="391" y="1881"/>
                  </a:lnTo>
                  <a:lnTo>
                    <a:pt x="293" y="1906"/>
                  </a:lnTo>
                  <a:lnTo>
                    <a:pt x="220" y="1955"/>
                  </a:lnTo>
                  <a:lnTo>
                    <a:pt x="147" y="2028"/>
                  </a:lnTo>
                  <a:lnTo>
                    <a:pt x="73" y="2077"/>
                  </a:lnTo>
                  <a:lnTo>
                    <a:pt x="49" y="2174"/>
                  </a:lnTo>
                  <a:lnTo>
                    <a:pt x="0" y="2272"/>
                  </a:lnTo>
                  <a:lnTo>
                    <a:pt x="0" y="2370"/>
                  </a:lnTo>
                  <a:lnTo>
                    <a:pt x="0" y="5789"/>
                  </a:lnTo>
                  <a:lnTo>
                    <a:pt x="24" y="5984"/>
                  </a:lnTo>
                  <a:lnTo>
                    <a:pt x="73" y="6155"/>
                  </a:lnTo>
                  <a:lnTo>
                    <a:pt x="171" y="6326"/>
                  </a:lnTo>
                  <a:lnTo>
                    <a:pt x="293" y="6473"/>
                  </a:lnTo>
                  <a:lnTo>
                    <a:pt x="440" y="6595"/>
                  </a:lnTo>
                  <a:lnTo>
                    <a:pt x="586" y="6693"/>
                  </a:lnTo>
                  <a:lnTo>
                    <a:pt x="782" y="6741"/>
                  </a:lnTo>
                  <a:lnTo>
                    <a:pt x="977" y="6766"/>
                  </a:lnTo>
                  <a:lnTo>
                    <a:pt x="7742" y="6766"/>
                  </a:lnTo>
                  <a:lnTo>
                    <a:pt x="7742" y="6155"/>
                  </a:lnTo>
                  <a:lnTo>
                    <a:pt x="7767" y="6058"/>
                  </a:lnTo>
                  <a:lnTo>
                    <a:pt x="7791" y="5984"/>
                  </a:lnTo>
                  <a:lnTo>
                    <a:pt x="7840" y="5887"/>
                  </a:lnTo>
                  <a:lnTo>
                    <a:pt x="7889" y="5813"/>
                  </a:lnTo>
                  <a:lnTo>
                    <a:pt x="7962" y="5765"/>
                  </a:lnTo>
                  <a:lnTo>
                    <a:pt x="8060" y="5716"/>
                  </a:lnTo>
                  <a:lnTo>
                    <a:pt x="8133" y="5691"/>
                  </a:lnTo>
                  <a:lnTo>
                    <a:pt x="8231" y="5667"/>
                  </a:lnTo>
                  <a:lnTo>
                    <a:pt x="8963" y="5667"/>
                  </a:lnTo>
                  <a:lnTo>
                    <a:pt x="9061" y="5691"/>
                  </a:lnTo>
                  <a:lnTo>
                    <a:pt x="9134" y="5716"/>
                  </a:lnTo>
                  <a:lnTo>
                    <a:pt x="9232" y="5765"/>
                  </a:lnTo>
                  <a:lnTo>
                    <a:pt x="9305" y="5813"/>
                  </a:lnTo>
                  <a:lnTo>
                    <a:pt x="9354" y="5887"/>
                  </a:lnTo>
                  <a:lnTo>
                    <a:pt x="9403" y="5984"/>
                  </a:lnTo>
                  <a:lnTo>
                    <a:pt x="9427" y="6058"/>
                  </a:lnTo>
                  <a:lnTo>
                    <a:pt x="9452" y="6155"/>
                  </a:lnTo>
                  <a:lnTo>
                    <a:pt x="9452" y="6766"/>
                  </a:lnTo>
                  <a:lnTo>
                    <a:pt x="16217" y="6766"/>
                  </a:lnTo>
                  <a:lnTo>
                    <a:pt x="16412" y="6741"/>
                  </a:lnTo>
                  <a:lnTo>
                    <a:pt x="16608" y="6693"/>
                  </a:lnTo>
                  <a:lnTo>
                    <a:pt x="16754" y="6595"/>
                  </a:lnTo>
                  <a:lnTo>
                    <a:pt x="16901" y="6473"/>
                  </a:lnTo>
                  <a:lnTo>
                    <a:pt x="17023" y="6326"/>
                  </a:lnTo>
                  <a:lnTo>
                    <a:pt x="17121" y="6155"/>
                  </a:lnTo>
                  <a:lnTo>
                    <a:pt x="17169" y="5984"/>
                  </a:lnTo>
                  <a:lnTo>
                    <a:pt x="17194" y="5789"/>
                  </a:lnTo>
                  <a:lnTo>
                    <a:pt x="17194" y="2370"/>
                  </a:lnTo>
                  <a:lnTo>
                    <a:pt x="17194" y="2272"/>
                  </a:lnTo>
                  <a:lnTo>
                    <a:pt x="17145" y="2174"/>
                  </a:lnTo>
                  <a:lnTo>
                    <a:pt x="17121" y="2077"/>
                  </a:lnTo>
                  <a:lnTo>
                    <a:pt x="17047" y="2028"/>
                  </a:lnTo>
                  <a:lnTo>
                    <a:pt x="16974" y="1955"/>
                  </a:lnTo>
                  <a:lnTo>
                    <a:pt x="16901" y="1906"/>
                  </a:lnTo>
                  <a:lnTo>
                    <a:pt x="16803" y="1881"/>
                  </a:lnTo>
                  <a:lnTo>
                    <a:pt x="11625" y="1881"/>
                  </a:lnTo>
                  <a:lnTo>
                    <a:pt x="11625" y="1466"/>
                  </a:lnTo>
                  <a:lnTo>
                    <a:pt x="11625" y="1320"/>
                  </a:lnTo>
                  <a:lnTo>
                    <a:pt x="11601" y="1173"/>
                  </a:lnTo>
                  <a:lnTo>
                    <a:pt x="11503" y="904"/>
                  </a:lnTo>
                  <a:lnTo>
                    <a:pt x="11381" y="660"/>
                  </a:lnTo>
                  <a:lnTo>
                    <a:pt x="11186" y="440"/>
                  </a:lnTo>
                  <a:lnTo>
                    <a:pt x="10990" y="269"/>
                  </a:lnTo>
                  <a:lnTo>
                    <a:pt x="10722" y="123"/>
                  </a:lnTo>
                  <a:lnTo>
                    <a:pt x="10453" y="50"/>
                  </a:lnTo>
                  <a:lnTo>
                    <a:pt x="10307" y="25"/>
                  </a:lnTo>
                  <a:lnTo>
                    <a:pt x="10160"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15" name="Shape 1915"/>
            <p:cNvSpPr/>
            <p:nvPr/>
          </p:nvSpPr>
          <p:spPr>
            <a:xfrm>
              <a:off x="2599825" y="3861275"/>
              <a:ext cx="429850" cy="188700"/>
            </a:xfrm>
            <a:custGeom>
              <a:avLst/>
              <a:gdLst/>
              <a:ahLst/>
              <a:cxnLst/>
              <a:rect l="0" t="0" r="0" b="0"/>
              <a:pathLst>
                <a:path w="17194" h="7548" extrusionOk="0">
                  <a:moveTo>
                    <a:pt x="0" y="1"/>
                  </a:moveTo>
                  <a:lnTo>
                    <a:pt x="0" y="7059"/>
                  </a:lnTo>
                  <a:lnTo>
                    <a:pt x="0" y="7157"/>
                  </a:lnTo>
                  <a:lnTo>
                    <a:pt x="49" y="7230"/>
                  </a:lnTo>
                  <a:lnTo>
                    <a:pt x="73" y="7327"/>
                  </a:lnTo>
                  <a:lnTo>
                    <a:pt x="147" y="7401"/>
                  </a:lnTo>
                  <a:lnTo>
                    <a:pt x="220" y="7450"/>
                  </a:lnTo>
                  <a:lnTo>
                    <a:pt x="293" y="7498"/>
                  </a:lnTo>
                  <a:lnTo>
                    <a:pt x="391" y="7523"/>
                  </a:lnTo>
                  <a:lnTo>
                    <a:pt x="489" y="7547"/>
                  </a:lnTo>
                  <a:lnTo>
                    <a:pt x="16705" y="7547"/>
                  </a:lnTo>
                  <a:lnTo>
                    <a:pt x="16803" y="7523"/>
                  </a:lnTo>
                  <a:lnTo>
                    <a:pt x="16901" y="7498"/>
                  </a:lnTo>
                  <a:lnTo>
                    <a:pt x="16974" y="7450"/>
                  </a:lnTo>
                  <a:lnTo>
                    <a:pt x="17047" y="7401"/>
                  </a:lnTo>
                  <a:lnTo>
                    <a:pt x="17121" y="7327"/>
                  </a:lnTo>
                  <a:lnTo>
                    <a:pt x="17145" y="7230"/>
                  </a:lnTo>
                  <a:lnTo>
                    <a:pt x="17194" y="7157"/>
                  </a:lnTo>
                  <a:lnTo>
                    <a:pt x="17194" y="7059"/>
                  </a:lnTo>
                  <a:lnTo>
                    <a:pt x="17194" y="1"/>
                  </a:lnTo>
                  <a:lnTo>
                    <a:pt x="16974" y="172"/>
                  </a:lnTo>
                  <a:lnTo>
                    <a:pt x="16754" y="294"/>
                  </a:lnTo>
                  <a:lnTo>
                    <a:pt x="16486" y="367"/>
                  </a:lnTo>
                  <a:lnTo>
                    <a:pt x="16217" y="391"/>
                  </a:lnTo>
                  <a:lnTo>
                    <a:pt x="9452" y="391"/>
                  </a:lnTo>
                  <a:lnTo>
                    <a:pt x="9452" y="855"/>
                  </a:lnTo>
                  <a:lnTo>
                    <a:pt x="9427" y="953"/>
                  </a:lnTo>
                  <a:lnTo>
                    <a:pt x="9403" y="1051"/>
                  </a:lnTo>
                  <a:lnTo>
                    <a:pt x="9354" y="1148"/>
                  </a:lnTo>
                  <a:lnTo>
                    <a:pt x="9305" y="1197"/>
                  </a:lnTo>
                  <a:lnTo>
                    <a:pt x="9232" y="1271"/>
                  </a:lnTo>
                  <a:lnTo>
                    <a:pt x="9134" y="1319"/>
                  </a:lnTo>
                  <a:lnTo>
                    <a:pt x="9061" y="1344"/>
                  </a:lnTo>
                  <a:lnTo>
                    <a:pt x="8133" y="1344"/>
                  </a:lnTo>
                  <a:lnTo>
                    <a:pt x="8060" y="1319"/>
                  </a:lnTo>
                  <a:lnTo>
                    <a:pt x="7962" y="1271"/>
                  </a:lnTo>
                  <a:lnTo>
                    <a:pt x="7889" y="1197"/>
                  </a:lnTo>
                  <a:lnTo>
                    <a:pt x="7840" y="1148"/>
                  </a:lnTo>
                  <a:lnTo>
                    <a:pt x="7791" y="1051"/>
                  </a:lnTo>
                  <a:lnTo>
                    <a:pt x="7767" y="953"/>
                  </a:lnTo>
                  <a:lnTo>
                    <a:pt x="7742" y="855"/>
                  </a:lnTo>
                  <a:lnTo>
                    <a:pt x="7742" y="391"/>
                  </a:lnTo>
                  <a:lnTo>
                    <a:pt x="977" y="391"/>
                  </a:lnTo>
                  <a:lnTo>
                    <a:pt x="708" y="367"/>
                  </a:lnTo>
                  <a:lnTo>
                    <a:pt x="440" y="294"/>
                  </a:lnTo>
                  <a:lnTo>
                    <a:pt x="220" y="172"/>
                  </a:lnTo>
                  <a:lnTo>
                    <a:pt x="0"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1735" name="Shape 1916"/>
          <p:cNvGrpSpPr/>
          <p:nvPr/>
        </p:nvGrpSpPr>
        <p:grpSpPr>
          <a:xfrm>
            <a:off x="2821843" y="3162226"/>
            <a:ext cx="267650" cy="279436"/>
            <a:chOff x="3294650" y="3652450"/>
            <a:chExt cx="388350" cy="405450"/>
          </a:xfrm>
        </p:grpSpPr>
        <p:sp>
          <p:nvSpPr>
            <p:cNvPr id="1917" name="Shape 1917"/>
            <p:cNvSpPr/>
            <p:nvPr/>
          </p:nvSpPr>
          <p:spPr>
            <a:xfrm>
              <a:off x="3294650" y="3681775"/>
              <a:ext cx="376150" cy="376125"/>
            </a:xfrm>
            <a:custGeom>
              <a:avLst/>
              <a:gdLst/>
              <a:ahLst/>
              <a:cxnLst/>
              <a:rect l="0" t="0" r="0" b="0"/>
              <a:pathLst>
                <a:path w="15046" h="15045" extrusionOk="0">
                  <a:moveTo>
                    <a:pt x="7132" y="0"/>
                  </a:moveTo>
                  <a:lnTo>
                    <a:pt x="6766" y="49"/>
                  </a:lnTo>
                  <a:lnTo>
                    <a:pt x="6375" y="98"/>
                  </a:lnTo>
                  <a:lnTo>
                    <a:pt x="6009" y="147"/>
                  </a:lnTo>
                  <a:lnTo>
                    <a:pt x="5642" y="244"/>
                  </a:lnTo>
                  <a:lnTo>
                    <a:pt x="5276" y="342"/>
                  </a:lnTo>
                  <a:lnTo>
                    <a:pt x="4934" y="464"/>
                  </a:lnTo>
                  <a:lnTo>
                    <a:pt x="4592" y="586"/>
                  </a:lnTo>
                  <a:lnTo>
                    <a:pt x="4250" y="733"/>
                  </a:lnTo>
                  <a:lnTo>
                    <a:pt x="3933" y="904"/>
                  </a:lnTo>
                  <a:lnTo>
                    <a:pt x="3615" y="1099"/>
                  </a:lnTo>
                  <a:lnTo>
                    <a:pt x="3322" y="1295"/>
                  </a:lnTo>
                  <a:lnTo>
                    <a:pt x="3029" y="1490"/>
                  </a:lnTo>
                  <a:lnTo>
                    <a:pt x="2736" y="1710"/>
                  </a:lnTo>
                  <a:lnTo>
                    <a:pt x="2467" y="1954"/>
                  </a:lnTo>
                  <a:lnTo>
                    <a:pt x="2199" y="2198"/>
                  </a:lnTo>
                  <a:lnTo>
                    <a:pt x="1954" y="2467"/>
                  </a:lnTo>
                  <a:lnTo>
                    <a:pt x="1710" y="2736"/>
                  </a:lnTo>
                  <a:lnTo>
                    <a:pt x="1490" y="3029"/>
                  </a:lnTo>
                  <a:lnTo>
                    <a:pt x="1295" y="3322"/>
                  </a:lnTo>
                  <a:lnTo>
                    <a:pt x="1100" y="3615"/>
                  </a:lnTo>
                  <a:lnTo>
                    <a:pt x="904" y="3932"/>
                  </a:lnTo>
                  <a:lnTo>
                    <a:pt x="733" y="4250"/>
                  </a:lnTo>
                  <a:lnTo>
                    <a:pt x="587" y="4592"/>
                  </a:lnTo>
                  <a:lnTo>
                    <a:pt x="465" y="4934"/>
                  </a:lnTo>
                  <a:lnTo>
                    <a:pt x="342" y="5276"/>
                  </a:lnTo>
                  <a:lnTo>
                    <a:pt x="245" y="5642"/>
                  </a:lnTo>
                  <a:lnTo>
                    <a:pt x="147" y="6008"/>
                  </a:lnTo>
                  <a:lnTo>
                    <a:pt x="98" y="6375"/>
                  </a:lnTo>
                  <a:lnTo>
                    <a:pt x="49" y="6765"/>
                  </a:lnTo>
                  <a:lnTo>
                    <a:pt x="0" y="7132"/>
                  </a:lnTo>
                  <a:lnTo>
                    <a:pt x="0" y="7522"/>
                  </a:lnTo>
                  <a:lnTo>
                    <a:pt x="0" y="7913"/>
                  </a:lnTo>
                  <a:lnTo>
                    <a:pt x="49" y="8280"/>
                  </a:lnTo>
                  <a:lnTo>
                    <a:pt x="98" y="8670"/>
                  </a:lnTo>
                  <a:lnTo>
                    <a:pt x="147" y="9037"/>
                  </a:lnTo>
                  <a:lnTo>
                    <a:pt x="245" y="9403"/>
                  </a:lnTo>
                  <a:lnTo>
                    <a:pt x="342" y="9769"/>
                  </a:lnTo>
                  <a:lnTo>
                    <a:pt x="465" y="10111"/>
                  </a:lnTo>
                  <a:lnTo>
                    <a:pt x="587" y="10453"/>
                  </a:lnTo>
                  <a:lnTo>
                    <a:pt x="733" y="10795"/>
                  </a:lnTo>
                  <a:lnTo>
                    <a:pt x="904" y="11113"/>
                  </a:lnTo>
                  <a:lnTo>
                    <a:pt x="1100" y="11430"/>
                  </a:lnTo>
                  <a:lnTo>
                    <a:pt x="1295" y="11723"/>
                  </a:lnTo>
                  <a:lnTo>
                    <a:pt x="1490" y="12016"/>
                  </a:lnTo>
                  <a:lnTo>
                    <a:pt x="1710" y="12309"/>
                  </a:lnTo>
                  <a:lnTo>
                    <a:pt x="1954" y="12578"/>
                  </a:lnTo>
                  <a:lnTo>
                    <a:pt x="2199" y="12847"/>
                  </a:lnTo>
                  <a:lnTo>
                    <a:pt x="2467" y="13091"/>
                  </a:lnTo>
                  <a:lnTo>
                    <a:pt x="2736" y="13335"/>
                  </a:lnTo>
                  <a:lnTo>
                    <a:pt x="3029" y="13555"/>
                  </a:lnTo>
                  <a:lnTo>
                    <a:pt x="3322" y="13750"/>
                  </a:lnTo>
                  <a:lnTo>
                    <a:pt x="3615" y="13946"/>
                  </a:lnTo>
                  <a:lnTo>
                    <a:pt x="3933" y="14141"/>
                  </a:lnTo>
                  <a:lnTo>
                    <a:pt x="4250" y="14312"/>
                  </a:lnTo>
                  <a:lnTo>
                    <a:pt x="4592" y="14459"/>
                  </a:lnTo>
                  <a:lnTo>
                    <a:pt x="4934" y="14581"/>
                  </a:lnTo>
                  <a:lnTo>
                    <a:pt x="5276" y="14703"/>
                  </a:lnTo>
                  <a:lnTo>
                    <a:pt x="5642" y="14801"/>
                  </a:lnTo>
                  <a:lnTo>
                    <a:pt x="6009" y="14898"/>
                  </a:lnTo>
                  <a:lnTo>
                    <a:pt x="6375" y="14947"/>
                  </a:lnTo>
                  <a:lnTo>
                    <a:pt x="6766" y="14996"/>
                  </a:lnTo>
                  <a:lnTo>
                    <a:pt x="7132" y="15045"/>
                  </a:lnTo>
                  <a:lnTo>
                    <a:pt x="7914" y="15045"/>
                  </a:lnTo>
                  <a:lnTo>
                    <a:pt x="8280" y="14996"/>
                  </a:lnTo>
                  <a:lnTo>
                    <a:pt x="8671" y="14947"/>
                  </a:lnTo>
                  <a:lnTo>
                    <a:pt x="9037" y="14898"/>
                  </a:lnTo>
                  <a:lnTo>
                    <a:pt x="9403" y="14801"/>
                  </a:lnTo>
                  <a:lnTo>
                    <a:pt x="9770" y="14703"/>
                  </a:lnTo>
                  <a:lnTo>
                    <a:pt x="10112" y="14581"/>
                  </a:lnTo>
                  <a:lnTo>
                    <a:pt x="10454" y="14459"/>
                  </a:lnTo>
                  <a:lnTo>
                    <a:pt x="10795" y="14312"/>
                  </a:lnTo>
                  <a:lnTo>
                    <a:pt x="11113" y="14141"/>
                  </a:lnTo>
                  <a:lnTo>
                    <a:pt x="11430" y="13946"/>
                  </a:lnTo>
                  <a:lnTo>
                    <a:pt x="11724" y="13750"/>
                  </a:lnTo>
                  <a:lnTo>
                    <a:pt x="12017" y="13555"/>
                  </a:lnTo>
                  <a:lnTo>
                    <a:pt x="12310" y="13335"/>
                  </a:lnTo>
                  <a:lnTo>
                    <a:pt x="12578" y="13091"/>
                  </a:lnTo>
                  <a:lnTo>
                    <a:pt x="12847" y="12847"/>
                  </a:lnTo>
                  <a:lnTo>
                    <a:pt x="13091" y="12578"/>
                  </a:lnTo>
                  <a:lnTo>
                    <a:pt x="13335" y="12309"/>
                  </a:lnTo>
                  <a:lnTo>
                    <a:pt x="13555" y="12016"/>
                  </a:lnTo>
                  <a:lnTo>
                    <a:pt x="13751" y="11723"/>
                  </a:lnTo>
                  <a:lnTo>
                    <a:pt x="13946" y="11430"/>
                  </a:lnTo>
                  <a:lnTo>
                    <a:pt x="14141" y="11113"/>
                  </a:lnTo>
                  <a:lnTo>
                    <a:pt x="14312" y="10795"/>
                  </a:lnTo>
                  <a:lnTo>
                    <a:pt x="14459" y="10453"/>
                  </a:lnTo>
                  <a:lnTo>
                    <a:pt x="14581" y="10111"/>
                  </a:lnTo>
                  <a:lnTo>
                    <a:pt x="14703" y="9769"/>
                  </a:lnTo>
                  <a:lnTo>
                    <a:pt x="14801" y="9403"/>
                  </a:lnTo>
                  <a:lnTo>
                    <a:pt x="14899" y="9037"/>
                  </a:lnTo>
                  <a:lnTo>
                    <a:pt x="14947" y="8670"/>
                  </a:lnTo>
                  <a:lnTo>
                    <a:pt x="14996" y="8280"/>
                  </a:lnTo>
                  <a:lnTo>
                    <a:pt x="15045" y="7913"/>
                  </a:lnTo>
                  <a:lnTo>
                    <a:pt x="15045" y="7522"/>
                  </a:lnTo>
                  <a:lnTo>
                    <a:pt x="7523" y="7522"/>
                  </a:lnTo>
                  <a:lnTo>
                    <a:pt x="7523"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18" name="Shape 1918"/>
            <p:cNvSpPr/>
            <p:nvPr/>
          </p:nvSpPr>
          <p:spPr>
            <a:xfrm>
              <a:off x="3494925" y="3760525"/>
              <a:ext cx="188075" cy="97100"/>
            </a:xfrm>
            <a:custGeom>
              <a:avLst/>
              <a:gdLst/>
              <a:ahLst/>
              <a:cxnLst/>
              <a:rect l="0" t="0" r="0" b="0"/>
              <a:pathLst>
                <a:path w="7523" h="3884" extrusionOk="0">
                  <a:moveTo>
                    <a:pt x="2491" y="2956"/>
                  </a:moveTo>
                  <a:lnTo>
                    <a:pt x="2491" y="3396"/>
                  </a:lnTo>
                  <a:lnTo>
                    <a:pt x="1759" y="3396"/>
                  </a:lnTo>
                  <a:lnTo>
                    <a:pt x="2491" y="2956"/>
                  </a:lnTo>
                  <a:close/>
                  <a:moveTo>
                    <a:pt x="3346" y="2443"/>
                  </a:moveTo>
                  <a:lnTo>
                    <a:pt x="3346" y="3396"/>
                  </a:lnTo>
                  <a:lnTo>
                    <a:pt x="2980" y="3396"/>
                  </a:lnTo>
                  <a:lnTo>
                    <a:pt x="2980" y="2663"/>
                  </a:lnTo>
                  <a:lnTo>
                    <a:pt x="3346" y="2443"/>
                  </a:lnTo>
                  <a:close/>
                  <a:moveTo>
                    <a:pt x="4201" y="1930"/>
                  </a:moveTo>
                  <a:lnTo>
                    <a:pt x="4201" y="3396"/>
                  </a:lnTo>
                  <a:lnTo>
                    <a:pt x="3835" y="3396"/>
                  </a:lnTo>
                  <a:lnTo>
                    <a:pt x="3835" y="2150"/>
                  </a:lnTo>
                  <a:lnTo>
                    <a:pt x="3835" y="2150"/>
                  </a:lnTo>
                  <a:lnTo>
                    <a:pt x="4201" y="1930"/>
                  </a:lnTo>
                  <a:close/>
                  <a:moveTo>
                    <a:pt x="5056" y="1393"/>
                  </a:moveTo>
                  <a:lnTo>
                    <a:pt x="5056" y="3396"/>
                  </a:lnTo>
                  <a:lnTo>
                    <a:pt x="4689" y="3396"/>
                  </a:lnTo>
                  <a:lnTo>
                    <a:pt x="4689" y="1637"/>
                  </a:lnTo>
                  <a:lnTo>
                    <a:pt x="5056" y="1393"/>
                  </a:lnTo>
                  <a:close/>
                  <a:moveTo>
                    <a:pt x="5911" y="885"/>
                  </a:moveTo>
                  <a:lnTo>
                    <a:pt x="5911" y="3396"/>
                  </a:lnTo>
                  <a:lnTo>
                    <a:pt x="5544" y="3396"/>
                  </a:lnTo>
                  <a:lnTo>
                    <a:pt x="5544" y="1100"/>
                  </a:lnTo>
                  <a:lnTo>
                    <a:pt x="5911" y="885"/>
                  </a:lnTo>
                  <a:close/>
                  <a:moveTo>
                    <a:pt x="6399" y="978"/>
                  </a:moveTo>
                  <a:lnTo>
                    <a:pt x="6619" y="1539"/>
                  </a:lnTo>
                  <a:lnTo>
                    <a:pt x="6790" y="2031"/>
                  </a:lnTo>
                  <a:lnTo>
                    <a:pt x="6790" y="3396"/>
                  </a:lnTo>
                  <a:lnTo>
                    <a:pt x="6399" y="3396"/>
                  </a:lnTo>
                  <a:lnTo>
                    <a:pt x="6399" y="978"/>
                  </a:lnTo>
                  <a:close/>
                  <a:moveTo>
                    <a:pt x="6448" y="1"/>
                  </a:moveTo>
                  <a:lnTo>
                    <a:pt x="0" y="3884"/>
                  </a:lnTo>
                  <a:lnTo>
                    <a:pt x="7523" y="3884"/>
                  </a:lnTo>
                  <a:lnTo>
                    <a:pt x="7498" y="3347"/>
                  </a:lnTo>
                  <a:lnTo>
                    <a:pt x="7449" y="2834"/>
                  </a:lnTo>
                  <a:lnTo>
                    <a:pt x="7352" y="2321"/>
                  </a:lnTo>
                  <a:lnTo>
                    <a:pt x="7229" y="1832"/>
                  </a:lnTo>
                  <a:lnTo>
                    <a:pt x="7083" y="1344"/>
                  </a:lnTo>
                  <a:lnTo>
                    <a:pt x="6912" y="880"/>
                  </a:lnTo>
                  <a:lnTo>
                    <a:pt x="6692" y="440"/>
                  </a:lnTo>
                  <a:lnTo>
                    <a:pt x="6448"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19" name="Shape 1919"/>
            <p:cNvSpPr/>
            <p:nvPr/>
          </p:nvSpPr>
          <p:spPr>
            <a:xfrm>
              <a:off x="3494925" y="3652450"/>
              <a:ext cx="161200" cy="188100"/>
            </a:xfrm>
            <a:custGeom>
              <a:avLst/>
              <a:gdLst/>
              <a:ahLst/>
              <a:cxnLst/>
              <a:rect l="0" t="0" r="0" b="0"/>
              <a:pathLst>
                <a:path w="6448" h="7524" extrusionOk="0">
                  <a:moveTo>
                    <a:pt x="489" y="514"/>
                  </a:moveTo>
                  <a:lnTo>
                    <a:pt x="879" y="538"/>
                  </a:lnTo>
                  <a:lnTo>
                    <a:pt x="1270" y="611"/>
                  </a:lnTo>
                  <a:lnTo>
                    <a:pt x="1661" y="685"/>
                  </a:lnTo>
                  <a:lnTo>
                    <a:pt x="2052" y="782"/>
                  </a:lnTo>
                  <a:lnTo>
                    <a:pt x="2418" y="929"/>
                  </a:lnTo>
                  <a:lnTo>
                    <a:pt x="2809" y="1075"/>
                  </a:lnTo>
                  <a:lnTo>
                    <a:pt x="3151" y="1246"/>
                  </a:lnTo>
                  <a:lnTo>
                    <a:pt x="3517" y="1417"/>
                  </a:lnTo>
                  <a:lnTo>
                    <a:pt x="3835" y="1637"/>
                  </a:lnTo>
                  <a:lnTo>
                    <a:pt x="4152" y="1857"/>
                  </a:lnTo>
                  <a:lnTo>
                    <a:pt x="4445" y="2077"/>
                  </a:lnTo>
                  <a:lnTo>
                    <a:pt x="4738" y="2321"/>
                  </a:lnTo>
                  <a:lnTo>
                    <a:pt x="5031" y="2590"/>
                  </a:lnTo>
                  <a:lnTo>
                    <a:pt x="5276" y="2883"/>
                  </a:lnTo>
                  <a:lnTo>
                    <a:pt x="5520" y="3176"/>
                  </a:lnTo>
                  <a:lnTo>
                    <a:pt x="5764" y="3493"/>
                  </a:lnTo>
                  <a:lnTo>
                    <a:pt x="489" y="6668"/>
                  </a:lnTo>
                  <a:lnTo>
                    <a:pt x="489" y="514"/>
                  </a:lnTo>
                  <a:close/>
                  <a:moveTo>
                    <a:pt x="0" y="1"/>
                  </a:moveTo>
                  <a:lnTo>
                    <a:pt x="0" y="7523"/>
                  </a:lnTo>
                  <a:lnTo>
                    <a:pt x="6448" y="3640"/>
                  </a:lnTo>
                  <a:lnTo>
                    <a:pt x="6179" y="3249"/>
                  </a:lnTo>
                  <a:lnTo>
                    <a:pt x="5911" y="2858"/>
                  </a:lnTo>
                  <a:lnTo>
                    <a:pt x="5593" y="2492"/>
                  </a:lnTo>
                  <a:lnTo>
                    <a:pt x="5276" y="2150"/>
                  </a:lnTo>
                  <a:lnTo>
                    <a:pt x="4909" y="1833"/>
                  </a:lnTo>
                  <a:lnTo>
                    <a:pt x="4543" y="1540"/>
                  </a:lnTo>
                  <a:lnTo>
                    <a:pt x="4152" y="1246"/>
                  </a:lnTo>
                  <a:lnTo>
                    <a:pt x="3761" y="1002"/>
                  </a:lnTo>
                  <a:lnTo>
                    <a:pt x="3322" y="782"/>
                  </a:lnTo>
                  <a:lnTo>
                    <a:pt x="2882" y="587"/>
                  </a:lnTo>
                  <a:lnTo>
                    <a:pt x="2443" y="416"/>
                  </a:lnTo>
                  <a:lnTo>
                    <a:pt x="1978" y="270"/>
                  </a:lnTo>
                  <a:lnTo>
                    <a:pt x="1490" y="147"/>
                  </a:lnTo>
                  <a:lnTo>
                    <a:pt x="1002" y="74"/>
                  </a:lnTo>
                  <a:lnTo>
                    <a:pt x="513" y="25"/>
                  </a:lnTo>
                  <a:lnTo>
                    <a:pt x="0"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1736" name="Shape 1920"/>
          <p:cNvGrpSpPr/>
          <p:nvPr/>
        </p:nvGrpSpPr>
        <p:grpSpPr>
          <a:xfrm>
            <a:off x="3264120" y="3197582"/>
            <a:ext cx="312242" cy="228935"/>
            <a:chOff x="3936375" y="3703750"/>
            <a:chExt cx="453050" cy="332175"/>
          </a:xfrm>
        </p:grpSpPr>
        <p:sp>
          <p:nvSpPr>
            <p:cNvPr id="1921" name="Shape 1921"/>
            <p:cNvSpPr/>
            <p:nvPr/>
          </p:nvSpPr>
          <p:spPr>
            <a:xfrm>
              <a:off x="3936375" y="3703750"/>
              <a:ext cx="453050" cy="332175"/>
            </a:xfrm>
            <a:custGeom>
              <a:avLst/>
              <a:gdLst/>
              <a:ahLst/>
              <a:cxnLst/>
              <a:rect l="0" t="0" r="0" b="0"/>
              <a:pathLst>
                <a:path w="18122" h="13287" extrusionOk="0">
                  <a:moveTo>
                    <a:pt x="366" y="0"/>
                  </a:moveTo>
                  <a:lnTo>
                    <a:pt x="293" y="49"/>
                  </a:lnTo>
                  <a:lnTo>
                    <a:pt x="195" y="74"/>
                  </a:lnTo>
                  <a:lnTo>
                    <a:pt x="122" y="147"/>
                  </a:lnTo>
                  <a:lnTo>
                    <a:pt x="73" y="220"/>
                  </a:lnTo>
                  <a:lnTo>
                    <a:pt x="24" y="293"/>
                  </a:lnTo>
                  <a:lnTo>
                    <a:pt x="0" y="391"/>
                  </a:lnTo>
                  <a:lnTo>
                    <a:pt x="0" y="489"/>
                  </a:lnTo>
                  <a:lnTo>
                    <a:pt x="0" y="12798"/>
                  </a:lnTo>
                  <a:lnTo>
                    <a:pt x="0" y="12896"/>
                  </a:lnTo>
                  <a:lnTo>
                    <a:pt x="24" y="12993"/>
                  </a:lnTo>
                  <a:lnTo>
                    <a:pt x="73" y="13067"/>
                  </a:lnTo>
                  <a:lnTo>
                    <a:pt x="122" y="13140"/>
                  </a:lnTo>
                  <a:lnTo>
                    <a:pt x="195" y="13213"/>
                  </a:lnTo>
                  <a:lnTo>
                    <a:pt x="293" y="13238"/>
                  </a:lnTo>
                  <a:lnTo>
                    <a:pt x="366" y="13287"/>
                  </a:lnTo>
                  <a:lnTo>
                    <a:pt x="17756" y="13287"/>
                  </a:lnTo>
                  <a:lnTo>
                    <a:pt x="17829" y="13238"/>
                  </a:lnTo>
                  <a:lnTo>
                    <a:pt x="17927" y="13213"/>
                  </a:lnTo>
                  <a:lnTo>
                    <a:pt x="18000" y="13140"/>
                  </a:lnTo>
                  <a:lnTo>
                    <a:pt x="18049" y="13067"/>
                  </a:lnTo>
                  <a:lnTo>
                    <a:pt x="18098" y="12993"/>
                  </a:lnTo>
                  <a:lnTo>
                    <a:pt x="18122" y="12896"/>
                  </a:lnTo>
                  <a:lnTo>
                    <a:pt x="18122" y="12798"/>
                  </a:lnTo>
                  <a:lnTo>
                    <a:pt x="18122" y="12700"/>
                  </a:lnTo>
                  <a:lnTo>
                    <a:pt x="18098" y="12603"/>
                  </a:lnTo>
                  <a:lnTo>
                    <a:pt x="18049" y="12529"/>
                  </a:lnTo>
                  <a:lnTo>
                    <a:pt x="18000" y="12456"/>
                  </a:lnTo>
                  <a:lnTo>
                    <a:pt x="17927" y="12383"/>
                  </a:lnTo>
                  <a:lnTo>
                    <a:pt x="17829" y="12358"/>
                  </a:lnTo>
                  <a:lnTo>
                    <a:pt x="17756" y="12310"/>
                  </a:lnTo>
                  <a:lnTo>
                    <a:pt x="977" y="12310"/>
                  </a:lnTo>
                  <a:lnTo>
                    <a:pt x="977" y="489"/>
                  </a:lnTo>
                  <a:lnTo>
                    <a:pt x="953" y="391"/>
                  </a:lnTo>
                  <a:lnTo>
                    <a:pt x="928" y="293"/>
                  </a:lnTo>
                  <a:lnTo>
                    <a:pt x="879" y="220"/>
                  </a:lnTo>
                  <a:lnTo>
                    <a:pt x="830" y="147"/>
                  </a:lnTo>
                  <a:lnTo>
                    <a:pt x="757" y="74"/>
                  </a:lnTo>
                  <a:lnTo>
                    <a:pt x="659" y="49"/>
                  </a:lnTo>
                  <a:lnTo>
                    <a:pt x="586"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22" name="Shape 1922"/>
            <p:cNvSpPr/>
            <p:nvPr/>
          </p:nvSpPr>
          <p:spPr>
            <a:xfrm>
              <a:off x="3988875" y="3864325"/>
              <a:ext cx="77575" cy="133125"/>
            </a:xfrm>
            <a:custGeom>
              <a:avLst/>
              <a:gdLst/>
              <a:ahLst/>
              <a:cxnLst/>
              <a:rect l="0" t="0" r="0" b="0"/>
              <a:pathLst>
                <a:path w="3103" h="5325" extrusionOk="0">
                  <a:moveTo>
                    <a:pt x="489" y="1"/>
                  </a:moveTo>
                  <a:lnTo>
                    <a:pt x="391" y="25"/>
                  </a:lnTo>
                  <a:lnTo>
                    <a:pt x="294" y="50"/>
                  </a:lnTo>
                  <a:lnTo>
                    <a:pt x="196" y="98"/>
                  </a:lnTo>
                  <a:lnTo>
                    <a:pt x="147" y="147"/>
                  </a:lnTo>
                  <a:lnTo>
                    <a:pt x="74" y="220"/>
                  </a:lnTo>
                  <a:lnTo>
                    <a:pt x="25" y="294"/>
                  </a:lnTo>
                  <a:lnTo>
                    <a:pt x="0" y="391"/>
                  </a:lnTo>
                  <a:lnTo>
                    <a:pt x="0" y="489"/>
                  </a:lnTo>
                  <a:lnTo>
                    <a:pt x="0" y="5325"/>
                  </a:lnTo>
                  <a:lnTo>
                    <a:pt x="3102" y="5325"/>
                  </a:lnTo>
                  <a:lnTo>
                    <a:pt x="3102" y="489"/>
                  </a:lnTo>
                  <a:lnTo>
                    <a:pt x="3102" y="391"/>
                  </a:lnTo>
                  <a:lnTo>
                    <a:pt x="3053" y="294"/>
                  </a:lnTo>
                  <a:lnTo>
                    <a:pt x="3029" y="220"/>
                  </a:lnTo>
                  <a:lnTo>
                    <a:pt x="2956" y="147"/>
                  </a:lnTo>
                  <a:lnTo>
                    <a:pt x="2882" y="98"/>
                  </a:lnTo>
                  <a:lnTo>
                    <a:pt x="2809" y="50"/>
                  </a:lnTo>
                  <a:lnTo>
                    <a:pt x="2711" y="25"/>
                  </a:lnTo>
                  <a:lnTo>
                    <a:pt x="2614"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23" name="Shape 1923"/>
            <p:cNvSpPr/>
            <p:nvPr/>
          </p:nvSpPr>
          <p:spPr>
            <a:xfrm>
              <a:off x="4259350" y="3864325"/>
              <a:ext cx="77575" cy="133125"/>
            </a:xfrm>
            <a:custGeom>
              <a:avLst/>
              <a:gdLst/>
              <a:ahLst/>
              <a:cxnLst/>
              <a:rect l="0" t="0" r="0" b="0"/>
              <a:pathLst>
                <a:path w="3103" h="5325" extrusionOk="0">
                  <a:moveTo>
                    <a:pt x="489" y="1"/>
                  </a:moveTo>
                  <a:lnTo>
                    <a:pt x="392" y="25"/>
                  </a:lnTo>
                  <a:lnTo>
                    <a:pt x="294" y="50"/>
                  </a:lnTo>
                  <a:lnTo>
                    <a:pt x="221" y="98"/>
                  </a:lnTo>
                  <a:lnTo>
                    <a:pt x="147" y="147"/>
                  </a:lnTo>
                  <a:lnTo>
                    <a:pt x="74" y="220"/>
                  </a:lnTo>
                  <a:lnTo>
                    <a:pt x="50" y="294"/>
                  </a:lnTo>
                  <a:lnTo>
                    <a:pt x="1" y="391"/>
                  </a:lnTo>
                  <a:lnTo>
                    <a:pt x="1" y="489"/>
                  </a:lnTo>
                  <a:lnTo>
                    <a:pt x="1" y="5325"/>
                  </a:lnTo>
                  <a:lnTo>
                    <a:pt x="3103" y="5325"/>
                  </a:lnTo>
                  <a:lnTo>
                    <a:pt x="3103" y="489"/>
                  </a:lnTo>
                  <a:lnTo>
                    <a:pt x="3103" y="391"/>
                  </a:lnTo>
                  <a:lnTo>
                    <a:pt x="3078" y="294"/>
                  </a:lnTo>
                  <a:lnTo>
                    <a:pt x="3029" y="220"/>
                  </a:lnTo>
                  <a:lnTo>
                    <a:pt x="2956" y="147"/>
                  </a:lnTo>
                  <a:lnTo>
                    <a:pt x="2907" y="98"/>
                  </a:lnTo>
                  <a:lnTo>
                    <a:pt x="2810" y="50"/>
                  </a:lnTo>
                  <a:lnTo>
                    <a:pt x="2712" y="25"/>
                  </a:lnTo>
                  <a:lnTo>
                    <a:pt x="2614"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24" name="Shape 1924"/>
            <p:cNvSpPr/>
            <p:nvPr/>
          </p:nvSpPr>
          <p:spPr>
            <a:xfrm>
              <a:off x="4078625" y="3717800"/>
              <a:ext cx="77575" cy="279650"/>
            </a:xfrm>
            <a:custGeom>
              <a:avLst/>
              <a:gdLst/>
              <a:ahLst/>
              <a:cxnLst/>
              <a:rect l="0" t="0" r="0" b="0"/>
              <a:pathLst>
                <a:path w="3103" h="11186" extrusionOk="0">
                  <a:moveTo>
                    <a:pt x="489" y="0"/>
                  </a:moveTo>
                  <a:lnTo>
                    <a:pt x="391" y="25"/>
                  </a:lnTo>
                  <a:lnTo>
                    <a:pt x="294" y="49"/>
                  </a:lnTo>
                  <a:lnTo>
                    <a:pt x="220" y="98"/>
                  </a:lnTo>
                  <a:lnTo>
                    <a:pt x="147" y="147"/>
                  </a:lnTo>
                  <a:lnTo>
                    <a:pt x="74" y="220"/>
                  </a:lnTo>
                  <a:lnTo>
                    <a:pt x="49" y="293"/>
                  </a:lnTo>
                  <a:lnTo>
                    <a:pt x="1" y="391"/>
                  </a:lnTo>
                  <a:lnTo>
                    <a:pt x="1" y="489"/>
                  </a:lnTo>
                  <a:lnTo>
                    <a:pt x="1" y="11186"/>
                  </a:lnTo>
                  <a:lnTo>
                    <a:pt x="3102" y="11186"/>
                  </a:lnTo>
                  <a:lnTo>
                    <a:pt x="3102" y="489"/>
                  </a:lnTo>
                  <a:lnTo>
                    <a:pt x="3102" y="391"/>
                  </a:lnTo>
                  <a:lnTo>
                    <a:pt x="3078" y="293"/>
                  </a:lnTo>
                  <a:lnTo>
                    <a:pt x="3029" y="220"/>
                  </a:lnTo>
                  <a:lnTo>
                    <a:pt x="2956" y="147"/>
                  </a:lnTo>
                  <a:lnTo>
                    <a:pt x="2907" y="98"/>
                  </a:lnTo>
                  <a:lnTo>
                    <a:pt x="2809" y="49"/>
                  </a:lnTo>
                  <a:lnTo>
                    <a:pt x="2712" y="25"/>
                  </a:lnTo>
                  <a:lnTo>
                    <a:pt x="2614"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25" name="Shape 1925"/>
            <p:cNvSpPr/>
            <p:nvPr/>
          </p:nvSpPr>
          <p:spPr>
            <a:xfrm>
              <a:off x="4168375" y="3788625"/>
              <a:ext cx="78175" cy="208825"/>
            </a:xfrm>
            <a:custGeom>
              <a:avLst/>
              <a:gdLst/>
              <a:ahLst/>
              <a:cxnLst/>
              <a:rect l="0" t="0" r="0" b="0"/>
              <a:pathLst>
                <a:path w="3127" h="8353" extrusionOk="0">
                  <a:moveTo>
                    <a:pt x="489" y="0"/>
                  </a:moveTo>
                  <a:lnTo>
                    <a:pt x="392" y="25"/>
                  </a:lnTo>
                  <a:lnTo>
                    <a:pt x="318" y="49"/>
                  </a:lnTo>
                  <a:lnTo>
                    <a:pt x="221" y="98"/>
                  </a:lnTo>
                  <a:lnTo>
                    <a:pt x="147" y="147"/>
                  </a:lnTo>
                  <a:lnTo>
                    <a:pt x="99" y="220"/>
                  </a:lnTo>
                  <a:lnTo>
                    <a:pt x="50" y="293"/>
                  </a:lnTo>
                  <a:lnTo>
                    <a:pt x="25" y="391"/>
                  </a:lnTo>
                  <a:lnTo>
                    <a:pt x="1" y="489"/>
                  </a:lnTo>
                  <a:lnTo>
                    <a:pt x="1" y="8353"/>
                  </a:lnTo>
                  <a:lnTo>
                    <a:pt x="3127" y="8353"/>
                  </a:lnTo>
                  <a:lnTo>
                    <a:pt x="3127" y="489"/>
                  </a:lnTo>
                  <a:lnTo>
                    <a:pt x="3103" y="391"/>
                  </a:lnTo>
                  <a:lnTo>
                    <a:pt x="3078" y="293"/>
                  </a:lnTo>
                  <a:lnTo>
                    <a:pt x="3029" y="220"/>
                  </a:lnTo>
                  <a:lnTo>
                    <a:pt x="2980" y="147"/>
                  </a:lnTo>
                  <a:lnTo>
                    <a:pt x="2907" y="98"/>
                  </a:lnTo>
                  <a:lnTo>
                    <a:pt x="2809" y="49"/>
                  </a:lnTo>
                  <a:lnTo>
                    <a:pt x="2736" y="25"/>
                  </a:lnTo>
                  <a:lnTo>
                    <a:pt x="2639"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1737" name="Shape 1926"/>
          <p:cNvGrpSpPr/>
          <p:nvPr/>
        </p:nvGrpSpPr>
        <p:grpSpPr>
          <a:xfrm>
            <a:off x="3728693" y="3197582"/>
            <a:ext cx="312242" cy="228935"/>
            <a:chOff x="4610450" y="3703750"/>
            <a:chExt cx="453050" cy="332175"/>
          </a:xfrm>
        </p:grpSpPr>
        <p:sp>
          <p:nvSpPr>
            <p:cNvPr id="1927" name="Shape 1927"/>
            <p:cNvSpPr/>
            <p:nvPr/>
          </p:nvSpPr>
          <p:spPr>
            <a:xfrm>
              <a:off x="4610450" y="3703750"/>
              <a:ext cx="453050" cy="332175"/>
            </a:xfrm>
            <a:custGeom>
              <a:avLst/>
              <a:gdLst/>
              <a:ahLst/>
              <a:cxnLst/>
              <a:rect l="0" t="0" r="0" b="0"/>
              <a:pathLst>
                <a:path w="18122" h="13287" extrusionOk="0">
                  <a:moveTo>
                    <a:pt x="366" y="0"/>
                  </a:moveTo>
                  <a:lnTo>
                    <a:pt x="293" y="49"/>
                  </a:lnTo>
                  <a:lnTo>
                    <a:pt x="195" y="74"/>
                  </a:lnTo>
                  <a:lnTo>
                    <a:pt x="122" y="147"/>
                  </a:lnTo>
                  <a:lnTo>
                    <a:pt x="73" y="220"/>
                  </a:lnTo>
                  <a:lnTo>
                    <a:pt x="25" y="293"/>
                  </a:lnTo>
                  <a:lnTo>
                    <a:pt x="0" y="391"/>
                  </a:lnTo>
                  <a:lnTo>
                    <a:pt x="0" y="489"/>
                  </a:lnTo>
                  <a:lnTo>
                    <a:pt x="0" y="12798"/>
                  </a:lnTo>
                  <a:lnTo>
                    <a:pt x="0" y="12896"/>
                  </a:lnTo>
                  <a:lnTo>
                    <a:pt x="25" y="12993"/>
                  </a:lnTo>
                  <a:lnTo>
                    <a:pt x="73" y="13067"/>
                  </a:lnTo>
                  <a:lnTo>
                    <a:pt x="122" y="13140"/>
                  </a:lnTo>
                  <a:lnTo>
                    <a:pt x="195" y="13213"/>
                  </a:lnTo>
                  <a:lnTo>
                    <a:pt x="293" y="13238"/>
                  </a:lnTo>
                  <a:lnTo>
                    <a:pt x="366" y="13287"/>
                  </a:lnTo>
                  <a:lnTo>
                    <a:pt x="17756" y="13287"/>
                  </a:lnTo>
                  <a:lnTo>
                    <a:pt x="17829" y="13238"/>
                  </a:lnTo>
                  <a:lnTo>
                    <a:pt x="17927" y="13213"/>
                  </a:lnTo>
                  <a:lnTo>
                    <a:pt x="18000" y="13140"/>
                  </a:lnTo>
                  <a:lnTo>
                    <a:pt x="18049" y="13067"/>
                  </a:lnTo>
                  <a:lnTo>
                    <a:pt x="18098" y="12993"/>
                  </a:lnTo>
                  <a:lnTo>
                    <a:pt x="18122" y="12896"/>
                  </a:lnTo>
                  <a:lnTo>
                    <a:pt x="18122" y="12798"/>
                  </a:lnTo>
                  <a:lnTo>
                    <a:pt x="18122" y="12700"/>
                  </a:lnTo>
                  <a:lnTo>
                    <a:pt x="18098" y="12603"/>
                  </a:lnTo>
                  <a:lnTo>
                    <a:pt x="18049" y="12529"/>
                  </a:lnTo>
                  <a:lnTo>
                    <a:pt x="18000" y="12456"/>
                  </a:lnTo>
                  <a:lnTo>
                    <a:pt x="17927" y="12383"/>
                  </a:lnTo>
                  <a:lnTo>
                    <a:pt x="17829" y="12358"/>
                  </a:lnTo>
                  <a:lnTo>
                    <a:pt x="17756" y="12310"/>
                  </a:lnTo>
                  <a:lnTo>
                    <a:pt x="977" y="12310"/>
                  </a:lnTo>
                  <a:lnTo>
                    <a:pt x="977" y="489"/>
                  </a:lnTo>
                  <a:lnTo>
                    <a:pt x="953" y="391"/>
                  </a:lnTo>
                  <a:lnTo>
                    <a:pt x="928" y="293"/>
                  </a:lnTo>
                  <a:lnTo>
                    <a:pt x="879" y="220"/>
                  </a:lnTo>
                  <a:lnTo>
                    <a:pt x="830" y="147"/>
                  </a:lnTo>
                  <a:lnTo>
                    <a:pt x="757" y="74"/>
                  </a:lnTo>
                  <a:lnTo>
                    <a:pt x="660" y="49"/>
                  </a:lnTo>
                  <a:lnTo>
                    <a:pt x="586"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28" name="Shape 1928"/>
            <p:cNvSpPr/>
            <p:nvPr/>
          </p:nvSpPr>
          <p:spPr>
            <a:xfrm>
              <a:off x="4642200" y="3730000"/>
              <a:ext cx="389550" cy="249150"/>
            </a:xfrm>
            <a:custGeom>
              <a:avLst/>
              <a:gdLst/>
              <a:ahLst/>
              <a:cxnLst/>
              <a:rect l="0" t="0" r="0" b="0"/>
              <a:pathLst>
                <a:path w="15582" h="9966" extrusionOk="0">
                  <a:moveTo>
                    <a:pt x="14752" y="1"/>
                  </a:moveTo>
                  <a:lnTo>
                    <a:pt x="14629" y="49"/>
                  </a:lnTo>
                  <a:lnTo>
                    <a:pt x="14507" y="98"/>
                  </a:lnTo>
                  <a:lnTo>
                    <a:pt x="14410" y="196"/>
                  </a:lnTo>
                  <a:lnTo>
                    <a:pt x="14336" y="294"/>
                  </a:lnTo>
                  <a:lnTo>
                    <a:pt x="14263" y="416"/>
                  </a:lnTo>
                  <a:lnTo>
                    <a:pt x="14239" y="538"/>
                  </a:lnTo>
                  <a:lnTo>
                    <a:pt x="14214" y="684"/>
                  </a:lnTo>
                  <a:lnTo>
                    <a:pt x="14239" y="831"/>
                  </a:lnTo>
                  <a:lnTo>
                    <a:pt x="14288" y="1002"/>
                  </a:lnTo>
                  <a:lnTo>
                    <a:pt x="11308" y="4372"/>
                  </a:lnTo>
                  <a:lnTo>
                    <a:pt x="11161" y="4323"/>
                  </a:lnTo>
                  <a:lnTo>
                    <a:pt x="11015" y="4299"/>
                  </a:lnTo>
                  <a:lnTo>
                    <a:pt x="10844" y="4323"/>
                  </a:lnTo>
                  <a:lnTo>
                    <a:pt x="10087" y="3005"/>
                  </a:lnTo>
                  <a:lnTo>
                    <a:pt x="10160" y="2907"/>
                  </a:lnTo>
                  <a:lnTo>
                    <a:pt x="10209" y="2809"/>
                  </a:lnTo>
                  <a:lnTo>
                    <a:pt x="10233" y="2687"/>
                  </a:lnTo>
                  <a:lnTo>
                    <a:pt x="10233" y="2565"/>
                  </a:lnTo>
                  <a:lnTo>
                    <a:pt x="10233" y="2418"/>
                  </a:lnTo>
                  <a:lnTo>
                    <a:pt x="10184" y="2296"/>
                  </a:lnTo>
                  <a:lnTo>
                    <a:pt x="10136" y="2174"/>
                  </a:lnTo>
                  <a:lnTo>
                    <a:pt x="10038" y="2077"/>
                  </a:lnTo>
                  <a:lnTo>
                    <a:pt x="9940" y="2003"/>
                  </a:lnTo>
                  <a:lnTo>
                    <a:pt x="9818" y="1930"/>
                  </a:lnTo>
                  <a:lnTo>
                    <a:pt x="9696" y="1906"/>
                  </a:lnTo>
                  <a:lnTo>
                    <a:pt x="9549" y="1881"/>
                  </a:lnTo>
                  <a:lnTo>
                    <a:pt x="9427" y="1906"/>
                  </a:lnTo>
                  <a:lnTo>
                    <a:pt x="9281" y="1930"/>
                  </a:lnTo>
                  <a:lnTo>
                    <a:pt x="9183" y="2003"/>
                  </a:lnTo>
                  <a:lnTo>
                    <a:pt x="9085" y="2077"/>
                  </a:lnTo>
                  <a:lnTo>
                    <a:pt x="8988" y="2174"/>
                  </a:lnTo>
                  <a:lnTo>
                    <a:pt x="8939" y="2296"/>
                  </a:lnTo>
                  <a:lnTo>
                    <a:pt x="8890" y="2418"/>
                  </a:lnTo>
                  <a:lnTo>
                    <a:pt x="8866" y="2565"/>
                  </a:lnTo>
                  <a:lnTo>
                    <a:pt x="8890" y="2663"/>
                  </a:lnTo>
                  <a:lnTo>
                    <a:pt x="8914" y="2785"/>
                  </a:lnTo>
                  <a:lnTo>
                    <a:pt x="8939" y="2883"/>
                  </a:lnTo>
                  <a:lnTo>
                    <a:pt x="8988" y="2956"/>
                  </a:lnTo>
                  <a:lnTo>
                    <a:pt x="6521" y="6668"/>
                  </a:lnTo>
                  <a:lnTo>
                    <a:pt x="6399" y="6644"/>
                  </a:lnTo>
                  <a:lnTo>
                    <a:pt x="6130" y="6644"/>
                  </a:lnTo>
                  <a:lnTo>
                    <a:pt x="5959" y="6717"/>
                  </a:lnTo>
                  <a:lnTo>
                    <a:pt x="4714" y="5398"/>
                  </a:lnTo>
                  <a:lnTo>
                    <a:pt x="4763" y="5252"/>
                  </a:lnTo>
                  <a:lnTo>
                    <a:pt x="4763" y="5105"/>
                  </a:lnTo>
                  <a:lnTo>
                    <a:pt x="4763" y="4958"/>
                  </a:lnTo>
                  <a:lnTo>
                    <a:pt x="4714" y="4836"/>
                  </a:lnTo>
                  <a:lnTo>
                    <a:pt x="4665" y="4714"/>
                  </a:lnTo>
                  <a:lnTo>
                    <a:pt x="4567" y="4617"/>
                  </a:lnTo>
                  <a:lnTo>
                    <a:pt x="4470" y="4543"/>
                  </a:lnTo>
                  <a:lnTo>
                    <a:pt x="4347" y="4470"/>
                  </a:lnTo>
                  <a:lnTo>
                    <a:pt x="4225" y="4446"/>
                  </a:lnTo>
                  <a:lnTo>
                    <a:pt x="4079" y="4421"/>
                  </a:lnTo>
                  <a:lnTo>
                    <a:pt x="3957" y="4446"/>
                  </a:lnTo>
                  <a:lnTo>
                    <a:pt x="3810" y="4470"/>
                  </a:lnTo>
                  <a:lnTo>
                    <a:pt x="3712" y="4543"/>
                  </a:lnTo>
                  <a:lnTo>
                    <a:pt x="3615" y="4617"/>
                  </a:lnTo>
                  <a:lnTo>
                    <a:pt x="3517" y="4714"/>
                  </a:lnTo>
                  <a:lnTo>
                    <a:pt x="3468" y="4836"/>
                  </a:lnTo>
                  <a:lnTo>
                    <a:pt x="3419" y="4958"/>
                  </a:lnTo>
                  <a:lnTo>
                    <a:pt x="3395" y="5105"/>
                  </a:lnTo>
                  <a:lnTo>
                    <a:pt x="3419" y="5276"/>
                  </a:lnTo>
                  <a:lnTo>
                    <a:pt x="3493" y="5447"/>
                  </a:lnTo>
                  <a:lnTo>
                    <a:pt x="49" y="9574"/>
                  </a:lnTo>
                  <a:lnTo>
                    <a:pt x="0" y="9648"/>
                  </a:lnTo>
                  <a:lnTo>
                    <a:pt x="0" y="9745"/>
                  </a:lnTo>
                  <a:lnTo>
                    <a:pt x="25" y="9843"/>
                  </a:lnTo>
                  <a:lnTo>
                    <a:pt x="98" y="9916"/>
                  </a:lnTo>
                  <a:lnTo>
                    <a:pt x="171" y="9965"/>
                  </a:lnTo>
                  <a:lnTo>
                    <a:pt x="244" y="9965"/>
                  </a:lnTo>
                  <a:lnTo>
                    <a:pt x="342" y="9941"/>
                  </a:lnTo>
                  <a:lnTo>
                    <a:pt x="440" y="9892"/>
                  </a:lnTo>
                  <a:lnTo>
                    <a:pt x="3859" y="5740"/>
                  </a:lnTo>
                  <a:lnTo>
                    <a:pt x="3981" y="5789"/>
                  </a:lnTo>
                  <a:lnTo>
                    <a:pt x="4079" y="5789"/>
                  </a:lnTo>
                  <a:lnTo>
                    <a:pt x="4225" y="5764"/>
                  </a:lnTo>
                  <a:lnTo>
                    <a:pt x="4347" y="5740"/>
                  </a:lnTo>
                  <a:lnTo>
                    <a:pt x="5642" y="7083"/>
                  </a:lnTo>
                  <a:lnTo>
                    <a:pt x="5617" y="7205"/>
                  </a:lnTo>
                  <a:lnTo>
                    <a:pt x="5617" y="7328"/>
                  </a:lnTo>
                  <a:lnTo>
                    <a:pt x="5617" y="7450"/>
                  </a:lnTo>
                  <a:lnTo>
                    <a:pt x="5666" y="7572"/>
                  </a:lnTo>
                  <a:lnTo>
                    <a:pt x="5740" y="7694"/>
                  </a:lnTo>
                  <a:lnTo>
                    <a:pt x="5813" y="7792"/>
                  </a:lnTo>
                  <a:lnTo>
                    <a:pt x="5910" y="7889"/>
                  </a:lnTo>
                  <a:lnTo>
                    <a:pt x="6033" y="7938"/>
                  </a:lnTo>
                  <a:lnTo>
                    <a:pt x="6155" y="7987"/>
                  </a:lnTo>
                  <a:lnTo>
                    <a:pt x="6301" y="8011"/>
                  </a:lnTo>
                  <a:lnTo>
                    <a:pt x="6448" y="7987"/>
                  </a:lnTo>
                  <a:lnTo>
                    <a:pt x="6570" y="7938"/>
                  </a:lnTo>
                  <a:lnTo>
                    <a:pt x="6692" y="7889"/>
                  </a:lnTo>
                  <a:lnTo>
                    <a:pt x="6790" y="7792"/>
                  </a:lnTo>
                  <a:lnTo>
                    <a:pt x="6863" y="7694"/>
                  </a:lnTo>
                  <a:lnTo>
                    <a:pt x="6936" y="7572"/>
                  </a:lnTo>
                  <a:lnTo>
                    <a:pt x="6961" y="7450"/>
                  </a:lnTo>
                  <a:lnTo>
                    <a:pt x="6985" y="7328"/>
                  </a:lnTo>
                  <a:lnTo>
                    <a:pt x="6961" y="7132"/>
                  </a:lnTo>
                  <a:lnTo>
                    <a:pt x="6887" y="6986"/>
                  </a:lnTo>
                  <a:lnTo>
                    <a:pt x="9403" y="3224"/>
                  </a:lnTo>
                  <a:lnTo>
                    <a:pt x="9549" y="3249"/>
                  </a:lnTo>
                  <a:lnTo>
                    <a:pt x="9647" y="3249"/>
                  </a:lnTo>
                  <a:lnTo>
                    <a:pt x="10429" y="4617"/>
                  </a:lnTo>
                  <a:lnTo>
                    <a:pt x="10355" y="4788"/>
                  </a:lnTo>
                  <a:lnTo>
                    <a:pt x="10331" y="4885"/>
                  </a:lnTo>
                  <a:lnTo>
                    <a:pt x="10331" y="4983"/>
                  </a:lnTo>
                  <a:lnTo>
                    <a:pt x="10331" y="5129"/>
                  </a:lnTo>
                  <a:lnTo>
                    <a:pt x="10380" y="5252"/>
                  </a:lnTo>
                  <a:lnTo>
                    <a:pt x="10429" y="5374"/>
                  </a:lnTo>
                  <a:lnTo>
                    <a:pt x="10526" y="5471"/>
                  </a:lnTo>
                  <a:lnTo>
                    <a:pt x="10624" y="5569"/>
                  </a:lnTo>
                  <a:lnTo>
                    <a:pt x="10746" y="5618"/>
                  </a:lnTo>
                  <a:lnTo>
                    <a:pt x="10868" y="5667"/>
                  </a:lnTo>
                  <a:lnTo>
                    <a:pt x="11137" y="5667"/>
                  </a:lnTo>
                  <a:lnTo>
                    <a:pt x="11284" y="5618"/>
                  </a:lnTo>
                  <a:lnTo>
                    <a:pt x="11381" y="5569"/>
                  </a:lnTo>
                  <a:lnTo>
                    <a:pt x="11479" y="5471"/>
                  </a:lnTo>
                  <a:lnTo>
                    <a:pt x="11577" y="5374"/>
                  </a:lnTo>
                  <a:lnTo>
                    <a:pt x="11625" y="5252"/>
                  </a:lnTo>
                  <a:lnTo>
                    <a:pt x="11674" y="5129"/>
                  </a:lnTo>
                  <a:lnTo>
                    <a:pt x="11699" y="4983"/>
                  </a:lnTo>
                  <a:lnTo>
                    <a:pt x="11674" y="4861"/>
                  </a:lnTo>
                  <a:lnTo>
                    <a:pt x="11650" y="4739"/>
                  </a:lnTo>
                  <a:lnTo>
                    <a:pt x="14654" y="1319"/>
                  </a:lnTo>
                  <a:lnTo>
                    <a:pt x="14776" y="1344"/>
                  </a:lnTo>
                  <a:lnTo>
                    <a:pt x="14898" y="1368"/>
                  </a:lnTo>
                  <a:lnTo>
                    <a:pt x="15045" y="1344"/>
                  </a:lnTo>
                  <a:lnTo>
                    <a:pt x="15167" y="1295"/>
                  </a:lnTo>
                  <a:lnTo>
                    <a:pt x="15289" y="1246"/>
                  </a:lnTo>
                  <a:lnTo>
                    <a:pt x="15387" y="1148"/>
                  </a:lnTo>
                  <a:lnTo>
                    <a:pt x="15460" y="1051"/>
                  </a:lnTo>
                  <a:lnTo>
                    <a:pt x="15533" y="953"/>
                  </a:lnTo>
                  <a:lnTo>
                    <a:pt x="15558" y="807"/>
                  </a:lnTo>
                  <a:lnTo>
                    <a:pt x="15582" y="684"/>
                  </a:lnTo>
                  <a:lnTo>
                    <a:pt x="15558" y="538"/>
                  </a:lnTo>
                  <a:lnTo>
                    <a:pt x="15533" y="416"/>
                  </a:lnTo>
                  <a:lnTo>
                    <a:pt x="15460" y="294"/>
                  </a:lnTo>
                  <a:lnTo>
                    <a:pt x="15387" y="196"/>
                  </a:lnTo>
                  <a:lnTo>
                    <a:pt x="15289" y="98"/>
                  </a:lnTo>
                  <a:lnTo>
                    <a:pt x="15167" y="49"/>
                  </a:lnTo>
                  <a:lnTo>
                    <a:pt x="15045"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1738" name="Shape 1929"/>
          <p:cNvGrpSpPr/>
          <p:nvPr/>
        </p:nvGrpSpPr>
        <p:grpSpPr>
          <a:xfrm>
            <a:off x="4204206" y="3174442"/>
            <a:ext cx="290359" cy="275214"/>
            <a:chOff x="5300400" y="3670175"/>
            <a:chExt cx="421300" cy="399325"/>
          </a:xfrm>
        </p:grpSpPr>
        <p:sp>
          <p:nvSpPr>
            <p:cNvPr id="1930" name="Shape 1930"/>
            <p:cNvSpPr/>
            <p:nvPr/>
          </p:nvSpPr>
          <p:spPr>
            <a:xfrm>
              <a:off x="5300400" y="3708025"/>
              <a:ext cx="421300" cy="267450"/>
            </a:xfrm>
            <a:custGeom>
              <a:avLst/>
              <a:gdLst/>
              <a:ahLst/>
              <a:cxnLst/>
              <a:rect l="0" t="0" r="0" b="0"/>
              <a:pathLst>
                <a:path w="16852" h="10698" extrusionOk="0">
                  <a:moveTo>
                    <a:pt x="16364" y="489"/>
                  </a:moveTo>
                  <a:lnTo>
                    <a:pt x="16364" y="10209"/>
                  </a:lnTo>
                  <a:lnTo>
                    <a:pt x="489" y="10209"/>
                  </a:lnTo>
                  <a:lnTo>
                    <a:pt x="489" y="489"/>
                  </a:lnTo>
                  <a:close/>
                  <a:moveTo>
                    <a:pt x="391" y="0"/>
                  </a:moveTo>
                  <a:lnTo>
                    <a:pt x="293" y="25"/>
                  </a:lnTo>
                  <a:lnTo>
                    <a:pt x="196" y="74"/>
                  </a:lnTo>
                  <a:lnTo>
                    <a:pt x="122" y="147"/>
                  </a:lnTo>
                  <a:lnTo>
                    <a:pt x="73" y="220"/>
                  </a:lnTo>
                  <a:lnTo>
                    <a:pt x="25" y="293"/>
                  </a:lnTo>
                  <a:lnTo>
                    <a:pt x="0" y="391"/>
                  </a:lnTo>
                  <a:lnTo>
                    <a:pt x="0" y="489"/>
                  </a:lnTo>
                  <a:lnTo>
                    <a:pt x="0" y="10209"/>
                  </a:lnTo>
                  <a:lnTo>
                    <a:pt x="0" y="10307"/>
                  </a:lnTo>
                  <a:lnTo>
                    <a:pt x="25" y="10405"/>
                  </a:lnTo>
                  <a:lnTo>
                    <a:pt x="73" y="10478"/>
                  </a:lnTo>
                  <a:lnTo>
                    <a:pt x="122" y="10551"/>
                  </a:lnTo>
                  <a:lnTo>
                    <a:pt x="196" y="10600"/>
                  </a:lnTo>
                  <a:lnTo>
                    <a:pt x="293" y="10649"/>
                  </a:lnTo>
                  <a:lnTo>
                    <a:pt x="391" y="10673"/>
                  </a:lnTo>
                  <a:lnTo>
                    <a:pt x="489" y="10698"/>
                  </a:lnTo>
                  <a:lnTo>
                    <a:pt x="16364" y="10698"/>
                  </a:lnTo>
                  <a:lnTo>
                    <a:pt x="16461" y="10673"/>
                  </a:lnTo>
                  <a:lnTo>
                    <a:pt x="16559" y="10649"/>
                  </a:lnTo>
                  <a:lnTo>
                    <a:pt x="16657" y="10600"/>
                  </a:lnTo>
                  <a:lnTo>
                    <a:pt x="16730" y="10551"/>
                  </a:lnTo>
                  <a:lnTo>
                    <a:pt x="16779" y="10478"/>
                  </a:lnTo>
                  <a:lnTo>
                    <a:pt x="16828" y="10405"/>
                  </a:lnTo>
                  <a:lnTo>
                    <a:pt x="16852" y="10307"/>
                  </a:lnTo>
                  <a:lnTo>
                    <a:pt x="16852" y="10209"/>
                  </a:lnTo>
                  <a:lnTo>
                    <a:pt x="16852" y="489"/>
                  </a:lnTo>
                  <a:lnTo>
                    <a:pt x="16852" y="391"/>
                  </a:lnTo>
                  <a:lnTo>
                    <a:pt x="16828" y="293"/>
                  </a:lnTo>
                  <a:lnTo>
                    <a:pt x="16779" y="220"/>
                  </a:lnTo>
                  <a:lnTo>
                    <a:pt x="16730" y="147"/>
                  </a:lnTo>
                  <a:lnTo>
                    <a:pt x="16657" y="74"/>
                  </a:lnTo>
                  <a:lnTo>
                    <a:pt x="16559" y="25"/>
                  </a:lnTo>
                  <a:lnTo>
                    <a:pt x="16461"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31" name="Shape 1931"/>
            <p:cNvSpPr/>
            <p:nvPr/>
          </p:nvSpPr>
          <p:spPr>
            <a:xfrm>
              <a:off x="5498825" y="3670175"/>
              <a:ext cx="24450" cy="25650"/>
            </a:xfrm>
            <a:custGeom>
              <a:avLst/>
              <a:gdLst/>
              <a:ahLst/>
              <a:cxnLst/>
              <a:rect l="0" t="0" r="0" b="0"/>
              <a:pathLst>
                <a:path w="978" h="1026" extrusionOk="0">
                  <a:moveTo>
                    <a:pt x="489" y="0"/>
                  </a:moveTo>
                  <a:lnTo>
                    <a:pt x="391" y="25"/>
                  </a:lnTo>
                  <a:lnTo>
                    <a:pt x="294" y="49"/>
                  </a:lnTo>
                  <a:lnTo>
                    <a:pt x="220" y="98"/>
                  </a:lnTo>
                  <a:lnTo>
                    <a:pt x="147" y="147"/>
                  </a:lnTo>
                  <a:lnTo>
                    <a:pt x="74" y="220"/>
                  </a:lnTo>
                  <a:lnTo>
                    <a:pt x="49" y="318"/>
                  </a:lnTo>
                  <a:lnTo>
                    <a:pt x="1" y="391"/>
                  </a:lnTo>
                  <a:lnTo>
                    <a:pt x="1" y="489"/>
                  </a:lnTo>
                  <a:lnTo>
                    <a:pt x="1" y="1026"/>
                  </a:lnTo>
                  <a:lnTo>
                    <a:pt x="978" y="1026"/>
                  </a:lnTo>
                  <a:lnTo>
                    <a:pt x="978" y="489"/>
                  </a:lnTo>
                  <a:lnTo>
                    <a:pt x="978" y="391"/>
                  </a:lnTo>
                  <a:lnTo>
                    <a:pt x="929" y="318"/>
                  </a:lnTo>
                  <a:lnTo>
                    <a:pt x="904" y="220"/>
                  </a:lnTo>
                  <a:lnTo>
                    <a:pt x="831" y="147"/>
                  </a:lnTo>
                  <a:lnTo>
                    <a:pt x="758" y="98"/>
                  </a:lnTo>
                  <a:lnTo>
                    <a:pt x="684" y="49"/>
                  </a:lnTo>
                  <a:lnTo>
                    <a:pt x="587" y="25"/>
                  </a:lnTo>
                  <a:lnTo>
                    <a:pt x="489"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32" name="Shape 1932"/>
            <p:cNvSpPr/>
            <p:nvPr/>
          </p:nvSpPr>
          <p:spPr>
            <a:xfrm>
              <a:off x="5366325" y="3987675"/>
              <a:ext cx="61100" cy="81825"/>
            </a:xfrm>
            <a:custGeom>
              <a:avLst/>
              <a:gdLst/>
              <a:ahLst/>
              <a:cxnLst/>
              <a:rect l="0" t="0" r="0" b="0"/>
              <a:pathLst>
                <a:path w="2444" h="3273" extrusionOk="0">
                  <a:moveTo>
                    <a:pt x="1344" y="0"/>
                  </a:moveTo>
                  <a:lnTo>
                    <a:pt x="50" y="2565"/>
                  </a:lnTo>
                  <a:lnTo>
                    <a:pt x="25" y="2638"/>
                  </a:lnTo>
                  <a:lnTo>
                    <a:pt x="1" y="2736"/>
                  </a:lnTo>
                  <a:lnTo>
                    <a:pt x="1" y="2833"/>
                  </a:lnTo>
                  <a:lnTo>
                    <a:pt x="25" y="2931"/>
                  </a:lnTo>
                  <a:lnTo>
                    <a:pt x="74" y="3004"/>
                  </a:lnTo>
                  <a:lnTo>
                    <a:pt x="123" y="3102"/>
                  </a:lnTo>
                  <a:lnTo>
                    <a:pt x="196" y="3151"/>
                  </a:lnTo>
                  <a:lnTo>
                    <a:pt x="269" y="3224"/>
                  </a:lnTo>
                  <a:lnTo>
                    <a:pt x="392" y="3248"/>
                  </a:lnTo>
                  <a:lnTo>
                    <a:pt x="489" y="3273"/>
                  </a:lnTo>
                  <a:lnTo>
                    <a:pt x="636" y="3248"/>
                  </a:lnTo>
                  <a:lnTo>
                    <a:pt x="758" y="3200"/>
                  </a:lnTo>
                  <a:lnTo>
                    <a:pt x="856" y="3102"/>
                  </a:lnTo>
                  <a:lnTo>
                    <a:pt x="929" y="3004"/>
                  </a:lnTo>
                  <a:lnTo>
                    <a:pt x="2443"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33" name="Shape 1933"/>
            <p:cNvSpPr/>
            <p:nvPr/>
          </p:nvSpPr>
          <p:spPr>
            <a:xfrm>
              <a:off x="5594700" y="3987675"/>
              <a:ext cx="61075" cy="81825"/>
            </a:xfrm>
            <a:custGeom>
              <a:avLst/>
              <a:gdLst/>
              <a:ahLst/>
              <a:cxnLst/>
              <a:rect l="0" t="0" r="0" b="0"/>
              <a:pathLst>
                <a:path w="2443" h="3273" extrusionOk="0">
                  <a:moveTo>
                    <a:pt x="0" y="0"/>
                  </a:moveTo>
                  <a:lnTo>
                    <a:pt x="1514" y="3004"/>
                  </a:lnTo>
                  <a:lnTo>
                    <a:pt x="1588" y="3102"/>
                  </a:lnTo>
                  <a:lnTo>
                    <a:pt x="1685" y="3200"/>
                  </a:lnTo>
                  <a:lnTo>
                    <a:pt x="1807" y="3248"/>
                  </a:lnTo>
                  <a:lnTo>
                    <a:pt x="1954" y="3273"/>
                  </a:lnTo>
                  <a:lnTo>
                    <a:pt x="2052" y="3248"/>
                  </a:lnTo>
                  <a:lnTo>
                    <a:pt x="2174" y="3224"/>
                  </a:lnTo>
                  <a:lnTo>
                    <a:pt x="2247" y="3151"/>
                  </a:lnTo>
                  <a:lnTo>
                    <a:pt x="2320" y="3102"/>
                  </a:lnTo>
                  <a:lnTo>
                    <a:pt x="2369" y="3004"/>
                  </a:lnTo>
                  <a:lnTo>
                    <a:pt x="2418" y="2931"/>
                  </a:lnTo>
                  <a:lnTo>
                    <a:pt x="2442" y="2833"/>
                  </a:lnTo>
                  <a:lnTo>
                    <a:pt x="2442" y="2736"/>
                  </a:lnTo>
                  <a:lnTo>
                    <a:pt x="2418" y="2638"/>
                  </a:lnTo>
                  <a:lnTo>
                    <a:pt x="2393" y="2565"/>
                  </a:lnTo>
                  <a:lnTo>
                    <a:pt x="1099"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34" name="Shape 1934"/>
            <p:cNvSpPr/>
            <p:nvPr/>
          </p:nvSpPr>
          <p:spPr>
            <a:xfrm>
              <a:off x="5324825" y="3732450"/>
              <a:ext cx="372475" cy="218600"/>
            </a:xfrm>
            <a:custGeom>
              <a:avLst/>
              <a:gdLst/>
              <a:ahLst/>
              <a:cxnLst/>
              <a:rect l="0" t="0" r="0" b="0"/>
              <a:pathLst>
                <a:path w="14899" h="8744" extrusionOk="0">
                  <a:moveTo>
                    <a:pt x="12578" y="1319"/>
                  </a:moveTo>
                  <a:lnTo>
                    <a:pt x="12676" y="1344"/>
                  </a:lnTo>
                  <a:lnTo>
                    <a:pt x="12749" y="1392"/>
                  </a:lnTo>
                  <a:lnTo>
                    <a:pt x="12822" y="1441"/>
                  </a:lnTo>
                  <a:lnTo>
                    <a:pt x="12895" y="1515"/>
                  </a:lnTo>
                  <a:lnTo>
                    <a:pt x="12920" y="1612"/>
                  </a:lnTo>
                  <a:lnTo>
                    <a:pt x="12969" y="1710"/>
                  </a:lnTo>
                  <a:lnTo>
                    <a:pt x="12969" y="1808"/>
                  </a:lnTo>
                  <a:lnTo>
                    <a:pt x="12969" y="4079"/>
                  </a:lnTo>
                  <a:lnTo>
                    <a:pt x="12969" y="4177"/>
                  </a:lnTo>
                  <a:lnTo>
                    <a:pt x="12920" y="4274"/>
                  </a:lnTo>
                  <a:lnTo>
                    <a:pt x="12895" y="4348"/>
                  </a:lnTo>
                  <a:lnTo>
                    <a:pt x="12822" y="4421"/>
                  </a:lnTo>
                  <a:lnTo>
                    <a:pt x="12749" y="4470"/>
                  </a:lnTo>
                  <a:lnTo>
                    <a:pt x="12676" y="4519"/>
                  </a:lnTo>
                  <a:lnTo>
                    <a:pt x="12578" y="4543"/>
                  </a:lnTo>
                  <a:lnTo>
                    <a:pt x="12480" y="4567"/>
                  </a:lnTo>
                  <a:lnTo>
                    <a:pt x="12383" y="4543"/>
                  </a:lnTo>
                  <a:lnTo>
                    <a:pt x="12285" y="4519"/>
                  </a:lnTo>
                  <a:lnTo>
                    <a:pt x="12212" y="4470"/>
                  </a:lnTo>
                  <a:lnTo>
                    <a:pt x="12138" y="4421"/>
                  </a:lnTo>
                  <a:lnTo>
                    <a:pt x="12065" y="4348"/>
                  </a:lnTo>
                  <a:lnTo>
                    <a:pt x="12041" y="4274"/>
                  </a:lnTo>
                  <a:lnTo>
                    <a:pt x="11992" y="4177"/>
                  </a:lnTo>
                  <a:lnTo>
                    <a:pt x="11992" y="4079"/>
                  </a:lnTo>
                  <a:lnTo>
                    <a:pt x="11992" y="3004"/>
                  </a:lnTo>
                  <a:lnTo>
                    <a:pt x="7986" y="7010"/>
                  </a:lnTo>
                  <a:lnTo>
                    <a:pt x="7913" y="7059"/>
                  </a:lnTo>
                  <a:lnTo>
                    <a:pt x="7815" y="7107"/>
                  </a:lnTo>
                  <a:lnTo>
                    <a:pt x="7742" y="7132"/>
                  </a:lnTo>
                  <a:lnTo>
                    <a:pt x="7644" y="7156"/>
                  </a:lnTo>
                  <a:lnTo>
                    <a:pt x="7547" y="7132"/>
                  </a:lnTo>
                  <a:lnTo>
                    <a:pt x="7449" y="7107"/>
                  </a:lnTo>
                  <a:lnTo>
                    <a:pt x="7376" y="7059"/>
                  </a:lnTo>
                  <a:lnTo>
                    <a:pt x="7303" y="7010"/>
                  </a:lnTo>
                  <a:lnTo>
                    <a:pt x="5349" y="5056"/>
                  </a:lnTo>
                  <a:lnTo>
                    <a:pt x="2760" y="7620"/>
                  </a:lnTo>
                  <a:lnTo>
                    <a:pt x="2687" y="7694"/>
                  </a:lnTo>
                  <a:lnTo>
                    <a:pt x="2613" y="7742"/>
                  </a:lnTo>
                  <a:lnTo>
                    <a:pt x="2516" y="7767"/>
                  </a:lnTo>
                  <a:lnTo>
                    <a:pt x="2320" y="7767"/>
                  </a:lnTo>
                  <a:lnTo>
                    <a:pt x="2247" y="7742"/>
                  </a:lnTo>
                  <a:lnTo>
                    <a:pt x="2149" y="7694"/>
                  </a:lnTo>
                  <a:lnTo>
                    <a:pt x="2076" y="7620"/>
                  </a:lnTo>
                  <a:lnTo>
                    <a:pt x="2003" y="7547"/>
                  </a:lnTo>
                  <a:lnTo>
                    <a:pt x="1978" y="7474"/>
                  </a:lnTo>
                  <a:lnTo>
                    <a:pt x="1929" y="7376"/>
                  </a:lnTo>
                  <a:lnTo>
                    <a:pt x="1929" y="7278"/>
                  </a:lnTo>
                  <a:lnTo>
                    <a:pt x="1929" y="7205"/>
                  </a:lnTo>
                  <a:lnTo>
                    <a:pt x="1978" y="7107"/>
                  </a:lnTo>
                  <a:lnTo>
                    <a:pt x="2003" y="7010"/>
                  </a:lnTo>
                  <a:lnTo>
                    <a:pt x="2076" y="6936"/>
                  </a:lnTo>
                  <a:lnTo>
                    <a:pt x="5007" y="4006"/>
                  </a:lnTo>
                  <a:lnTo>
                    <a:pt x="5080" y="3957"/>
                  </a:lnTo>
                  <a:lnTo>
                    <a:pt x="5153" y="3908"/>
                  </a:lnTo>
                  <a:lnTo>
                    <a:pt x="5251" y="3884"/>
                  </a:lnTo>
                  <a:lnTo>
                    <a:pt x="5446" y="3884"/>
                  </a:lnTo>
                  <a:lnTo>
                    <a:pt x="5520" y="3908"/>
                  </a:lnTo>
                  <a:lnTo>
                    <a:pt x="5617" y="3957"/>
                  </a:lnTo>
                  <a:lnTo>
                    <a:pt x="5691" y="4006"/>
                  </a:lnTo>
                  <a:lnTo>
                    <a:pt x="7644" y="5960"/>
                  </a:lnTo>
                  <a:lnTo>
                    <a:pt x="11332" y="2296"/>
                  </a:lnTo>
                  <a:lnTo>
                    <a:pt x="10209" y="2296"/>
                  </a:lnTo>
                  <a:lnTo>
                    <a:pt x="10111" y="2272"/>
                  </a:lnTo>
                  <a:lnTo>
                    <a:pt x="10013" y="2247"/>
                  </a:lnTo>
                  <a:lnTo>
                    <a:pt x="9916" y="2198"/>
                  </a:lnTo>
                  <a:lnTo>
                    <a:pt x="9843" y="2150"/>
                  </a:lnTo>
                  <a:lnTo>
                    <a:pt x="9794" y="2076"/>
                  </a:lnTo>
                  <a:lnTo>
                    <a:pt x="9745" y="1979"/>
                  </a:lnTo>
                  <a:lnTo>
                    <a:pt x="9720" y="1905"/>
                  </a:lnTo>
                  <a:lnTo>
                    <a:pt x="9720" y="1808"/>
                  </a:lnTo>
                  <a:lnTo>
                    <a:pt x="9720" y="1710"/>
                  </a:lnTo>
                  <a:lnTo>
                    <a:pt x="9745" y="1612"/>
                  </a:lnTo>
                  <a:lnTo>
                    <a:pt x="9794" y="1515"/>
                  </a:lnTo>
                  <a:lnTo>
                    <a:pt x="9843" y="1441"/>
                  </a:lnTo>
                  <a:lnTo>
                    <a:pt x="9916" y="1392"/>
                  </a:lnTo>
                  <a:lnTo>
                    <a:pt x="10013" y="1344"/>
                  </a:lnTo>
                  <a:lnTo>
                    <a:pt x="10111" y="1319"/>
                  </a:lnTo>
                  <a:close/>
                  <a:moveTo>
                    <a:pt x="0" y="0"/>
                  </a:moveTo>
                  <a:lnTo>
                    <a:pt x="0" y="8744"/>
                  </a:lnTo>
                  <a:lnTo>
                    <a:pt x="14898" y="8744"/>
                  </a:lnTo>
                  <a:lnTo>
                    <a:pt x="14898"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sp>
        <p:nvSpPr>
          <p:cNvPr id="1935" name="Shape 1935"/>
          <p:cNvSpPr/>
          <p:nvPr/>
        </p:nvSpPr>
        <p:spPr>
          <a:xfrm>
            <a:off x="4652504" y="3150540"/>
            <a:ext cx="323200" cy="323183"/>
          </a:xfrm>
          <a:custGeom>
            <a:avLst/>
            <a:gdLst/>
            <a:ahLst/>
            <a:cxnLst/>
            <a:rect l="0" t="0" r="0" b="0"/>
            <a:pathLst>
              <a:path w="18758" h="18757" extrusionOk="0">
                <a:moveTo>
                  <a:pt x="10039" y="2467"/>
                </a:moveTo>
                <a:lnTo>
                  <a:pt x="10380" y="2491"/>
                </a:lnTo>
                <a:lnTo>
                  <a:pt x="10674" y="2516"/>
                </a:lnTo>
                <a:lnTo>
                  <a:pt x="10869" y="2540"/>
                </a:lnTo>
                <a:lnTo>
                  <a:pt x="10967" y="2564"/>
                </a:lnTo>
                <a:lnTo>
                  <a:pt x="10991" y="2589"/>
                </a:lnTo>
                <a:lnTo>
                  <a:pt x="10967" y="2638"/>
                </a:lnTo>
                <a:lnTo>
                  <a:pt x="10893" y="2784"/>
                </a:lnTo>
                <a:lnTo>
                  <a:pt x="10771" y="2955"/>
                </a:lnTo>
                <a:lnTo>
                  <a:pt x="10600" y="3151"/>
                </a:lnTo>
                <a:lnTo>
                  <a:pt x="10405" y="3322"/>
                </a:lnTo>
                <a:lnTo>
                  <a:pt x="10209" y="3468"/>
                </a:lnTo>
                <a:lnTo>
                  <a:pt x="10039" y="3590"/>
                </a:lnTo>
                <a:lnTo>
                  <a:pt x="9941" y="3615"/>
                </a:lnTo>
                <a:lnTo>
                  <a:pt x="9843" y="3639"/>
                </a:lnTo>
                <a:lnTo>
                  <a:pt x="9745" y="3663"/>
                </a:lnTo>
                <a:lnTo>
                  <a:pt x="9648" y="3737"/>
                </a:lnTo>
                <a:lnTo>
                  <a:pt x="9550" y="3810"/>
                </a:lnTo>
                <a:lnTo>
                  <a:pt x="9452" y="3883"/>
                </a:lnTo>
                <a:lnTo>
                  <a:pt x="9355" y="3957"/>
                </a:lnTo>
                <a:lnTo>
                  <a:pt x="9257" y="3981"/>
                </a:lnTo>
                <a:lnTo>
                  <a:pt x="9159" y="4005"/>
                </a:lnTo>
                <a:lnTo>
                  <a:pt x="9086" y="4005"/>
                </a:lnTo>
                <a:lnTo>
                  <a:pt x="8988" y="4054"/>
                </a:lnTo>
                <a:lnTo>
                  <a:pt x="8866" y="4128"/>
                </a:lnTo>
                <a:lnTo>
                  <a:pt x="8793" y="4201"/>
                </a:lnTo>
                <a:lnTo>
                  <a:pt x="8695" y="4274"/>
                </a:lnTo>
                <a:lnTo>
                  <a:pt x="8598" y="4323"/>
                </a:lnTo>
                <a:lnTo>
                  <a:pt x="8500" y="4372"/>
                </a:lnTo>
                <a:lnTo>
                  <a:pt x="8304" y="4372"/>
                </a:lnTo>
                <a:lnTo>
                  <a:pt x="8207" y="4323"/>
                </a:lnTo>
                <a:lnTo>
                  <a:pt x="8109" y="4274"/>
                </a:lnTo>
                <a:lnTo>
                  <a:pt x="8036" y="4201"/>
                </a:lnTo>
                <a:lnTo>
                  <a:pt x="7963" y="4103"/>
                </a:lnTo>
                <a:lnTo>
                  <a:pt x="7938" y="4005"/>
                </a:lnTo>
                <a:lnTo>
                  <a:pt x="7963" y="3908"/>
                </a:lnTo>
                <a:lnTo>
                  <a:pt x="8036" y="3810"/>
                </a:lnTo>
                <a:lnTo>
                  <a:pt x="8109" y="3712"/>
                </a:lnTo>
                <a:lnTo>
                  <a:pt x="8158" y="3615"/>
                </a:lnTo>
                <a:lnTo>
                  <a:pt x="8207" y="3517"/>
                </a:lnTo>
                <a:lnTo>
                  <a:pt x="8207" y="3419"/>
                </a:lnTo>
                <a:lnTo>
                  <a:pt x="8182" y="3273"/>
                </a:lnTo>
                <a:lnTo>
                  <a:pt x="8158" y="3199"/>
                </a:lnTo>
                <a:lnTo>
                  <a:pt x="8109" y="3151"/>
                </a:lnTo>
                <a:lnTo>
                  <a:pt x="8060" y="3102"/>
                </a:lnTo>
                <a:lnTo>
                  <a:pt x="7987" y="3077"/>
                </a:lnTo>
                <a:lnTo>
                  <a:pt x="7840" y="3053"/>
                </a:lnTo>
                <a:lnTo>
                  <a:pt x="7669" y="3028"/>
                </a:lnTo>
                <a:lnTo>
                  <a:pt x="7596" y="2980"/>
                </a:lnTo>
                <a:lnTo>
                  <a:pt x="7547" y="2955"/>
                </a:lnTo>
                <a:lnTo>
                  <a:pt x="7523" y="2906"/>
                </a:lnTo>
                <a:lnTo>
                  <a:pt x="7547" y="2833"/>
                </a:lnTo>
                <a:lnTo>
                  <a:pt x="7572" y="2760"/>
                </a:lnTo>
                <a:lnTo>
                  <a:pt x="7645" y="2662"/>
                </a:lnTo>
                <a:lnTo>
                  <a:pt x="7694" y="2638"/>
                </a:lnTo>
                <a:lnTo>
                  <a:pt x="7792" y="2589"/>
                </a:lnTo>
                <a:lnTo>
                  <a:pt x="8036" y="2540"/>
                </a:lnTo>
                <a:lnTo>
                  <a:pt x="8329" y="2491"/>
                </a:lnTo>
                <a:lnTo>
                  <a:pt x="8671" y="2467"/>
                </a:lnTo>
                <a:close/>
                <a:moveTo>
                  <a:pt x="11455" y="4763"/>
                </a:moveTo>
                <a:lnTo>
                  <a:pt x="11528" y="4787"/>
                </a:lnTo>
                <a:lnTo>
                  <a:pt x="11577" y="4811"/>
                </a:lnTo>
                <a:lnTo>
                  <a:pt x="11626" y="4885"/>
                </a:lnTo>
                <a:lnTo>
                  <a:pt x="11650" y="4958"/>
                </a:lnTo>
                <a:lnTo>
                  <a:pt x="11626" y="5031"/>
                </a:lnTo>
                <a:lnTo>
                  <a:pt x="11577" y="5153"/>
                </a:lnTo>
                <a:lnTo>
                  <a:pt x="11528" y="5251"/>
                </a:lnTo>
                <a:lnTo>
                  <a:pt x="11455" y="5324"/>
                </a:lnTo>
                <a:lnTo>
                  <a:pt x="11357" y="5398"/>
                </a:lnTo>
                <a:lnTo>
                  <a:pt x="11260" y="5471"/>
                </a:lnTo>
                <a:lnTo>
                  <a:pt x="11162" y="5520"/>
                </a:lnTo>
                <a:lnTo>
                  <a:pt x="10991" y="5520"/>
                </a:lnTo>
                <a:lnTo>
                  <a:pt x="10942" y="5471"/>
                </a:lnTo>
                <a:lnTo>
                  <a:pt x="10893" y="5398"/>
                </a:lnTo>
                <a:lnTo>
                  <a:pt x="10869" y="5324"/>
                </a:lnTo>
                <a:lnTo>
                  <a:pt x="10893" y="5251"/>
                </a:lnTo>
                <a:lnTo>
                  <a:pt x="10942" y="5153"/>
                </a:lnTo>
                <a:lnTo>
                  <a:pt x="10991" y="5031"/>
                </a:lnTo>
                <a:lnTo>
                  <a:pt x="11064" y="4958"/>
                </a:lnTo>
                <a:lnTo>
                  <a:pt x="11162" y="4885"/>
                </a:lnTo>
                <a:lnTo>
                  <a:pt x="11260" y="4811"/>
                </a:lnTo>
                <a:lnTo>
                  <a:pt x="11357" y="4787"/>
                </a:lnTo>
                <a:lnTo>
                  <a:pt x="11455" y="4763"/>
                </a:lnTo>
                <a:close/>
                <a:moveTo>
                  <a:pt x="16437" y="12260"/>
                </a:moveTo>
                <a:lnTo>
                  <a:pt x="16511" y="12285"/>
                </a:lnTo>
                <a:lnTo>
                  <a:pt x="16535" y="12334"/>
                </a:lnTo>
                <a:lnTo>
                  <a:pt x="16559" y="12407"/>
                </a:lnTo>
                <a:lnTo>
                  <a:pt x="16584" y="12578"/>
                </a:lnTo>
                <a:lnTo>
                  <a:pt x="16584" y="12651"/>
                </a:lnTo>
                <a:lnTo>
                  <a:pt x="16535" y="12749"/>
                </a:lnTo>
                <a:lnTo>
                  <a:pt x="16486" y="12871"/>
                </a:lnTo>
                <a:lnTo>
                  <a:pt x="16413" y="12944"/>
                </a:lnTo>
                <a:lnTo>
                  <a:pt x="16340" y="13042"/>
                </a:lnTo>
                <a:lnTo>
                  <a:pt x="16266" y="13140"/>
                </a:lnTo>
                <a:lnTo>
                  <a:pt x="16218" y="13237"/>
                </a:lnTo>
                <a:lnTo>
                  <a:pt x="16218" y="13335"/>
                </a:lnTo>
                <a:lnTo>
                  <a:pt x="16193" y="13482"/>
                </a:lnTo>
                <a:lnTo>
                  <a:pt x="16144" y="13555"/>
                </a:lnTo>
                <a:lnTo>
                  <a:pt x="16120" y="13628"/>
                </a:lnTo>
                <a:lnTo>
                  <a:pt x="16071" y="13653"/>
                </a:lnTo>
                <a:lnTo>
                  <a:pt x="15973" y="13653"/>
                </a:lnTo>
                <a:lnTo>
                  <a:pt x="15924" y="13628"/>
                </a:lnTo>
                <a:lnTo>
                  <a:pt x="15900" y="13555"/>
                </a:lnTo>
                <a:lnTo>
                  <a:pt x="15851" y="13433"/>
                </a:lnTo>
                <a:lnTo>
                  <a:pt x="15851" y="13286"/>
                </a:lnTo>
                <a:lnTo>
                  <a:pt x="15827" y="13140"/>
                </a:lnTo>
                <a:lnTo>
                  <a:pt x="15851" y="12969"/>
                </a:lnTo>
                <a:lnTo>
                  <a:pt x="15924" y="12798"/>
                </a:lnTo>
                <a:lnTo>
                  <a:pt x="15998" y="12627"/>
                </a:lnTo>
                <a:lnTo>
                  <a:pt x="16120" y="12480"/>
                </a:lnTo>
                <a:lnTo>
                  <a:pt x="16242" y="12383"/>
                </a:lnTo>
                <a:lnTo>
                  <a:pt x="16340" y="12309"/>
                </a:lnTo>
                <a:lnTo>
                  <a:pt x="16437" y="12260"/>
                </a:lnTo>
                <a:close/>
                <a:moveTo>
                  <a:pt x="13922" y="3615"/>
                </a:moveTo>
                <a:lnTo>
                  <a:pt x="14239" y="3639"/>
                </a:lnTo>
                <a:lnTo>
                  <a:pt x="14483" y="3639"/>
                </a:lnTo>
                <a:lnTo>
                  <a:pt x="14679" y="3688"/>
                </a:lnTo>
                <a:lnTo>
                  <a:pt x="14777" y="3712"/>
                </a:lnTo>
                <a:lnTo>
                  <a:pt x="14825" y="3737"/>
                </a:lnTo>
                <a:lnTo>
                  <a:pt x="14874" y="3761"/>
                </a:lnTo>
                <a:lnTo>
                  <a:pt x="14923" y="3737"/>
                </a:lnTo>
                <a:lnTo>
                  <a:pt x="14972" y="3712"/>
                </a:lnTo>
                <a:lnTo>
                  <a:pt x="15045" y="3688"/>
                </a:lnTo>
                <a:lnTo>
                  <a:pt x="15143" y="3663"/>
                </a:lnTo>
                <a:lnTo>
                  <a:pt x="15485" y="3639"/>
                </a:lnTo>
                <a:lnTo>
                  <a:pt x="15900" y="4103"/>
                </a:lnTo>
                <a:lnTo>
                  <a:pt x="16291" y="4616"/>
                </a:lnTo>
                <a:lnTo>
                  <a:pt x="16633" y="5153"/>
                </a:lnTo>
                <a:lnTo>
                  <a:pt x="16926" y="5715"/>
                </a:lnTo>
                <a:lnTo>
                  <a:pt x="17194" y="6301"/>
                </a:lnTo>
                <a:lnTo>
                  <a:pt x="17390" y="6912"/>
                </a:lnTo>
                <a:lnTo>
                  <a:pt x="17561" y="7547"/>
                </a:lnTo>
                <a:lnTo>
                  <a:pt x="17683" y="8182"/>
                </a:lnTo>
                <a:lnTo>
                  <a:pt x="17414" y="8157"/>
                </a:lnTo>
                <a:lnTo>
                  <a:pt x="17317" y="8133"/>
                </a:lnTo>
                <a:lnTo>
                  <a:pt x="17268" y="8084"/>
                </a:lnTo>
                <a:lnTo>
                  <a:pt x="17219" y="8060"/>
                </a:lnTo>
                <a:lnTo>
                  <a:pt x="17146" y="8035"/>
                </a:lnTo>
                <a:lnTo>
                  <a:pt x="16975" y="8011"/>
                </a:lnTo>
                <a:lnTo>
                  <a:pt x="16877" y="7986"/>
                </a:lnTo>
                <a:lnTo>
                  <a:pt x="16779" y="7938"/>
                </a:lnTo>
                <a:lnTo>
                  <a:pt x="16682" y="7889"/>
                </a:lnTo>
                <a:lnTo>
                  <a:pt x="16584" y="7815"/>
                </a:lnTo>
                <a:lnTo>
                  <a:pt x="16511" y="7742"/>
                </a:lnTo>
                <a:lnTo>
                  <a:pt x="16437" y="7693"/>
                </a:lnTo>
                <a:lnTo>
                  <a:pt x="16364" y="7693"/>
                </a:lnTo>
                <a:lnTo>
                  <a:pt x="16315" y="7718"/>
                </a:lnTo>
                <a:lnTo>
                  <a:pt x="16291" y="7767"/>
                </a:lnTo>
                <a:lnTo>
                  <a:pt x="16291" y="7840"/>
                </a:lnTo>
                <a:lnTo>
                  <a:pt x="16340" y="7913"/>
                </a:lnTo>
                <a:lnTo>
                  <a:pt x="16413" y="8011"/>
                </a:lnTo>
                <a:lnTo>
                  <a:pt x="16486" y="8084"/>
                </a:lnTo>
                <a:lnTo>
                  <a:pt x="16584" y="8133"/>
                </a:lnTo>
                <a:lnTo>
                  <a:pt x="16706" y="8182"/>
                </a:lnTo>
                <a:lnTo>
                  <a:pt x="16779" y="8182"/>
                </a:lnTo>
                <a:lnTo>
                  <a:pt x="16877" y="8206"/>
                </a:lnTo>
                <a:lnTo>
                  <a:pt x="16975" y="8255"/>
                </a:lnTo>
                <a:lnTo>
                  <a:pt x="17072" y="8304"/>
                </a:lnTo>
                <a:lnTo>
                  <a:pt x="17170" y="8377"/>
                </a:lnTo>
                <a:lnTo>
                  <a:pt x="17194" y="8426"/>
                </a:lnTo>
                <a:lnTo>
                  <a:pt x="17219" y="8475"/>
                </a:lnTo>
                <a:lnTo>
                  <a:pt x="17194" y="8621"/>
                </a:lnTo>
                <a:lnTo>
                  <a:pt x="17097" y="8792"/>
                </a:lnTo>
                <a:lnTo>
                  <a:pt x="16975" y="8963"/>
                </a:lnTo>
                <a:lnTo>
                  <a:pt x="16804" y="9110"/>
                </a:lnTo>
                <a:lnTo>
                  <a:pt x="16657" y="9232"/>
                </a:lnTo>
                <a:lnTo>
                  <a:pt x="16511" y="9305"/>
                </a:lnTo>
                <a:lnTo>
                  <a:pt x="16413" y="9330"/>
                </a:lnTo>
                <a:lnTo>
                  <a:pt x="16242" y="9354"/>
                </a:lnTo>
                <a:lnTo>
                  <a:pt x="16169" y="9378"/>
                </a:lnTo>
                <a:lnTo>
                  <a:pt x="16120" y="9427"/>
                </a:lnTo>
                <a:lnTo>
                  <a:pt x="16071" y="9452"/>
                </a:lnTo>
                <a:lnTo>
                  <a:pt x="16022" y="9476"/>
                </a:lnTo>
                <a:lnTo>
                  <a:pt x="15973" y="9452"/>
                </a:lnTo>
                <a:lnTo>
                  <a:pt x="15924" y="9427"/>
                </a:lnTo>
                <a:lnTo>
                  <a:pt x="15900" y="9378"/>
                </a:lnTo>
                <a:lnTo>
                  <a:pt x="15851" y="9305"/>
                </a:lnTo>
                <a:lnTo>
                  <a:pt x="15827" y="9134"/>
                </a:lnTo>
                <a:lnTo>
                  <a:pt x="15802" y="9037"/>
                </a:lnTo>
                <a:lnTo>
                  <a:pt x="15729" y="8890"/>
                </a:lnTo>
                <a:lnTo>
                  <a:pt x="15607" y="8743"/>
                </a:lnTo>
                <a:lnTo>
                  <a:pt x="15460" y="8573"/>
                </a:lnTo>
                <a:lnTo>
                  <a:pt x="15314" y="8402"/>
                </a:lnTo>
                <a:lnTo>
                  <a:pt x="15192" y="8255"/>
                </a:lnTo>
                <a:lnTo>
                  <a:pt x="15094" y="8108"/>
                </a:lnTo>
                <a:lnTo>
                  <a:pt x="15070" y="8011"/>
                </a:lnTo>
                <a:lnTo>
                  <a:pt x="15070" y="7938"/>
                </a:lnTo>
                <a:lnTo>
                  <a:pt x="15045" y="7889"/>
                </a:lnTo>
                <a:lnTo>
                  <a:pt x="15021" y="7889"/>
                </a:lnTo>
                <a:lnTo>
                  <a:pt x="14972" y="7913"/>
                </a:lnTo>
                <a:lnTo>
                  <a:pt x="14948" y="7962"/>
                </a:lnTo>
                <a:lnTo>
                  <a:pt x="14899" y="8035"/>
                </a:lnTo>
                <a:lnTo>
                  <a:pt x="14874" y="8182"/>
                </a:lnTo>
                <a:lnTo>
                  <a:pt x="14899" y="8279"/>
                </a:lnTo>
                <a:lnTo>
                  <a:pt x="14972" y="8402"/>
                </a:lnTo>
                <a:lnTo>
                  <a:pt x="15045" y="8548"/>
                </a:lnTo>
                <a:lnTo>
                  <a:pt x="15167" y="8670"/>
                </a:lnTo>
                <a:lnTo>
                  <a:pt x="15265" y="8792"/>
                </a:lnTo>
                <a:lnTo>
                  <a:pt x="15363" y="8914"/>
                </a:lnTo>
                <a:lnTo>
                  <a:pt x="15436" y="9037"/>
                </a:lnTo>
                <a:lnTo>
                  <a:pt x="15460" y="9134"/>
                </a:lnTo>
                <a:lnTo>
                  <a:pt x="15460" y="9232"/>
                </a:lnTo>
                <a:lnTo>
                  <a:pt x="15509" y="9330"/>
                </a:lnTo>
                <a:lnTo>
                  <a:pt x="15558" y="9427"/>
                </a:lnTo>
                <a:lnTo>
                  <a:pt x="15631" y="9525"/>
                </a:lnTo>
                <a:lnTo>
                  <a:pt x="15753" y="9598"/>
                </a:lnTo>
                <a:lnTo>
                  <a:pt x="15900" y="9647"/>
                </a:lnTo>
                <a:lnTo>
                  <a:pt x="16047" y="9696"/>
                </a:lnTo>
                <a:lnTo>
                  <a:pt x="16218" y="9720"/>
                </a:lnTo>
                <a:lnTo>
                  <a:pt x="16364" y="9720"/>
                </a:lnTo>
                <a:lnTo>
                  <a:pt x="16486" y="9769"/>
                </a:lnTo>
                <a:lnTo>
                  <a:pt x="16559" y="9818"/>
                </a:lnTo>
                <a:lnTo>
                  <a:pt x="16584" y="9867"/>
                </a:lnTo>
                <a:lnTo>
                  <a:pt x="16584" y="9916"/>
                </a:lnTo>
                <a:lnTo>
                  <a:pt x="16559" y="10013"/>
                </a:lnTo>
                <a:lnTo>
                  <a:pt x="16437" y="10209"/>
                </a:lnTo>
                <a:lnTo>
                  <a:pt x="16242" y="10429"/>
                </a:lnTo>
                <a:lnTo>
                  <a:pt x="16022" y="10673"/>
                </a:lnTo>
                <a:lnTo>
                  <a:pt x="15802" y="10917"/>
                </a:lnTo>
                <a:lnTo>
                  <a:pt x="15631" y="11186"/>
                </a:lnTo>
                <a:lnTo>
                  <a:pt x="15485" y="11430"/>
                </a:lnTo>
                <a:lnTo>
                  <a:pt x="15460" y="11528"/>
                </a:lnTo>
                <a:lnTo>
                  <a:pt x="15460" y="11625"/>
                </a:lnTo>
                <a:lnTo>
                  <a:pt x="15460" y="11772"/>
                </a:lnTo>
                <a:lnTo>
                  <a:pt x="15485" y="11918"/>
                </a:lnTo>
                <a:lnTo>
                  <a:pt x="15509" y="12016"/>
                </a:lnTo>
                <a:lnTo>
                  <a:pt x="15558" y="12089"/>
                </a:lnTo>
                <a:lnTo>
                  <a:pt x="15583" y="12138"/>
                </a:lnTo>
                <a:lnTo>
                  <a:pt x="15607" y="12212"/>
                </a:lnTo>
                <a:lnTo>
                  <a:pt x="15631" y="12383"/>
                </a:lnTo>
                <a:lnTo>
                  <a:pt x="15607" y="12480"/>
                </a:lnTo>
                <a:lnTo>
                  <a:pt x="15509" y="12651"/>
                </a:lnTo>
                <a:lnTo>
                  <a:pt x="15363" y="12847"/>
                </a:lnTo>
                <a:lnTo>
                  <a:pt x="15167" y="13042"/>
                </a:lnTo>
                <a:lnTo>
                  <a:pt x="14972" y="13237"/>
                </a:lnTo>
                <a:lnTo>
                  <a:pt x="14825" y="13433"/>
                </a:lnTo>
                <a:lnTo>
                  <a:pt x="14728" y="13604"/>
                </a:lnTo>
                <a:lnTo>
                  <a:pt x="14679" y="13701"/>
                </a:lnTo>
                <a:lnTo>
                  <a:pt x="14654" y="13823"/>
                </a:lnTo>
                <a:lnTo>
                  <a:pt x="14581" y="13970"/>
                </a:lnTo>
                <a:lnTo>
                  <a:pt x="14459" y="14117"/>
                </a:lnTo>
                <a:lnTo>
                  <a:pt x="14313" y="14288"/>
                </a:lnTo>
                <a:lnTo>
                  <a:pt x="14142" y="14434"/>
                </a:lnTo>
                <a:lnTo>
                  <a:pt x="13995" y="14556"/>
                </a:lnTo>
                <a:lnTo>
                  <a:pt x="13848" y="14629"/>
                </a:lnTo>
                <a:lnTo>
                  <a:pt x="13726" y="14654"/>
                </a:lnTo>
                <a:lnTo>
                  <a:pt x="13653" y="14654"/>
                </a:lnTo>
                <a:lnTo>
                  <a:pt x="13555" y="14605"/>
                </a:lnTo>
                <a:lnTo>
                  <a:pt x="13458" y="14556"/>
                </a:lnTo>
                <a:lnTo>
                  <a:pt x="13360" y="14483"/>
                </a:lnTo>
                <a:lnTo>
                  <a:pt x="13287" y="14385"/>
                </a:lnTo>
                <a:lnTo>
                  <a:pt x="13213" y="14288"/>
                </a:lnTo>
                <a:lnTo>
                  <a:pt x="13189" y="14190"/>
                </a:lnTo>
                <a:lnTo>
                  <a:pt x="13165" y="14092"/>
                </a:lnTo>
                <a:lnTo>
                  <a:pt x="13140" y="13921"/>
                </a:lnTo>
                <a:lnTo>
                  <a:pt x="13116" y="13848"/>
                </a:lnTo>
                <a:lnTo>
                  <a:pt x="13067" y="13799"/>
                </a:lnTo>
                <a:lnTo>
                  <a:pt x="13043" y="13750"/>
                </a:lnTo>
                <a:lnTo>
                  <a:pt x="12994" y="13677"/>
                </a:lnTo>
                <a:lnTo>
                  <a:pt x="12969" y="13530"/>
                </a:lnTo>
                <a:lnTo>
                  <a:pt x="12945" y="13359"/>
                </a:lnTo>
                <a:lnTo>
                  <a:pt x="12920" y="13286"/>
                </a:lnTo>
                <a:lnTo>
                  <a:pt x="12872" y="13237"/>
                </a:lnTo>
                <a:lnTo>
                  <a:pt x="12847" y="13164"/>
                </a:lnTo>
                <a:lnTo>
                  <a:pt x="12823" y="13066"/>
                </a:lnTo>
                <a:lnTo>
                  <a:pt x="12798" y="12920"/>
                </a:lnTo>
                <a:lnTo>
                  <a:pt x="12774" y="12749"/>
                </a:lnTo>
                <a:lnTo>
                  <a:pt x="12798" y="12602"/>
                </a:lnTo>
                <a:lnTo>
                  <a:pt x="12823" y="12456"/>
                </a:lnTo>
                <a:lnTo>
                  <a:pt x="12847" y="12358"/>
                </a:lnTo>
                <a:lnTo>
                  <a:pt x="12872" y="12285"/>
                </a:lnTo>
                <a:lnTo>
                  <a:pt x="12920" y="12236"/>
                </a:lnTo>
                <a:lnTo>
                  <a:pt x="12945" y="12163"/>
                </a:lnTo>
                <a:lnTo>
                  <a:pt x="12969" y="11992"/>
                </a:lnTo>
                <a:lnTo>
                  <a:pt x="12945" y="11894"/>
                </a:lnTo>
                <a:lnTo>
                  <a:pt x="12896" y="11772"/>
                </a:lnTo>
                <a:lnTo>
                  <a:pt x="12798" y="11650"/>
                </a:lnTo>
                <a:lnTo>
                  <a:pt x="12701" y="11528"/>
                </a:lnTo>
                <a:lnTo>
                  <a:pt x="12578" y="11381"/>
                </a:lnTo>
                <a:lnTo>
                  <a:pt x="12481" y="11210"/>
                </a:lnTo>
                <a:lnTo>
                  <a:pt x="12432" y="11015"/>
                </a:lnTo>
                <a:lnTo>
                  <a:pt x="12408" y="10844"/>
                </a:lnTo>
                <a:lnTo>
                  <a:pt x="12408" y="10697"/>
                </a:lnTo>
                <a:lnTo>
                  <a:pt x="12383" y="10551"/>
                </a:lnTo>
                <a:lnTo>
                  <a:pt x="12334" y="10453"/>
                </a:lnTo>
                <a:lnTo>
                  <a:pt x="12310" y="10380"/>
                </a:lnTo>
                <a:lnTo>
                  <a:pt x="12261" y="10331"/>
                </a:lnTo>
                <a:lnTo>
                  <a:pt x="12188" y="10307"/>
                </a:lnTo>
                <a:lnTo>
                  <a:pt x="12017" y="10282"/>
                </a:lnTo>
                <a:lnTo>
                  <a:pt x="11870" y="10307"/>
                </a:lnTo>
                <a:lnTo>
                  <a:pt x="11797" y="10331"/>
                </a:lnTo>
                <a:lnTo>
                  <a:pt x="11748" y="10380"/>
                </a:lnTo>
                <a:lnTo>
                  <a:pt x="11675" y="10429"/>
                </a:lnTo>
                <a:lnTo>
                  <a:pt x="11553" y="10453"/>
                </a:lnTo>
                <a:lnTo>
                  <a:pt x="11406" y="10478"/>
                </a:lnTo>
                <a:lnTo>
                  <a:pt x="11260" y="10478"/>
                </a:lnTo>
                <a:lnTo>
                  <a:pt x="11089" y="10453"/>
                </a:lnTo>
                <a:lnTo>
                  <a:pt x="10893" y="10355"/>
                </a:lnTo>
                <a:lnTo>
                  <a:pt x="10674" y="10233"/>
                </a:lnTo>
                <a:lnTo>
                  <a:pt x="10503" y="10087"/>
                </a:lnTo>
                <a:lnTo>
                  <a:pt x="10429" y="10013"/>
                </a:lnTo>
                <a:lnTo>
                  <a:pt x="10356" y="9891"/>
                </a:lnTo>
                <a:lnTo>
                  <a:pt x="10234" y="9598"/>
                </a:lnTo>
                <a:lnTo>
                  <a:pt x="10161" y="9281"/>
                </a:lnTo>
                <a:lnTo>
                  <a:pt x="10112" y="8963"/>
                </a:lnTo>
                <a:lnTo>
                  <a:pt x="10136" y="8792"/>
                </a:lnTo>
                <a:lnTo>
                  <a:pt x="10161" y="8621"/>
                </a:lnTo>
                <a:lnTo>
                  <a:pt x="10258" y="8279"/>
                </a:lnTo>
                <a:lnTo>
                  <a:pt x="10332" y="8108"/>
                </a:lnTo>
                <a:lnTo>
                  <a:pt x="10405" y="7962"/>
                </a:lnTo>
                <a:lnTo>
                  <a:pt x="10503" y="7815"/>
                </a:lnTo>
                <a:lnTo>
                  <a:pt x="10600" y="7718"/>
                </a:lnTo>
                <a:lnTo>
                  <a:pt x="10796" y="7522"/>
                </a:lnTo>
                <a:lnTo>
                  <a:pt x="10991" y="7376"/>
                </a:lnTo>
                <a:lnTo>
                  <a:pt x="11162" y="7278"/>
                </a:lnTo>
                <a:lnTo>
                  <a:pt x="11260" y="7229"/>
                </a:lnTo>
                <a:lnTo>
                  <a:pt x="11431" y="7205"/>
                </a:lnTo>
                <a:lnTo>
                  <a:pt x="11504" y="7180"/>
                </a:lnTo>
                <a:lnTo>
                  <a:pt x="11553" y="7132"/>
                </a:lnTo>
                <a:lnTo>
                  <a:pt x="11626" y="7107"/>
                </a:lnTo>
                <a:lnTo>
                  <a:pt x="11724" y="7083"/>
                </a:lnTo>
                <a:lnTo>
                  <a:pt x="11870" y="7058"/>
                </a:lnTo>
                <a:lnTo>
                  <a:pt x="12188" y="7058"/>
                </a:lnTo>
                <a:lnTo>
                  <a:pt x="12359" y="7107"/>
                </a:lnTo>
                <a:lnTo>
                  <a:pt x="12481" y="7156"/>
                </a:lnTo>
                <a:lnTo>
                  <a:pt x="12603" y="7229"/>
                </a:lnTo>
                <a:lnTo>
                  <a:pt x="12676" y="7303"/>
                </a:lnTo>
                <a:lnTo>
                  <a:pt x="12774" y="7376"/>
                </a:lnTo>
                <a:lnTo>
                  <a:pt x="12896" y="7425"/>
                </a:lnTo>
                <a:lnTo>
                  <a:pt x="12969" y="7425"/>
                </a:lnTo>
                <a:lnTo>
                  <a:pt x="13140" y="7449"/>
                </a:lnTo>
                <a:lnTo>
                  <a:pt x="13213" y="7498"/>
                </a:lnTo>
                <a:lnTo>
                  <a:pt x="13262" y="7522"/>
                </a:lnTo>
                <a:lnTo>
                  <a:pt x="13311" y="7547"/>
                </a:lnTo>
                <a:lnTo>
                  <a:pt x="13360" y="7571"/>
                </a:lnTo>
                <a:lnTo>
                  <a:pt x="13409" y="7547"/>
                </a:lnTo>
                <a:lnTo>
                  <a:pt x="13458" y="7522"/>
                </a:lnTo>
                <a:lnTo>
                  <a:pt x="13507" y="7498"/>
                </a:lnTo>
                <a:lnTo>
                  <a:pt x="13580" y="7449"/>
                </a:lnTo>
                <a:lnTo>
                  <a:pt x="13726" y="7425"/>
                </a:lnTo>
                <a:lnTo>
                  <a:pt x="13897" y="7449"/>
                </a:lnTo>
                <a:lnTo>
                  <a:pt x="13971" y="7498"/>
                </a:lnTo>
                <a:lnTo>
                  <a:pt x="14019" y="7522"/>
                </a:lnTo>
                <a:lnTo>
                  <a:pt x="14093" y="7571"/>
                </a:lnTo>
                <a:lnTo>
                  <a:pt x="14190" y="7596"/>
                </a:lnTo>
                <a:lnTo>
                  <a:pt x="14337" y="7620"/>
                </a:lnTo>
                <a:lnTo>
                  <a:pt x="14654" y="7620"/>
                </a:lnTo>
                <a:lnTo>
                  <a:pt x="14801" y="7596"/>
                </a:lnTo>
                <a:lnTo>
                  <a:pt x="14899" y="7571"/>
                </a:lnTo>
                <a:lnTo>
                  <a:pt x="14972" y="7522"/>
                </a:lnTo>
                <a:lnTo>
                  <a:pt x="15021" y="7473"/>
                </a:lnTo>
                <a:lnTo>
                  <a:pt x="15045" y="7400"/>
                </a:lnTo>
                <a:lnTo>
                  <a:pt x="15070" y="7229"/>
                </a:lnTo>
                <a:lnTo>
                  <a:pt x="15070" y="7205"/>
                </a:lnTo>
                <a:lnTo>
                  <a:pt x="15045" y="7156"/>
                </a:lnTo>
                <a:lnTo>
                  <a:pt x="14948" y="7107"/>
                </a:lnTo>
                <a:lnTo>
                  <a:pt x="14825" y="7058"/>
                </a:lnTo>
                <a:lnTo>
                  <a:pt x="14679" y="7058"/>
                </a:lnTo>
                <a:lnTo>
                  <a:pt x="14532" y="7034"/>
                </a:lnTo>
                <a:lnTo>
                  <a:pt x="14361" y="6985"/>
                </a:lnTo>
                <a:lnTo>
                  <a:pt x="14215" y="6936"/>
                </a:lnTo>
                <a:lnTo>
                  <a:pt x="14117" y="6863"/>
                </a:lnTo>
                <a:lnTo>
                  <a:pt x="14019" y="6790"/>
                </a:lnTo>
                <a:lnTo>
                  <a:pt x="13922" y="6716"/>
                </a:lnTo>
                <a:lnTo>
                  <a:pt x="13824" y="6692"/>
                </a:lnTo>
                <a:lnTo>
                  <a:pt x="13726" y="6668"/>
                </a:lnTo>
                <a:lnTo>
                  <a:pt x="13653" y="6643"/>
                </a:lnTo>
                <a:lnTo>
                  <a:pt x="13555" y="6619"/>
                </a:lnTo>
                <a:lnTo>
                  <a:pt x="13458" y="6545"/>
                </a:lnTo>
                <a:lnTo>
                  <a:pt x="13360" y="6472"/>
                </a:lnTo>
                <a:lnTo>
                  <a:pt x="13287" y="6399"/>
                </a:lnTo>
                <a:lnTo>
                  <a:pt x="13189" y="6374"/>
                </a:lnTo>
                <a:lnTo>
                  <a:pt x="13116" y="6350"/>
                </a:lnTo>
                <a:lnTo>
                  <a:pt x="13067" y="6374"/>
                </a:lnTo>
                <a:lnTo>
                  <a:pt x="13018" y="6399"/>
                </a:lnTo>
                <a:lnTo>
                  <a:pt x="12945" y="6399"/>
                </a:lnTo>
                <a:lnTo>
                  <a:pt x="12872" y="6350"/>
                </a:lnTo>
                <a:lnTo>
                  <a:pt x="12774" y="6277"/>
                </a:lnTo>
                <a:lnTo>
                  <a:pt x="12701" y="6228"/>
                </a:lnTo>
                <a:lnTo>
                  <a:pt x="12627" y="6179"/>
                </a:lnTo>
                <a:lnTo>
                  <a:pt x="12505" y="6179"/>
                </a:lnTo>
                <a:lnTo>
                  <a:pt x="12456" y="6228"/>
                </a:lnTo>
                <a:lnTo>
                  <a:pt x="12383" y="6252"/>
                </a:lnTo>
                <a:lnTo>
                  <a:pt x="12212" y="6277"/>
                </a:lnTo>
                <a:lnTo>
                  <a:pt x="12114" y="6326"/>
                </a:lnTo>
                <a:lnTo>
                  <a:pt x="11968" y="6399"/>
                </a:lnTo>
                <a:lnTo>
                  <a:pt x="11797" y="6521"/>
                </a:lnTo>
                <a:lnTo>
                  <a:pt x="11650" y="6668"/>
                </a:lnTo>
                <a:lnTo>
                  <a:pt x="11479" y="6814"/>
                </a:lnTo>
                <a:lnTo>
                  <a:pt x="11309" y="6936"/>
                </a:lnTo>
                <a:lnTo>
                  <a:pt x="11186" y="7009"/>
                </a:lnTo>
                <a:lnTo>
                  <a:pt x="11064" y="7058"/>
                </a:lnTo>
                <a:lnTo>
                  <a:pt x="10918" y="7009"/>
                </a:lnTo>
                <a:lnTo>
                  <a:pt x="10844" y="6985"/>
                </a:lnTo>
                <a:lnTo>
                  <a:pt x="10796" y="6961"/>
                </a:lnTo>
                <a:lnTo>
                  <a:pt x="10747" y="6912"/>
                </a:lnTo>
                <a:lnTo>
                  <a:pt x="10722" y="6838"/>
                </a:lnTo>
                <a:lnTo>
                  <a:pt x="10698" y="6668"/>
                </a:lnTo>
                <a:lnTo>
                  <a:pt x="10722" y="6497"/>
                </a:lnTo>
                <a:lnTo>
                  <a:pt x="10747" y="6423"/>
                </a:lnTo>
                <a:lnTo>
                  <a:pt x="10796" y="6374"/>
                </a:lnTo>
                <a:lnTo>
                  <a:pt x="10844" y="6350"/>
                </a:lnTo>
                <a:lnTo>
                  <a:pt x="10967" y="6326"/>
                </a:lnTo>
                <a:lnTo>
                  <a:pt x="11113" y="6301"/>
                </a:lnTo>
                <a:lnTo>
                  <a:pt x="11260" y="6277"/>
                </a:lnTo>
                <a:lnTo>
                  <a:pt x="11406" y="6277"/>
                </a:lnTo>
                <a:lnTo>
                  <a:pt x="11528" y="6228"/>
                </a:lnTo>
                <a:lnTo>
                  <a:pt x="11602" y="6179"/>
                </a:lnTo>
                <a:lnTo>
                  <a:pt x="11626" y="6130"/>
                </a:lnTo>
                <a:lnTo>
                  <a:pt x="11650" y="6106"/>
                </a:lnTo>
                <a:lnTo>
                  <a:pt x="11602" y="5935"/>
                </a:lnTo>
                <a:lnTo>
                  <a:pt x="11577" y="5862"/>
                </a:lnTo>
                <a:lnTo>
                  <a:pt x="11553" y="5813"/>
                </a:lnTo>
                <a:lnTo>
                  <a:pt x="11504" y="5764"/>
                </a:lnTo>
                <a:lnTo>
                  <a:pt x="11504" y="5715"/>
                </a:lnTo>
                <a:lnTo>
                  <a:pt x="11504" y="5666"/>
                </a:lnTo>
                <a:lnTo>
                  <a:pt x="11553" y="5617"/>
                </a:lnTo>
                <a:lnTo>
                  <a:pt x="11602" y="5593"/>
                </a:lnTo>
                <a:lnTo>
                  <a:pt x="11675" y="5544"/>
                </a:lnTo>
                <a:lnTo>
                  <a:pt x="11821" y="5520"/>
                </a:lnTo>
                <a:lnTo>
                  <a:pt x="11919" y="5520"/>
                </a:lnTo>
                <a:lnTo>
                  <a:pt x="12017" y="5471"/>
                </a:lnTo>
                <a:lnTo>
                  <a:pt x="12114" y="5398"/>
                </a:lnTo>
                <a:lnTo>
                  <a:pt x="12212" y="5324"/>
                </a:lnTo>
                <a:lnTo>
                  <a:pt x="12285" y="5251"/>
                </a:lnTo>
                <a:lnTo>
                  <a:pt x="12359" y="5153"/>
                </a:lnTo>
                <a:lnTo>
                  <a:pt x="12383" y="5031"/>
                </a:lnTo>
                <a:lnTo>
                  <a:pt x="12408" y="4958"/>
                </a:lnTo>
                <a:lnTo>
                  <a:pt x="12383" y="4787"/>
                </a:lnTo>
                <a:lnTo>
                  <a:pt x="12334" y="4714"/>
                </a:lnTo>
                <a:lnTo>
                  <a:pt x="12310" y="4665"/>
                </a:lnTo>
                <a:lnTo>
                  <a:pt x="12310" y="4640"/>
                </a:lnTo>
                <a:lnTo>
                  <a:pt x="12310" y="4592"/>
                </a:lnTo>
                <a:lnTo>
                  <a:pt x="12383" y="4469"/>
                </a:lnTo>
                <a:lnTo>
                  <a:pt x="12505" y="4298"/>
                </a:lnTo>
                <a:lnTo>
                  <a:pt x="12701" y="4103"/>
                </a:lnTo>
                <a:lnTo>
                  <a:pt x="12798" y="4005"/>
                </a:lnTo>
                <a:lnTo>
                  <a:pt x="12945" y="3908"/>
                </a:lnTo>
                <a:lnTo>
                  <a:pt x="13091" y="3834"/>
                </a:lnTo>
                <a:lnTo>
                  <a:pt x="13262" y="3761"/>
                </a:lnTo>
                <a:lnTo>
                  <a:pt x="13604" y="3663"/>
                </a:lnTo>
                <a:lnTo>
                  <a:pt x="13775" y="3639"/>
                </a:lnTo>
                <a:lnTo>
                  <a:pt x="13922" y="3615"/>
                </a:lnTo>
                <a:close/>
                <a:moveTo>
                  <a:pt x="6888" y="2467"/>
                </a:moveTo>
                <a:lnTo>
                  <a:pt x="6986" y="2491"/>
                </a:lnTo>
                <a:lnTo>
                  <a:pt x="7083" y="2516"/>
                </a:lnTo>
                <a:lnTo>
                  <a:pt x="7132" y="2540"/>
                </a:lnTo>
                <a:lnTo>
                  <a:pt x="7181" y="2589"/>
                </a:lnTo>
                <a:lnTo>
                  <a:pt x="7181" y="2638"/>
                </a:lnTo>
                <a:lnTo>
                  <a:pt x="7181" y="2711"/>
                </a:lnTo>
                <a:lnTo>
                  <a:pt x="7132" y="2784"/>
                </a:lnTo>
                <a:lnTo>
                  <a:pt x="7083" y="2858"/>
                </a:lnTo>
                <a:lnTo>
                  <a:pt x="6937" y="3028"/>
                </a:lnTo>
                <a:lnTo>
                  <a:pt x="6864" y="3175"/>
                </a:lnTo>
                <a:lnTo>
                  <a:pt x="6839" y="3322"/>
                </a:lnTo>
                <a:lnTo>
                  <a:pt x="6864" y="3395"/>
                </a:lnTo>
                <a:lnTo>
                  <a:pt x="6888" y="3419"/>
                </a:lnTo>
                <a:lnTo>
                  <a:pt x="6961" y="3517"/>
                </a:lnTo>
                <a:lnTo>
                  <a:pt x="7010" y="3615"/>
                </a:lnTo>
                <a:lnTo>
                  <a:pt x="7059" y="3712"/>
                </a:lnTo>
                <a:lnTo>
                  <a:pt x="7083" y="3810"/>
                </a:lnTo>
                <a:lnTo>
                  <a:pt x="7059" y="3908"/>
                </a:lnTo>
                <a:lnTo>
                  <a:pt x="7010" y="4005"/>
                </a:lnTo>
                <a:lnTo>
                  <a:pt x="6961" y="4103"/>
                </a:lnTo>
                <a:lnTo>
                  <a:pt x="6888" y="4201"/>
                </a:lnTo>
                <a:lnTo>
                  <a:pt x="6839" y="4225"/>
                </a:lnTo>
                <a:lnTo>
                  <a:pt x="6644" y="4225"/>
                </a:lnTo>
                <a:lnTo>
                  <a:pt x="6473" y="4128"/>
                </a:lnTo>
                <a:lnTo>
                  <a:pt x="6302" y="4005"/>
                </a:lnTo>
                <a:lnTo>
                  <a:pt x="6155" y="3859"/>
                </a:lnTo>
                <a:lnTo>
                  <a:pt x="5984" y="3786"/>
                </a:lnTo>
                <a:lnTo>
                  <a:pt x="5838" y="3761"/>
                </a:lnTo>
                <a:lnTo>
                  <a:pt x="5789" y="3786"/>
                </a:lnTo>
                <a:lnTo>
                  <a:pt x="5740" y="3810"/>
                </a:lnTo>
                <a:lnTo>
                  <a:pt x="5642" y="3883"/>
                </a:lnTo>
                <a:lnTo>
                  <a:pt x="5545" y="3957"/>
                </a:lnTo>
                <a:lnTo>
                  <a:pt x="5447" y="3981"/>
                </a:lnTo>
                <a:lnTo>
                  <a:pt x="5349" y="4005"/>
                </a:lnTo>
                <a:lnTo>
                  <a:pt x="5203" y="4030"/>
                </a:lnTo>
                <a:lnTo>
                  <a:pt x="5129" y="4054"/>
                </a:lnTo>
                <a:lnTo>
                  <a:pt x="5081" y="4103"/>
                </a:lnTo>
                <a:lnTo>
                  <a:pt x="5032" y="4128"/>
                </a:lnTo>
                <a:lnTo>
                  <a:pt x="4959" y="4152"/>
                </a:lnTo>
                <a:lnTo>
                  <a:pt x="4788" y="4201"/>
                </a:lnTo>
                <a:lnTo>
                  <a:pt x="4690" y="4201"/>
                </a:lnTo>
                <a:lnTo>
                  <a:pt x="4592" y="4250"/>
                </a:lnTo>
                <a:lnTo>
                  <a:pt x="4494" y="4298"/>
                </a:lnTo>
                <a:lnTo>
                  <a:pt x="4397" y="4372"/>
                </a:lnTo>
                <a:lnTo>
                  <a:pt x="4372" y="4421"/>
                </a:lnTo>
                <a:lnTo>
                  <a:pt x="4372" y="4494"/>
                </a:lnTo>
                <a:lnTo>
                  <a:pt x="4372" y="4616"/>
                </a:lnTo>
                <a:lnTo>
                  <a:pt x="4470" y="4787"/>
                </a:lnTo>
                <a:lnTo>
                  <a:pt x="4592" y="4958"/>
                </a:lnTo>
                <a:lnTo>
                  <a:pt x="4690" y="5031"/>
                </a:lnTo>
                <a:lnTo>
                  <a:pt x="4788" y="5056"/>
                </a:lnTo>
                <a:lnTo>
                  <a:pt x="4885" y="5080"/>
                </a:lnTo>
                <a:lnTo>
                  <a:pt x="5007" y="5080"/>
                </a:lnTo>
                <a:lnTo>
                  <a:pt x="5129" y="5056"/>
                </a:lnTo>
                <a:lnTo>
                  <a:pt x="5227" y="5007"/>
                </a:lnTo>
                <a:lnTo>
                  <a:pt x="5349" y="4933"/>
                </a:lnTo>
                <a:lnTo>
                  <a:pt x="5447" y="4860"/>
                </a:lnTo>
                <a:lnTo>
                  <a:pt x="5642" y="4665"/>
                </a:lnTo>
                <a:lnTo>
                  <a:pt x="5838" y="4518"/>
                </a:lnTo>
                <a:lnTo>
                  <a:pt x="6009" y="4421"/>
                </a:lnTo>
                <a:lnTo>
                  <a:pt x="6131" y="4372"/>
                </a:lnTo>
                <a:lnTo>
                  <a:pt x="6204" y="4396"/>
                </a:lnTo>
                <a:lnTo>
                  <a:pt x="6253" y="4445"/>
                </a:lnTo>
                <a:lnTo>
                  <a:pt x="6302" y="4494"/>
                </a:lnTo>
                <a:lnTo>
                  <a:pt x="6302" y="4567"/>
                </a:lnTo>
                <a:lnTo>
                  <a:pt x="6326" y="4640"/>
                </a:lnTo>
                <a:lnTo>
                  <a:pt x="6375" y="4714"/>
                </a:lnTo>
                <a:lnTo>
                  <a:pt x="6424" y="4738"/>
                </a:lnTo>
                <a:lnTo>
                  <a:pt x="6497" y="4763"/>
                </a:lnTo>
                <a:lnTo>
                  <a:pt x="6595" y="4787"/>
                </a:lnTo>
                <a:lnTo>
                  <a:pt x="6693" y="4811"/>
                </a:lnTo>
                <a:lnTo>
                  <a:pt x="6790" y="4885"/>
                </a:lnTo>
                <a:lnTo>
                  <a:pt x="6888" y="4958"/>
                </a:lnTo>
                <a:lnTo>
                  <a:pt x="6937" y="5031"/>
                </a:lnTo>
                <a:lnTo>
                  <a:pt x="6961" y="5153"/>
                </a:lnTo>
                <a:lnTo>
                  <a:pt x="6937" y="5251"/>
                </a:lnTo>
                <a:lnTo>
                  <a:pt x="6888" y="5324"/>
                </a:lnTo>
                <a:lnTo>
                  <a:pt x="6790" y="5398"/>
                </a:lnTo>
                <a:lnTo>
                  <a:pt x="6693" y="5471"/>
                </a:lnTo>
                <a:lnTo>
                  <a:pt x="6595" y="5520"/>
                </a:lnTo>
                <a:lnTo>
                  <a:pt x="6497" y="5520"/>
                </a:lnTo>
                <a:lnTo>
                  <a:pt x="6399" y="5544"/>
                </a:lnTo>
                <a:lnTo>
                  <a:pt x="6253" y="5642"/>
                </a:lnTo>
                <a:lnTo>
                  <a:pt x="6082" y="5764"/>
                </a:lnTo>
                <a:lnTo>
                  <a:pt x="5935" y="5910"/>
                </a:lnTo>
                <a:lnTo>
                  <a:pt x="5764" y="6057"/>
                </a:lnTo>
                <a:lnTo>
                  <a:pt x="5594" y="6179"/>
                </a:lnTo>
                <a:lnTo>
                  <a:pt x="5471" y="6252"/>
                </a:lnTo>
                <a:lnTo>
                  <a:pt x="5349" y="6277"/>
                </a:lnTo>
                <a:lnTo>
                  <a:pt x="5227" y="6326"/>
                </a:lnTo>
                <a:lnTo>
                  <a:pt x="5056" y="6448"/>
                </a:lnTo>
                <a:lnTo>
                  <a:pt x="4812" y="6643"/>
                </a:lnTo>
                <a:lnTo>
                  <a:pt x="4568" y="6887"/>
                </a:lnTo>
                <a:lnTo>
                  <a:pt x="4226" y="7229"/>
                </a:lnTo>
                <a:lnTo>
                  <a:pt x="4104" y="7327"/>
                </a:lnTo>
                <a:lnTo>
                  <a:pt x="3957" y="7449"/>
                </a:lnTo>
                <a:lnTo>
                  <a:pt x="3640" y="7644"/>
                </a:lnTo>
                <a:lnTo>
                  <a:pt x="3347" y="7767"/>
                </a:lnTo>
                <a:lnTo>
                  <a:pt x="3200" y="7791"/>
                </a:lnTo>
                <a:lnTo>
                  <a:pt x="3078" y="7815"/>
                </a:lnTo>
                <a:lnTo>
                  <a:pt x="2834" y="7815"/>
                </a:lnTo>
                <a:lnTo>
                  <a:pt x="2614" y="7864"/>
                </a:lnTo>
                <a:lnTo>
                  <a:pt x="2443" y="7938"/>
                </a:lnTo>
                <a:lnTo>
                  <a:pt x="2321" y="8011"/>
                </a:lnTo>
                <a:lnTo>
                  <a:pt x="2248" y="8084"/>
                </a:lnTo>
                <a:lnTo>
                  <a:pt x="2174" y="8182"/>
                </a:lnTo>
                <a:lnTo>
                  <a:pt x="2125" y="8279"/>
                </a:lnTo>
                <a:lnTo>
                  <a:pt x="2125" y="8377"/>
                </a:lnTo>
                <a:lnTo>
                  <a:pt x="2125" y="8475"/>
                </a:lnTo>
                <a:lnTo>
                  <a:pt x="2174" y="8573"/>
                </a:lnTo>
                <a:lnTo>
                  <a:pt x="2248" y="8670"/>
                </a:lnTo>
                <a:lnTo>
                  <a:pt x="2321" y="8768"/>
                </a:lnTo>
                <a:lnTo>
                  <a:pt x="2394" y="8841"/>
                </a:lnTo>
                <a:lnTo>
                  <a:pt x="2492" y="8890"/>
                </a:lnTo>
                <a:lnTo>
                  <a:pt x="2614" y="8939"/>
                </a:lnTo>
                <a:lnTo>
                  <a:pt x="2687" y="8939"/>
                </a:lnTo>
                <a:lnTo>
                  <a:pt x="2809" y="8988"/>
                </a:lnTo>
                <a:lnTo>
                  <a:pt x="2956" y="9085"/>
                </a:lnTo>
                <a:lnTo>
                  <a:pt x="3151" y="9232"/>
                </a:lnTo>
                <a:lnTo>
                  <a:pt x="3371" y="9427"/>
                </a:lnTo>
                <a:lnTo>
                  <a:pt x="3566" y="9623"/>
                </a:lnTo>
                <a:lnTo>
                  <a:pt x="3762" y="9769"/>
                </a:lnTo>
                <a:lnTo>
                  <a:pt x="3908" y="9867"/>
                </a:lnTo>
                <a:lnTo>
                  <a:pt x="4030" y="9891"/>
                </a:lnTo>
                <a:lnTo>
                  <a:pt x="4177" y="9867"/>
                </a:lnTo>
                <a:lnTo>
                  <a:pt x="4250" y="9843"/>
                </a:lnTo>
                <a:lnTo>
                  <a:pt x="4324" y="9818"/>
                </a:lnTo>
                <a:lnTo>
                  <a:pt x="4372" y="9769"/>
                </a:lnTo>
                <a:lnTo>
                  <a:pt x="4494" y="9745"/>
                </a:lnTo>
                <a:lnTo>
                  <a:pt x="4641" y="9720"/>
                </a:lnTo>
                <a:lnTo>
                  <a:pt x="4959" y="9720"/>
                </a:lnTo>
                <a:lnTo>
                  <a:pt x="5105" y="9769"/>
                </a:lnTo>
                <a:lnTo>
                  <a:pt x="5252" y="9818"/>
                </a:lnTo>
                <a:lnTo>
                  <a:pt x="5349" y="9916"/>
                </a:lnTo>
                <a:lnTo>
                  <a:pt x="5447" y="9989"/>
                </a:lnTo>
                <a:lnTo>
                  <a:pt x="5545" y="10038"/>
                </a:lnTo>
                <a:lnTo>
                  <a:pt x="5642" y="10087"/>
                </a:lnTo>
                <a:lnTo>
                  <a:pt x="5740" y="10087"/>
                </a:lnTo>
                <a:lnTo>
                  <a:pt x="5838" y="10136"/>
                </a:lnTo>
                <a:lnTo>
                  <a:pt x="5984" y="10209"/>
                </a:lnTo>
                <a:lnTo>
                  <a:pt x="6155" y="10331"/>
                </a:lnTo>
                <a:lnTo>
                  <a:pt x="6302" y="10478"/>
                </a:lnTo>
                <a:lnTo>
                  <a:pt x="6473" y="10624"/>
                </a:lnTo>
                <a:lnTo>
                  <a:pt x="6644" y="10746"/>
                </a:lnTo>
                <a:lnTo>
                  <a:pt x="6790" y="10819"/>
                </a:lnTo>
                <a:lnTo>
                  <a:pt x="6888" y="10844"/>
                </a:lnTo>
                <a:lnTo>
                  <a:pt x="6961" y="10868"/>
                </a:lnTo>
                <a:lnTo>
                  <a:pt x="7083" y="10917"/>
                </a:lnTo>
                <a:lnTo>
                  <a:pt x="7181" y="10966"/>
                </a:lnTo>
                <a:lnTo>
                  <a:pt x="7254" y="11039"/>
                </a:lnTo>
                <a:lnTo>
                  <a:pt x="7352" y="11113"/>
                </a:lnTo>
                <a:lnTo>
                  <a:pt x="7450" y="11186"/>
                </a:lnTo>
                <a:lnTo>
                  <a:pt x="7547" y="11210"/>
                </a:lnTo>
                <a:lnTo>
                  <a:pt x="7645" y="11235"/>
                </a:lnTo>
                <a:lnTo>
                  <a:pt x="7743" y="11259"/>
                </a:lnTo>
                <a:lnTo>
                  <a:pt x="7840" y="11283"/>
                </a:lnTo>
                <a:lnTo>
                  <a:pt x="7938" y="11357"/>
                </a:lnTo>
                <a:lnTo>
                  <a:pt x="8036" y="11430"/>
                </a:lnTo>
                <a:lnTo>
                  <a:pt x="8109" y="11528"/>
                </a:lnTo>
                <a:lnTo>
                  <a:pt x="8158" y="11625"/>
                </a:lnTo>
                <a:lnTo>
                  <a:pt x="8207" y="11723"/>
                </a:lnTo>
                <a:lnTo>
                  <a:pt x="8207" y="11796"/>
                </a:lnTo>
                <a:lnTo>
                  <a:pt x="8207" y="11894"/>
                </a:lnTo>
                <a:lnTo>
                  <a:pt x="8158" y="11992"/>
                </a:lnTo>
                <a:lnTo>
                  <a:pt x="8109" y="12089"/>
                </a:lnTo>
                <a:lnTo>
                  <a:pt x="8036" y="12187"/>
                </a:lnTo>
                <a:lnTo>
                  <a:pt x="7963" y="12285"/>
                </a:lnTo>
                <a:lnTo>
                  <a:pt x="7889" y="12383"/>
                </a:lnTo>
                <a:lnTo>
                  <a:pt x="7840" y="12480"/>
                </a:lnTo>
                <a:lnTo>
                  <a:pt x="7840" y="12578"/>
                </a:lnTo>
                <a:lnTo>
                  <a:pt x="7816" y="12676"/>
                </a:lnTo>
                <a:lnTo>
                  <a:pt x="7718" y="12822"/>
                </a:lnTo>
                <a:lnTo>
                  <a:pt x="7596" y="12969"/>
                </a:lnTo>
                <a:lnTo>
                  <a:pt x="7450" y="13140"/>
                </a:lnTo>
                <a:lnTo>
                  <a:pt x="7303" y="13311"/>
                </a:lnTo>
                <a:lnTo>
                  <a:pt x="7181" y="13457"/>
                </a:lnTo>
                <a:lnTo>
                  <a:pt x="7108" y="13604"/>
                </a:lnTo>
                <a:lnTo>
                  <a:pt x="7083" y="13701"/>
                </a:lnTo>
                <a:lnTo>
                  <a:pt x="7034" y="13823"/>
                </a:lnTo>
                <a:lnTo>
                  <a:pt x="6961" y="13970"/>
                </a:lnTo>
                <a:lnTo>
                  <a:pt x="6839" y="14117"/>
                </a:lnTo>
                <a:lnTo>
                  <a:pt x="6693" y="14288"/>
                </a:lnTo>
                <a:lnTo>
                  <a:pt x="6546" y="14434"/>
                </a:lnTo>
                <a:lnTo>
                  <a:pt x="6424" y="14605"/>
                </a:lnTo>
                <a:lnTo>
                  <a:pt x="6351" y="14752"/>
                </a:lnTo>
                <a:lnTo>
                  <a:pt x="6302" y="14849"/>
                </a:lnTo>
                <a:lnTo>
                  <a:pt x="6277" y="14947"/>
                </a:lnTo>
                <a:lnTo>
                  <a:pt x="6229" y="15069"/>
                </a:lnTo>
                <a:lnTo>
                  <a:pt x="6131" y="15216"/>
                </a:lnTo>
                <a:lnTo>
                  <a:pt x="6033" y="15338"/>
                </a:lnTo>
                <a:lnTo>
                  <a:pt x="5911" y="15460"/>
                </a:lnTo>
                <a:lnTo>
                  <a:pt x="5813" y="15582"/>
                </a:lnTo>
                <a:lnTo>
                  <a:pt x="5764" y="15704"/>
                </a:lnTo>
                <a:lnTo>
                  <a:pt x="5740" y="15802"/>
                </a:lnTo>
                <a:lnTo>
                  <a:pt x="5764" y="15973"/>
                </a:lnTo>
                <a:lnTo>
                  <a:pt x="5789" y="16046"/>
                </a:lnTo>
                <a:lnTo>
                  <a:pt x="5838" y="16095"/>
                </a:lnTo>
                <a:lnTo>
                  <a:pt x="5862" y="16144"/>
                </a:lnTo>
                <a:lnTo>
                  <a:pt x="5911" y="16217"/>
                </a:lnTo>
                <a:lnTo>
                  <a:pt x="5935" y="16388"/>
                </a:lnTo>
                <a:lnTo>
                  <a:pt x="5911" y="16461"/>
                </a:lnTo>
                <a:lnTo>
                  <a:pt x="5862" y="16510"/>
                </a:lnTo>
                <a:lnTo>
                  <a:pt x="5813" y="16559"/>
                </a:lnTo>
                <a:lnTo>
                  <a:pt x="5642" y="16559"/>
                </a:lnTo>
                <a:lnTo>
                  <a:pt x="5545" y="16510"/>
                </a:lnTo>
                <a:lnTo>
                  <a:pt x="5447" y="16461"/>
                </a:lnTo>
                <a:lnTo>
                  <a:pt x="5349" y="16388"/>
                </a:lnTo>
                <a:lnTo>
                  <a:pt x="5276" y="16266"/>
                </a:lnTo>
                <a:lnTo>
                  <a:pt x="5227" y="16119"/>
                </a:lnTo>
                <a:lnTo>
                  <a:pt x="5178" y="15973"/>
                </a:lnTo>
                <a:lnTo>
                  <a:pt x="5178" y="15802"/>
                </a:lnTo>
                <a:lnTo>
                  <a:pt x="5154" y="15655"/>
                </a:lnTo>
                <a:lnTo>
                  <a:pt x="5105" y="15484"/>
                </a:lnTo>
                <a:lnTo>
                  <a:pt x="5056" y="15338"/>
                </a:lnTo>
                <a:lnTo>
                  <a:pt x="4983" y="15240"/>
                </a:lnTo>
                <a:lnTo>
                  <a:pt x="4934" y="15191"/>
                </a:lnTo>
                <a:lnTo>
                  <a:pt x="4910" y="15093"/>
                </a:lnTo>
                <a:lnTo>
                  <a:pt x="4836" y="14849"/>
                </a:lnTo>
                <a:lnTo>
                  <a:pt x="4812" y="14556"/>
                </a:lnTo>
                <a:lnTo>
                  <a:pt x="4788" y="14214"/>
                </a:lnTo>
                <a:lnTo>
                  <a:pt x="4788" y="13970"/>
                </a:lnTo>
                <a:lnTo>
                  <a:pt x="4788" y="13799"/>
                </a:lnTo>
                <a:lnTo>
                  <a:pt x="4739" y="13604"/>
                </a:lnTo>
                <a:lnTo>
                  <a:pt x="4714" y="13433"/>
                </a:lnTo>
                <a:lnTo>
                  <a:pt x="4641" y="13237"/>
                </a:lnTo>
                <a:lnTo>
                  <a:pt x="4568" y="13066"/>
                </a:lnTo>
                <a:lnTo>
                  <a:pt x="4494" y="12920"/>
                </a:lnTo>
                <a:lnTo>
                  <a:pt x="4397" y="12773"/>
                </a:lnTo>
                <a:lnTo>
                  <a:pt x="4324" y="12676"/>
                </a:lnTo>
                <a:lnTo>
                  <a:pt x="4128" y="12456"/>
                </a:lnTo>
                <a:lnTo>
                  <a:pt x="3982" y="12260"/>
                </a:lnTo>
                <a:lnTo>
                  <a:pt x="3884" y="12114"/>
                </a:lnTo>
                <a:lnTo>
                  <a:pt x="3835" y="11992"/>
                </a:lnTo>
                <a:lnTo>
                  <a:pt x="3811" y="11845"/>
                </a:lnTo>
                <a:lnTo>
                  <a:pt x="3786" y="11772"/>
                </a:lnTo>
                <a:lnTo>
                  <a:pt x="3737" y="11723"/>
                </a:lnTo>
                <a:lnTo>
                  <a:pt x="3713" y="11650"/>
                </a:lnTo>
                <a:lnTo>
                  <a:pt x="3664" y="11528"/>
                </a:lnTo>
                <a:lnTo>
                  <a:pt x="3664" y="11381"/>
                </a:lnTo>
                <a:lnTo>
                  <a:pt x="3640" y="11235"/>
                </a:lnTo>
                <a:lnTo>
                  <a:pt x="3664" y="11088"/>
                </a:lnTo>
                <a:lnTo>
                  <a:pt x="3664" y="10942"/>
                </a:lnTo>
                <a:lnTo>
                  <a:pt x="3713" y="10819"/>
                </a:lnTo>
                <a:lnTo>
                  <a:pt x="3737" y="10771"/>
                </a:lnTo>
                <a:lnTo>
                  <a:pt x="3786" y="10697"/>
                </a:lnTo>
                <a:lnTo>
                  <a:pt x="3811" y="10648"/>
                </a:lnTo>
                <a:lnTo>
                  <a:pt x="3835" y="10478"/>
                </a:lnTo>
                <a:lnTo>
                  <a:pt x="3811" y="10307"/>
                </a:lnTo>
                <a:lnTo>
                  <a:pt x="3786" y="10233"/>
                </a:lnTo>
                <a:lnTo>
                  <a:pt x="3737" y="10184"/>
                </a:lnTo>
                <a:lnTo>
                  <a:pt x="3689" y="10160"/>
                </a:lnTo>
                <a:lnTo>
                  <a:pt x="3615" y="10111"/>
                </a:lnTo>
                <a:lnTo>
                  <a:pt x="3444" y="10087"/>
                </a:lnTo>
                <a:lnTo>
                  <a:pt x="3347" y="10062"/>
                </a:lnTo>
                <a:lnTo>
                  <a:pt x="3200" y="9989"/>
                </a:lnTo>
                <a:lnTo>
                  <a:pt x="3054" y="9867"/>
                </a:lnTo>
                <a:lnTo>
                  <a:pt x="2883" y="9720"/>
                </a:lnTo>
                <a:lnTo>
                  <a:pt x="2712" y="9574"/>
                </a:lnTo>
                <a:lnTo>
                  <a:pt x="2565" y="9452"/>
                </a:lnTo>
                <a:lnTo>
                  <a:pt x="2419" y="9354"/>
                </a:lnTo>
                <a:lnTo>
                  <a:pt x="2321" y="9330"/>
                </a:lnTo>
                <a:lnTo>
                  <a:pt x="2199" y="9281"/>
                </a:lnTo>
                <a:lnTo>
                  <a:pt x="2003" y="9159"/>
                </a:lnTo>
                <a:lnTo>
                  <a:pt x="1784" y="8988"/>
                </a:lnTo>
                <a:lnTo>
                  <a:pt x="1539" y="8768"/>
                </a:lnTo>
                <a:lnTo>
                  <a:pt x="1246" y="8402"/>
                </a:lnTo>
                <a:lnTo>
                  <a:pt x="1078" y="8185"/>
                </a:lnTo>
                <a:lnTo>
                  <a:pt x="1124" y="7840"/>
                </a:lnTo>
                <a:lnTo>
                  <a:pt x="1197" y="7473"/>
                </a:lnTo>
                <a:lnTo>
                  <a:pt x="1295" y="7132"/>
                </a:lnTo>
                <a:lnTo>
                  <a:pt x="1393" y="6790"/>
                </a:lnTo>
                <a:lnTo>
                  <a:pt x="1515" y="6448"/>
                </a:lnTo>
                <a:lnTo>
                  <a:pt x="1637" y="6106"/>
                </a:lnTo>
                <a:lnTo>
                  <a:pt x="1784" y="5788"/>
                </a:lnTo>
                <a:lnTo>
                  <a:pt x="1954" y="5471"/>
                </a:lnTo>
                <a:lnTo>
                  <a:pt x="2125" y="5153"/>
                </a:lnTo>
                <a:lnTo>
                  <a:pt x="2296" y="4860"/>
                </a:lnTo>
                <a:lnTo>
                  <a:pt x="2516" y="4567"/>
                </a:lnTo>
                <a:lnTo>
                  <a:pt x="2712" y="4298"/>
                </a:lnTo>
                <a:lnTo>
                  <a:pt x="3151" y="3737"/>
                </a:lnTo>
                <a:lnTo>
                  <a:pt x="3664" y="3248"/>
                </a:lnTo>
                <a:lnTo>
                  <a:pt x="4079" y="3248"/>
                </a:lnTo>
                <a:lnTo>
                  <a:pt x="4299" y="3297"/>
                </a:lnTo>
                <a:lnTo>
                  <a:pt x="4470" y="3346"/>
                </a:lnTo>
                <a:lnTo>
                  <a:pt x="4592" y="3419"/>
                </a:lnTo>
                <a:lnTo>
                  <a:pt x="4690" y="3493"/>
                </a:lnTo>
                <a:lnTo>
                  <a:pt x="4788" y="3517"/>
                </a:lnTo>
                <a:lnTo>
                  <a:pt x="4885" y="3493"/>
                </a:lnTo>
                <a:lnTo>
                  <a:pt x="4983" y="3419"/>
                </a:lnTo>
                <a:lnTo>
                  <a:pt x="5056" y="3346"/>
                </a:lnTo>
                <a:lnTo>
                  <a:pt x="5178" y="3297"/>
                </a:lnTo>
                <a:lnTo>
                  <a:pt x="5276" y="3248"/>
                </a:lnTo>
                <a:lnTo>
                  <a:pt x="5349" y="3248"/>
                </a:lnTo>
                <a:lnTo>
                  <a:pt x="5471" y="3199"/>
                </a:lnTo>
                <a:lnTo>
                  <a:pt x="5594" y="3126"/>
                </a:lnTo>
                <a:lnTo>
                  <a:pt x="5764" y="3004"/>
                </a:lnTo>
                <a:lnTo>
                  <a:pt x="5935" y="2858"/>
                </a:lnTo>
                <a:lnTo>
                  <a:pt x="6131" y="2711"/>
                </a:lnTo>
                <a:lnTo>
                  <a:pt x="6375" y="2589"/>
                </a:lnTo>
                <a:lnTo>
                  <a:pt x="6619" y="2516"/>
                </a:lnTo>
                <a:lnTo>
                  <a:pt x="6888" y="2467"/>
                </a:lnTo>
                <a:close/>
                <a:moveTo>
                  <a:pt x="9379" y="0"/>
                </a:moveTo>
                <a:lnTo>
                  <a:pt x="8891" y="24"/>
                </a:lnTo>
                <a:lnTo>
                  <a:pt x="8427" y="49"/>
                </a:lnTo>
                <a:lnTo>
                  <a:pt x="7963" y="122"/>
                </a:lnTo>
                <a:lnTo>
                  <a:pt x="7499" y="195"/>
                </a:lnTo>
                <a:lnTo>
                  <a:pt x="7034" y="293"/>
                </a:lnTo>
                <a:lnTo>
                  <a:pt x="6595" y="440"/>
                </a:lnTo>
                <a:lnTo>
                  <a:pt x="6155" y="586"/>
                </a:lnTo>
                <a:lnTo>
                  <a:pt x="5740" y="733"/>
                </a:lnTo>
                <a:lnTo>
                  <a:pt x="5325" y="928"/>
                </a:lnTo>
                <a:lnTo>
                  <a:pt x="4910" y="1148"/>
                </a:lnTo>
                <a:lnTo>
                  <a:pt x="4519" y="1368"/>
                </a:lnTo>
                <a:lnTo>
                  <a:pt x="4128" y="1612"/>
                </a:lnTo>
                <a:lnTo>
                  <a:pt x="3762" y="1881"/>
                </a:lnTo>
                <a:lnTo>
                  <a:pt x="3420" y="2149"/>
                </a:lnTo>
                <a:lnTo>
                  <a:pt x="3078" y="2442"/>
                </a:lnTo>
                <a:lnTo>
                  <a:pt x="2760" y="2760"/>
                </a:lnTo>
                <a:lnTo>
                  <a:pt x="2443" y="3077"/>
                </a:lnTo>
                <a:lnTo>
                  <a:pt x="2150" y="3419"/>
                </a:lnTo>
                <a:lnTo>
                  <a:pt x="1881" y="3761"/>
                </a:lnTo>
                <a:lnTo>
                  <a:pt x="1613" y="4128"/>
                </a:lnTo>
                <a:lnTo>
                  <a:pt x="1368" y="4518"/>
                </a:lnTo>
                <a:lnTo>
                  <a:pt x="1149" y="4909"/>
                </a:lnTo>
                <a:lnTo>
                  <a:pt x="929" y="5324"/>
                </a:lnTo>
                <a:lnTo>
                  <a:pt x="733" y="5739"/>
                </a:lnTo>
                <a:lnTo>
                  <a:pt x="587" y="6155"/>
                </a:lnTo>
                <a:lnTo>
                  <a:pt x="440" y="6594"/>
                </a:lnTo>
                <a:lnTo>
                  <a:pt x="294" y="7034"/>
                </a:lnTo>
                <a:lnTo>
                  <a:pt x="196" y="7498"/>
                </a:lnTo>
                <a:lnTo>
                  <a:pt x="123" y="7962"/>
                </a:lnTo>
                <a:lnTo>
                  <a:pt x="49" y="8426"/>
                </a:lnTo>
                <a:lnTo>
                  <a:pt x="25" y="8890"/>
                </a:lnTo>
                <a:lnTo>
                  <a:pt x="1" y="9378"/>
                </a:lnTo>
                <a:lnTo>
                  <a:pt x="25" y="9867"/>
                </a:lnTo>
                <a:lnTo>
                  <a:pt x="49" y="10331"/>
                </a:lnTo>
                <a:lnTo>
                  <a:pt x="123" y="10795"/>
                </a:lnTo>
                <a:lnTo>
                  <a:pt x="196" y="11259"/>
                </a:lnTo>
                <a:lnTo>
                  <a:pt x="294" y="11723"/>
                </a:lnTo>
                <a:lnTo>
                  <a:pt x="440" y="12163"/>
                </a:lnTo>
                <a:lnTo>
                  <a:pt x="587" y="12602"/>
                </a:lnTo>
                <a:lnTo>
                  <a:pt x="733" y="13018"/>
                </a:lnTo>
                <a:lnTo>
                  <a:pt x="929" y="13433"/>
                </a:lnTo>
                <a:lnTo>
                  <a:pt x="1149" y="13848"/>
                </a:lnTo>
                <a:lnTo>
                  <a:pt x="1368" y="14239"/>
                </a:lnTo>
                <a:lnTo>
                  <a:pt x="1613" y="14629"/>
                </a:lnTo>
                <a:lnTo>
                  <a:pt x="1881" y="14996"/>
                </a:lnTo>
                <a:lnTo>
                  <a:pt x="2150" y="15338"/>
                </a:lnTo>
                <a:lnTo>
                  <a:pt x="2443" y="15680"/>
                </a:lnTo>
                <a:lnTo>
                  <a:pt x="2760" y="15997"/>
                </a:lnTo>
                <a:lnTo>
                  <a:pt x="3078" y="16315"/>
                </a:lnTo>
                <a:lnTo>
                  <a:pt x="3420" y="16608"/>
                </a:lnTo>
                <a:lnTo>
                  <a:pt x="3762" y="16876"/>
                </a:lnTo>
                <a:lnTo>
                  <a:pt x="4128" y="17145"/>
                </a:lnTo>
                <a:lnTo>
                  <a:pt x="4519" y="17389"/>
                </a:lnTo>
                <a:lnTo>
                  <a:pt x="4910" y="17609"/>
                </a:lnTo>
                <a:lnTo>
                  <a:pt x="5325" y="17829"/>
                </a:lnTo>
                <a:lnTo>
                  <a:pt x="5740" y="18024"/>
                </a:lnTo>
                <a:lnTo>
                  <a:pt x="6155" y="18171"/>
                </a:lnTo>
                <a:lnTo>
                  <a:pt x="6595" y="18317"/>
                </a:lnTo>
                <a:lnTo>
                  <a:pt x="7034" y="18464"/>
                </a:lnTo>
                <a:lnTo>
                  <a:pt x="7499" y="18562"/>
                </a:lnTo>
                <a:lnTo>
                  <a:pt x="7963" y="18635"/>
                </a:lnTo>
                <a:lnTo>
                  <a:pt x="8427" y="18708"/>
                </a:lnTo>
                <a:lnTo>
                  <a:pt x="8891" y="18733"/>
                </a:lnTo>
                <a:lnTo>
                  <a:pt x="9379" y="18757"/>
                </a:lnTo>
                <a:lnTo>
                  <a:pt x="9868" y="18733"/>
                </a:lnTo>
                <a:lnTo>
                  <a:pt x="10332" y="18708"/>
                </a:lnTo>
                <a:lnTo>
                  <a:pt x="10796" y="18635"/>
                </a:lnTo>
                <a:lnTo>
                  <a:pt x="11260" y="18562"/>
                </a:lnTo>
                <a:lnTo>
                  <a:pt x="11724" y="18464"/>
                </a:lnTo>
                <a:lnTo>
                  <a:pt x="12163" y="18317"/>
                </a:lnTo>
                <a:lnTo>
                  <a:pt x="12603" y="18171"/>
                </a:lnTo>
                <a:lnTo>
                  <a:pt x="13018" y="18024"/>
                </a:lnTo>
                <a:lnTo>
                  <a:pt x="13433" y="17829"/>
                </a:lnTo>
                <a:lnTo>
                  <a:pt x="13848" y="17609"/>
                </a:lnTo>
                <a:lnTo>
                  <a:pt x="14239" y="17389"/>
                </a:lnTo>
                <a:lnTo>
                  <a:pt x="14630" y="17145"/>
                </a:lnTo>
                <a:lnTo>
                  <a:pt x="14996" y="16876"/>
                </a:lnTo>
                <a:lnTo>
                  <a:pt x="15338" y="16608"/>
                </a:lnTo>
                <a:lnTo>
                  <a:pt x="15680" y="16315"/>
                </a:lnTo>
                <a:lnTo>
                  <a:pt x="15998" y="15997"/>
                </a:lnTo>
                <a:lnTo>
                  <a:pt x="16315" y="15680"/>
                </a:lnTo>
                <a:lnTo>
                  <a:pt x="16608" y="15338"/>
                </a:lnTo>
                <a:lnTo>
                  <a:pt x="16877" y="14996"/>
                </a:lnTo>
                <a:lnTo>
                  <a:pt x="17146" y="14629"/>
                </a:lnTo>
                <a:lnTo>
                  <a:pt x="17390" y="14239"/>
                </a:lnTo>
                <a:lnTo>
                  <a:pt x="17610" y="13848"/>
                </a:lnTo>
                <a:lnTo>
                  <a:pt x="17829" y="13433"/>
                </a:lnTo>
                <a:lnTo>
                  <a:pt x="18025" y="13018"/>
                </a:lnTo>
                <a:lnTo>
                  <a:pt x="18171" y="12602"/>
                </a:lnTo>
                <a:lnTo>
                  <a:pt x="18318" y="12163"/>
                </a:lnTo>
                <a:lnTo>
                  <a:pt x="18464" y="11723"/>
                </a:lnTo>
                <a:lnTo>
                  <a:pt x="18562" y="11259"/>
                </a:lnTo>
                <a:lnTo>
                  <a:pt x="18635" y="10795"/>
                </a:lnTo>
                <a:lnTo>
                  <a:pt x="18709" y="10331"/>
                </a:lnTo>
                <a:lnTo>
                  <a:pt x="18733" y="9867"/>
                </a:lnTo>
                <a:lnTo>
                  <a:pt x="18758" y="9378"/>
                </a:lnTo>
                <a:lnTo>
                  <a:pt x="18733" y="8890"/>
                </a:lnTo>
                <a:lnTo>
                  <a:pt x="18709" y="8426"/>
                </a:lnTo>
                <a:lnTo>
                  <a:pt x="18635" y="7962"/>
                </a:lnTo>
                <a:lnTo>
                  <a:pt x="18562" y="7498"/>
                </a:lnTo>
                <a:lnTo>
                  <a:pt x="18464" y="7034"/>
                </a:lnTo>
                <a:lnTo>
                  <a:pt x="18318" y="6594"/>
                </a:lnTo>
                <a:lnTo>
                  <a:pt x="18171" y="6155"/>
                </a:lnTo>
                <a:lnTo>
                  <a:pt x="18025" y="5739"/>
                </a:lnTo>
                <a:lnTo>
                  <a:pt x="17829" y="5324"/>
                </a:lnTo>
                <a:lnTo>
                  <a:pt x="17610" y="4909"/>
                </a:lnTo>
                <a:lnTo>
                  <a:pt x="17390" y="4518"/>
                </a:lnTo>
                <a:lnTo>
                  <a:pt x="17146" y="4128"/>
                </a:lnTo>
                <a:lnTo>
                  <a:pt x="16877" y="3761"/>
                </a:lnTo>
                <a:lnTo>
                  <a:pt x="16608" y="3419"/>
                </a:lnTo>
                <a:lnTo>
                  <a:pt x="16315" y="3077"/>
                </a:lnTo>
                <a:lnTo>
                  <a:pt x="15998" y="2760"/>
                </a:lnTo>
                <a:lnTo>
                  <a:pt x="15680" y="2442"/>
                </a:lnTo>
                <a:lnTo>
                  <a:pt x="15338" y="2149"/>
                </a:lnTo>
                <a:lnTo>
                  <a:pt x="14996" y="1881"/>
                </a:lnTo>
                <a:lnTo>
                  <a:pt x="14630" y="1612"/>
                </a:lnTo>
                <a:lnTo>
                  <a:pt x="14239" y="1368"/>
                </a:lnTo>
                <a:lnTo>
                  <a:pt x="13848" y="1148"/>
                </a:lnTo>
                <a:lnTo>
                  <a:pt x="13433" y="928"/>
                </a:lnTo>
                <a:lnTo>
                  <a:pt x="13018" y="733"/>
                </a:lnTo>
                <a:lnTo>
                  <a:pt x="12603" y="586"/>
                </a:lnTo>
                <a:lnTo>
                  <a:pt x="12163" y="440"/>
                </a:lnTo>
                <a:lnTo>
                  <a:pt x="11724" y="293"/>
                </a:lnTo>
                <a:lnTo>
                  <a:pt x="11260" y="195"/>
                </a:lnTo>
                <a:lnTo>
                  <a:pt x="10796" y="122"/>
                </a:lnTo>
                <a:lnTo>
                  <a:pt x="10332" y="49"/>
                </a:lnTo>
                <a:lnTo>
                  <a:pt x="9868" y="24"/>
                </a:lnTo>
                <a:lnTo>
                  <a:pt x="9379"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nvGrpSpPr>
          <p:cNvPr id="1745" name="Shape 1936"/>
          <p:cNvGrpSpPr/>
          <p:nvPr/>
        </p:nvGrpSpPr>
        <p:grpSpPr>
          <a:xfrm>
            <a:off x="5137555" y="3171065"/>
            <a:ext cx="281951" cy="281968"/>
            <a:chOff x="6654650" y="3665275"/>
            <a:chExt cx="409100" cy="409125"/>
          </a:xfrm>
        </p:grpSpPr>
        <p:sp>
          <p:nvSpPr>
            <p:cNvPr id="1937" name="Shape 1937"/>
            <p:cNvSpPr/>
            <p:nvPr/>
          </p:nvSpPr>
          <p:spPr>
            <a:xfrm>
              <a:off x="6808525" y="3819150"/>
              <a:ext cx="211875" cy="211900"/>
            </a:xfrm>
            <a:custGeom>
              <a:avLst/>
              <a:gdLst/>
              <a:ahLst/>
              <a:cxnLst/>
              <a:rect l="0" t="0" r="0" b="0"/>
              <a:pathLst>
                <a:path w="8475" h="8476" extrusionOk="0">
                  <a:moveTo>
                    <a:pt x="8157" y="0"/>
                  </a:moveTo>
                  <a:lnTo>
                    <a:pt x="7327" y="1075"/>
                  </a:lnTo>
                  <a:lnTo>
                    <a:pt x="6399" y="2150"/>
                  </a:lnTo>
                  <a:lnTo>
                    <a:pt x="5422" y="3249"/>
                  </a:lnTo>
                  <a:lnTo>
                    <a:pt x="4347" y="4348"/>
                  </a:lnTo>
                  <a:lnTo>
                    <a:pt x="3248" y="5422"/>
                  </a:lnTo>
                  <a:lnTo>
                    <a:pt x="2149" y="6399"/>
                  </a:lnTo>
                  <a:lnTo>
                    <a:pt x="1075" y="7327"/>
                  </a:lnTo>
                  <a:lnTo>
                    <a:pt x="0" y="8158"/>
                  </a:lnTo>
                  <a:lnTo>
                    <a:pt x="440" y="8280"/>
                  </a:lnTo>
                  <a:lnTo>
                    <a:pt x="855" y="8377"/>
                  </a:lnTo>
                  <a:lnTo>
                    <a:pt x="1294" y="8426"/>
                  </a:lnTo>
                  <a:lnTo>
                    <a:pt x="1734" y="8475"/>
                  </a:lnTo>
                  <a:lnTo>
                    <a:pt x="2174" y="8475"/>
                  </a:lnTo>
                  <a:lnTo>
                    <a:pt x="2613" y="8451"/>
                  </a:lnTo>
                  <a:lnTo>
                    <a:pt x="3028" y="8402"/>
                  </a:lnTo>
                  <a:lnTo>
                    <a:pt x="3468" y="8304"/>
                  </a:lnTo>
                  <a:lnTo>
                    <a:pt x="3883" y="8207"/>
                  </a:lnTo>
                  <a:lnTo>
                    <a:pt x="4323" y="8060"/>
                  </a:lnTo>
                  <a:lnTo>
                    <a:pt x="4714" y="7889"/>
                  </a:lnTo>
                  <a:lnTo>
                    <a:pt x="5129" y="7694"/>
                  </a:lnTo>
                  <a:lnTo>
                    <a:pt x="5520" y="7449"/>
                  </a:lnTo>
                  <a:lnTo>
                    <a:pt x="5886" y="7205"/>
                  </a:lnTo>
                  <a:lnTo>
                    <a:pt x="6252" y="6912"/>
                  </a:lnTo>
                  <a:lnTo>
                    <a:pt x="6594" y="6595"/>
                  </a:lnTo>
                  <a:lnTo>
                    <a:pt x="6912" y="6253"/>
                  </a:lnTo>
                  <a:lnTo>
                    <a:pt x="7205" y="5886"/>
                  </a:lnTo>
                  <a:lnTo>
                    <a:pt x="7449" y="5520"/>
                  </a:lnTo>
                  <a:lnTo>
                    <a:pt x="7693" y="5129"/>
                  </a:lnTo>
                  <a:lnTo>
                    <a:pt x="7889" y="4714"/>
                  </a:lnTo>
                  <a:lnTo>
                    <a:pt x="8060" y="4323"/>
                  </a:lnTo>
                  <a:lnTo>
                    <a:pt x="8206" y="3884"/>
                  </a:lnTo>
                  <a:lnTo>
                    <a:pt x="8304" y="3468"/>
                  </a:lnTo>
                  <a:lnTo>
                    <a:pt x="8402" y="3029"/>
                  </a:lnTo>
                  <a:lnTo>
                    <a:pt x="8450" y="2614"/>
                  </a:lnTo>
                  <a:lnTo>
                    <a:pt x="8475" y="2174"/>
                  </a:lnTo>
                  <a:lnTo>
                    <a:pt x="8475" y="1734"/>
                  </a:lnTo>
                  <a:lnTo>
                    <a:pt x="8426" y="1295"/>
                  </a:lnTo>
                  <a:lnTo>
                    <a:pt x="8377" y="855"/>
                  </a:lnTo>
                  <a:lnTo>
                    <a:pt x="8279" y="440"/>
                  </a:lnTo>
                  <a:lnTo>
                    <a:pt x="8157"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38" name="Shape 1938"/>
            <p:cNvSpPr/>
            <p:nvPr/>
          </p:nvSpPr>
          <p:spPr>
            <a:xfrm>
              <a:off x="6654650" y="3665275"/>
              <a:ext cx="409100" cy="409125"/>
            </a:xfrm>
            <a:custGeom>
              <a:avLst/>
              <a:gdLst/>
              <a:ahLst/>
              <a:cxnLst/>
              <a:rect l="0" t="0" r="0" b="0"/>
              <a:pathLst>
                <a:path w="16364" h="16365" extrusionOk="0">
                  <a:moveTo>
                    <a:pt x="13580" y="1686"/>
                  </a:moveTo>
                  <a:lnTo>
                    <a:pt x="13677" y="1735"/>
                  </a:lnTo>
                  <a:lnTo>
                    <a:pt x="13775" y="1759"/>
                  </a:lnTo>
                  <a:lnTo>
                    <a:pt x="13848" y="1832"/>
                  </a:lnTo>
                  <a:lnTo>
                    <a:pt x="13897" y="1906"/>
                  </a:lnTo>
                  <a:lnTo>
                    <a:pt x="13946" y="1979"/>
                  </a:lnTo>
                  <a:lnTo>
                    <a:pt x="13970" y="2077"/>
                  </a:lnTo>
                  <a:lnTo>
                    <a:pt x="13995" y="2174"/>
                  </a:lnTo>
                  <a:lnTo>
                    <a:pt x="13995" y="2419"/>
                  </a:lnTo>
                  <a:lnTo>
                    <a:pt x="13922" y="2687"/>
                  </a:lnTo>
                  <a:lnTo>
                    <a:pt x="13824" y="3029"/>
                  </a:lnTo>
                  <a:lnTo>
                    <a:pt x="13677" y="3371"/>
                  </a:lnTo>
                  <a:lnTo>
                    <a:pt x="13482" y="3762"/>
                  </a:lnTo>
                  <a:lnTo>
                    <a:pt x="13238" y="4177"/>
                  </a:lnTo>
                  <a:lnTo>
                    <a:pt x="12993" y="3908"/>
                  </a:lnTo>
                  <a:lnTo>
                    <a:pt x="12749" y="3615"/>
                  </a:lnTo>
                  <a:lnTo>
                    <a:pt x="12407" y="3298"/>
                  </a:lnTo>
                  <a:lnTo>
                    <a:pt x="12041" y="3029"/>
                  </a:lnTo>
                  <a:lnTo>
                    <a:pt x="11675" y="2761"/>
                  </a:lnTo>
                  <a:lnTo>
                    <a:pt x="11308" y="2541"/>
                  </a:lnTo>
                  <a:lnTo>
                    <a:pt x="11748" y="2272"/>
                  </a:lnTo>
                  <a:lnTo>
                    <a:pt x="12187" y="2052"/>
                  </a:lnTo>
                  <a:lnTo>
                    <a:pt x="12554" y="1881"/>
                  </a:lnTo>
                  <a:lnTo>
                    <a:pt x="12920" y="1759"/>
                  </a:lnTo>
                  <a:lnTo>
                    <a:pt x="13213" y="1686"/>
                  </a:lnTo>
                  <a:close/>
                  <a:moveTo>
                    <a:pt x="9721" y="3591"/>
                  </a:moveTo>
                  <a:lnTo>
                    <a:pt x="9794" y="3615"/>
                  </a:lnTo>
                  <a:lnTo>
                    <a:pt x="9916" y="3713"/>
                  </a:lnTo>
                  <a:lnTo>
                    <a:pt x="10014" y="3835"/>
                  </a:lnTo>
                  <a:lnTo>
                    <a:pt x="10038" y="3908"/>
                  </a:lnTo>
                  <a:lnTo>
                    <a:pt x="10038" y="3982"/>
                  </a:lnTo>
                  <a:lnTo>
                    <a:pt x="10038" y="4055"/>
                  </a:lnTo>
                  <a:lnTo>
                    <a:pt x="10014" y="4128"/>
                  </a:lnTo>
                  <a:lnTo>
                    <a:pt x="9916" y="4250"/>
                  </a:lnTo>
                  <a:lnTo>
                    <a:pt x="9794" y="4348"/>
                  </a:lnTo>
                  <a:lnTo>
                    <a:pt x="9721" y="4372"/>
                  </a:lnTo>
                  <a:lnTo>
                    <a:pt x="9574" y="4372"/>
                  </a:lnTo>
                  <a:lnTo>
                    <a:pt x="9501" y="4348"/>
                  </a:lnTo>
                  <a:lnTo>
                    <a:pt x="9379" y="4250"/>
                  </a:lnTo>
                  <a:lnTo>
                    <a:pt x="9281" y="4128"/>
                  </a:lnTo>
                  <a:lnTo>
                    <a:pt x="9257" y="4055"/>
                  </a:lnTo>
                  <a:lnTo>
                    <a:pt x="9257" y="3982"/>
                  </a:lnTo>
                  <a:lnTo>
                    <a:pt x="9257" y="3908"/>
                  </a:lnTo>
                  <a:lnTo>
                    <a:pt x="9281" y="3835"/>
                  </a:lnTo>
                  <a:lnTo>
                    <a:pt x="9379" y="3713"/>
                  </a:lnTo>
                  <a:lnTo>
                    <a:pt x="9501" y="3615"/>
                  </a:lnTo>
                  <a:lnTo>
                    <a:pt x="9574" y="3591"/>
                  </a:lnTo>
                  <a:close/>
                  <a:moveTo>
                    <a:pt x="8182" y="3322"/>
                  </a:moveTo>
                  <a:lnTo>
                    <a:pt x="8304" y="3347"/>
                  </a:lnTo>
                  <a:lnTo>
                    <a:pt x="8402" y="3371"/>
                  </a:lnTo>
                  <a:lnTo>
                    <a:pt x="8500" y="3420"/>
                  </a:lnTo>
                  <a:lnTo>
                    <a:pt x="8597" y="3493"/>
                  </a:lnTo>
                  <a:lnTo>
                    <a:pt x="8671" y="3591"/>
                  </a:lnTo>
                  <a:lnTo>
                    <a:pt x="8719" y="3689"/>
                  </a:lnTo>
                  <a:lnTo>
                    <a:pt x="8768" y="3786"/>
                  </a:lnTo>
                  <a:lnTo>
                    <a:pt x="8768" y="3908"/>
                  </a:lnTo>
                  <a:lnTo>
                    <a:pt x="8768" y="4031"/>
                  </a:lnTo>
                  <a:lnTo>
                    <a:pt x="8719" y="4153"/>
                  </a:lnTo>
                  <a:lnTo>
                    <a:pt x="8671" y="4250"/>
                  </a:lnTo>
                  <a:lnTo>
                    <a:pt x="8597" y="4324"/>
                  </a:lnTo>
                  <a:lnTo>
                    <a:pt x="8500" y="4397"/>
                  </a:lnTo>
                  <a:lnTo>
                    <a:pt x="8402" y="4446"/>
                  </a:lnTo>
                  <a:lnTo>
                    <a:pt x="8304" y="4495"/>
                  </a:lnTo>
                  <a:lnTo>
                    <a:pt x="8060" y="4495"/>
                  </a:lnTo>
                  <a:lnTo>
                    <a:pt x="7962" y="4446"/>
                  </a:lnTo>
                  <a:lnTo>
                    <a:pt x="7865" y="4397"/>
                  </a:lnTo>
                  <a:lnTo>
                    <a:pt x="7767" y="4324"/>
                  </a:lnTo>
                  <a:lnTo>
                    <a:pt x="7694" y="4250"/>
                  </a:lnTo>
                  <a:lnTo>
                    <a:pt x="7645" y="4153"/>
                  </a:lnTo>
                  <a:lnTo>
                    <a:pt x="7596" y="4031"/>
                  </a:lnTo>
                  <a:lnTo>
                    <a:pt x="7596" y="3908"/>
                  </a:lnTo>
                  <a:lnTo>
                    <a:pt x="7596" y="3786"/>
                  </a:lnTo>
                  <a:lnTo>
                    <a:pt x="7645" y="3689"/>
                  </a:lnTo>
                  <a:lnTo>
                    <a:pt x="7694" y="3591"/>
                  </a:lnTo>
                  <a:lnTo>
                    <a:pt x="7767" y="3493"/>
                  </a:lnTo>
                  <a:lnTo>
                    <a:pt x="7865" y="3420"/>
                  </a:lnTo>
                  <a:lnTo>
                    <a:pt x="7962" y="3371"/>
                  </a:lnTo>
                  <a:lnTo>
                    <a:pt x="8060" y="3347"/>
                  </a:lnTo>
                  <a:lnTo>
                    <a:pt x="8182" y="3322"/>
                  </a:lnTo>
                  <a:close/>
                  <a:moveTo>
                    <a:pt x="9086" y="4763"/>
                  </a:moveTo>
                  <a:lnTo>
                    <a:pt x="9159" y="4788"/>
                  </a:lnTo>
                  <a:lnTo>
                    <a:pt x="9281" y="4885"/>
                  </a:lnTo>
                  <a:lnTo>
                    <a:pt x="9354" y="5007"/>
                  </a:lnTo>
                  <a:lnTo>
                    <a:pt x="9379" y="5081"/>
                  </a:lnTo>
                  <a:lnTo>
                    <a:pt x="9379" y="5154"/>
                  </a:lnTo>
                  <a:lnTo>
                    <a:pt x="9379" y="5227"/>
                  </a:lnTo>
                  <a:lnTo>
                    <a:pt x="9354" y="5301"/>
                  </a:lnTo>
                  <a:lnTo>
                    <a:pt x="9281" y="5423"/>
                  </a:lnTo>
                  <a:lnTo>
                    <a:pt x="9159" y="5520"/>
                  </a:lnTo>
                  <a:lnTo>
                    <a:pt x="9086" y="5545"/>
                  </a:lnTo>
                  <a:lnTo>
                    <a:pt x="8915" y="5545"/>
                  </a:lnTo>
                  <a:lnTo>
                    <a:pt x="8842" y="5520"/>
                  </a:lnTo>
                  <a:lnTo>
                    <a:pt x="8719" y="5423"/>
                  </a:lnTo>
                  <a:lnTo>
                    <a:pt x="8646" y="5301"/>
                  </a:lnTo>
                  <a:lnTo>
                    <a:pt x="8622" y="5227"/>
                  </a:lnTo>
                  <a:lnTo>
                    <a:pt x="8597" y="5154"/>
                  </a:lnTo>
                  <a:lnTo>
                    <a:pt x="8622" y="5081"/>
                  </a:lnTo>
                  <a:lnTo>
                    <a:pt x="8646" y="5007"/>
                  </a:lnTo>
                  <a:lnTo>
                    <a:pt x="8719" y="4885"/>
                  </a:lnTo>
                  <a:lnTo>
                    <a:pt x="8842" y="4788"/>
                  </a:lnTo>
                  <a:lnTo>
                    <a:pt x="8915" y="4763"/>
                  </a:lnTo>
                  <a:close/>
                  <a:moveTo>
                    <a:pt x="2540" y="11309"/>
                  </a:moveTo>
                  <a:lnTo>
                    <a:pt x="2760" y="11675"/>
                  </a:lnTo>
                  <a:lnTo>
                    <a:pt x="3029" y="12041"/>
                  </a:lnTo>
                  <a:lnTo>
                    <a:pt x="3298" y="12408"/>
                  </a:lnTo>
                  <a:lnTo>
                    <a:pt x="3615" y="12750"/>
                  </a:lnTo>
                  <a:lnTo>
                    <a:pt x="3908" y="12994"/>
                  </a:lnTo>
                  <a:lnTo>
                    <a:pt x="4177" y="13238"/>
                  </a:lnTo>
                  <a:lnTo>
                    <a:pt x="3762" y="13482"/>
                  </a:lnTo>
                  <a:lnTo>
                    <a:pt x="3371" y="13678"/>
                  </a:lnTo>
                  <a:lnTo>
                    <a:pt x="3029" y="13824"/>
                  </a:lnTo>
                  <a:lnTo>
                    <a:pt x="2687" y="13922"/>
                  </a:lnTo>
                  <a:lnTo>
                    <a:pt x="2418" y="13995"/>
                  </a:lnTo>
                  <a:lnTo>
                    <a:pt x="2174" y="13995"/>
                  </a:lnTo>
                  <a:lnTo>
                    <a:pt x="2076" y="13971"/>
                  </a:lnTo>
                  <a:lnTo>
                    <a:pt x="1979" y="13946"/>
                  </a:lnTo>
                  <a:lnTo>
                    <a:pt x="1905" y="13897"/>
                  </a:lnTo>
                  <a:lnTo>
                    <a:pt x="1832" y="13849"/>
                  </a:lnTo>
                  <a:lnTo>
                    <a:pt x="1759" y="13775"/>
                  </a:lnTo>
                  <a:lnTo>
                    <a:pt x="1734" y="13678"/>
                  </a:lnTo>
                  <a:lnTo>
                    <a:pt x="1686" y="13580"/>
                  </a:lnTo>
                  <a:lnTo>
                    <a:pt x="1686" y="13482"/>
                  </a:lnTo>
                  <a:lnTo>
                    <a:pt x="1686" y="13214"/>
                  </a:lnTo>
                  <a:lnTo>
                    <a:pt x="1759" y="12921"/>
                  </a:lnTo>
                  <a:lnTo>
                    <a:pt x="1881" y="12554"/>
                  </a:lnTo>
                  <a:lnTo>
                    <a:pt x="2052" y="12188"/>
                  </a:lnTo>
                  <a:lnTo>
                    <a:pt x="2272" y="11748"/>
                  </a:lnTo>
                  <a:lnTo>
                    <a:pt x="2540" y="11309"/>
                  </a:lnTo>
                  <a:close/>
                  <a:moveTo>
                    <a:pt x="15362" y="1"/>
                  </a:moveTo>
                  <a:lnTo>
                    <a:pt x="15094" y="25"/>
                  </a:lnTo>
                  <a:lnTo>
                    <a:pt x="14801" y="74"/>
                  </a:lnTo>
                  <a:lnTo>
                    <a:pt x="14483" y="172"/>
                  </a:lnTo>
                  <a:lnTo>
                    <a:pt x="14141" y="294"/>
                  </a:lnTo>
                  <a:lnTo>
                    <a:pt x="13775" y="440"/>
                  </a:lnTo>
                  <a:lnTo>
                    <a:pt x="13384" y="611"/>
                  </a:lnTo>
                  <a:lnTo>
                    <a:pt x="12993" y="831"/>
                  </a:lnTo>
                  <a:lnTo>
                    <a:pt x="12578" y="1051"/>
                  </a:lnTo>
                  <a:lnTo>
                    <a:pt x="11699" y="1613"/>
                  </a:lnTo>
                  <a:lnTo>
                    <a:pt x="10747" y="2272"/>
                  </a:lnTo>
                  <a:lnTo>
                    <a:pt x="10307" y="2101"/>
                  </a:lnTo>
                  <a:lnTo>
                    <a:pt x="9843" y="1955"/>
                  </a:lnTo>
                  <a:lnTo>
                    <a:pt x="9379" y="1857"/>
                  </a:lnTo>
                  <a:lnTo>
                    <a:pt x="8915" y="1784"/>
                  </a:lnTo>
                  <a:lnTo>
                    <a:pt x="8451" y="1735"/>
                  </a:lnTo>
                  <a:lnTo>
                    <a:pt x="7962" y="1735"/>
                  </a:lnTo>
                  <a:lnTo>
                    <a:pt x="7498" y="1784"/>
                  </a:lnTo>
                  <a:lnTo>
                    <a:pt x="7034" y="1832"/>
                  </a:lnTo>
                  <a:lnTo>
                    <a:pt x="6570" y="1930"/>
                  </a:lnTo>
                  <a:lnTo>
                    <a:pt x="6106" y="2077"/>
                  </a:lnTo>
                  <a:lnTo>
                    <a:pt x="5667" y="2248"/>
                  </a:lnTo>
                  <a:lnTo>
                    <a:pt x="5227" y="2443"/>
                  </a:lnTo>
                  <a:lnTo>
                    <a:pt x="4787" y="2687"/>
                  </a:lnTo>
                  <a:lnTo>
                    <a:pt x="4397" y="2980"/>
                  </a:lnTo>
                  <a:lnTo>
                    <a:pt x="4006" y="3273"/>
                  </a:lnTo>
                  <a:lnTo>
                    <a:pt x="3615" y="3615"/>
                  </a:lnTo>
                  <a:lnTo>
                    <a:pt x="3273" y="4006"/>
                  </a:lnTo>
                  <a:lnTo>
                    <a:pt x="2980" y="4397"/>
                  </a:lnTo>
                  <a:lnTo>
                    <a:pt x="2687" y="4788"/>
                  </a:lnTo>
                  <a:lnTo>
                    <a:pt x="2443" y="5227"/>
                  </a:lnTo>
                  <a:lnTo>
                    <a:pt x="2247" y="5667"/>
                  </a:lnTo>
                  <a:lnTo>
                    <a:pt x="2076" y="6107"/>
                  </a:lnTo>
                  <a:lnTo>
                    <a:pt x="1930" y="6571"/>
                  </a:lnTo>
                  <a:lnTo>
                    <a:pt x="1832" y="7035"/>
                  </a:lnTo>
                  <a:lnTo>
                    <a:pt x="1783" y="7499"/>
                  </a:lnTo>
                  <a:lnTo>
                    <a:pt x="1734" y="7963"/>
                  </a:lnTo>
                  <a:lnTo>
                    <a:pt x="1734" y="8451"/>
                  </a:lnTo>
                  <a:lnTo>
                    <a:pt x="1783" y="8915"/>
                  </a:lnTo>
                  <a:lnTo>
                    <a:pt x="1857" y="9379"/>
                  </a:lnTo>
                  <a:lnTo>
                    <a:pt x="1954" y="9843"/>
                  </a:lnTo>
                  <a:lnTo>
                    <a:pt x="2101" y="10307"/>
                  </a:lnTo>
                  <a:lnTo>
                    <a:pt x="2272" y="10747"/>
                  </a:lnTo>
                  <a:lnTo>
                    <a:pt x="1612" y="11699"/>
                  </a:lnTo>
                  <a:lnTo>
                    <a:pt x="1051" y="12579"/>
                  </a:lnTo>
                  <a:lnTo>
                    <a:pt x="831" y="12994"/>
                  </a:lnTo>
                  <a:lnTo>
                    <a:pt x="611" y="13385"/>
                  </a:lnTo>
                  <a:lnTo>
                    <a:pt x="440" y="13775"/>
                  </a:lnTo>
                  <a:lnTo>
                    <a:pt x="293" y="14142"/>
                  </a:lnTo>
                  <a:lnTo>
                    <a:pt x="171" y="14484"/>
                  </a:lnTo>
                  <a:lnTo>
                    <a:pt x="74" y="14801"/>
                  </a:lnTo>
                  <a:lnTo>
                    <a:pt x="25" y="15094"/>
                  </a:lnTo>
                  <a:lnTo>
                    <a:pt x="0" y="15363"/>
                  </a:lnTo>
                  <a:lnTo>
                    <a:pt x="0" y="15583"/>
                  </a:lnTo>
                  <a:lnTo>
                    <a:pt x="49" y="15802"/>
                  </a:lnTo>
                  <a:lnTo>
                    <a:pt x="123" y="15973"/>
                  </a:lnTo>
                  <a:lnTo>
                    <a:pt x="245" y="16120"/>
                  </a:lnTo>
                  <a:lnTo>
                    <a:pt x="342" y="16218"/>
                  </a:lnTo>
                  <a:lnTo>
                    <a:pt x="489" y="16291"/>
                  </a:lnTo>
                  <a:lnTo>
                    <a:pt x="635" y="16340"/>
                  </a:lnTo>
                  <a:lnTo>
                    <a:pt x="806" y="16364"/>
                  </a:lnTo>
                  <a:lnTo>
                    <a:pt x="1173" y="16364"/>
                  </a:lnTo>
                  <a:lnTo>
                    <a:pt x="1393" y="16315"/>
                  </a:lnTo>
                  <a:lnTo>
                    <a:pt x="1637" y="16267"/>
                  </a:lnTo>
                  <a:lnTo>
                    <a:pt x="2150" y="16120"/>
                  </a:lnTo>
                  <a:lnTo>
                    <a:pt x="2711" y="15876"/>
                  </a:lnTo>
                  <a:lnTo>
                    <a:pt x="3322" y="15583"/>
                  </a:lnTo>
                  <a:lnTo>
                    <a:pt x="3957" y="15192"/>
                  </a:lnTo>
                  <a:lnTo>
                    <a:pt x="4665" y="14752"/>
                  </a:lnTo>
                  <a:lnTo>
                    <a:pt x="5373" y="14264"/>
                  </a:lnTo>
                  <a:lnTo>
                    <a:pt x="6131" y="13702"/>
                  </a:lnTo>
                  <a:lnTo>
                    <a:pt x="6912" y="13092"/>
                  </a:lnTo>
                  <a:lnTo>
                    <a:pt x="7718" y="12432"/>
                  </a:lnTo>
                  <a:lnTo>
                    <a:pt x="8524" y="11724"/>
                  </a:lnTo>
                  <a:lnTo>
                    <a:pt x="9330" y="10967"/>
                  </a:lnTo>
                  <a:lnTo>
                    <a:pt x="10160" y="10161"/>
                  </a:lnTo>
                  <a:lnTo>
                    <a:pt x="10966" y="9330"/>
                  </a:lnTo>
                  <a:lnTo>
                    <a:pt x="11723" y="8524"/>
                  </a:lnTo>
                  <a:lnTo>
                    <a:pt x="12432" y="7718"/>
                  </a:lnTo>
                  <a:lnTo>
                    <a:pt x="13091" y="6912"/>
                  </a:lnTo>
                  <a:lnTo>
                    <a:pt x="13702" y="6131"/>
                  </a:lnTo>
                  <a:lnTo>
                    <a:pt x="14263" y="5374"/>
                  </a:lnTo>
                  <a:lnTo>
                    <a:pt x="14752" y="4666"/>
                  </a:lnTo>
                  <a:lnTo>
                    <a:pt x="15192" y="3957"/>
                  </a:lnTo>
                  <a:lnTo>
                    <a:pt x="15582" y="3322"/>
                  </a:lnTo>
                  <a:lnTo>
                    <a:pt x="15875" y="2712"/>
                  </a:lnTo>
                  <a:lnTo>
                    <a:pt x="16120" y="2150"/>
                  </a:lnTo>
                  <a:lnTo>
                    <a:pt x="16266" y="1637"/>
                  </a:lnTo>
                  <a:lnTo>
                    <a:pt x="16315" y="1393"/>
                  </a:lnTo>
                  <a:lnTo>
                    <a:pt x="16364" y="1173"/>
                  </a:lnTo>
                  <a:lnTo>
                    <a:pt x="16364" y="978"/>
                  </a:lnTo>
                  <a:lnTo>
                    <a:pt x="16364" y="807"/>
                  </a:lnTo>
                  <a:lnTo>
                    <a:pt x="16339" y="636"/>
                  </a:lnTo>
                  <a:lnTo>
                    <a:pt x="16291" y="489"/>
                  </a:lnTo>
                  <a:lnTo>
                    <a:pt x="16217" y="343"/>
                  </a:lnTo>
                  <a:lnTo>
                    <a:pt x="16120" y="245"/>
                  </a:lnTo>
                  <a:lnTo>
                    <a:pt x="15973" y="123"/>
                  </a:lnTo>
                  <a:lnTo>
                    <a:pt x="15802" y="50"/>
                  </a:lnTo>
                  <a:lnTo>
                    <a:pt x="15582"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1748" name="Shape 1939"/>
          <p:cNvGrpSpPr/>
          <p:nvPr/>
        </p:nvGrpSpPr>
        <p:grpSpPr>
          <a:xfrm>
            <a:off x="944618" y="3623852"/>
            <a:ext cx="305522" cy="305539"/>
            <a:chOff x="570875" y="4322250"/>
            <a:chExt cx="443300" cy="443325"/>
          </a:xfrm>
        </p:grpSpPr>
        <p:sp>
          <p:nvSpPr>
            <p:cNvPr id="1940" name="Shape 1940"/>
            <p:cNvSpPr/>
            <p:nvPr/>
          </p:nvSpPr>
          <p:spPr>
            <a:xfrm>
              <a:off x="570875" y="4322250"/>
              <a:ext cx="443300" cy="443325"/>
            </a:xfrm>
            <a:custGeom>
              <a:avLst/>
              <a:gdLst/>
              <a:ahLst/>
              <a:cxnLst/>
              <a:rect l="0" t="0" r="0" b="0"/>
              <a:pathLst>
                <a:path w="17732" h="17733" extrusionOk="0">
                  <a:moveTo>
                    <a:pt x="13091" y="2712"/>
                  </a:moveTo>
                  <a:lnTo>
                    <a:pt x="13286" y="2736"/>
                  </a:lnTo>
                  <a:lnTo>
                    <a:pt x="13506" y="2785"/>
                  </a:lnTo>
                  <a:lnTo>
                    <a:pt x="13702" y="2858"/>
                  </a:lnTo>
                  <a:lnTo>
                    <a:pt x="13873" y="2956"/>
                  </a:lnTo>
                  <a:lnTo>
                    <a:pt x="14068" y="3054"/>
                  </a:lnTo>
                  <a:lnTo>
                    <a:pt x="14239" y="3176"/>
                  </a:lnTo>
                  <a:lnTo>
                    <a:pt x="14410" y="3323"/>
                  </a:lnTo>
                  <a:lnTo>
                    <a:pt x="14556" y="3493"/>
                  </a:lnTo>
                  <a:lnTo>
                    <a:pt x="14679" y="3664"/>
                  </a:lnTo>
                  <a:lnTo>
                    <a:pt x="14776" y="3860"/>
                  </a:lnTo>
                  <a:lnTo>
                    <a:pt x="14874" y="4031"/>
                  </a:lnTo>
                  <a:lnTo>
                    <a:pt x="14947" y="4226"/>
                  </a:lnTo>
                  <a:lnTo>
                    <a:pt x="14996" y="4446"/>
                  </a:lnTo>
                  <a:lnTo>
                    <a:pt x="15021" y="4641"/>
                  </a:lnTo>
                  <a:lnTo>
                    <a:pt x="15021" y="4861"/>
                  </a:lnTo>
                  <a:lnTo>
                    <a:pt x="15021" y="5057"/>
                  </a:lnTo>
                  <a:lnTo>
                    <a:pt x="14996" y="5252"/>
                  </a:lnTo>
                  <a:lnTo>
                    <a:pt x="14947" y="5472"/>
                  </a:lnTo>
                  <a:lnTo>
                    <a:pt x="14874" y="5667"/>
                  </a:lnTo>
                  <a:lnTo>
                    <a:pt x="14776" y="5838"/>
                  </a:lnTo>
                  <a:lnTo>
                    <a:pt x="14679" y="6033"/>
                  </a:lnTo>
                  <a:lnTo>
                    <a:pt x="14556" y="6204"/>
                  </a:lnTo>
                  <a:lnTo>
                    <a:pt x="14410" y="6375"/>
                  </a:lnTo>
                  <a:lnTo>
                    <a:pt x="13433" y="7328"/>
                  </a:lnTo>
                  <a:lnTo>
                    <a:pt x="13311" y="7426"/>
                  </a:lnTo>
                  <a:lnTo>
                    <a:pt x="13189" y="7499"/>
                  </a:lnTo>
                  <a:lnTo>
                    <a:pt x="13042" y="7548"/>
                  </a:lnTo>
                  <a:lnTo>
                    <a:pt x="12871" y="7572"/>
                  </a:lnTo>
                  <a:lnTo>
                    <a:pt x="12725" y="7548"/>
                  </a:lnTo>
                  <a:lnTo>
                    <a:pt x="12578" y="7499"/>
                  </a:lnTo>
                  <a:lnTo>
                    <a:pt x="12456" y="7426"/>
                  </a:lnTo>
                  <a:lnTo>
                    <a:pt x="12334" y="7328"/>
                  </a:lnTo>
                  <a:lnTo>
                    <a:pt x="10405" y="5398"/>
                  </a:lnTo>
                  <a:lnTo>
                    <a:pt x="10307" y="5276"/>
                  </a:lnTo>
                  <a:lnTo>
                    <a:pt x="10234" y="5154"/>
                  </a:lnTo>
                  <a:lnTo>
                    <a:pt x="10185" y="5008"/>
                  </a:lnTo>
                  <a:lnTo>
                    <a:pt x="10160" y="4861"/>
                  </a:lnTo>
                  <a:lnTo>
                    <a:pt x="10185" y="4690"/>
                  </a:lnTo>
                  <a:lnTo>
                    <a:pt x="10234" y="4544"/>
                  </a:lnTo>
                  <a:lnTo>
                    <a:pt x="10307" y="4422"/>
                  </a:lnTo>
                  <a:lnTo>
                    <a:pt x="10405" y="4299"/>
                  </a:lnTo>
                  <a:lnTo>
                    <a:pt x="11357" y="3323"/>
                  </a:lnTo>
                  <a:lnTo>
                    <a:pt x="11528" y="3176"/>
                  </a:lnTo>
                  <a:lnTo>
                    <a:pt x="11699" y="3054"/>
                  </a:lnTo>
                  <a:lnTo>
                    <a:pt x="11894" y="2956"/>
                  </a:lnTo>
                  <a:lnTo>
                    <a:pt x="12065" y="2858"/>
                  </a:lnTo>
                  <a:lnTo>
                    <a:pt x="12261" y="2785"/>
                  </a:lnTo>
                  <a:lnTo>
                    <a:pt x="12481" y="2736"/>
                  </a:lnTo>
                  <a:lnTo>
                    <a:pt x="12676" y="2712"/>
                  </a:lnTo>
                  <a:close/>
                  <a:moveTo>
                    <a:pt x="8377" y="8867"/>
                  </a:moveTo>
                  <a:lnTo>
                    <a:pt x="8475" y="8891"/>
                  </a:lnTo>
                  <a:lnTo>
                    <a:pt x="8548" y="8915"/>
                  </a:lnTo>
                  <a:lnTo>
                    <a:pt x="8646" y="8964"/>
                  </a:lnTo>
                  <a:lnTo>
                    <a:pt x="8719" y="9013"/>
                  </a:lnTo>
                  <a:lnTo>
                    <a:pt x="8768" y="9086"/>
                  </a:lnTo>
                  <a:lnTo>
                    <a:pt x="8817" y="9184"/>
                  </a:lnTo>
                  <a:lnTo>
                    <a:pt x="8841" y="9257"/>
                  </a:lnTo>
                  <a:lnTo>
                    <a:pt x="8866" y="9355"/>
                  </a:lnTo>
                  <a:lnTo>
                    <a:pt x="8841" y="9453"/>
                  </a:lnTo>
                  <a:lnTo>
                    <a:pt x="8817" y="9550"/>
                  </a:lnTo>
                  <a:lnTo>
                    <a:pt x="8768" y="9624"/>
                  </a:lnTo>
                  <a:lnTo>
                    <a:pt x="8719" y="9697"/>
                  </a:lnTo>
                  <a:lnTo>
                    <a:pt x="6179" y="12237"/>
                  </a:lnTo>
                  <a:lnTo>
                    <a:pt x="6106" y="12310"/>
                  </a:lnTo>
                  <a:lnTo>
                    <a:pt x="6033" y="12359"/>
                  </a:lnTo>
                  <a:lnTo>
                    <a:pt x="5935" y="12383"/>
                  </a:lnTo>
                  <a:lnTo>
                    <a:pt x="5740" y="12383"/>
                  </a:lnTo>
                  <a:lnTo>
                    <a:pt x="5642" y="12359"/>
                  </a:lnTo>
                  <a:lnTo>
                    <a:pt x="5569" y="12310"/>
                  </a:lnTo>
                  <a:lnTo>
                    <a:pt x="5496" y="12237"/>
                  </a:lnTo>
                  <a:lnTo>
                    <a:pt x="5422" y="12164"/>
                  </a:lnTo>
                  <a:lnTo>
                    <a:pt x="5373" y="12090"/>
                  </a:lnTo>
                  <a:lnTo>
                    <a:pt x="5349" y="11993"/>
                  </a:lnTo>
                  <a:lnTo>
                    <a:pt x="5349" y="11895"/>
                  </a:lnTo>
                  <a:lnTo>
                    <a:pt x="5349" y="11797"/>
                  </a:lnTo>
                  <a:lnTo>
                    <a:pt x="5373" y="11700"/>
                  </a:lnTo>
                  <a:lnTo>
                    <a:pt x="5422" y="11626"/>
                  </a:lnTo>
                  <a:lnTo>
                    <a:pt x="5496" y="11553"/>
                  </a:lnTo>
                  <a:lnTo>
                    <a:pt x="8036" y="9013"/>
                  </a:lnTo>
                  <a:lnTo>
                    <a:pt x="8109" y="8964"/>
                  </a:lnTo>
                  <a:lnTo>
                    <a:pt x="8182" y="8915"/>
                  </a:lnTo>
                  <a:lnTo>
                    <a:pt x="8280" y="8891"/>
                  </a:lnTo>
                  <a:lnTo>
                    <a:pt x="8377" y="8867"/>
                  </a:lnTo>
                  <a:close/>
                  <a:moveTo>
                    <a:pt x="14825" y="1"/>
                  </a:moveTo>
                  <a:lnTo>
                    <a:pt x="14288" y="25"/>
                  </a:lnTo>
                  <a:lnTo>
                    <a:pt x="13751" y="50"/>
                  </a:lnTo>
                  <a:lnTo>
                    <a:pt x="13213" y="123"/>
                  </a:lnTo>
                  <a:lnTo>
                    <a:pt x="12676" y="245"/>
                  </a:lnTo>
                  <a:lnTo>
                    <a:pt x="12163" y="367"/>
                  </a:lnTo>
                  <a:lnTo>
                    <a:pt x="11675" y="538"/>
                  </a:lnTo>
                  <a:lnTo>
                    <a:pt x="11235" y="758"/>
                  </a:lnTo>
                  <a:lnTo>
                    <a:pt x="11015" y="856"/>
                  </a:lnTo>
                  <a:lnTo>
                    <a:pt x="10844" y="1002"/>
                  </a:lnTo>
                  <a:lnTo>
                    <a:pt x="10649" y="1124"/>
                  </a:lnTo>
                  <a:lnTo>
                    <a:pt x="10502" y="1271"/>
                  </a:lnTo>
                  <a:lnTo>
                    <a:pt x="5544" y="6229"/>
                  </a:lnTo>
                  <a:lnTo>
                    <a:pt x="391" y="6229"/>
                  </a:lnTo>
                  <a:lnTo>
                    <a:pt x="245" y="6253"/>
                  </a:lnTo>
                  <a:lnTo>
                    <a:pt x="147" y="6278"/>
                  </a:lnTo>
                  <a:lnTo>
                    <a:pt x="49" y="6327"/>
                  </a:lnTo>
                  <a:lnTo>
                    <a:pt x="0" y="6400"/>
                  </a:lnTo>
                  <a:lnTo>
                    <a:pt x="0" y="6473"/>
                  </a:lnTo>
                  <a:lnTo>
                    <a:pt x="25" y="6571"/>
                  </a:lnTo>
                  <a:lnTo>
                    <a:pt x="74" y="6668"/>
                  </a:lnTo>
                  <a:lnTo>
                    <a:pt x="171" y="6791"/>
                  </a:lnTo>
                  <a:lnTo>
                    <a:pt x="2589" y="9184"/>
                  </a:lnTo>
                  <a:lnTo>
                    <a:pt x="2272" y="9502"/>
                  </a:lnTo>
                  <a:lnTo>
                    <a:pt x="953" y="9746"/>
                  </a:lnTo>
                  <a:lnTo>
                    <a:pt x="806" y="9795"/>
                  </a:lnTo>
                  <a:lnTo>
                    <a:pt x="684" y="9843"/>
                  </a:lnTo>
                  <a:lnTo>
                    <a:pt x="611" y="9941"/>
                  </a:lnTo>
                  <a:lnTo>
                    <a:pt x="562" y="10014"/>
                  </a:lnTo>
                  <a:lnTo>
                    <a:pt x="562" y="10112"/>
                  </a:lnTo>
                  <a:lnTo>
                    <a:pt x="586" y="10234"/>
                  </a:lnTo>
                  <a:lnTo>
                    <a:pt x="635" y="10332"/>
                  </a:lnTo>
                  <a:lnTo>
                    <a:pt x="733" y="10454"/>
                  </a:lnTo>
                  <a:lnTo>
                    <a:pt x="7278" y="16999"/>
                  </a:lnTo>
                  <a:lnTo>
                    <a:pt x="7401" y="17097"/>
                  </a:lnTo>
                  <a:lnTo>
                    <a:pt x="7498" y="17146"/>
                  </a:lnTo>
                  <a:lnTo>
                    <a:pt x="7620" y="17170"/>
                  </a:lnTo>
                  <a:lnTo>
                    <a:pt x="7718" y="17170"/>
                  </a:lnTo>
                  <a:lnTo>
                    <a:pt x="7791" y="17122"/>
                  </a:lnTo>
                  <a:lnTo>
                    <a:pt x="7889" y="17048"/>
                  </a:lnTo>
                  <a:lnTo>
                    <a:pt x="7938" y="16926"/>
                  </a:lnTo>
                  <a:lnTo>
                    <a:pt x="7987" y="16780"/>
                  </a:lnTo>
                  <a:lnTo>
                    <a:pt x="8231" y="15461"/>
                  </a:lnTo>
                  <a:lnTo>
                    <a:pt x="8548" y="15143"/>
                  </a:lnTo>
                  <a:lnTo>
                    <a:pt x="10942" y="17561"/>
                  </a:lnTo>
                  <a:lnTo>
                    <a:pt x="11064" y="17659"/>
                  </a:lnTo>
                  <a:lnTo>
                    <a:pt x="11162" y="17708"/>
                  </a:lnTo>
                  <a:lnTo>
                    <a:pt x="11259" y="17732"/>
                  </a:lnTo>
                  <a:lnTo>
                    <a:pt x="11333" y="17732"/>
                  </a:lnTo>
                  <a:lnTo>
                    <a:pt x="11406" y="17683"/>
                  </a:lnTo>
                  <a:lnTo>
                    <a:pt x="11455" y="17586"/>
                  </a:lnTo>
                  <a:lnTo>
                    <a:pt x="11479" y="17488"/>
                  </a:lnTo>
                  <a:lnTo>
                    <a:pt x="11504" y="17341"/>
                  </a:lnTo>
                  <a:lnTo>
                    <a:pt x="11504" y="12188"/>
                  </a:lnTo>
                  <a:lnTo>
                    <a:pt x="16461" y="7230"/>
                  </a:lnTo>
                  <a:lnTo>
                    <a:pt x="16608" y="7084"/>
                  </a:lnTo>
                  <a:lnTo>
                    <a:pt x="16730" y="6888"/>
                  </a:lnTo>
                  <a:lnTo>
                    <a:pt x="16877" y="6693"/>
                  </a:lnTo>
                  <a:lnTo>
                    <a:pt x="16974" y="6498"/>
                  </a:lnTo>
                  <a:lnTo>
                    <a:pt x="17194" y="6058"/>
                  </a:lnTo>
                  <a:lnTo>
                    <a:pt x="17365" y="5569"/>
                  </a:lnTo>
                  <a:lnTo>
                    <a:pt x="17487" y="5057"/>
                  </a:lnTo>
                  <a:lnTo>
                    <a:pt x="17609" y="4519"/>
                  </a:lnTo>
                  <a:lnTo>
                    <a:pt x="17683" y="3982"/>
                  </a:lnTo>
                  <a:lnTo>
                    <a:pt x="17707" y="3445"/>
                  </a:lnTo>
                  <a:lnTo>
                    <a:pt x="17731" y="2907"/>
                  </a:lnTo>
                  <a:lnTo>
                    <a:pt x="17731" y="2419"/>
                  </a:lnTo>
                  <a:lnTo>
                    <a:pt x="17707" y="1955"/>
                  </a:lnTo>
                  <a:lnTo>
                    <a:pt x="17658" y="1515"/>
                  </a:lnTo>
                  <a:lnTo>
                    <a:pt x="17585" y="1149"/>
                  </a:lnTo>
                  <a:lnTo>
                    <a:pt x="17512" y="831"/>
                  </a:lnTo>
                  <a:lnTo>
                    <a:pt x="17414" y="587"/>
                  </a:lnTo>
                  <a:lnTo>
                    <a:pt x="17341" y="489"/>
                  </a:lnTo>
                  <a:lnTo>
                    <a:pt x="17292" y="441"/>
                  </a:lnTo>
                  <a:lnTo>
                    <a:pt x="17243" y="392"/>
                  </a:lnTo>
                  <a:lnTo>
                    <a:pt x="17145" y="318"/>
                  </a:lnTo>
                  <a:lnTo>
                    <a:pt x="16901" y="221"/>
                  </a:lnTo>
                  <a:lnTo>
                    <a:pt x="16584" y="148"/>
                  </a:lnTo>
                  <a:lnTo>
                    <a:pt x="16217" y="74"/>
                  </a:lnTo>
                  <a:lnTo>
                    <a:pt x="15778" y="25"/>
                  </a:lnTo>
                  <a:lnTo>
                    <a:pt x="15314"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41" name="Shape 1941"/>
            <p:cNvSpPr/>
            <p:nvPr/>
          </p:nvSpPr>
          <p:spPr>
            <a:xfrm>
              <a:off x="597725" y="4665400"/>
              <a:ext cx="73300" cy="73300"/>
            </a:xfrm>
            <a:custGeom>
              <a:avLst/>
              <a:gdLst/>
              <a:ahLst/>
              <a:cxnLst/>
              <a:rect l="0" t="0" r="0" b="0"/>
              <a:pathLst>
                <a:path w="2932" h="2932" extrusionOk="0">
                  <a:moveTo>
                    <a:pt x="2028" y="1"/>
                  </a:moveTo>
                  <a:lnTo>
                    <a:pt x="1857" y="25"/>
                  </a:lnTo>
                  <a:lnTo>
                    <a:pt x="1686" y="74"/>
                  </a:lnTo>
                  <a:lnTo>
                    <a:pt x="1515" y="147"/>
                  </a:lnTo>
                  <a:lnTo>
                    <a:pt x="1369" y="269"/>
                  </a:lnTo>
                  <a:lnTo>
                    <a:pt x="1222" y="489"/>
                  </a:lnTo>
                  <a:lnTo>
                    <a:pt x="1002" y="831"/>
                  </a:lnTo>
                  <a:lnTo>
                    <a:pt x="563" y="1735"/>
                  </a:lnTo>
                  <a:lnTo>
                    <a:pt x="172" y="2565"/>
                  </a:lnTo>
                  <a:lnTo>
                    <a:pt x="1" y="2932"/>
                  </a:lnTo>
                  <a:lnTo>
                    <a:pt x="1" y="2932"/>
                  </a:lnTo>
                  <a:lnTo>
                    <a:pt x="367" y="2761"/>
                  </a:lnTo>
                  <a:lnTo>
                    <a:pt x="1198" y="2370"/>
                  </a:lnTo>
                  <a:lnTo>
                    <a:pt x="2101" y="1930"/>
                  </a:lnTo>
                  <a:lnTo>
                    <a:pt x="2443" y="1710"/>
                  </a:lnTo>
                  <a:lnTo>
                    <a:pt x="2663" y="1564"/>
                  </a:lnTo>
                  <a:lnTo>
                    <a:pt x="2785" y="1417"/>
                  </a:lnTo>
                  <a:lnTo>
                    <a:pt x="2858" y="1246"/>
                  </a:lnTo>
                  <a:lnTo>
                    <a:pt x="2907" y="1075"/>
                  </a:lnTo>
                  <a:lnTo>
                    <a:pt x="2932" y="904"/>
                  </a:lnTo>
                  <a:lnTo>
                    <a:pt x="2907" y="733"/>
                  </a:lnTo>
                  <a:lnTo>
                    <a:pt x="2858" y="562"/>
                  </a:lnTo>
                  <a:lnTo>
                    <a:pt x="2785" y="416"/>
                  </a:lnTo>
                  <a:lnTo>
                    <a:pt x="2663" y="269"/>
                  </a:lnTo>
                  <a:lnTo>
                    <a:pt x="2517" y="147"/>
                  </a:lnTo>
                  <a:lnTo>
                    <a:pt x="2370" y="74"/>
                  </a:lnTo>
                  <a:lnTo>
                    <a:pt x="2199" y="25"/>
                  </a:lnTo>
                  <a:lnTo>
                    <a:pt x="2028"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42" name="Shape 1942"/>
            <p:cNvSpPr/>
            <p:nvPr/>
          </p:nvSpPr>
          <p:spPr>
            <a:xfrm>
              <a:off x="654525" y="4708150"/>
              <a:ext cx="47025" cy="47025"/>
            </a:xfrm>
            <a:custGeom>
              <a:avLst/>
              <a:gdLst/>
              <a:ahLst/>
              <a:cxnLst/>
              <a:rect l="0" t="0" r="0" b="0"/>
              <a:pathLst>
                <a:path w="1881" h="1881" extrusionOk="0">
                  <a:moveTo>
                    <a:pt x="1124" y="0"/>
                  </a:moveTo>
                  <a:lnTo>
                    <a:pt x="977" y="25"/>
                  </a:lnTo>
                  <a:lnTo>
                    <a:pt x="831" y="74"/>
                  </a:lnTo>
                  <a:lnTo>
                    <a:pt x="709" y="147"/>
                  </a:lnTo>
                  <a:lnTo>
                    <a:pt x="586" y="245"/>
                  </a:lnTo>
                  <a:lnTo>
                    <a:pt x="464" y="391"/>
                  </a:lnTo>
                  <a:lnTo>
                    <a:pt x="367" y="611"/>
                  </a:lnTo>
                  <a:lnTo>
                    <a:pt x="269" y="880"/>
                  </a:lnTo>
                  <a:lnTo>
                    <a:pt x="171" y="1173"/>
                  </a:lnTo>
                  <a:lnTo>
                    <a:pt x="49" y="1686"/>
                  </a:lnTo>
                  <a:lnTo>
                    <a:pt x="0" y="1881"/>
                  </a:lnTo>
                  <a:lnTo>
                    <a:pt x="0" y="1881"/>
                  </a:lnTo>
                  <a:lnTo>
                    <a:pt x="220" y="1857"/>
                  </a:lnTo>
                  <a:lnTo>
                    <a:pt x="733" y="1710"/>
                  </a:lnTo>
                  <a:lnTo>
                    <a:pt x="1002" y="1637"/>
                  </a:lnTo>
                  <a:lnTo>
                    <a:pt x="1270" y="1539"/>
                  </a:lnTo>
                  <a:lnTo>
                    <a:pt x="1515" y="1417"/>
                  </a:lnTo>
                  <a:lnTo>
                    <a:pt x="1661" y="1319"/>
                  </a:lnTo>
                  <a:lnTo>
                    <a:pt x="1759" y="1197"/>
                  </a:lnTo>
                  <a:lnTo>
                    <a:pt x="1832" y="1051"/>
                  </a:lnTo>
                  <a:lnTo>
                    <a:pt x="1881" y="928"/>
                  </a:lnTo>
                  <a:lnTo>
                    <a:pt x="1881" y="782"/>
                  </a:lnTo>
                  <a:lnTo>
                    <a:pt x="1881" y="635"/>
                  </a:lnTo>
                  <a:lnTo>
                    <a:pt x="1832" y="489"/>
                  </a:lnTo>
                  <a:lnTo>
                    <a:pt x="1759" y="367"/>
                  </a:lnTo>
                  <a:lnTo>
                    <a:pt x="1661" y="245"/>
                  </a:lnTo>
                  <a:lnTo>
                    <a:pt x="1539" y="147"/>
                  </a:lnTo>
                  <a:lnTo>
                    <a:pt x="1417" y="74"/>
                  </a:lnTo>
                  <a:lnTo>
                    <a:pt x="1270" y="25"/>
                  </a:lnTo>
                  <a:lnTo>
                    <a:pt x="1124"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43" name="Shape 1943"/>
            <p:cNvSpPr/>
            <p:nvPr/>
          </p:nvSpPr>
          <p:spPr>
            <a:xfrm>
              <a:off x="581250" y="4634875"/>
              <a:ext cx="47050" cy="47050"/>
            </a:xfrm>
            <a:custGeom>
              <a:avLst/>
              <a:gdLst/>
              <a:ahLst/>
              <a:cxnLst/>
              <a:rect l="0" t="0" r="0" b="0"/>
              <a:pathLst>
                <a:path w="1882" h="1882" extrusionOk="0">
                  <a:moveTo>
                    <a:pt x="953" y="1"/>
                  </a:moveTo>
                  <a:lnTo>
                    <a:pt x="831" y="49"/>
                  </a:lnTo>
                  <a:lnTo>
                    <a:pt x="684" y="123"/>
                  </a:lnTo>
                  <a:lnTo>
                    <a:pt x="562" y="220"/>
                  </a:lnTo>
                  <a:lnTo>
                    <a:pt x="465" y="367"/>
                  </a:lnTo>
                  <a:lnTo>
                    <a:pt x="342" y="611"/>
                  </a:lnTo>
                  <a:lnTo>
                    <a:pt x="245" y="880"/>
                  </a:lnTo>
                  <a:lnTo>
                    <a:pt x="171" y="1148"/>
                  </a:lnTo>
                  <a:lnTo>
                    <a:pt x="25" y="1661"/>
                  </a:lnTo>
                  <a:lnTo>
                    <a:pt x="1" y="1881"/>
                  </a:lnTo>
                  <a:lnTo>
                    <a:pt x="196" y="1832"/>
                  </a:lnTo>
                  <a:lnTo>
                    <a:pt x="709" y="1710"/>
                  </a:lnTo>
                  <a:lnTo>
                    <a:pt x="1002" y="1613"/>
                  </a:lnTo>
                  <a:lnTo>
                    <a:pt x="1271" y="1515"/>
                  </a:lnTo>
                  <a:lnTo>
                    <a:pt x="1490" y="1417"/>
                  </a:lnTo>
                  <a:lnTo>
                    <a:pt x="1637" y="1295"/>
                  </a:lnTo>
                  <a:lnTo>
                    <a:pt x="1735" y="1173"/>
                  </a:lnTo>
                  <a:lnTo>
                    <a:pt x="1808" y="1051"/>
                  </a:lnTo>
                  <a:lnTo>
                    <a:pt x="1857" y="904"/>
                  </a:lnTo>
                  <a:lnTo>
                    <a:pt x="1881" y="758"/>
                  </a:lnTo>
                  <a:lnTo>
                    <a:pt x="1857" y="611"/>
                  </a:lnTo>
                  <a:lnTo>
                    <a:pt x="1808" y="465"/>
                  </a:lnTo>
                  <a:lnTo>
                    <a:pt x="1735" y="343"/>
                  </a:lnTo>
                  <a:lnTo>
                    <a:pt x="1637" y="220"/>
                  </a:lnTo>
                  <a:lnTo>
                    <a:pt x="1515" y="123"/>
                  </a:lnTo>
                  <a:lnTo>
                    <a:pt x="1393" y="49"/>
                  </a:lnTo>
                  <a:lnTo>
                    <a:pt x="1246"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sp>
        <p:nvSpPr>
          <p:cNvPr id="1944" name="Shape 1944"/>
          <p:cNvSpPr/>
          <p:nvPr/>
        </p:nvSpPr>
        <p:spPr>
          <a:xfrm>
            <a:off x="1396591" y="3683292"/>
            <a:ext cx="330781" cy="186859"/>
          </a:xfrm>
          <a:custGeom>
            <a:avLst/>
            <a:gdLst/>
            <a:ahLst/>
            <a:cxnLst/>
            <a:rect l="0" t="0" r="0" b="0"/>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nvGrpSpPr>
          <p:cNvPr id="1753" name="Shape 1945"/>
          <p:cNvGrpSpPr/>
          <p:nvPr/>
        </p:nvGrpSpPr>
        <p:grpSpPr>
          <a:xfrm>
            <a:off x="1915425" y="3601143"/>
            <a:ext cx="222198" cy="350957"/>
            <a:chOff x="1979475" y="4289300"/>
            <a:chExt cx="322400" cy="509225"/>
          </a:xfrm>
        </p:grpSpPr>
        <p:sp>
          <p:nvSpPr>
            <p:cNvPr id="1946" name="Shape 1946"/>
            <p:cNvSpPr/>
            <p:nvPr/>
          </p:nvSpPr>
          <p:spPr>
            <a:xfrm>
              <a:off x="2187075" y="4509100"/>
              <a:ext cx="114800" cy="114800"/>
            </a:xfrm>
            <a:custGeom>
              <a:avLst/>
              <a:gdLst/>
              <a:ahLst/>
              <a:cxnLst/>
              <a:rect l="0" t="0" r="0" b="0"/>
              <a:pathLst>
                <a:path w="4592" h="4592" extrusionOk="0">
                  <a:moveTo>
                    <a:pt x="4396" y="0"/>
                  </a:moveTo>
                  <a:lnTo>
                    <a:pt x="3981" y="49"/>
                  </a:lnTo>
                  <a:lnTo>
                    <a:pt x="3419" y="171"/>
                  </a:lnTo>
                  <a:lnTo>
                    <a:pt x="2784" y="367"/>
                  </a:lnTo>
                  <a:lnTo>
                    <a:pt x="2100" y="587"/>
                  </a:lnTo>
                  <a:lnTo>
                    <a:pt x="1465" y="831"/>
                  </a:lnTo>
                  <a:lnTo>
                    <a:pt x="1172" y="953"/>
                  </a:lnTo>
                  <a:lnTo>
                    <a:pt x="928" y="1099"/>
                  </a:lnTo>
                  <a:lnTo>
                    <a:pt x="708" y="1246"/>
                  </a:lnTo>
                  <a:lnTo>
                    <a:pt x="562" y="1368"/>
                  </a:lnTo>
                  <a:lnTo>
                    <a:pt x="440" y="1515"/>
                  </a:lnTo>
                  <a:lnTo>
                    <a:pt x="318" y="1637"/>
                  </a:lnTo>
                  <a:lnTo>
                    <a:pt x="244" y="1808"/>
                  </a:lnTo>
                  <a:lnTo>
                    <a:pt x="171" y="1954"/>
                  </a:lnTo>
                  <a:lnTo>
                    <a:pt x="98" y="2101"/>
                  </a:lnTo>
                  <a:lnTo>
                    <a:pt x="49" y="2272"/>
                  </a:lnTo>
                  <a:lnTo>
                    <a:pt x="25" y="2443"/>
                  </a:lnTo>
                  <a:lnTo>
                    <a:pt x="0" y="2589"/>
                  </a:lnTo>
                  <a:lnTo>
                    <a:pt x="0" y="2760"/>
                  </a:lnTo>
                  <a:lnTo>
                    <a:pt x="25" y="2931"/>
                  </a:lnTo>
                  <a:lnTo>
                    <a:pt x="49" y="3102"/>
                  </a:lnTo>
                  <a:lnTo>
                    <a:pt x="98" y="3273"/>
                  </a:lnTo>
                  <a:lnTo>
                    <a:pt x="147" y="3420"/>
                  </a:lnTo>
                  <a:lnTo>
                    <a:pt x="220" y="3566"/>
                  </a:lnTo>
                  <a:lnTo>
                    <a:pt x="318" y="3737"/>
                  </a:lnTo>
                  <a:lnTo>
                    <a:pt x="415" y="3859"/>
                  </a:lnTo>
                  <a:lnTo>
                    <a:pt x="2418" y="1857"/>
                  </a:lnTo>
                  <a:lnTo>
                    <a:pt x="2491" y="1808"/>
                  </a:lnTo>
                  <a:lnTo>
                    <a:pt x="2638" y="1808"/>
                  </a:lnTo>
                  <a:lnTo>
                    <a:pt x="2711" y="1857"/>
                  </a:lnTo>
                  <a:lnTo>
                    <a:pt x="2760" y="1930"/>
                  </a:lnTo>
                  <a:lnTo>
                    <a:pt x="2784" y="2028"/>
                  </a:lnTo>
                  <a:lnTo>
                    <a:pt x="2760" y="2101"/>
                  </a:lnTo>
                  <a:lnTo>
                    <a:pt x="2711" y="2174"/>
                  </a:lnTo>
                  <a:lnTo>
                    <a:pt x="708" y="4177"/>
                  </a:lnTo>
                  <a:lnTo>
                    <a:pt x="855" y="4274"/>
                  </a:lnTo>
                  <a:lnTo>
                    <a:pt x="1001" y="4372"/>
                  </a:lnTo>
                  <a:lnTo>
                    <a:pt x="1172" y="4445"/>
                  </a:lnTo>
                  <a:lnTo>
                    <a:pt x="1319" y="4494"/>
                  </a:lnTo>
                  <a:lnTo>
                    <a:pt x="1490" y="4543"/>
                  </a:lnTo>
                  <a:lnTo>
                    <a:pt x="1661" y="4568"/>
                  </a:lnTo>
                  <a:lnTo>
                    <a:pt x="1807" y="4592"/>
                  </a:lnTo>
                  <a:lnTo>
                    <a:pt x="1978" y="4568"/>
                  </a:lnTo>
                  <a:lnTo>
                    <a:pt x="2149" y="4568"/>
                  </a:lnTo>
                  <a:lnTo>
                    <a:pt x="2320" y="4543"/>
                  </a:lnTo>
                  <a:lnTo>
                    <a:pt x="2491" y="4494"/>
                  </a:lnTo>
                  <a:lnTo>
                    <a:pt x="2638" y="4421"/>
                  </a:lnTo>
                  <a:lnTo>
                    <a:pt x="2784" y="4348"/>
                  </a:lnTo>
                  <a:lnTo>
                    <a:pt x="2931" y="4250"/>
                  </a:lnTo>
                  <a:lnTo>
                    <a:pt x="3077" y="4152"/>
                  </a:lnTo>
                  <a:lnTo>
                    <a:pt x="3200" y="4030"/>
                  </a:lnTo>
                  <a:lnTo>
                    <a:pt x="3346" y="3859"/>
                  </a:lnTo>
                  <a:lnTo>
                    <a:pt x="3493" y="3664"/>
                  </a:lnTo>
                  <a:lnTo>
                    <a:pt x="3615" y="3395"/>
                  </a:lnTo>
                  <a:lnTo>
                    <a:pt x="3761" y="3127"/>
                  </a:lnTo>
                  <a:lnTo>
                    <a:pt x="4005" y="2467"/>
                  </a:lnTo>
                  <a:lnTo>
                    <a:pt x="4225" y="1808"/>
                  </a:lnTo>
                  <a:lnTo>
                    <a:pt x="4421" y="1148"/>
                  </a:lnTo>
                  <a:lnTo>
                    <a:pt x="4543" y="611"/>
                  </a:lnTo>
                  <a:lnTo>
                    <a:pt x="4592" y="196"/>
                  </a:lnTo>
                  <a:lnTo>
                    <a:pt x="4592" y="74"/>
                  </a:lnTo>
                  <a:lnTo>
                    <a:pt x="4567"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47" name="Shape 1947"/>
            <p:cNvSpPr/>
            <p:nvPr/>
          </p:nvSpPr>
          <p:spPr>
            <a:xfrm>
              <a:off x="1979475" y="4542675"/>
              <a:ext cx="156925" cy="156950"/>
            </a:xfrm>
            <a:custGeom>
              <a:avLst/>
              <a:gdLst/>
              <a:ahLst/>
              <a:cxnLst/>
              <a:rect l="0" t="0" r="0" b="0"/>
              <a:pathLst>
                <a:path w="6277" h="6278" extrusionOk="0">
                  <a:moveTo>
                    <a:pt x="122" y="1"/>
                  </a:moveTo>
                  <a:lnTo>
                    <a:pt x="25" y="25"/>
                  </a:lnTo>
                  <a:lnTo>
                    <a:pt x="0" y="123"/>
                  </a:lnTo>
                  <a:lnTo>
                    <a:pt x="0" y="294"/>
                  </a:lnTo>
                  <a:lnTo>
                    <a:pt x="25" y="538"/>
                  </a:lnTo>
                  <a:lnTo>
                    <a:pt x="74" y="856"/>
                  </a:lnTo>
                  <a:lnTo>
                    <a:pt x="244" y="1613"/>
                  </a:lnTo>
                  <a:lnTo>
                    <a:pt x="489" y="2492"/>
                  </a:lnTo>
                  <a:lnTo>
                    <a:pt x="806" y="3420"/>
                  </a:lnTo>
                  <a:lnTo>
                    <a:pt x="977" y="3860"/>
                  </a:lnTo>
                  <a:lnTo>
                    <a:pt x="1148" y="4275"/>
                  </a:lnTo>
                  <a:lnTo>
                    <a:pt x="1319" y="4666"/>
                  </a:lnTo>
                  <a:lnTo>
                    <a:pt x="1514" y="5007"/>
                  </a:lnTo>
                  <a:lnTo>
                    <a:pt x="1710" y="5301"/>
                  </a:lnTo>
                  <a:lnTo>
                    <a:pt x="1905" y="5520"/>
                  </a:lnTo>
                  <a:lnTo>
                    <a:pt x="2076" y="5691"/>
                  </a:lnTo>
                  <a:lnTo>
                    <a:pt x="2272" y="5838"/>
                  </a:lnTo>
                  <a:lnTo>
                    <a:pt x="2467" y="5960"/>
                  </a:lnTo>
                  <a:lnTo>
                    <a:pt x="2687" y="6058"/>
                  </a:lnTo>
                  <a:lnTo>
                    <a:pt x="2907" y="6155"/>
                  </a:lnTo>
                  <a:lnTo>
                    <a:pt x="3126" y="6204"/>
                  </a:lnTo>
                  <a:lnTo>
                    <a:pt x="3371" y="6253"/>
                  </a:lnTo>
                  <a:lnTo>
                    <a:pt x="3590" y="6277"/>
                  </a:lnTo>
                  <a:lnTo>
                    <a:pt x="3835" y="6277"/>
                  </a:lnTo>
                  <a:lnTo>
                    <a:pt x="4054" y="6253"/>
                  </a:lnTo>
                  <a:lnTo>
                    <a:pt x="4299" y="6204"/>
                  </a:lnTo>
                  <a:lnTo>
                    <a:pt x="4519" y="6155"/>
                  </a:lnTo>
                  <a:lnTo>
                    <a:pt x="4738" y="6058"/>
                  </a:lnTo>
                  <a:lnTo>
                    <a:pt x="4958" y="5960"/>
                  </a:lnTo>
                  <a:lnTo>
                    <a:pt x="5154" y="5838"/>
                  </a:lnTo>
                  <a:lnTo>
                    <a:pt x="5349" y="5691"/>
                  </a:lnTo>
                  <a:lnTo>
                    <a:pt x="2003" y="2345"/>
                  </a:lnTo>
                  <a:lnTo>
                    <a:pt x="1954" y="2272"/>
                  </a:lnTo>
                  <a:lnTo>
                    <a:pt x="1954" y="2174"/>
                  </a:lnTo>
                  <a:lnTo>
                    <a:pt x="1954" y="2101"/>
                  </a:lnTo>
                  <a:lnTo>
                    <a:pt x="2003" y="2003"/>
                  </a:lnTo>
                  <a:lnTo>
                    <a:pt x="2101" y="1955"/>
                  </a:lnTo>
                  <a:lnTo>
                    <a:pt x="2272" y="1955"/>
                  </a:lnTo>
                  <a:lnTo>
                    <a:pt x="2345" y="2003"/>
                  </a:lnTo>
                  <a:lnTo>
                    <a:pt x="5691" y="5349"/>
                  </a:lnTo>
                  <a:lnTo>
                    <a:pt x="5837" y="5154"/>
                  </a:lnTo>
                  <a:lnTo>
                    <a:pt x="5959" y="4959"/>
                  </a:lnTo>
                  <a:lnTo>
                    <a:pt x="6057" y="4739"/>
                  </a:lnTo>
                  <a:lnTo>
                    <a:pt x="6155" y="4519"/>
                  </a:lnTo>
                  <a:lnTo>
                    <a:pt x="6204" y="4299"/>
                  </a:lnTo>
                  <a:lnTo>
                    <a:pt x="6253" y="4055"/>
                  </a:lnTo>
                  <a:lnTo>
                    <a:pt x="6277" y="3835"/>
                  </a:lnTo>
                  <a:lnTo>
                    <a:pt x="6277" y="3591"/>
                  </a:lnTo>
                  <a:lnTo>
                    <a:pt x="6253" y="3371"/>
                  </a:lnTo>
                  <a:lnTo>
                    <a:pt x="6204" y="3127"/>
                  </a:lnTo>
                  <a:lnTo>
                    <a:pt x="6155" y="2907"/>
                  </a:lnTo>
                  <a:lnTo>
                    <a:pt x="6057" y="2687"/>
                  </a:lnTo>
                  <a:lnTo>
                    <a:pt x="5959" y="2467"/>
                  </a:lnTo>
                  <a:lnTo>
                    <a:pt x="5837" y="2272"/>
                  </a:lnTo>
                  <a:lnTo>
                    <a:pt x="5691" y="2077"/>
                  </a:lnTo>
                  <a:lnTo>
                    <a:pt x="5520" y="1906"/>
                  </a:lnTo>
                  <a:lnTo>
                    <a:pt x="5300" y="1710"/>
                  </a:lnTo>
                  <a:lnTo>
                    <a:pt x="5007" y="1515"/>
                  </a:lnTo>
                  <a:lnTo>
                    <a:pt x="4665" y="1320"/>
                  </a:lnTo>
                  <a:lnTo>
                    <a:pt x="4274" y="1149"/>
                  </a:lnTo>
                  <a:lnTo>
                    <a:pt x="3859" y="978"/>
                  </a:lnTo>
                  <a:lnTo>
                    <a:pt x="3419" y="807"/>
                  </a:lnTo>
                  <a:lnTo>
                    <a:pt x="2491" y="489"/>
                  </a:lnTo>
                  <a:lnTo>
                    <a:pt x="1612" y="245"/>
                  </a:lnTo>
                  <a:lnTo>
                    <a:pt x="855" y="74"/>
                  </a:lnTo>
                  <a:lnTo>
                    <a:pt x="538" y="25"/>
                  </a:lnTo>
                  <a:lnTo>
                    <a:pt x="293"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48" name="Shape 1948"/>
            <p:cNvSpPr/>
            <p:nvPr/>
          </p:nvSpPr>
          <p:spPr>
            <a:xfrm>
              <a:off x="2041125" y="4289300"/>
              <a:ext cx="240000" cy="509225"/>
            </a:xfrm>
            <a:custGeom>
              <a:avLst/>
              <a:gdLst/>
              <a:ahLst/>
              <a:cxnLst/>
              <a:rect l="0" t="0" r="0" b="0"/>
              <a:pathLst>
                <a:path w="9600" h="20369" extrusionOk="0">
                  <a:moveTo>
                    <a:pt x="4788" y="3664"/>
                  </a:moveTo>
                  <a:lnTo>
                    <a:pt x="5032" y="3688"/>
                  </a:lnTo>
                  <a:lnTo>
                    <a:pt x="5228" y="3761"/>
                  </a:lnTo>
                  <a:lnTo>
                    <a:pt x="5423" y="3859"/>
                  </a:lnTo>
                  <a:lnTo>
                    <a:pt x="5594" y="3981"/>
                  </a:lnTo>
                  <a:lnTo>
                    <a:pt x="5716" y="4152"/>
                  </a:lnTo>
                  <a:lnTo>
                    <a:pt x="5838" y="4347"/>
                  </a:lnTo>
                  <a:lnTo>
                    <a:pt x="5887" y="4567"/>
                  </a:lnTo>
                  <a:lnTo>
                    <a:pt x="5911" y="4787"/>
                  </a:lnTo>
                  <a:lnTo>
                    <a:pt x="5887" y="5007"/>
                  </a:lnTo>
                  <a:lnTo>
                    <a:pt x="5838" y="5227"/>
                  </a:lnTo>
                  <a:lnTo>
                    <a:pt x="5716" y="5422"/>
                  </a:lnTo>
                  <a:lnTo>
                    <a:pt x="5594" y="5569"/>
                  </a:lnTo>
                  <a:lnTo>
                    <a:pt x="5423" y="5715"/>
                  </a:lnTo>
                  <a:lnTo>
                    <a:pt x="5228" y="5813"/>
                  </a:lnTo>
                  <a:lnTo>
                    <a:pt x="5032" y="5886"/>
                  </a:lnTo>
                  <a:lnTo>
                    <a:pt x="4788" y="5911"/>
                  </a:lnTo>
                  <a:lnTo>
                    <a:pt x="4568" y="5886"/>
                  </a:lnTo>
                  <a:lnTo>
                    <a:pt x="4348" y="5813"/>
                  </a:lnTo>
                  <a:lnTo>
                    <a:pt x="4177" y="5715"/>
                  </a:lnTo>
                  <a:lnTo>
                    <a:pt x="4006" y="5569"/>
                  </a:lnTo>
                  <a:lnTo>
                    <a:pt x="3860" y="5422"/>
                  </a:lnTo>
                  <a:lnTo>
                    <a:pt x="3762" y="5227"/>
                  </a:lnTo>
                  <a:lnTo>
                    <a:pt x="3689" y="5007"/>
                  </a:lnTo>
                  <a:lnTo>
                    <a:pt x="3664" y="4787"/>
                  </a:lnTo>
                  <a:lnTo>
                    <a:pt x="3689" y="4567"/>
                  </a:lnTo>
                  <a:lnTo>
                    <a:pt x="3762" y="4347"/>
                  </a:lnTo>
                  <a:lnTo>
                    <a:pt x="3860" y="4152"/>
                  </a:lnTo>
                  <a:lnTo>
                    <a:pt x="4006" y="3981"/>
                  </a:lnTo>
                  <a:lnTo>
                    <a:pt x="4177" y="3859"/>
                  </a:lnTo>
                  <a:lnTo>
                    <a:pt x="4348" y="3761"/>
                  </a:lnTo>
                  <a:lnTo>
                    <a:pt x="4568" y="3688"/>
                  </a:lnTo>
                  <a:lnTo>
                    <a:pt x="4788" y="3664"/>
                  </a:lnTo>
                  <a:close/>
                  <a:moveTo>
                    <a:pt x="4568" y="0"/>
                  </a:moveTo>
                  <a:lnTo>
                    <a:pt x="4348" y="49"/>
                  </a:lnTo>
                  <a:lnTo>
                    <a:pt x="4153" y="122"/>
                  </a:lnTo>
                  <a:lnTo>
                    <a:pt x="3933" y="220"/>
                  </a:lnTo>
                  <a:lnTo>
                    <a:pt x="3738" y="342"/>
                  </a:lnTo>
                  <a:lnTo>
                    <a:pt x="3542" y="489"/>
                  </a:lnTo>
                  <a:lnTo>
                    <a:pt x="3347" y="684"/>
                  </a:lnTo>
                  <a:lnTo>
                    <a:pt x="3176" y="904"/>
                  </a:lnTo>
                  <a:lnTo>
                    <a:pt x="2907" y="855"/>
                  </a:lnTo>
                  <a:lnTo>
                    <a:pt x="2663" y="855"/>
                  </a:lnTo>
                  <a:lnTo>
                    <a:pt x="2394" y="904"/>
                  </a:lnTo>
                  <a:lnTo>
                    <a:pt x="2175" y="953"/>
                  </a:lnTo>
                  <a:lnTo>
                    <a:pt x="1955" y="1026"/>
                  </a:lnTo>
                  <a:lnTo>
                    <a:pt x="1759" y="1124"/>
                  </a:lnTo>
                  <a:lnTo>
                    <a:pt x="1564" y="1246"/>
                  </a:lnTo>
                  <a:lnTo>
                    <a:pt x="1393" y="1392"/>
                  </a:lnTo>
                  <a:lnTo>
                    <a:pt x="1271" y="1563"/>
                  </a:lnTo>
                  <a:lnTo>
                    <a:pt x="1124" y="1734"/>
                  </a:lnTo>
                  <a:lnTo>
                    <a:pt x="1027" y="1930"/>
                  </a:lnTo>
                  <a:lnTo>
                    <a:pt x="953" y="2149"/>
                  </a:lnTo>
                  <a:lnTo>
                    <a:pt x="905" y="2394"/>
                  </a:lnTo>
                  <a:lnTo>
                    <a:pt x="880" y="2638"/>
                  </a:lnTo>
                  <a:lnTo>
                    <a:pt x="880" y="2906"/>
                  </a:lnTo>
                  <a:lnTo>
                    <a:pt x="905" y="3175"/>
                  </a:lnTo>
                  <a:lnTo>
                    <a:pt x="685" y="3346"/>
                  </a:lnTo>
                  <a:lnTo>
                    <a:pt x="514" y="3517"/>
                  </a:lnTo>
                  <a:lnTo>
                    <a:pt x="343" y="3712"/>
                  </a:lnTo>
                  <a:lnTo>
                    <a:pt x="221" y="3932"/>
                  </a:lnTo>
                  <a:lnTo>
                    <a:pt x="123" y="4128"/>
                  </a:lnTo>
                  <a:lnTo>
                    <a:pt x="50" y="4347"/>
                  </a:lnTo>
                  <a:lnTo>
                    <a:pt x="25" y="4567"/>
                  </a:lnTo>
                  <a:lnTo>
                    <a:pt x="1" y="4787"/>
                  </a:lnTo>
                  <a:lnTo>
                    <a:pt x="25" y="5007"/>
                  </a:lnTo>
                  <a:lnTo>
                    <a:pt x="50" y="5227"/>
                  </a:lnTo>
                  <a:lnTo>
                    <a:pt x="123" y="5422"/>
                  </a:lnTo>
                  <a:lnTo>
                    <a:pt x="221" y="5642"/>
                  </a:lnTo>
                  <a:lnTo>
                    <a:pt x="343" y="5837"/>
                  </a:lnTo>
                  <a:lnTo>
                    <a:pt x="514" y="6033"/>
                  </a:lnTo>
                  <a:lnTo>
                    <a:pt x="685" y="6228"/>
                  </a:lnTo>
                  <a:lnTo>
                    <a:pt x="905" y="6399"/>
                  </a:lnTo>
                  <a:lnTo>
                    <a:pt x="880" y="6668"/>
                  </a:lnTo>
                  <a:lnTo>
                    <a:pt x="880" y="6936"/>
                  </a:lnTo>
                  <a:lnTo>
                    <a:pt x="905" y="7181"/>
                  </a:lnTo>
                  <a:lnTo>
                    <a:pt x="953" y="7400"/>
                  </a:lnTo>
                  <a:lnTo>
                    <a:pt x="1027" y="7620"/>
                  </a:lnTo>
                  <a:lnTo>
                    <a:pt x="1124" y="7816"/>
                  </a:lnTo>
                  <a:lnTo>
                    <a:pt x="1271" y="8011"/>
                  </a:lnTo>
                  <a:lnTo>
                    <a:pt x="1393" y="8182"/>
                  </a:lnTo>
                  <a:lnTo>
                    <a:pt x="1564" y="8328"/>
                  </a:lnTo>
                  <a:lnTo>
                    <a:pt x="1759" y="8451"/>
                  </a:lnTo>
                  <a:lnTo>
                    <a:pt x="1955" y="8548"/>
                  </a:lnTo>
                  <a:lnTo>
                    <a:pt x="2175" y="8621"/>
                  </a:lnTo>
                  <a:lnTo>
                    <a:pt x="2394" y="8670"/>
                  </a:lnTo>
                  <a:lnTo>
                    <a:pt x="2663" y="8695"/>
                  </a:lnTo>
                  <a:lnTo>
                    <a:pt x="2907" y="8695"/>
                  </a:lnTo>
                  <a:lnTo>
                    <a:pt x="3176" y="8670"/>
                  </a:lnTo>
                  <a:lnTo>
                    <a:pt x="3420" y="8939"/>
                  </a:lnTo>
                  <a:lnTo>
                    <a:pt x="3664" y="9159"/>
                  </a:lnTo>
                  <a:lnTo>
                    <a:pt x="3933" y="9354"/>
                  </a:lnTo>
                  <a:lnTo>
                    <a:pt x="4202" y="9476"/>
                  </a:lnTo>
                  <a:lnTo>
                    <a:pt x="4202" y="19783"/>
                  </a:lnTo>
                  <a:lnTo>
                    <a:pt x="4226" y="19905"/>
                  </a:lnTo>
                  <a:lnTo>
                    <a:pt x="4251" y="20027"/>
                  </a:lnTo>
                  <a:lnTo>
                    <a:pt x="4299" y="20125"/>
                  </a:lnTo>
                  <a:lnTo>
                    <a:pt x="4373" y="20198"/>
                  </a:lnTo>
                  <a:lnTo>
                    <a:pt x="4470" y="20271"/>
                  </a:lnTo>
                  <a:lnTo>
                    <a:pt x="4568" y="20345"/>
                  </a:lnTo>
                  <a:lnTo>
                    <a:pt x="4666" y="20369"/>
                  </a:lnTo>
                  <a:lnTo>
                    <a:pt x="4910" y="20369"/>
                  </a:lnTo>
                  <a:lnTo>
                    <a:pt x="5032" y="20345"/>
                  </a:lnTo>
                  <a:lnTo>
                    <a:pt x="5130" y="20271"/>
                  </a:lnTo>
                  <a:lnTo>
                    <a:pt x="5203" y="20198"/>
                  </a:lnTo>
                  <a:lnTo>
                    <a:pt x="5276" y="20125"/>
                  </a:lnTo>
                  <a:lnTo>
                    <a:pt x="5350" y="20027"/>
                  </a:lnTo>
                  <a:lnTo>
                    <a:pt x="5374" y="19905"/>
                  </a:lnTo>
                  <a:lnTo>
                    <a:pt x="5374" y="19783"/>
                  </a:lnTo>
                  <a:lnTo>
                    <a:pt x="5374" y="9476"/>
                  </a:lnTo>
                  <a:lnTo>
                    <a:pt x="5667" y="9354"/>
                  </a:lnTo>
                  <a:lnTo>
                    <a:pt x="5936" y="9159"/>
                  </a:lnTo>
                  <a:lnTo>
                    <a:pt x="6180" y="8939"/>
                  </a:lnTo>
                  <a:lnTo>
                    <a:pt x="6400" y="8670"/>
                  </a:lnTo>
                  <a:lnTo>
                    <a:pt x="6668" y="8695"/>
                  </a:lnTo>
                  <a:lnTo>
                    <a:pt x="6937" y="8695"/>
                  </a:lnTo>
                  <a:lnTo>
                    <a:pt x="7181" y="8670"/>
                  </a:lnTo>
                  <a:lnTo>
                    <a:pt x="7426" y="8621"/>
                  </a:lnTo>
                  <a:lnTo>
                    <a:pt x="7645" y="8548"/>
                  </a:lnTo>
                  <a:lnTo>
                    <a:pt x="7841" y="8451"/>
                  </a:lnTo>
                  <a:lnTo>
                    <a:pt x="8012" y="8328"/>
                  </a:lnTo>
                  <a:lnTo>
                    <a:pt x="8183" y="8182"/>
                  </a:lnTo>
                  <a:lnTo>
                    <a:pt x="8329" y="8011"/>
                  </a:lnTo>
                  <a:lnTo>
                    <a:pt x="8451" y="7816"/>
                  </a:lnTo>
                  <a:lnTo>
                    <a:pt x="8549" y="7620"/>
                  </a:lnTo>
                  <a:lnTo>
                    <a:pt x="8622" y="7400"/>
                  </a:lnTo>
                  <a:lnTo>
                    <a:pt x="8696" y="7181"/>
                  </a:lnTo>
                  <a:lnTo>
                    <a:pt x="8720" y="6936"/>
                  </a:lnTo>
                  <a:lnTo>
                    <a:pt x="8720" y="6668"/>
                  </a:lnTo>
                  <a:lnTo>
                    <a:pt x="8696" y="6399"/>
                  </a:lnTo>
                  <a:lnTo>
                    <a:pt x="8891" y="6228"/>
                  </a:lnTo>
                  <a:lnTo>
                    <a:pt x="9086" y="6033"/>
                  </a:lnTo>
                  <a:lnTo>
                    <a:pt x="9233" y="5837"/>
                  </a:lnTo>
                  <a:lnTo>
                    <a:pt x="9355" y="5642"/>
                  </a:lnTo>
                  <a:lnTo>
                    <a:pt x="9453" y="5422"/>
                  </a:lnTo>
                  <a:lnTo>
                    <a:pt x="9526" y="5227"/>
                  </a:lnTo>
                  <a:lnTo>
                    <a:pt x="9575" y="5007"/>
                  </a:lnTo>
                  <a:lnTo>
                    <a:pt x="9599" y="4787"/>
                  </a:lnTo>
                  <a:lnTo>
                    <a:pt x="9575" y="4567"/>
                  </a:lnTo>
                  <a:lnTo>
                    <a:pt x="9526" y="4347"/>
                  </a:lnTo>
                  <a:lnTo>
                    <a:pt x="9453" y="4128"/>
                  </a:lnTo>
                  <a:lnTo>
                    <a:pt x="9355" y="3932"/>
                  </a:lnTo>
                  <a:lnTo>
                    <a:pt x="9233" y="3712"/>
                  </a:lnTo>
                  <a:lnTo>
                    <a:pt x="9086" y="3517"/>
                  </a:lnTo>
                  <a:lnTo>
                    <a:pt x="8891" y="3346"/>
                  </a:lnTo>
                  <a:lnTo>
                    <a:pt x="8696" y="3175"/>
                  </a:lnTo>
                  <a:lnTo>
                    <a:pt x="8720" y="2906"/>
                  </a:lnTo>
                  <a:lnTo>
                    <a:pt x="8720" y="2638"/>
                  </a:lnTo>
                  <a:lnTo>
                    <a:pt x="8696" y="2394"/>
                  </a:lnTo>
                  <a:lnTo>
                    <a:pt x="8622" y="2149"/>
                  </a:lnTo>
                  <a:lnTo>
                    <a:pt x="8549" y="1930"/>
                  </a:lnTo>
                  <a:lnTo>
                    <a:pt x="8451" y="1734"/>
                  </a:lnTo>
                  <a:lnTo>
                    <a:pt x="8329" y="1563"/>
                  </a:lnTo>
                  <a:lnTo>
                    <a:pt x="8183" y="1392"/>
                  </a:lnTo>
                  <a:lnTo>
                    <a:pt x="8012" y="1246"/>
                  </a:lnTo>
                  <a:lnTo>
                    <a:pt x="7841" y="1124"/>
                  </a:lnTo>
                  <a:lnTo>
                    <a:pt x="7645" y="1026"/>
                  </a:lnTo>
                  <a:lnTo>
                    <a:pt x="7426" y="953"/>
                  </a:lnTo>
                  <a:lnTo>
                    <a:pt x="7181" y="904"/>
                  </a:lnTo>
                  <a:lnTo>
                    <a:pt x="6937" y="855"/>
                  </a:lnTo>
                  <a:lnTo>
                    <a:pt x="6668" y="855"/>
                  </a:lnTo>
                  <a:lnTo>
                    <a:pt x="6400" y="904"/>
                  </a:lnTo>
                  <a:lnTo>
                    <a:pt x="6229" y="684"/>
                  </a:lnTo>
                  <a:lnTo>
                    <a:pt x="6058" y="489"/>
                  </a:lnTo>
                  <a:lnTo>
                    <a:pt x="5863" y="342"/>
                  </a:lnTo>
                  <a:lnTo>
                    <a:pt x="5643" y="220"/>
                  </a:lnTo>
                  <a:lnTo>
                    <a:pt x="5447" y="122"/>
                  </a:lnTo>
                  <a:lnTo>
                    <a:pt x="5228" y="49"/>
                  </a:lnTo>
                  <a:lnTo>
                    <a:pt x="5008"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1757" name="Shape 1949"/>
          <p:cNvGrpSpPr/>
          <p:nvPr/>
        </p:nvGrpSpPr>
        <p:grpSpPr>
          <a:xfrm>
            <a:off x="2360217" y="3605761"/>
            <a:ext cx="262171" cy="341722"/>
            <a:chOff x="2624850" y="4296000"/>
            <a:chExt cx="380400" cy="495825"/>
          </a:xfrm>
        </p:grpSpPr>
        <p:sp>
          <p:nvSpPr>
            <p:cNvPr id="1950" name="Shape 1950"/>
            <p:cNvSpPr/>
            <p:nvPr/>
          </p:nvSpPr>
          <p:spPr>
            <a:xfrm>
              <a:off x="2845875" y="4296000"/>
              <a:ext cx="126425" cy="125800"/>
            </a:xfrm>
            <a:custGeom>
              <a:avLst/>
              <a:gdLst/>
              <a:ahLst/>
              <a:cxnLst/>
              <a:rect l="0" t="0" r="0" b="0"/>
              <a:pathLst>
                <a:path w="5057" h="5032" extrusionOk="0">
                  <a:moveTo>
                    <a:pt x="4812" y="1"/>
                  </a:moveTo>
                  <a:lnTo>
                    <a:pt x="4372" y="74"/>
                  </a:lnTo>
                  <a:lnTo>
                    <a:pt x="3762" y="196"/>
                  </a:lnTo>
                  <a:lnTo>
                    <a:pt x="3053" y="392"/>
                  </a:lnTo>
                  <a:lnTo>
                    <a:pt x="2321" y="636"/>
                  </a:lnTo>
                  <a:lnTo>
                    <a:pt x="1612" y="929"/>
                  </a:lnTo>
                  <a:lnTo>
                    <a:pt x="1295" y="1075"/>
                  </a:lnTo>
                  <a:lnTo>
                    <a:pt x="1026" y="1222"/>
                  </a:lnTo>
                  <a:lnTo>
                    <a:pt x="782" y="1368"/>
                  </a:lnTo>
                  <a:lnTo>
                    <a:pt x="611" y="1515"/>
                  </a:lnTo>
                  <a:lnTo>
                    <a:pt x="489" y="1662"/>
                  </a:lnTo>
                  <a:lnTo>
                    <a:pt x="367" y="1808"/>
                  </a:lnTo>
                  <a:lnTo>
                    <a:pt x="269" y="1979"/>
                  </a:lnTo>
                  <a:lnTo>
                    <a:pt x="172" y="2150"/>
                  </a:lnTo>
                  <a:lnTo>
                    <a:pt x="123" y="2321"/>
                  </a:lnTo>
                  <a:lnTo>
                    <a:pt x="74" y="2492"/>
                  </a:lnTo>
                  <a:lnTo>
                    <a:pt x="25" y="2687"/>
                  </a:lnTo>
                  <a:lnTo>
                    <a:pt x="1" y="2858"/>
                  </a:lnTo>
                  <a:lnTo>
                    <a:pt x="1" y="3054"/>
                  </a:lnTo>
                  <a:lnTo>
                    <a:pt x="25" y="3225"/>
                  </a:lnTo>
                  <a:lnTo>
                    <a:pt x="49" y="3420"/>
                  </a:lnTo>
                  <a:lnTo>
                    <a:pt x="98" y="3591"/>
                  </a:lnTo>
                  <a:lnTo>
                    <a:pt x="172" y="3762"/>
                  </a:lnTo>
                  <a:lnTo>
                    <a:pt x="245" y="3933"/>
                  </a:lnTo>
                  <a:lnTo>
                    <a:pt x="342" y="4104"/>
                  </a:lnTo>
                  <a:lnTo>
                    <a:pt x="440" y="4250"/>
                  </a:lnTo>
                  <a:lnTo>
                    <a:pt x="2638" y="2052"/>
                  </a:lnTo>
                  <a:lnTo>
                    <a:pt x="2736" y="2003"/>
                  </a:lnTo>
                  <a:lnTo>
                    <a:pt x="2809" y="1979"/>
                  </a:lnTo>
                  <a:lnTo>
                    <a:pt x="2907" y="2003"/>
                  </a:lnTo>
                  <a:lnTo>
                    <a:pt x="2980" y="2052"/>
                  </a:lnTo>
                  <a:lnTo>
                    <a:pt x="3029" y="2126"/>
                  </a:lnTo>
                  <a:lnTo>
                    <a:pt x="3053" y="2223"/>
                  </a:lnTo>
                  <a:lnTo>
                    <a:pt x="3029" y="2321"/>
                  </a:lnTo>
                  <a:lnTo>
                    <a:pt x="2980" y="2394"/>
                  </a:lnTo>
                  <a:lnTo>
                    <a:pt x="782" y="4592"/>
                  </a:lnTo>
                  <a:lnTo>
                    <a:pt x="953" y="4690"/>
                  </a:lnTo>
                  <a:lnTo>
                    <a:pt x="1100" y="4788"/>
                  </a:lnTo>
                  <a:lnTo>
                    <a:pt x="1271" y="4885"/>
                  </a:lnTo>
                  <a:lnTo>
                    <a:pt x="1466" y="4934"/>
                  </a:lnTo>
                  <a:lnTo>
                    <a:pt x="1637" y="4983"/>
                  </a:lnTo>
                  <a:lnTo>
                    <a:pt x="1808" y="5008"/>
                  </a:lnTo>
                  <a:lnTo>
                    <a:pt x="2003" y="5032"/>
                  </a:lnTo>
                  <a:lnTo>
                    <a:pt x="2174" y="5032"/>
                  </a:lnTo>
                  <a:lnTo>
                    <a:pt x="2370" y="5008"/>
                  </a:lnTo>
                  <a:lnTo>
                    <a:pt x="2541" y="4983"/>
                  </a:lnTo>
                  <a:lnTo>
                    <a:pt x="2712" y="4934"/>
                  </a:lnTo>
                  <a:lnTo>
                    <a:pt x="2907" y="4861"/>
                  </a:lnTo>
                  <a:lnTo>
                    <a:pt x="3053" y="4788"/>
                  </a:lnTo>
                  <a:lnTo>
                    <a:pt x="3224" y="4690"/>
                  </a:lnTo>
                  <a:lnTo>
                    <a:pt x="3371" y="4568"/>
                  </a:lnTo>
                  <a:lnTo>
                    <a:pt x="3517" y="4421"/>
                  </a:lnTo>
                  <a:lnTo>
                    <a:pt x="3664" y="4250"/>
                  </a:lnTo>
                  <a:lnTo>
                    <a:pt x="3835" y="4006"/>
                  </a:lnTo>
                  <a:lnTo>
                    <a:pt x="3981" y="3738"/>
                  </a:lnTo>
                  <a:lnTo>
                    <a:pt x="4128" y="3420"/>
                  </a:lnTo>
                  <a:lnTo>
                    <a:pt x="4397" y="2736"/>
                  </a:lnTo>
                  <a:lnTo>
                    <a:pt x="4641" y="1979"/>
                  </a:lnTo>
                  <a:lnTo>
                    <a:pt x="4836" y="1271"/>
                  </a:lnTo>
                  <a:lnTo>
                    <a:pt x="4983" y="660"/>
                  </a:lnTo>
                  <a:lnTo>
                    <a:pt x="5032" y="221"/>
                  </a:lnTo>
                  <a:lnTo>
                    <a:pt x="5056" y="98"/>
                  </a:lnTo>
                  <a:lnTo>
                    <a:pt x="5032" y="25"/>
                  </a:lnTo>
                  <a:lnTo>
                    <a:pt x="4958"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51" name="Shape 1951"/>
            <p:cNvSpPr/>
            <p:nvPr/>
          </p:nvSpPr>
          <p:spPr>
            <a:xfrm>
              <a:off x="2635850" y="4316150"/>
              <a:ext cx="369400" cy="475675"/>
            </a:xfrm>
            <a:custGeom>
              <a:avLst/>
              <a:gdLst/>
              <a:ahLst/>
              <a:cxnLst/>
              <a:rect l="0" t="0" r="0" b="0"/>
              <a:pathLst>
                <a:path w="14776" h="19027" extrusionOk="0">
                  <a:moveTo>
                    <a:pt x="7400" y="1"/>
                  </a:moveTo>
                  <a:lnTo>
                    <a:pt x="7254" y="25"/>
                  </a:lnTo>
                  <a:lnTo>
                    <a:pt x="7132" y="50"/>
                  </a:lnTo>
                  <a:lnTo>
                    <a:pt x="7034" y="123"/>
                  </a:lnTo>
                  <a:lnTo>
                    <a:pt x="6936" y="196"/>
                  </a:lnTo>
                  <a:lnTo>
                    <a:pt x="6863" y="294"/>
                  </a:lnTo>
                  <a:lnTo>
                    <a:pt x="6790" y="392"/>
                  </a:lnTo>
                  <a:lnTo>
                    <a:pt x="6765" y="514"/>
                  </a:lnTo>
                  <a:lnTo>
                    <a:pt x="6741" y="636"/>
                  </a:lnTo>
                  <a:lnTo>
                    <a:pt x="6741" y="4226"/>
                  </a:lnTo>
                  <a:lnTo>
                    <a:pt x="6887" y="4592"/>
                  </a:lnTo>
                  <a:lnTo>
                    <a:pt x="7009" y="4959"/>
                  </a:lnTo>
                  <a:lnTo>
                    <a:pt x="7058" y="5325"/>
                  </a:lnTo>
                  <a:lnTo>
                    <a:pt x="7083" y="5716"/>
                  </a:lnTo>
                  <a:lnTo>
                    <a:pt x="7058" y="6107"/>
                  </a:lnTo>
                  <a:lnTo>
                    <a:pt x="7009" y="6473"/>
                  </a:lnTo>
                  <a:lnTo>
                    <a:pt x="6887" y="6864"/>
                  </a:lnTo>
                  <a:lnTo>
                    <a:pt x="6741" y="7230"/>
                  </a:lnTo>
                  <a:lnTo>
                    <a:pt x="6741" y="13629"/>
                  </a:lnTo>
                  <a:lnTo>
                    <a:pt x="6203" y="13678"/>
                  </a:lnTo>
                  <a:lnTo>
                    <a:pt x="5666" y="13775"/>
                  </a:lnTo>
                  <a:lnTo>
                    <a:pt x="5153" y="13897"/>
                  </a:lnTo>
                  <a:lnTo>
                    <a:pt x="4640" y="14044"/>
                  </a:lnTo>
                  <a:lnTo>
                    <a:pt x="4152" y="14239"/>
                  </a:lnTo>
                  <a:lnTo>
                    <a:pt x="3688" y="14459"/>
                  </a:lnTo>
                  <a:lnTo>
                    <a:pt x="3224" y="14703"/>
                  </a:lnTo>
                  <a:lnTo>
                    <a:pt x="2784" y="14972"/>
                  </a:lnTo>
                  <a:lnTo>
                    <a:pt x="2369" y="15265"/>
                  </a:lnTo>
                  <a:lnTo>
                    <a:pt x="1954" y="15583"/>
                  </a:lnTo>
                  <a:lnTo>
                    <a:pt x="1588" y="15925"/>
                  </a:lnTo>
                  <a:lnTo>
                    <a:pt x="1221" y="16291"/>
                  </a:lnTo>
                  <a:lnTo>
                    <a:pt x="879" y="16682"/>
                  </a:lnTo>
                  <a:lnTo>
                    <a:pt x="562" y="17097"/>
                  </a:lnTo>
                  <a:lnTo>
                    <a:pt x="269" y="17512"/>
                  </a:lnTo>
                  <a:lnTo>
                    <a:pt x="0" y="17952"/>
                  </a:lnTo>
                  <a:lnTo>
                    <a:pt x="293" y="18074"/>
                  </a:lnTo>
                  <a:lnTo>
                    <a:pt x="611" y="18196"/>
                  </a:lnTo>
                  <a:lnTo>
                    <a:pt x="1319" y="18391"/>
                  </a:lnTo>
                  <a:lnTo>
                    <a:pt x="2125" y="18587"/>
                  </a:lnTo>
                  <a:lnTo>
                    <a:pt x="3053" y="18733"/>
                  </a:lnTo>
                  <a:lnTo>
                    <a:pt x="4030" y="18855"/>
                  </a:lnTo>
                  <a:lnTo>
                    <a:pt x="5104" y="18953"/>
                  </a:lnTo>
                  <a:lnTo>
                    <a:pt x="6228" y="19002"/>
                  </a:lnTo>
                  <a:lnTo>
                    <a:pt x="7376" y="19026"/>
                  </a:lnTo>
                  <a:lnTo>
                    <a:pt x="8548" y="19002"/>
                  </a:lnTo>
                  <a:lnTo>
                    <a:pt x="9672" y="18953"/>
                  </a:lnTo>
                  <a:lnTo>
                    <a:pt x="10746" y="18855"/>
                  </a:lnTo>
                  <a:lnTo>
                    <a:pt x="11723" y="18733"/>
                  </a:lnTo>
                  <a:lnTo>
                    <a:pt x="12651" y="18587"/>
                  </a:lnTo>
                  <a:lnTo>
                    <a:pt x="13457" y="18391"/>
                  </a:lnTo>
                  <a:lnTo>
                    <a:pt x="14165" y="18196"/>
                  </a:lnTo>
                  <a:lnTo>
                    <a:pt x="14483" y="18074"/>
                  </a:lnTo>
                  <a:lnTo>
                    <a:pt x="14776" y="17952"/>
                  </a:lnTo>
                  <a:lnTo>
                    <a:pt x="14507" y="17512"/>
                  </a:lnTo>
                  <a:lnTo>
                    <a:pt x="14214" y="17097"/>
                  </a:lnTo>
                  <a:lnTo>
                    <a:pt x="13897" y="16682"/>
                  </a:lnTo>
                  <a:lnTo>
                    <a:pt x="13555" y="16291"/>
                  </a:lnTo>
                  <a:lnTo>
                    <a:pt x="13188" y="15925"/>
                  </a:lnTo>
                  <a:lnTo>
                    <a:pt x="12822" y="15583"/>
                  </a:lnTo>
                  <a:lnTo>
                    <a:pt x="12407" y="15265"/>
                  </a:lnTo>
                  <a:lnTo>
                    <a:pt x="11992" y="14972"/>
                  </a:lnTo>
                  <a:lnTo>
                    <a:pt x="11552" y="14703"/>
                  </a:lnTo>
                  <a:lnTo>
                    <a:pt x="11088" y="14459"/>
                  </a:lnTo>
                  <a:lnTo>
                    <a:pt x="10624" y="14239"/>
                  </a:lnTo>
                  <a:lnTo>
                    <a:pt x="10136" y="14044"/>
                  </a:lnTo>
                  <a:lnTo>
                    <a:pt x="9623" y="13897"/>
                  </a:lnTo>
                  <a:lnTo>
                    <a:pt x="9110" y="13775"/>
                  </a:lnTo>
                  <a:lnTo>
                    <a:pt x="8573" y="13678"/>
                  </a:lnTo>
                  <a:lnTo>
                    <a:pt x="8035" y="13629"/>
                  </a:lnTo>
                  <a:lnTo>
                    <a:pt x="8035" y="3347"/>
                  </a:lnTo>
                  <a:lnTo>
                    <a:pt x="7913" y="3054"/>
                  </a:lnTo>
                  <a:lnTo>
                    <a:pt x="7840" y="2761"/>
                  </a:lnTo>
                  <a:lnTo>
                    <a:pt x="7791" y="2467"/>
                  </a:lnTo>
                  <a:lnTo>
                    <a:pt x="7767" y="2174"/>
                  </a:lnTo>
                  <a:lnTo>
                    <a:pt x="7791" y="1857"/>
                  </a:lnTo>
                  <a:lnTo>
                    <a:pt x="7840" y="1564"/>
                  </a:lnTo>
                  <a:lnTo>
                    <a:pt x="7913" y="1271"/>
                  </a:lnTo>
                  <a:lnTo>
                    <a:pt x="8035" y="978"/>
                  </a:lnTo>
                  <a:lnTo>
                    <a:pt x="8035" y="636"/>
                  </a:lnTo>
                  <a:lnTo>
                    <a:pt x="8011" y="514"/>
                  </a:lnTo>
                  <a:lnTo>
                    <a:pt x="7986" y="392"/>
                  </a:lnTo>
                  <a:lnTo>
                    <a:pt x="7913" y="294"/>
                  </a:lnTo>
                  <a:lnTo>
                    <a:pt x="7840" y="196"/>
                  </a:lnTo>
                  <a:lnTo>
                    <a:pt x="7742" y="123"/>
                  </a:lnTo>
                  <a:lnTo>
                    <a:pt x="7644" y="50"/>
                  </a:lnTo>
                  <a:lnTo>
                    <a:pt x="7522" y="25"/>
                  </a:lnTo>
                  <a:lnTo>
                    <a:pt x="7400"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52" name="Shape 1952"/>
            <p:cNvSpPr/>
            <p:nvPr/>
          </p:nvSpPr>
          <p:spPr>
            <a:xfrm>
              <a:off x="2624850" y="4357675"/>
              <a:ext cx="171600" cy="171600"/>
            </a:xfrm>
            <a:custGeom>
              <a:avLst/>
              <a:gdLst/>
              <a:ahLst/>
              <a:cxnLst/>
              <a:rect l="0" t="0" r="0" b="0"/>
              <a:pathLst>
                <a:path w="6864" h="6864" extrusionOk="0">
                  <a:moveTo>
                    <a:pt x="74" y="1"/>
                  </a:moveTo>
                  <a:lnTo>
                    <a:pt x="25" y="25"/>
                  </a:lnTo>
                  <a:lnTo>
                    <a:pt x="0" y="74"/>
                  </a:lnTo>
                  <a:lnTo>
                    <a:pt x="0" y="123"/>
                  </a:lnTo>
                  <a:lnTo>
                    <a:pt x="0" y="318"/>
                  </a:lnTo>
                  <a:lnTo>
                    <a:pt x="25" y="587"/>
                  </a:lnTo>
                  <a:lnTo>
                    <a:pt x="74" y="929"/>
                  </a:lnTo>
                  <a:lnTo>
                    <a:pt x="269" y="1759"/>
                  </a:lnTo>
                  <a:lnTo>
                    <a:pt x="538" y="2736"/>
                  </a:lnTo>
                  <a:lnTo>
                    <a:pt x="880" y="3737"/>
                  </a:lnTo>
                  <a:lnTo>
                    <a:pt x="1051" y="4226"/>
                  </a:lnTo>
                  <a:lnTo>
                    <a:pt x="1246" y="4690"/>
                  </a:lnTo>
                  <a:lnTo>
                    <a:pt x="1441" y="5105"/>
                  </a:lnTo>
                  <a:lnTo>
                    <a:pt x="1661" y="5496"/>
                  </a:lnTo>
                  <a:lnTo>
                    <a:pt x="1857" y="5813"/>
                  </a:lnTo>
                  <a:lnTo>
                    <a:pt x="2076" y="6057"/>
                  </a:lnTo>
                  <a:lnTo>
                    <a:pt x="2272" y="6228"/>
                  </a:lnTo>
                  <a:lnTo>
                    <a:pt x="2492" y="6399"/>
                  </a:lnTo>
                  <a:lnTo>
                    <a:pt x="2711" y="6521"/>
                  </a:lnTo>
                  <a:lnTo>
                    <a:pt x="2956" y="6644"/>
                  </a:lnTo>
                  <a:lnTo>
                    <a:pt x="3200" y="6741"/>
                  </a:lnTo>
                  <a:lnTo>
                    <a:pt x="3444" y="6815"/>
                  </a:lnTo>
                  <a:lnTo>
                    <a:pt x="3688" y="6863"/>
                  </a:lnTo>
                  <a:lnTo>
                    <a:pt x="4201" y="6863"/>
                  </a:lnTo>
                  <a:lnTo>
                    <a:pt x="4445" y="6839"/>
                  </a:lnTo>
                  <a:lnTo>
                    <a:pt x="4690" y="6815"/>
                  </a:lnTo>
                  <a:lnTo>
                    <a:pt x="4958" y="6741"/>
                  </a:lnTo>
                  <a:lnTo>
                    <a:pt x="5178" y="6644"/>
                  </a:lnTo>
                  <a:lnTo>
                    <a:pt x="5422" y="6521"/>
                  </a:lnTo>
                  <a:lnTo>
                    <a:pt x="5642" y="6399"/>
                  </a:lnTo>
                  <a:lnTo>
                    <a:pt x="5862" y="6228"/>
                  </a:lnTo>
                  <a:lnTo>
                    <a:pt x="2198" y="2565"/>
                  </a:lnTo>
                  <a:lnTo>
                    <a:pt x="2150" y="2492"/>
                  </a:lnTo>
                  <a:lnTo>
                    <a:pt x="2125" y="2394"/>
                  </a:lnTo>
                  <a:lnTo>
                    <a:pt x="2150" y="2296"/>
                  </a:lnTo>
                  <a:lnTo>
                    <a:pt x="2198" y="2199"/>
                  </a:lnTo>
                  <a:lnTo>
                    <a:pt x="2296" y="2150"/>
                  </a:lnTo>
                  <a:lnTo>
                    <a:pt x="2394" y="2125"/>
                  </a:lnTo>
                  <a:lnTo>
                    <a:pt x="2492" y="2150"/>
                  </a:lnTo>
                  <a:lnTo>
                    <a:pt x="2565" y="2199"/>
                  </a:lnTo>
                  <a:lnTo>
                    <a:pt x="6228" y="5862"/>
                  </a:lnTo>
                  <a:lnTo>
                    <a:pt x="6375" y="5642"/>
                  </a:lnTo>
                  <a:lnTo>
                    <a:pt x="6521" y="5422"/>
                  </a:lnTo>
                  <a:lnTo>
                    <a:pt x="6643" y="5203"/>
                  </a:lnTo>
                  <a:lnTo>
                    <a:pt x="6741" y="4958"/>
                  </a:lnTo>
                  <a:lnTo>
                    <a:pt x="6814" y="4714"/>
                  </a:lnTo>
                  <a:lnTo>
                    <a:pt x="6839" y="4446"/>
                  </a:lnTo>
                  <a:lnTo>
                    <a:pt x="6863" y="4201"/>
                  </a:lnTo>
                  <a:lnTo>
                    <a:pt x="6863" y="3933"/>
                  </a:lnTo>
                  <a:lnTo>
                    <a:pt x="6839" y="3688"/>
                  </a:lnTo>
                  <a:lnTo>
                    <a:pt x="6814" y="3444"/>
                  </a:lnTo>
                  <a:lnTo>
                    <a:pt x="6741" y="3200"/>
                  </a:lnTo>
                  <a:lnTo>
                    <a:pt x="6643" y="2956"/>
                  </a:lnTo>
                  <a:lnTo>
                    <a:pt x="6521" y="2711"/>
                  </a:lnTo>
                  <a:lnTo>
                    <a:pt x="6399" y="2492"/>
                  </a:lnTo>
                  <a:lnTo>
                    <a:pt x="6228" y="2272"/>
                  </a:lnTo>
                  <a:lnTo>
                    <a:pt x="6057" y="2076"/>
                  </a:lnTo>
                  <a:lnTo>
                    <a:pt x="5813" y="1857"/>
                  </a:lnTo>
                  <a:lnTo>
                    <a:pt x="5496" y="1661"/>
                  </a:lnTo>
                  <a:lnTo>
                    <a:pt x="5105" y="1466"/>
                  </a:lnTo>
                  <a:lnTo>
                    <a:pt x="4690" y="1246"/>
                  </a:lnTo>
                  <a:lnTo>
                    <a:pt x="4226" y="1051"/>
                  </a:lnTo>
                  <a:lnTo>
                    <a:pt x="3737" y="880"/>
                  </a:lnTo>
                  <a:lnTo>
                    <a:pt x="2736" y="538"/>
                  </a:lnTo>
                  <a:lnTo>
                    <a:pt x="1759" y="269"/>
                  </a:lnTo>
                  <a:lnTo>
                    <a:pt x="928" y="74"/>
                  </a:lnTo>
                  <a:lnTo>
                    <a:pt x="587" y="25"/>
                  </a:lnTo>
                  <a:lnTo>
                    <a:pt x="318"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sp>
        <p:nvSpPr>
          <p:cNvPr id="1953" name="Shape 1953"/>
          <p:cNvSpPr/>
          <p:nvPr/>
        </p:nvSpPr>
        <p:spPr>
          <a:xfrm>
            <a:off x="3280207" y="3636580"/>
            <a:ext cx="280263" cy="280280"/>
          </a:xfrm>
          <a:custGeom>
            <a:avLst/>
            <a:gdLst/>
            <a:ahLst/>
            <a:cxnLst/>
            <a:rect l="0" t="0" r="0" b="0"/>
            <a:pathLst>
              <a:path w="16266" h="16267" extrusionOk="0">
                <a:moveTo>
                  <a:pt x="11503" y="5349"/>
                </a:moveTo>
                <a:lnTo>
                  <a:pt x="11650" y="5398"/>
                </a:lnTo>
                <a:lnTo>
                  <a:pt x="11796" y="5447"/>
                </a:lnTo>
                <a:lnTo>
                  <a:pt x="11919" y="5545"/>
                </a:lnTo>
                <a:lnTo>
                  <a:pt x="12065" y="5691"/>
                </a:lnTo>
                <a:lnTo>
                  <a:pt x="12163" y="5838"/>
                </a:lnTo>
                <a:lnTo>
                  <a:pt x="12212" y="6033"/>
                </a:lnTo>
                <a:lnTo>
                  <a:pt x="12236" y="6229"/>
                </a:lnTo>
                <a:lnTo>
                  <a:pt x="12236" y="6375"/>
                </a:lnTo>
                <a:lnTo>
                  <a:pt x="12187" y="6522"/>
                </a:lnTo>
                <a:lnTo>
                  <a:pt x="12138" y="6644"/>
                </a:lnTo>
                <a:lnTo>
                  <a:pt x="12041" y="6766"/>
                </a:lnTo>
                <a:lnTo>
                  <a:pt x="7938" y="10893"/>
                </a:lnTo>
                <a:lnTo>
                  <a:pt x="7816" y="11015"/>
                </a:lnTo>
                <a:lnTo>
                  <a:pt x="7645" y="11113"/>
                </a:lnTo>
                <a:lnTo>
                  <a:pt x="7474" y="11186"/>
                </a:lnTo>
                <a:lnTo>
                  <a:pt x="7303" y="11211"/>
                </a:lnTo>
                <a:lnTo>
                  <a:pt x="7083" y="11211"/>
                </a:lnTo>
                <a:lnTo>
                  <a:pt x="6912" y="11162"/>
                </a:lnTo>
                <a:lnTo>
                  <a:pt x="6765" y="11064"/>
                </a:lnTo>
                <a:lnTo>
                  <a:pt x="6619" y="10967"/>
                </a:lnTo>
                <a:lnTo>
                  <a:pt x="4567" y="8915"/>
                </a:lnTo>
                <a:lnTo>
                  <a:pt x="4470" y="8769"/>
                </a:lnTo>
                <a:lnTo>
                  <a:pt x="4372" y="8622"/>
                </a:lnTo>
                <a:lnTo>
                  <a:pt x="4323" y="8451"/>
                </a:lnTo>
                <a:lnTo>
                  <a:pt x="4323" y="8280"/>
                </a:lnTo>
                <a:lnTo>
                  <a:pt x="4323" y="8109"/>
                </a:lnTo>
                <a:lnTo>
                  <a:pt x="4372" y="7938"/>
                </a:lnTo>
                <a:lnTo>
                  <a:pt x="4470" y="7792"/>
                </a:lnTo>
                <a:lnTo>
                  <a:pt x="4567" y="7670"/>
                </a:lnTo>
                <a:lnTo>
                  <a:pt x="4714" y="7547"/>
                </a:lnTo>
                <a:lnTo>
                  <a:pt x="4860" y="7474"/>
                </a:lnTo>
                <a:lnTo>
                  <a:pt x="5031" y="7425"/>
                </a:lnTo>
                <a:lnTo>
                  <a:pt x="5202" y="7401"/>
                </a:lnTo>
                <a:lnTo>
                  <a:pt x="5373" y="7425"/>
                </a:lnTo>
                <a:lnTo>
                  <a:pt x="5520" y="7474"/>
                </a:lnTo>
                <a:lnTo>
                  <a:pt x="5691" y="7547"/>
                </a:lnTo>
                <a:lnTo>
                  <a:pt x="5813" y="7670"/>
                </a:lnTo>
                <a:lnTo>
                  <a:pt x="7181" y="9013"/>
                </a:lnTo>
                <a:lnTo>
                  <a:pt x="10673" y="5667"/>
                </a:lnTo>
                <a:lnTo>
                  <a:pt x="10820" y="5520"/>
                </a:lnTo>
                <a:lnTo>
                  <a:pt x="10991" y="5423"/>
                </a:lnTo>
                <a:lnTo>
                  <a:pt x="11161" y="5374"/>
                </a:lnTo>
                <a:lnTo>
                  <a:pt x="11357" y="5349"/>
                </a:lnTo>
                <a:close/>
                <a:moveTo>
                  <a:pt x="7718" y="1"/>
                </a:moveTo>
                <a:lnTo>
                  <a:pt x="7303" y="50"/>
                </a:lnTo>
                <a:lnTo>
                  <a:pt x="6887" y="98"/>
                </a:lnTo>
                <a:lnTo>
                  <a:pt x="6497" y="172"/>
                </a:lnTo>
                <a:lnTo>
                  <a:pt x="6106" y="245"/>
                </a:lnTo>
                <a:lnTo>
                  <a:pt x="5715" y="367"/>
                </a:lnTo>
                <a:lnTo>
                  <a:pt x="5349" y="489"/>
                </a:lnTo>
                <a:lnTo>
                  <a:pt x="4958" y="636"/>
                </a:lnTo>
                <a:lnTo>
                  <a:pt x="4616" y="807"/>
                </a:lnTo>
                <a:lnTo>
                  <a:pt x="4250" y="978"/>
                </a:lnTo>
                <a:lnTo>
                  <a:pt x="3908" y="1173"/>
                </a:lnTo>
                <a:lnTo>
                  <a:pt x="3590" y="1393"/>
                </a:lnTo>
                <a:lnTo>
                  <a:pt x="3273" y="1613"/>
                </a:lnTo>
                <a:lnTo>
                  <a:pt x="2955" y="1857"/>
                </a:lnTo>
                <a:lnTo>
                  <a:pt x="2662" y="2125"/>
                </a:lnTo>
                <a:lnTo>
                  <a:pt x="2394" y="2394"/>
                </a:lnTo>
                <a:lnTo>
                  <a:pt x="2125" y="2663"/>
                </a:lnTo>
                <a:lnTo>
                  <a:pt x="1856" y="2956"/>
                </a:lnTo>
                <a:lnTo>
                  <a:pt x="1612" y="3273"/>
                </a:lnTo>
                <a:lnTo>
                  <a:pt x="1392" y="3591"/>
                </a:lnTo>
                <a:lnTo>
                  <a:pt x="1172" y="3908"/>
                </a:lnTo>
                <a:lnTo>
                  <a:pt x="977" y="4250"/>
                </a:lnTo>
                <a:lnTo>
                  <a:pt x="806" y="4617"/>
                </a:lnTo>
                <a:lnTo>
                  <a:pt x="635" y="4959"/>
                </a:lnTo>
                <a:lnTo>
                  <a:pt x="489" y="5349"/>
                </a:lnTo>
                <a:lnTo>
                  <a:pt x="366" y="5716"/>
                </a:lnTo>
                <a:lnTo>
                  <a:pt x="244" y="6106"/>
                </a:lnTo>
                <a:lnTo>
                  <a:pt x="171" y="6497"/>
                </a:lnTo>
                <a:lnTo>
                  <a:pt x="98" y="6888"/>
                </a:lnTo>
                <a:lnTo>
                  <a:pt x="49" y="7303"/>
                </a:lnTo>
                <a:lnTo>
                  <a:pt x="0" y="7718"/>
                </a:lnTo>
                <a:lnTo>
                  <a:pt x="0" y="8134"/>
                </a:lnTo>
                <a:lnTo>
                  <a:pt x="0" y="8549"/>
                </a:lnTo>
                <a:lnTo>
                  <a:pt x="49" y="8964"/>
                </a:lnTo>
                <a:lnTo>
                  <a:pt x="98" y="9379"/>
                </a:lnTo>
                <a:lnTo>
                  <a:pt x="171" y="9770"/>
                </a:lnTo>
                <a:lnTo>
                  <a:pt x="244" y="10161"/>
                </a:lnTo>
                <a:lnTo>
                  <a:pt x="366" y="10551"/>
                </a:lnTo>
                <a:lnTo>
                  <a:pt x="489" y="10918"/>
                </a:lnTo>
                <a:lnTo>
                  <a:pt x="635" y="11309"/>
                </a:lnTo>
                <a:lnTo>
                  <a:pt x="806" y="11650"/>
                </a:lnTo>
                <a:lnTo>
                  <a:pt x="977" y="12017"/>
                </a:lnTo>
                <a:lnTo>
                  <a:pt x="1172" y="12359"/>
                </a:lnTo>
                <a:lnTo>
                  <a:pt x="1392" y="12676"/>
                </a:lnTo>
                <a:lnTo>
                  <a:pt x="1612" y="12994"/>
                </a:lnTo>
                <a:lnTo>
                  <a:pt x="1856" y="13311"/>
                </a:lnTo>
                <a:lnTo>
                  <a:pt x="2125" y="13604"/>
                </a:lnTo>
                <a:lnTo>
                  <a:pt x="2394" y="13873"/>
                </a:lnTo>
                <a:lnTo>
                  <a:pt x="2662" y="14142"/>
                </a:lnTo>
                <a:lnTo>
                  <a:pt x="2955" y="14410"/>
                </a:lnTo>
                <a:lnTo>
                  <a:pt x="3273" y="14655"/>
                </a:lnTo>
                <a:lnTo>
                  <a:pt x="3590" y="14874"/>
                </a:lnTo>
                <a:lnTo>
                  <a:pt x="3908" y="15094"/>
                </a:lnTo>
                <a:lnTo>
                  <a:pt x="4250" y="15290"/>
                </a:lnTo>
                <a:lnTo>
                  <a:pt x="4616" y="15460"/>
                </a:lnTo>
                <a:lnTo>
                  <a:pt x="4958" y="15631"/>
                </a:lnTo>
                <a:lnTo>
                  <a:pt x="5349" y="15778"/>
                </a:lnTo>
                <a:lnTo>
                  <a:pt x="5715" y="15900"/>
                </a:lnTo>
                <a:lnTo>
                  <a:pt x="6106" y="16022"/>
                </a:lnTo>
                <a:lnTo>
                  <a:pt x="6497" y="16095"/>
                </a:lnTo>
                <a:lnTo>
                  <a:pt x="6887" y="16169"/>
                </a:lnTo>
                <a:lnTo>
                  <a:pt x="7303" y="16218"/>
                </a:lnTo>
                <a:lnTo>
                  <a:pt x="7718" y="16266"/>
                </a:lnTo>
                <a:lnTo>
                  <a:pt x="8548" y="16266"/>
                </a:lnTo>
                <a:lnTo>
                  <a:pt x="8963" y="16218"/>
                </a:lnTo>
                <a:lnTo>
                  <a:pt x="9379" y="16169"/>
                </a:lnTo>
                <a:lnTo>
                  <a:pt x="9769" y="16095"/>
                </a:lnTo>
                <a:lnTo>
                  <a:pt x="10160" y="16022"/>
                </a:lnTo>
                <a:lnTo>
                  <a:pt x="10551" y="15900"/>
                </a:lnTo>
                <a:lnTo>
                  <a:pt x="10942" y="15778"/>
                </a:lnTo>
                <a:lnTo>
                  <a:pt x="11308" y="15631"/>
                </a:lnTo>
                <a:lnTo>
                  <a:pt x="11650" y="15460"/>
                </a:lnTo>
                <a:lnTo>
                  <a:pt x="12016" y="15290"/>
                </a:lnTo>
                <a:lnTo>
                  <a:pt x="12358" y="15094"/>
                </a:lnTo>
                <a:lnTo>
                  <a:pt x="12676" y="14874"/>
                </a:lnTo>
                <a:lnTo>
                  <a:pt x="12993" y="14655"/>
                </a:lnTo>
                <a:lnTo>
                  <a:pt x="13311" y="14410"/>
                </a:lnTo>
                <a:lnTo>
                  <a:pt x="13604" y="14142"/>
                </a:lnTo>
                <a:lnTo>
                  <a:pt x="13872" y="13873"/>
                </a:lnTo>
                <a:lnTo>
                  <a:pt x="14166" y="13604"/>
                </a:lnTo>
                <a:lnTo>
                  <a:pt x="14410" y="13311"/>
                </a:lnTo>
                <a:lnTo>
                  <a:pt x="14654" y="12994"/>
                </a:lnTo>
                <a:lnTo>
                  <a:pt x="14874" y="12676"/>
                </a:lnTo>
                <a:lnTo>
                  <a:pt x="15094" y="12359"/>
                </a:lnTo>
                <a:lnTo>
                  <a:pt x="15289" y="12017"/>
                </a:lnTo>
                <a:lnTo>
                  <a:pt x="15460" y="11650"/>
                </a:lnTo>
                <a:lnTo>
                  <a:pt x="15631" y="11309"/>
                </a:lnTo>
                <a:lnTo>
                  <a:pt x="15777" y="10918"/>
                </a:lnTo>
                <a:lnTo>
                  <a:pt x="15900" y="10551"/>
                </a:lnTo>
                <a:lnTo>
                  <a:pt x="16022" y="10161"/>
                </a:lnTo>
                <a:lnTo>
                  <a:pt x="16095" y="9770"/>
                </a:lnTo>
                <a:lnTo>
                  <a:pt x="16168" y="9379"/>
                </a:lnTo>
                <a:lnTo>
                  <a:pt x="16217" y="8964"/>
                </a:lnTo>
                <a:lnTo>
                  <a:pt x="16266" y="8549"/>
                </a:lnTo>
                <a:lnTo>
                  <a:pt x="16266" y="8134"/>
                </a:lnTo>
                <a:lnTo>
                  <a:pt x="16266" y="7718"/>
                </a:lnTo>
                <a:lnTo>
                  <a:pt x="16217" y="7303"/>
                </a:lnTo>
                <a:lnTo>
                  <a:pt x="16168" y="6888"/>
                </a:lnTo>
                <a:lnTo>
                  <a:pt x="16095" y="6497"/>
                </a:lnTo>
                <a:lnTo>
                  <a:pt x="16022" y="6106"/>
                </a:lnTo>
                <a:lnTo>
                  <a:pt x="15900" y="5716"/>
                </a:lnTo>
                <a:lnTo>
                  <a:pt x="15777" y="5349"/>
                </a:lnTo>
                <a:lnTo>
                  <a:pt x="15631" y="4959"/>
                </a:lnTo>
                <a:lnTo>
                  <a:pt x="15460" y="4617"/>
                </a:lnTo>
                <a:lnTo>
                  <a:pt x="15289" y="4250"/>
                </a:lnTo>
                <a:lnTo>
                  <a:pt x="15094" y="3908"/>
                </a:lnTo>
                <a:lnTo>
                  <a:pt x="14874" y="3591"/>
                </a:lnTo>
                <a:lnTo>
                  <a:pt x="14654" y="3273"/>
                </a:lnTo>
                <a:lnTo>
                  <a:pt x="14410" y="2956"/>
                </a:lnTo>
                <a:lnTo>
                  <a:pt x="14166" y="2663"/>
                </a:lnTo>
                <a:lnTo>
                  <a:pt x="13872" y="2394"/>
                </a:lnTo>
                <a:lnTo>
                  <a:pt x="13604" y="2125"/>
                </a:lnTo>
                <a:lnTo>
                  <a:pt x="13311" y="1857"/>
                </a:lnTo>
                <a:lnTo>
                  <a:pt x="12993" y="1613"/>
                </a:lnTo>
                <a:lnTo>
                  <a:pt x="12676" y="1393"/>
                </a:lnTo>
                <a:lnTo>
                  <a:pt x="12358" y="1173"/>
                </a:lnTo>
                <a:lnTo>
                  <a:pt x="12016" y="978"/>
                </a:lnTo>
                <a:lnTo>
                  <a:pt x="11650" y="807"/>
                </a:lnTo>
                <a:lnTo>
                  <a:pt x="11308" y="636"/>
                </a:lnTo>
                <a:lnTo>
                  <a:pt x="10942" y="489"/>
                </a:lnTo>
                <a:lnTo>
                  <a:pt x="10551" y="367"/>
                </a:lnTo>
                <a:lnTo>
                  <a:pt x="10160" y="245"/>
                </a:lnTo>
                <a:lnTo>
                  <a:pt x="9769" y="172"/>
                </a:lnTo>
                <a:lnTo>
                  <a:pt x="9379" y="98"/>
                </a:lnTo>
                <a:lnTo>
                  <a:pt x="8963" y="50"/>
                </a:lnTo>
                <a:lnTo>
                  <a:pt x="8548"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54" name="Shape 1954"/>
          <p:cNvSpPr/>
          <p:nvPr/>
        </p:nvSpPr>
        <p:spPr>
          <a:xfrm>
            <a:off x="2815617" y="3654258"/>
            <a:ext cx="280263" cy="244924"/>
          </a:xfrm>
          <a:custGeom>
            <a:avLst/>
            <a:gdLst/>
            <a:ahLst/>
            <a:cxnLst/>
            <a:rect l="0" t="0" r="0" b="0"/>
            <a:pathLst>
              <a:path w="16266" h="14215" extrusionOk="0">
                <a:moveTo>
                  <a:pt x="8597" y="4397"/>
                </a:moveTo>
                <a:lnTo>
                  <a:pt x="8719" y="4421"/>
                </a:lnTo>
                <a:lnTo>
                  <a:pt x="8866" y="4445"/>
                </a:lnTo>
                <a:lnTo>
                  <a:pt x="8988" y="4519"/>
                </a:lnTo>
                <a:lnTo>
                  <a:pt x="9085" y="4616"/>
                </a:lnTo>
                <a:lnTo>
                  <a:pt x="9159" y="4714"/>
                </a:lnTo>
                <a:lnTo>
                  <a:pt x="9208" y="4836"/>
                </a:lnTo>
                <a:lnTo>
                  <a:pt x="9232" y="4958"/>
                </a:lnTo>
                <a:lnTo>
                  <a:pt x="9256" y="5105"/>
                </a:lnTo>
                <a:lnTo>
                  <a:pt x="8963" y="8939"/>
                </a:lnTo>
                <a:lnTo>
                  <a:pt x="8939" y="9086"/>
                </a:lnTo>
                <a:lnTo>
                  <a:pt x="8890" y="9232"/>
                </a:lnTo>
                <a:lnTo>
                  <a:pt x="8817" y="9330"/>
                </a:lnTo>
                <a:lnTo>
                  <a:pt x="8719" y="9452"/>
                </a:lnTo>
                <a:lnTo>
                  <a:pt x="8597" y="9525"/>
                </a:lnTo>
                <a:lnTo>
                  <a:pt x="8475" y="9599"/>
                </a:lnTo>
                <a:lnTo>
                  <a:pt x="8353" y="9648"/>
                </a:lnTo>
                <a:lnTo>
                  <a:pt x="7913" y="9648"/>
                </a:lnTo>
                <a:lnTo>
                  <a:pt x="7791" y="9599"/>
                </a:lnTo>
                <a:lnTo>
                  <a:pt x="7669" y="9525"/>
                </a:lnTo>
                <a:lnTo>
                  <a:pt x="7547" y="9452"/>
                </a:lnTo>
                <a:lnTo>
                  <a:pt x="7449" y="9330"/>
                </a:lnTo>
                <a:lnTo>
                  <a:pt x="7376" y="9232"/>
                </a:lnTo>
                <a:lnTo>
                  <a:pt x="7327" y="9086"/>
                </a:lnTo>
                <a:lnTo>
                  <a:pt x="7303" y="8939"/>
                </a:lnTo>
                <a:lnTo>
                  <a:pt x="7010" y="5105"/>
                </a:lnTo>
                <a:lnTo>
                  <a:pt x="7034" y="4958"/>
                </a:lnTo>
                <a:lnTo>
                  <a:pt x="7058" y="4836"/>
                </a:lnTo>
                <a:lnTo>
                  <a:pt x="7107" y="4714"/>
                </a:lnTo>
                <a:lnTo>
                  <a:pt x="7180" y="4616"/>
                </a:lnTo>
                <a:lnTo>
                  <a:pt x="7278" y="4519"/>
                </a:lnTo>
                <a:lnTo>
                  <a:pt x="7400" y="4445"/>
                </a:lnTo>
                <a:lnTo>
                  <a:pt x="7547" y="4421"/>
                </a:lnTo>
                <a:lnTo>
                  <a:pt x="7669" y="4397"/>
                </a:lnTo>
                <a:close/>
                <a:moveTo>
                  <a:pt x="8133" y="10429"/>
                </a:moveTo>
                <a:lnTo>
                  <a:pt x="8328" y="10454"/>
                </a:lnTo>
                <a:lnTo>
                  <a:pt x="8499" y="10502"/>
                </a:lnTo>
                <a:lnTo>
                  <a:pt x="8670" y="10600"/>
                </a:lnTo>
                <a:lnTo>
                  <a:pt x="8817" y="10722"/>
                </a:lnTo>
                <a:lnTo>
                  <a:pt x="8939" y="10869"/>
                </a:lnTo>
                <a:lnTo>
                  <a:pt x="9037" y="11040"/>
                </a:lnTo>
                <a:lnTo>
                  <a:pt x="9085" y="11211"/>
                </a:lnTo>
                <a:lnTo>
                  <a:pt x="9110" y="11406"/>
                </a:lnTo>
                <a:lnTo>
                  <a:pt x="9085" y="11601"/>
                </a:lnTo>
                <a:lnTo>
                  <a:pt x="9037" y="11797"/>
                </a:lnTo>
                <a:lnTo>
                  <a:pt x="8939" y="11943"/>
                </a:lnTo>
                <a:lnTo>
                  <a:pt x="8817" y="12090"/>
                </a:lnTo>
                <a:lnTo>
                  <a:pt x="8670" y="12212"/>
                </a:lnTo>
                <a:lnTo>
                  <a:pt x="8499" y="12310"/>
                </a:lnTo>
                <a:lnTo>
                  <a:pt x="8328" y="12359"/>
                </a:lnTo>
                <a:lnTo>
                  <a:pt x="8133" y="12383"/>
                </a:lnTo>
                <a:lnTo>
                  <a:pt x="7938" y="12359"/>
                </a:lnTo>
                <a:lnTo>
                  <a:pt x="7742" y="12310"/>
                </a:lnTo>
                <a:lnTo>
                  <a:pt x="7596" y="12212"/>
                </a:lnTo>
                <a:lnTo>
                  <a:pt x="7449" y="12090"/>
                </a:lnTo>
                <a:lnTo>
                  <a:pt x="7327" y="11943"/>
                </a:lnTo>
                <a:lnTo>
                  <a:pt x="7229" y="11797"/>
                </a:lnTo>
                <a:lnTo>
                  <a:pt x="7180" y="11601"/>
                </a:lnTo>
                <a:lnTo>
                  <a:pt x="7156" y="11406"/>
                </a:lnTo>
                <a:lnTo>
                  <a:pt x="7180" y="11211"/>
                </a:lnTo>
                <a:lnTo>
                  <a:pt x="7229" y="11040"/>
                </a:lnTo>
                <a:lnTo>
                  <a:pt x="7327" y="10869"/>
                </a:lnTo>
                <a:lnTo>
                  <a:pt x="7449" y="10722"/>
                </a:lnTo>
                <a:lnTo>
                  <a:pt x="7596" y="10600"/>
                </a:lnTo>
                <a:lnTo>
                  <a:pt x="7742" y="10502"/>
                </a:lnTo>
                <a:lnTo>
                  <a:pt x="7938" y="10454"/>
                </a:lnTo>
                <a:lnTo>
                  <a:pt x="8133" y="10429"/>
                </a:lnTo>
                <a:close/>
                <a:moveTo>
                  <a:pt x="7986" y="0"/>
                </a:moveTo>
                <a:lnTo>
                  <a:pt x="7864" y="25"/>
                </a:lnTo>
                <a:lnTo>
                  <a:pt x="7742" y="74"/>
                </a:lnTo>
                <a:lnTo>
                  <a:pt x="7620" y="123"/>
                </a:lnTo>
                <a:lnTo>
                  <a:pt x="7522" y="196"/>
                </a:lnTo>
                <a:lnTo>
                  <a:pt x="7425" y="294"/>
                </a:lnTo>
                <a:lnTo>
                  <a:pt x="7327" y="391"/>
                </a:lnTo>
                <a:lnTo>
                  <a:pt x="7254" y="489"/>
                </a:lnTo>
                <a:lnTo>
                  <a:pt x="147" y="12700"/>
                </a:lnTo>
                <a:lnTo>
                  <a:pt x="73" y="12823"/>
                </a:lnTo>
                <a:lnTo>
                  <a:pt x="25" y="12945"/>
                </a:lnTo>
                <a:lnTo>
                  <a:pt x="0" y="13067"/>
                </a:lnTo>
                <a:lnTo>
                  <a:pt x="0" y="13213"/>
                </a:lnTo>
                <a:lnTo>
                  <a:pt x="0" y="13335"/>
                </a:lnTo>
                <a:lnTo>
                  <a:pt x="25" y="13458"/>
                </a:lnTo>
                <a:lnTo>
                  <a:pt x="73" y="13604"/>
                </a:lnTo>
                <a:lnTo>
                  <a:pt x="147" y="13726"/>
                </a:lnTo>
                <a:lnTo>
                  <a:pt x="220" y="13824"/>
                </a:lnTo>
                <a:lnTo>
                  <a:pt x="293" y="13922"/>
                </a:lnTo>
                <a:lnTo>
                  <a:pt x="391" y="14019"/>
                </a:lnTo>
                <a:lnTo>
                  <a:pt x="513" y="14093"/>
                </a:lnTo>
                <a:lnTo>
                  <a:pt x="635" y="14141"/>
                </a:lnTo>
                <a:lnTo>
                  <a:pt x="757" y="14190"/>
                </a:lnTo>
                <a:lnTo>
                  <a:pt x="879" y="14215"/>
                </a:lnTo>
                <a:lnTo>
                  <a:pt x="15387" y="14215"/>
                </a:lnTo>
                <a:lnTo>
                  <a:pt x="15509" y="14190"/>
                </a:lnTo>
                <a:lnTo>
                  <a:pt x="15631" y="14141"/>
                </a:lnTo>
                <a:lnTo>
                  <a:pt x="15753" y="14093"/>
                </a:lnTo>
                <a:lnTo>
                  <a:pt x="15875" y="14019"/>
                </a:lnTo>
                <a:lnTo>
                  <a:pt x="15973" y="13922"/>
                </a:lnTo>
                <a:lnTo>
                  <a:pt x="16046" y="13824"/>
                </a:lnTo>
                <a:lnTo>
                  <a:pt x="16119" y="13726"/>
                </a:lnTo>
                <a:lnTo>
                  <a:pt x="16193" y="13604"/>
                </a:lnTo>
                <a:lnTo>
                  <a:pt x="16241" y="13458"/>
                </a:lnTo>
                <a:lnTo>
                  <a:pt x="16266" y="13335"/>
                </a:lnTo>
                <a:lnTo>
                  <a:pt x="16266" y="13213"/>
                </a:lnTo>
                <a:lnTo>
                  <a:pt x="16266" y="13067"/>
                </a:lnTo>
                <a:lnTo>
                  <a:pt x="16241" y="12945"/>
                </a:lnTo>
                <a:lnTo>
                  <a:pt x="16193" y="12823"/>
                </a:lnTo>
                <a:lnTo>
                  <a:pt x="16119" y="12700"/>
                </a:lnTo>
                <a:lnTo>
                  <a:pt x="9012" y="489"/>
                </a:lnTo>
                <a:lnTo>
                  <a:pt x="8939" y="391"/>
                </a:lnTo>
                <a:lnTo>
                  <a:pt x="8841" y="294"/>
                </a:lnTo>
                <a:lnTo>
                  <a:pt x="8744" y="196"/>
                </a:lnTo>
                <a:lnTo>
                  <a:pt x="8646" y="123"/>
                </a:lnTo>
                <a:lnTo>
                  <a:pt x="8524" y="74"/>
                </a:lnTo>
                <a:lnTo>
                  <a:pt x="8402" y="25"/>
                </a:lnTo>
                <a:lnTo>
                  <a:pt x="8255"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55" name="Shape 1955"/>
          <p:cNvSpPr/>
          <p:nvPr/>
        </p:nvSpPr>
        <p:spPr>
          <a:xfrm>
            <a:off x="3743521" y="3635322"/>
            <a:ext cx="282813" cy="282795"/>
          </a:xfrm>
          <a:custGeom>
            <a:avLst/>
            <a:gdLst/>
            <a:ahLst/>
            <a:cxnLst/>
            <a:rect l="0" t="0" r="0" b="0"/>
            <a:pathLst>
              <a:path w="16414" h="16413" extrusionOk="0">
                <a:moveTo>
                  <a:pt x="10088" y="5080"/>
                </a:moveTo>
                <a:lnTo>
                  <a:pt x="10234" y="5105"/>
                </a:lnTo>
                <a:lnTo>
                  <a:pt x="10307" y="5129"/>
                </a:lnTo>
                <a:lnTo>
                  <a:pt x="10356" y="5178"/>
                </a:lnTo>
                <a:lnTo>
                  <a:pt x="11235" y="6057"/>
                </a:lnTo>
                <a:lnTo>
                  <a:pt x="11284" y="6106"/>
                </a:lnTo>
                <a:lnTo>
                  <a:pt x="11309" y="6179"/>
                </a:lnTo>
                <a:lnTo>
                  <a:pt x="11333" y="6326"/>
                </a:lnTo>
                <a:lnTo>
                  <a:pt x="11309" y="6473"/>
                </a:lnTo>
                <a:lnTo>
                  <a:pt x="11284" y="6546"/>
                </a:lnTo>
                <a:lnTo>
                  <a:pt x="11235" y="6595"/>
                </a:lnTo>
                <a:lnTo>
                  <a:pt x="9892" y="7938"/>
                </a:lnTo>
                <a:lnTo>
                  <a:pt x="9843" y="7987"/>
                </a:lnTo>
                <a:lnTo>
                  <a:pt x="9819" y="8060"/>
                </a:lnTo>
                <a:lnTo>
                  <a:pt x="9795" y="8207"/>
                </a:lnTo>
                <a:lnTo>
                  <a:pt x="9819" y="8353"/>
                </a:lnTo>
                <a:lnTo>
                  <a:pt x="9843" y="8426"/>
                </a:lnTo>
                <a:lnTo>
                  <a:pt x="9892" y="8475"/>
                </a:lnTo>
                <a:lnTo>
                  <a:pt x="11235" y="9818"/>
                </a:lnTo>
                <a:lnTo>
                  <a:pt x="11284" y="9867"/>
                </a:lnTo>
                <a:lnTo>
                  <a:pt x="11309" y="9941"/>
                </a:lnTo>
                <a:lnTo>
                  <a:pt x="11333" y="10087"/>
                </a:lnTo>
                <a:lnTo>
                  <a:pt x="11309" y="10234"/>
                </a:lnTo>
                <a:lnTo>
                  <a:pt x="11284" y="10307"/>
                </a:lnTo>
                <a:lnTo>
                  <a:pt x="11235" y="10356"/>
                </a:lnTo>
                <a:lnTo>
                  <a:pt x="10356" y="11235"/>
                </a:lnTo>
                <a:lnTo>
                  <a:pt x="10307" y="11284"/>
                </a:lnTo>
                <a:lnTo>
                  <a:pt x="10234" y="11308"/>
                </a:lnTo>
                <a:lnTo>
                  <a:pt x="10088" y="11333"/>
                </a:lnTo>
                <a:lnTo>
                  <a:pt x="9941" y="11308"/>
                </a:lnTo>
                <a:lnTo>
                  <a:pt x="9868" y="11284"/>
                </a:lnTo>
                <a:lnTo>
                  <a:pt x="9819" y="11235"/>
                </a:lnTo>
                <a:lnTo>
                  <a:pt x="8476" y="9892"/>
                </a:lnTo>
                <a:lnTo>
                  <a:pt x="8427" y="9843"/>
                </a:lnTo>
                <a:lnTo>
                  <a:pt x="8354" y="9818"/>
                </a:lnTo>
                <a:lnTo>
                  <a:pt x="8207" y="9794"/>
                </a:lnTo>
                <a:lnTo>
                  <a:pt x="8061" y="9818"/>
                </a:lnTo>
                <a:lnTo>
                  <a:pt x="7987" y="9843"/>
                </a:lnTo>
                <a:lnTo>
                  <a:pt x="7938" y="9892"/>
                </a:lnTo>
                <a:lnTo>
                  <a:pt x="6595" y="11235"/>
                </a:lnTo>
                <a:lnTo>
                  <a:pt x="6546" y="11284"/>
                </a:lnTo>
                <a:lnTo>
                  <a:pt x="6473" y="11308"/>
                </a:lnTo>
                <a:lnTo>
                  <a:pt x="6326" y="11333"/>
                </a:lnTo>
                <a:lnTo>
                  <a:pt x="6180" y="11308"/>
                </a:lnTo>
                <a:lnTo>
                  <a:pt x="6107" y="11284"/>
                </a:lnTo>
                <a:lnTo>
                  <a:pt x="6058" y="11235"/>
                </a:lnTo>
                <a:lnTo>
                  <a:pt x="5179" y="10356"/>
                </a:lnTo>
                <a:lnTo>
                  <a:pt x="5130" y="10307"/>
                </a:lnTo>
                <a:lnTo>
                  <a:pt x="5105" y="10234"/>
                </a:lnTo>
                <a:lnTo>
                  <a:pt x="5081" y="10087"/>
                </a:lnTo>
                <a:lnTo>
                  <a:pt x="5105" y="9941"/>
                </a:lnTo>
                <a:lnTo>
                  <a:pt x="5130" y="9867"/>
                </a:lnTo>
                <a:lnTo>
                  <a:pt x="5179" y="9818"/>
                </a:lnTo>
                <a:lnTo>
                  <a:pt x="6522" y="8475"/>
                </a:lnTo>
                <a:lnTo>
                  <a:pt x="6571" y="8426"/>
                </a:lnTo>
                <a:lnTo>
                  <a:pt x="6595" y="8353"/>
                </a:lnTo>
                <a:lnTo>
                  <a:pt x="6620" y="8207"/>
                </a:lnTo>
                <a:lnTo>
                  <a:pt x="6595" y="8060"/>
                </a:lnTo>
                <a:lnTo>
                  <a:pt x="6571" y="7987"/>
                </a:lnTo>
                <a:lnTo>
                  <a:pt x="6522" y="7938"/>
                </a:lnTo>
                <a:lnTo>
                  <a:pt x="5179" y="6595"/>
                </a:lnTo>
                <a:lnTo>
                  <a:pt x="5130" y="6546"/>
                </a:lnTo>
                <a:lnTo>
                  <a:pt x="5105" y="6473"/>
                </a:lnTo>
                <a:lnTo>
                  <a:pt x="5081" y="6326"/>
                </a:lnTo>
                <a:lnTo>
                  <a:pt x="5105" y="6179"/>
                </a:lnTo>
                <a:lnTo>
                  <a:pt x="5130" y="6106"/>
                </a:lnTo>
                <a:lnTo>
                  <a:pt x="5179" y="6057"/>
                </a:lnTo>
                <a:lnTo>
                  <a:pt x="6058" y="5178"/>
                </a:lnTo>
                <a:lnTo>
                  <a:pt x="6107" y="5129"/>
                </a:lnTo>
                <a:lnTo>
                  <a:pt x="6180" y="5105"/>
                </a:lnTo>
                <a:lnTo>
                  <a:pt x="6326" y="5080"/>
                </a:lnTo>
                <a:lnTo>
                  <a:pt x="6473" y="5105"/>
                </a:lnTo>
                <a:lnTo>
                  <a:pt x="6546" y="5129"/>
                </a:lnTo>
                <a:lnTo>
                  <a:pt x="6595" y="5178"/>
                </a:lnTo>
                <a:lnTo>
                  <a:pt x="7938" y="6521"/>
                </a:lnTo>
                <a:lnTo>
                  <a:pt x="7987" y="6570"/>
                </a:lnTo>
                <a:lnTo>
                  <a:pt x="8061" y="6595"/>
                </a:lnTo>
                <a:lnTo>
                  <a:pt x="8207" y="6619"/>
                </a:lnTo>
                <a:lnTo>
                  <a:pt x="8354" y="6595"/>
                </a:lnTo>
                <a:lnTo>
                  <a:pt x="8427" y="6570"/>
                </a:lnTo>
                <a:lnTo>
                  <a:pt x="8476" y="6521"/>
                </a:lnTo>
                <a:lnTo>
                  <a:pt x="9819" y="5178"/>
                </a:lnTo>
                <a:lnTo>
                  <a:pt x="9868" y="5129"/>
                </a:lnTo>
                <a:lnTo>
                  <a:pt x="9941" y="5105"/>
                </a:lnTo>
                <a:lnTo>
                  <a:pt x="10088" y="5080"/>
                </a:lnTo>
                <a:close/>
                <a:moveTo>
                  <a:pt x="5130" y="0"/>
                </a:moveTo>
                <a:lnTo>
                  <a:pt x="4934" y="25"/>
                </a:lnTo>
                <a:lnTo>
                  <a:pt x="4739" y="74"/>
                </a:lnTo>
                <a:lnTo>
                  <a:pt x="4568" y="171"/>
                </a:lnTo>
                <a:lnTo>
                  <a:pt x="4397" y="293"/>
                </a:lnTo>
                <a:lnTo>
                  <a:pt x="294" y="4397"/>
                </a:lnTo>
                <a:lnTo>
                  <a:pt x="172" y="4568"/>
                </a:lnTo>
                <a:lnTo>
                  <a:pt x="74" y="4738"/>
                </a:lnTo>
                <a:lnTo>
                  <a:pt x="25" y="4934"/>
                </a:lnTo>
                <a:lnTo>
                  <a:pt x="1" y="5129"/>
                </a:lnTo>
                <a:lnTo>
                  <a:pt x="1" y="11284"/>
                </a:lnTo>
                <a:lnTo>
                  <a:pt x="25" y="11479"/>
                </a:lnTo>
                <a:lnTo>
                  <a:pt x="74" y="11675"/>
                </a:lnTo>
                <a:lnTo>
                  <a:pt x="172" y="11846"/>
                </a:lnTo>
                <a:lnTo>
                  <a:pt x="294" y="12017"/>
                </a:lnTo>
                <a:lnTo>
                  <a:pt x="4397" y="16120"/>
                </a:lnTo>
                <a:lnTo>
                  <a:pt x="4568" y="16242"/>
                </a:lnTo>
                <a:lnTo>
                  <a:pt x="4739" y="16339"/>
                </a:lnTo>
                <a:lnTo>
                  <a:pt x="4934" y="16388"/>
                </a:lnTo>
                <a:lnTo>
                  <a:pt x="5130" y="16413"/>
                </a:lnTo>
                <a:lnTo>
                  <a:pt x="11284" y="16413"/>
                </a:lnTo>
                <a:lnTo>
                  <a:pt x="11480" y="16388"/>
                </a:lnTo>
                <a:lnTo>
                  <a:pt x="11675" y="16339"/>
                </a:lnTo>
                <a:lnTo>
                  <a:pt x="11846" y="16242"/>
                </a:lnTo>
                <a:lnTo>
                  <a:pt x="12017" y="16120"/>
                </a:lnTo>
                <a:lnTo>
                  <a:pt x="16120" y="12017"/>
                </a:lnTo>
                <a:lnTo>
                  <a:pt x="16242" y="11846"/>
                </a:lnTo>
                <a:lnTo>
                  <a:pt x="16340" y="11675"/>
                </a:lnTo>
                <a:lnTo>
                  <a:pt x="16389" y="11479"/>
                </a:lnTo>
                <a:lnTo>
                  <a:pt x="16413" y="11284"/>
                </a:lnTo>
                <a:lnTo>
                  <a:pt x="16413" y="5129"/>
                </a:lnTo>
                <a:lnTo>
                  <a:pt x="16389" y="4934"/>
                </a:lnTo>
                <a:lnTo>
                  <a:pt x="16340" y="4738"/>
                </a:lnTo>
                <a:lnTo>
                  <a:pt x="16242" y="4568"/>
                </a:lnTo>
                <a:lnTo>
                  <a:pt x="16120" y="4397"/>
                </a:lnTo>
                <a:lnTo>
                  <a:pt x="12017" y="293"/>
                </a:lnTo>
                <a:lnTo>
                  <a:pt x="11846" y="171"/>
                </a:lnTo>
                <a:lnTo>
                  <a:pt x="11675" y="74"/>
                </a:lnTo>
                <a:lnTo>
                  <a:pt x="11480" y="25"/>
                </a:lnTo>
                <a:lnTo>
                  <a:pt x="11284"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nvGrpSpPr>
          <p:cNvPr id="1763" name="Shape 1956"/>
          <p:cNvGrpSpPr/>
          <p:nvPr/>
        </p:nvGrpSpPr>
        <p:grpSpPr>
          <a:xfrm>
            <a:off x="4187372" y="3639428"/>
            <a:ext cx="324027" cy="274387"/>
            <a:chOff x="5275975" y="4344850"/>
            <a:chExt cx="470150" cy="398125"/>
          </a:xfrm>
        </p:grpSpPr>
        <p:sp>
          <p:nvSpPr>
            <p:cNvPr id="1957" name="Shape 1957"/>
            <p:cNvSpPr/>
            <p:nvPr/>
          </p:nvSpPr>
          <p:spPr>
            <a:xfrm>
              <a:off x="5661250" y="4690450"/>
              <a:ext cx="65950" cy="52525"/>
            </a:xfrm>
            <a:custGeom>
              <a:avLst/>
              <a:gdLst/>
              <a:ahLst/>
              <a:cxnLst/>
              <a:rect l="0" t="0" r="0" b="0"/>
              <a:pathLst>
                <a:path w="2638" h="2101" extrusionOk="0">
                  <a:moveTo>
                    <a:pt x="0" y="0"/>
                  </a:moveTo>
                  <a:lnTo>
                    <a:pt x="0" y="782"/>
                  </a:lnTo>
                  <a:lnTo>
                    <a:pt x="25" y="1050"/>
                  </a:lnTo>
                  <a:lnTo>
                    <a:pt x="122" y="1295"/>
                  </a:lnTo>
                  <a:lnTo>
                    <a:pt x="244" y="1514"/>
                  </a:lnTo>
                  <a:lnTo>
                    <a:pt x="391" y="1710"/>
                  </a:lnTo>
                  <a:lnTo>
                    <a:pt x="586" y="1856"/>
                  </a:lnTo>
                  <a:lnTo>
                    <a:pt x="806" y="1978"/>
                  </a:lnTo>
                  <a:lnTo>
                    <a:pt x="1050" y="2076"/>
                  </a:lnTo>
                  <a:lnTo>
                    <a:pt x="1319" y="2100"/>
                  </a:lnTo>
                  <a:lnTo>
                    <a:pt x="1588" y="2076"/>
                  </a:lnTo>
                  <a:lnTo>
                    <a:pt x="1832" y="1978"/>
                  </a:lnTo>
                  <a:lnTo>
                    <a:pt x="2052" y="1856"/>
                  </a:lnTo>
                  <a:lnTo>
                    <a:pt x="2247" y="1710"/>
                  </a:lnTo>
                  <a:lnTo>
                    <a:pt x="2418" y="1514"/>
                  </a:lnTo>
                  <a:lnTo>
                    <a:pt x="2540" y="1295"/>
                  </a:lnTo>
                  <a:lnTo>
                    <a:pt x="2613" y="1050"/>
                  </a:lnTo>
                  <a:lnTo>
                    <a:pt x="2638" y="782"/>
                  </a:lnTo>
                  <a:lnTo>
                    <a:pt x="2638"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58" name="Shape 1958"/>
            <p:cNvSpPr/>
            <p:nvPr/>
          </p:nvSpPr>
          <p:spPr>
            <a:xfrm>
              <a:off x="5294900" y="4690450"/>
              <a:ext cx="65950" cy="52525"/>
            </a:xfrm>
            <a:custGeom>
              <a:avLst/>
              <a:gdLst/>
              <a:ahLst/>
              <a:cxnLst/>
              <a:rect l="0" t="0" r="0" b="0"/>
              <a:pathLst>
                <a:path w="2638" h="2101" extrusionOk="0">
                  <a:moveTo>
                    <a:pt x="0" y="0"/>
                  </a:moveTo>
                  <a:lnTo>
                    <a:pt x="0" y="782"/>
                  </a:lnTo>
                  <a:lnTo>
                    <a:pt x="25" y="1050"/>
                  </a:lnTo>
                  <a:lnTo>
                    <a:pt x="98" y="1295"/>
                  </a:lnTo>
                  <a:lnTo>
                    <a:pt x="220" y="1514"/>
                  </a:lnTo>
                  <a:lnTo>
                    <a:pt x="391" y="1710"/>
                  </a:lnTo>
                  <a:lnTo>
                    <a:pt x="586" y="1856"/>
                  </a:lnTo>
                  <a:lnTo>
                    <a:pt x="806" y="1978"/>
                  </a:lnTo>
                  <a:lnTo>
                    <a:pt x="1050" y="2076"/>
                  </a:lnTo>
                  <a:lnTo>
                    <a:pt x="1319" y="2100"/>
                  </a:lnTo>
                  <a:lnTo>
                    <a:pt x="1588" y="2076"/>
                  </a:lnTo>
                  <a:lnTo>
                    <a:pt x="1832" y="1978"/>
                  </a:lnTo>
                  <a:lnTo>
                    <a:pt x="2052" y="1856"/>
                  </a:lnTo>
                  <a:lnTo>
                    <a:pt x="2247" y="1710"/>
                  </a:lnTo>
                  <a:lnTo>
                    <a:pt x="2394" y="1514"/>
                  </a:lnTo>
                  <a:lnTo>
                    <a:pt x="2516" y="1295"/>
                  </a:lnTo>
                  <a:lnTo>
                    <a:pt x="2614" y="1050"/>
                  </a:lnTo>
                  <a:lnTo>
                    <a:pt x="2638" y="782"/>
                  </a:lnTo>
                  <a:lnTo>
                    <a:pt x="2638"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59" name="Shape 1959"/>
            <p:cNvSpPr/>
            <p:nvPr/>
          </p:nvSpPr>
          <p:spPr>
            <a:xfrm>
              <a:off x="5275975" y="4344850"/>
              <a:ext cx="470150" cy="334025"/>
            </a:xfrm>
            <a:custGeom>
              <a:avLst/>
              <a:gdLst/>
              <a:ahLst/>
              <a:cxnLst/>
              <a:rect l="0" t="0" r="0" b="0"/>
              <a:pathLst>
                <a:path w="18806" h="13361" extrusionOk="0">
                  <a:moveTo>
                    <a:pt x="10062" y="1344"/>
                  </a:moveTo>
                  <a:lnTo>
                    <a:pt x="10673" y="1368"/>
                  </a:lnTo>
                  <a:lnTo>
                    <a:pt x="11699" y="1442"/>
                  </a:lnTo>
                  <a:lnTo>
                    <a:pt x="12529" y="1564"/>
                  </a:lnTo>
                  <a:lnTo>
                    <a:pt x="13164" y="1686"/>
                  </a:lnTo>
                  <a:lnTo>
                    <a:pt x="13628" y="1808"/>
                  </a:lnTo>
                  <a:lnTo>
                    <a:pt x="13946" y="1906"/>
                  </a:lnTo>
                  <a:lnTo>
                    <a:pt x="14166" y="2003"/>
                  </a:lnTo>
                  <a:lnTo>
                    <a:pt x="14214" y="2052"/>
                  </a:lnTo>
                  <a:lnTo>
                    <a:pt x="14288" y="2174"/>
                  </a:lnTo>
                  <a:lnTo>
                    <a:pt x="14459" y="2638"/>
                  </a:lnTo>
                  <a:lnTo>
                    <a:pt x="14678" y="3273"/>
                  </a:lnTo>
                  <a:lnTo>
                    <a:pt x="14898" y="4006"/>
                  </a:lnTo>
                  <a:lnTo>
                    <a:pt x="15313" y="5374"/>
                  </a:lnTo>
                  <a:lnTo>
                    <a:pt x="15484" y="5984"/>
                  </a:lnTo>
                  <a:lnTo>
                    <a:pt x="15460" y="6033"/>
                  </a:lnTo>
                  <a:lnTo>
                    <a:pt x="15411" y="6106"/>
                  </a:lnTo>
                  <a:lnTo>
                    <a:pt x="15313" y="6180"/>
                  </a:lnTo>
                  <a:lnTo>
                    <a:pt x="15167" y="6277"/>
                  </a:lnTo>
                  <a:lnTo>
                    <a:pt x="14972" y="6399"/>
                  </a:lnTo>
                  <a:lnTo>
                    <a:pt x="14727" y="6522"/>
                  </a:lnTo>
                  <a:lnTo>
                    <a:pt x="14410" y="6619"/>
                  </a:lnTo>
                  <a:lnTo>
                    <a:pt x="14068" y="6741"/>
                  </a:lnTo>
                  <a:lnTo>
                    <a:pt x="13677" y="6864"/>
                  </a:lnTo>
                  <a:lnTo>
                    <a:pt x="13213" y="6986"/>
                  </a:lnTo>
                  <a:lnTo>
                    <a:pt x="12725" y="7083"/>
                  </a:lnTo>
                  <a:lnTo>
                    <a:pt x="12163" y="7181"/>
                  </a:lnTo>
                  <a:lnTo>
                    <a:pt x="11552" y="7254"/>
                  </a:lnTo>
                  <a:lnTo>
                    <a:pt x="10893" y="7303"/>
                  </a:lnTo>
                  <a:lnTo>
                    <a:pt x="10185" y="7352"/>
                  </a:lnTo>
                  <a:lnTo>
                    <a:pt x="8622" y="7352"/>
                  </a:lnTo>
                  <a:lnTo>
                    <a:pt x="7913" y="7303"/>
                  </a:lnTo>
                  <a:lnTo>
                    <a:pt x="7254" y="7254"/>
                  </a:lnTo>
                  <a:lnTo>
                    <a:pt x="6643" y="7181"/>
                  </a:lnTo>
                  <a:lnTo>
                    <a:pt x="6082" y="7083"/>
                  </a:lnTo>
                  <a:lnTo>
                    <a:pt x="5593" y="6986"/>
                  </a:lnTo>
                  <a:lnTo>
                    <a:pt x="5129" y="6864"/>
                  </a:lnTo>
                  <a:lnTo>
                    <a:pt x="4738" y="6741"/>
                  </a:lnTo>
                  <a:lnTo>
                    <a:pt x="4396" y="6619"/>
                  </a:lnTo>
                  <a:lnTo>
                    <a:pt x="4079" y="6522"/>
                  </a:lnTo>
                  <a:lnTo>
                    <a:pt x="3835" y="6399"/>
                  </a:lnTo>
                  <a:lnTo>
                    <a:pt x="3639" y="6277"/>
                  </a:lnTo>
                  <a:lnTo>
                    <a:pt x="3493" y="6180"/>
                  </a:lnTo>
                  <a:lnTo>
                    <a:pt x="3395" y="6106"/>
                  </a:lnTo>
                  <a:lnTo>
                    <a:pt x="3346" y="6033"/>
                  </a:lnTo>
                  <a:lnTo>
                    <a:pt x="3322" y="5984"/>
                  </a:lnTo>
                  <a:lnTo>
                    <a:pt x="3493" y="5374"/>
                  </a:lnTo>
                  <a:lnTo>
                    <a:pt x="3908" y="4006"/>
                  </a:lnTo>
                  <a:lnTo>
                    <a:pt x="4128" y="3273"/>
                  </a:lnTo>
                  <a:lnTo>
                    <a:pt x="4347" y="2638"/>
                  </a:lnTo>
                  <a:lnTo>
                    <a:pt x="4518" y="2174"/>
                  </a:lnTo>
                  <a:lnTo>
                    <a:pt x="4592" y="2052"/>
                  </a:lnTo>
                  <a:lnTo>
                    <a:pt x="4641" y="2003"/>
                  </a:lnTo>
                  <a:lnTo>
                    <a:pt x="4860" y="1906"/>
                  </a:lnTo>
                  <a:lnTo>
                    <a:pt x="5178" y="1808"/>
                  </a:lnTo>
                  <a:lnTo>
                    <a:pt x="5642" y="1686"/>
                  </a:lnTo>
                  <a:lnTo>
                    <a:pt x="6277" y="1564"/>
                  </a:lnTo>
                  <a:lnTo>
                    <a:pt x="7107" y="1442"/>
                  </a:lnTo>
                  <a:lnTo>
                    <a:pt x="8133" y="1368"/>
                  </a:lnTo>
                  <a:lnTo>
                    <a:pt x="8744" y="1344"/>
                  </a:lnTo>
                  <a:close/>
                  <a:moveTo>
                    <a:pt x="11919" y="9916"/>
                  </a:moveTo>
                  <a:lnTo>
                    <a:pt x="12016" y="9941"/>
                  </a:lnTo>
                  <a:lnTo>
                    <a:pt x="12090" y="9990"/>
                  </a:lnTo>
                  <a:lnTo>
                    <a:pt x="12138" y="10063"/>
                  </a:lnTo>
                  <a:lnTo>
                    <a:pt x="12163" y="10161"/>
                  </a:lnTo>
                  <a:lnTo>
                    <a:pt x="12138" y="10258"/>
                  </a:lnTo>
                  <a:lnTo>
                    <a:pt x="12090" y="10332"/>
                  </a:lnTo>
                  <a:lnTo>
                    <a:pt x="12016" y="10380"/>
                  </a:lnTo>
                  <a:lnTo>
                    <a:pt x="11919" y="10405"/>
                  </a:lnTo>
                  <a:lnTo>
                    <a:pt x="6887" y="10405"/>
                  </a:lnTo>
                  <a:lnTo>
                    <a:pt x="6790" y="10380"/>
                  </a:lnTo>
                  <a:lnTo>
                    <a:pt x="6717" y="10332"/>
                  </a:lnTo>
                  <a:lnTo>
                    <a:pt x="6668" y="10258"/>
                  </a:lnTo>
                  <a:lnTo>
                    <a:pt x="6643" y="10161"/>
                  </a:lnTo>
                  <a:lnTo>
                    <a:pt x="6668" y="10063"/>
                  </a:lnTo>
                  <a:lnTo>
                    <a:pt x="6717" y="9990"/>
                  </a:lnTo>
                  <a:lnTo>
                    <a:pt x="6790" y="9941"/>
                  </a:lnTo>
                  <a:lnTo>
                    <a:pt x="6887" y="9916"/>
                  </a:lnTo>
                  <a:close/>
                  <a:moveTo>
                    <a:pt x="11626" y="10991"/>
                  </a:moveTo>
                  <a:lnTo>
                    <a:pt x="11723" y="11015"/>
                  </a:lnTo>
                  <a:lnTo>
                    <a:pt x="11797" y="11064"/>
                  </a:lnTo>
                  <a:lnTo>
                    <a:pt x="11845" y="11138"/>
                  </a:lnTo>
                  <a:lnTo>
                    <a:pt x="11870" y="11235"/>
                  </a:lnTo>
                  <a:lnTo>
                    <a:pt x="11845" y="11333"/>
                  </a:lnTo>
                  <a:lnTo>
                    <a:pt x="11797" y="11406"/>
                  </a:lnTo>
                  <a:lnTo>
                    <a:pt x="11723" y="11455"/>
                  </a:lnTo>
                  <a:lnTo>
                    <a:pt x="11626" y="11479"/>
                  </a:lnTo>
                  <a:lnTo>
                    <a:pt x="7181" y="11479"/>
                  </a:lnTo>
                  <a:lnTo>
                    <a:pt x="7083" y="11455"/>
                  </a:lnTo>
                  <a:lnTo>
                    <a:pt x="7010" y="11406"/>
                  </a:lnTo>
                  <a:lnTo>
                    <a:pt x="6961" y="11333"/>
                  </a:lnTo>
                  <a:lnTo>
                    <a:pt x="6936" y="11235"/>
                  </a:lnTo>
                  <a:lnTo>
                    <a:pt x="6961" y="11138"/>
                  </a:lnTo>
                  <a:lnTo>
                    <a:pt x="7010" y="11064"/>
                  </a:lnTo>
                  <a:lnTo>
                    <a:pt x="7083" y="11015"/>
                  </a:lnTo>
                  <a:lnTo>
                    <a:pt x="7181" y="10991"/>
                  </a:lnTo>
                  <a:close/>
                  <a:moveTo>
                    <a:pt x="4152" y="9110"/>
                  </a:moveTo>
                  <a:lnTo>
                    <a:pt x="4299" y="9159"/>
                  </a:lnTo>
                  <a:lnTo>
                    <a:pt x="4470" y="9208"/>
                  </a:lnTo>
                  <a:lnTo>
                    <a:pt x="4616" y="9281"/>
                  </a:lnTo>
                  <a:lnTo>
                    <a:pt x="4763" y="9379"/>
                  </a:lnTo>
                  <a:lnTo>
                    <a:pt x="4885" y="9501"/>
                  </a:lnTo>
                  <a:lnTo>
                    <a:pt x="5129" y="9745"/>
                  </a:lnTo>
                  <a:lnTo>
                    <a:pt x="5324" y="10039"/>
                  </a:lnTo>
                  <a:lnTo>
                    <a:pt x="5471" y="10332"/>
                  </a:lnTo>
                  <a:lnTo>
                    <a:pt x="5569" y="10649"/>
                  </a:lnTo>
                  <a:lnTo>
                    <a:pt x="5593" y="10796"/>
                  </a:lnTo>
                  <a:lnTo>
                    <a:pt x="5593" y="10918"/>
                  </a:lnTo>
                  <a:lnTo>
                    <a:pt x="5593" y="11064"/>
                  </a:lnTo>
                  <a:lnTo>
                    <a:pt x="5569" y="11162"/>
                  </a:lnTo>
                  <a:lnTo>
                    <a:pt x="5520" y="11260"/>
                  </a:lnTo>
                  <a:lnTo>
                    <a:pt x="5471" y="11357"/>
                  </a:lnTo>
                  <a:lnTo>
                    <a:pt x="5398" y="11431"/>
                  </a:lnTo>
                  <a:lnTo>
                    <a:pt x="5324" y="11504"/>
                  </a:lnTo>
                  <a:lnTo>
                    <a:pt x="5129" y="11602"/>
                  </a:lnTo>
                  <a:lnTo>
                    <a:pt x="4885" y="11675"/>
                  </a:lnTo>
                  <a:lnTo>
                    <a:pt x="4616" y="11699"/>
                  </a:lnTo>
                  <a:lnTo>
                    <a:pt x="4299" y="11724"/>
                  </a:lnTo>
                  <a:lnTo>
                    <a:pt x="3981" y="11724"/>
                  </a:lnTo>
                  <a:lnTo>
                    <a:pt x="3639" y="11699"/>
                  </a:lnTo>
                  <a:lnTo>
                    <a:pt x="3346" y="11626"/>
                  </a:lnTo>
                  <a:lnTo>
                    <a:pt x="3077" y="11504"/>
                  </a:lnTo>
                  <a:lnTo>
                    <a:pt x="2833" y="11333"/>
                  </a:lnTo>
                  <a:lnTo>
                    <a:pt x="2638" y="11162"/>
                  </a:lnTo>
                  <a:lnTo>
                    <a:pt x="2467" y="10918"/>
                  </a:lnTo>
                  <a:lnTo>
                    <a:pt x="2418" y="10820"/>
                  </a:lnTo>
                  <a:lnTo>
                    <a:pt x="2394" y="10674"/>
                  </a:lnTo>
                  <a:lnTo>
                    <a:pt x="2369" y="10551"/>
                  </a:lnTo>
                  <a:lnTo>
                    <a:pt x="2345" y="10429"/>
                  </a:lnTo>
                  <a:lnTo>
                    <a:pt x="2369" y="10283"/>
                  </a:lnTo>
                  <a:lnTo>
                    <a:pt x="2394" y="10161"/>
                  </a:lnTo>
                  <a:lnTo>
                    <a:pt x="2418" y="10039"/>
                  </a:lnTo>
                  <a:lnTo>
                    <a:pt x="2467" y="9916"/>
                  </a:lnTo>
                  <a:lnTo>
                    <a:pt x="2638" y="9697"/>
                  </a:lnTo>
                  <a:lnTo>
                    <a:pt x="2833" y="9501"/>
                  </a:lnTo>
                  <a:lnTo>
                    <a:pt x="3077" y="9330"/>
                  </a:lnTo>
                  <a:lnTo>
                    <a:pt x="3346" y="9208"/>
                  </a:lnTo>
                  <a:lnTo>
                    <a:pt x="3639" y="9135"/>
                  </a:lnTo>
                  <a:lnTo>
                    <a:pt x="3981" y="9110"/>
                  </a:lnTo>
                  <a:close/>
                  <a:moveTo>
                    <a:pt x="14825" y="9110"/>
                  </a:moveTo>
                  <a:lnTo>
                    <a:pt x="15167" y="9135"/>
                  </a:lnTo>
                  <a:lnTo>
                    <a:pt x="15460" y="9208"/>
                  </a:lnTo>
                  <a:lnTo>
                    <a:pt x="15729" y="9330"/>
                  </a:lnTo>
                  <a:lnTo>
                    <a:pt x="15973" y="9501"/>
                  </a:lnTo>
                  <a:lnTo>
                    <a:pt x="16168" y="9697"/>
                  </a:lnTo>
                  <a:lnTo>
                    <a:pt x="16339" y="9916"/>
                  </a:lnTo>
                  <a:lnTo>
                    <a:pt x="16388" y="10039"/>
                  </a:lnTo>
                  <a:lnTo>
                    <a:pt x="16412" y="10161"/>
                  </a:lnTo>
                  <a:lnTo>
                    <a:pt x="16437" y="10283"/>
                  </a:lnTo>
                  <a:lnTo>
                    <a:pt x="16461" y="10429"/>
                  </a:lnTo>
                  <a:lnTo>
                    <a:pt x="16437" y="10551"/>
                  </a:lnTo>
                  <a:lnTo>
                    <a:pt x="16412" y="10674"/>
                  </a:lnTo>
                  <a:lnTo>
                    <a:pt x="16388" y="10820"/>
                  </a:lnTo>
                  <a:lnTo>
                    <a:pt x="16339" y="10918"/>
                  </a:lnTo>
                  <a:lnTo>
                    <a:pt x="16168" y="11162"/>
                  </a:lnTo>
                  <a:lnTo>
                    <a:pt x="15973" y="11333"/>
                  </a:lnTo>
                  <a:lnTo>
                    <a:pt x="15729" y="11504"/>
                  </a:lnTo>
                  <a:lnTo>
                    <a:pt x="15460" y="11626"/>
                  </a:lnTo>
                  <a:lnTo>
                    <a:pt x="15167" y="11699"/>
                  </a:lnTo>
                  <a:lnTo>
                    <a:pt x="14825" y="11724"/>
                  </a:lnTo>
                  <a:lnTo>
                    <a:pt x="14507" y="11724"/>
                  </a:lnTo>
                  <a:lnTo>
                    <a:pt x="14190" y="11699"/>
                  </a:lnTo>
                  <a:lnTo>
                    <a:pt x="13921" y="11675"/>
                  </a:lnTo>
                  <a:lnTo>
                    <a:pt x="13677" y="11602"/>
                  </a:lnTo>
                  <a:lnTo>
                    <a:pt x="13482" y="11504"/>
                  </a:lnTo>
                  <a:lnTo>
                    <a:pt x="13408" y="11431"/>
                  </a:lnTo>
                  <a:lnTo>
                    <a:pt x="13335" y="11357"/>
                  </a:lnTo>
                  <a:lnTo>
                    <a:pt x="13286" y="11260"/>
                  </a:lnTo>
                  <a:lnTo>
                    <a:pt x="13237" y="11162"/>
                  </a:lnTo>
                  <a:lnTo>
                    <a:pt x="13213" y="11064"/>
                  </a:lnTo>
                  <a:lnTo>
                    <a:pt x="13213" y="10918"/>
                  </a:lnTo>
                  <a:lnTo>
                    <a:pt x="13213" y="10796"/>
                  </a:lnTo>
                  <a:lnTo>
                    <a:pt x="13237" y="10649"/>
                  </a:lnTo>
                  <a:lnTo>
                    <a:pt x="13335" y="10332"/>
                  </a:lnTo>
                  <a:lnTo>
                    <a:pt x="13482" y="10039"/>
                  </a:lnTo>
                  <a:lnTo>
                    <a:pt x="13677" y="9745"/>
                  </a:lnTo>
                  <a:lnTo>
                    <a:pt x="13921" y="9501"/>
                  </a:lnTo>
                  <a:lnTo>
                    <a:pt x="14043" y="9379"/>
                  </a:lnTo>
                  <a:lnTo>
                    <a:pt x="14190" y="9281"/>
                  </a:lnTo>
                  <a:lnTo>
                    <a:pt x="14337" y="9208"/>
                  </a:lnTo>
                  <a:lnTo>
                    <a:pt x="14507" y="9159"/>
                  </a:lnTo>
                  <a:lnTo>
                    <a:pt x="14654" y="9110"/>
                  </a:lnTo>
                  <a:close/>
                  <a:moveTo>
                    <a:pt x="9403" y="1"/>
                  </a:moveTo>
                  <a:lnTo>
                    <a:pt x="8280" y="25"/>
                  </a:lnTo>
                  <a:lnTo>
                    <a:pt x="7303" y="74"/>
                  </a:lnTo>
                  <a:lnTo>
                    <a:pt x="6497" y="147"/>
                  </a:lnTo>
                  <a:lnTo>
                    <a:pt x="5837" y="220"/>
                  </a:lnTo>
                  <a:lnTo>
                    <a:pt x="5324" y="318"/>
                  </a:lnTo>
                  <a:lnTo>
                    <a:pt x="4958" y="391"/>
                  </a:lnTo>
                  <a:lnTo>
                    <a:pt x="4665" y="440"/>
                  </a:lnTo>
                  <a:lnTo>
                    <a:pt x="4421" y="538"/>
                  </a:lnTo>
                  <a:lnTo>
                    <a:pt x="4201" y="660"/>
                  </a:lnTo>
                  <a:lnTo>
                    <a:pt x="3981" y="807"/>
                  </a:lnTo>
                  <a:lnTo>
                    <a:pt x="3761" y="978"/>
                  </a:lnTo>
                  <a:lnTo>
                    <a:pt x="3590" y="1173"/>
                  </a:lnTo>
                  <a:lnTo>
                    <a:pt x="3419" y="1368"/>
                  </a:lnTo>
                  <a:lnTo>
                    <a:pt x="3273" y="1588"/>
                  </a:lnTo>
                  <a:lnTo>
                    <a:pt x="3175" y="1808"/>
                  </a:lnTo>
                  <a:lnTo>
                    <a:pt x="2272" y="4153"/>
                  </a:lnTo>
                  <a:lnTo>
                    <a:pt x="928" y="4153"/>
                  </a:lnTo>
                  <a:lnTo>
                    <a:pt x="831" y="4177"/>
                  </a:lnTo>
                  <a:lnTo>
                    <a:pt x="733" y="4226"/>
                  </a:lnTo>
                  <a:lnTo>
                    <a:pt x="635" y="4299"/>
                  </a:lnTo>
                  <a:lnTo>
                    <a:pt x="464" y="4446"/>
                  </a:lnTo>
                  <a:lnTo>
                    <a:pt x="293" y="4641"/>
                  </a:lnTo>
                  <a:lnTo>
                    <a:pt x="171" y="4861"/>
                  </a:lnTo>
                  <a:lnTo>
                    <a:pt x="73" y="5105"/>
                  </a:lnTo>
                  <a:lnTo>
                    <a:pt x="25" y="5349"/>
                  </a:lnTo>
                  <a:lnTo>
                    <a:pt x="0" y="5569"/>
                  </a:lnTo>
                  <a:lnTo>
                    <a:pt x="25" y="5764"/>
                  </a:lnTo>
                  <a:lnTo>
                    <a:pt x="73" y="5911"/>
                  </a:lnTo>
                  <a:lnTo>
                    <a:pt x="171" y="6033"/>
                  </a:lnTo>
                  <a:lnTo>
                    <a:pt x="293" y="6106"/>
                  </a:lnTo>
                  <a:lnTo>
                    <a:pt x="464" y="6155"/>
                  </a:lnTo>
                  <a:lnTo>
                    <a:pt x="635" y="6204"/>
                  </a:lnTo>
                  <a:lnTo>
                    <a:pt x="1466" y="6204"/>
                  </a:lnTo>
                  <a:lnTo>
                    <a:pt x="1148" y="7034"/>
                  </a:lnTo>
                  <a:lnTo>
                    <a:pt x="1002" y="7547"/>
                  </a:lnTo>
                  <a:lnTo>
                    <a:pt x="879" y="8109"/>
                  </a:lnTo>
                  <a:lnTo>
                    <a:pt x="782" y="8695"/>
                  </a:lnTo>
                  <a:lnTo>
                    <a:pt x="757" y="9233"/>
                  </a:lnTo>
                  <a:lnTo>
                    <a:pt x="757" y="13360"/>
                  </a:lnTo>
                  <a:lnTo>
                    <a:pt x="18049" y="13360"/>
                  </a:lnTo>
                  <a:lnTo>
                    <a:pt x="18049" y="9233"/>
                  </a:lnTo>
                  <a:lnTo>
                    <a:pt x="18024" y="8695"/>
                  </a:lnTo>
                  <a:lnTo>
                    <a:pt x="17927" y="8109"/>
                  </a:lnTo>
                  <a:lnTo>
                    <a:pt x="17805" y="7547"/>
                  </a:lnTo>
                  <a:lnTo>
                    <a:pt x="17658" y="7034"/>
                  </a:lnTo>
                  <a:lnTo>
                    <a:pt x="17341" y="6204"/>
                  </a:lnTo>
                  <a:lnTo>
                    <a:pt x="18171" y="6204"/>
                  </a:lnTo>
                  <a:lnTo>
                    <a:pt x="18342" y="6155"/>
                  </a:lnTo>
                  <a:lnTo>
                    <a:pt x="18513" y="6106"/>
                  </a:lnTo>
                  <a:lnTo>
                    <a:pt x="18635" y="6033"/>
                  </a:lnTo>
                  <a:lnTo>
                    <a:pt x="18733" y="5911"/>
                  </a:lnTo>
                  <a:lnTo>
                    <a:pt x="18782" y="5764"/>
                  </a:lnTo>
                  <a:lnTo>
                    <a:pt x="18806" y="5569"/>
                  </a:lnTo>
                  <a:lnTo>
                    <a:pt x="18782" y="5349"/>
                  </a:lnTo>
                  <a:lnTo>
                    <a:pt x="18733" y="5105"/>
                  </a:lnTo>
                  <a:lnTo>
                    <a:pt x="18635" y="4861"/>
                  </a:lnTo>
                  <a:lnTo>
                    <a:pt x="18513" y="4641"/>
                  </a:lnTo>
                  <a:lnTo>
                    <a:pt x="18342" y="4446"/>
                  </a:lnTo>
                  <a:lnTo>
                    <a:pt x="18171" y="4299"/>
                  </a:lnTo>
                  <a:lnTo>
                    <a:pt x="18073" y="4226"/>
                  </a:lnTo>
                  <a:lnTo>
                    <a:pt x="17976" y="4177"/>
                  </a:lnTo>
                  <a:lnTo>
                    <a:pt x="17878" y="4153"/>
                  </a:lnTo>
                  <a:lnTo>
                    <a:pt x="16535" y="4153"/>
                  </a:lnTo>
                  <a:lnTo>
                    <a:pt x="15631" y="1808"/>
                  </a:lnTo>
                  <a:lnTo>
                    <a:pt x="15533" y="1588"/>
                  </a:lnTo>
                  <a:lnTo>
                    <a:pt x="15387" y="1368"/>
                  </a:lnTo>
                  <a:lnTo>
                    <a:pt x="15216" y="1173"/>
                  </a:lnTo>
                  <a:lnTo>
                    <a:pt x="15045" y="978"/>
                  </a:lnTo>
                  <a:lnTo>
                    <a:pt x="14825" y="807"/>
                  </a:lnTo>
                  <a:lnTo>
                    <a:pt x="14605" y="660"/>
                  </a:lnTo>
                  <a:lnTo>
                    <a:pt x="14385" y="538"/>
                  </a:lnTo>
                  <a:lnTo>
                    <a:pt x="14141" y="440"/>
                  </a:lnTo>
                  <a:lnTo>
                    <a:pt x="13848" y="391"/>
                  </a:lnTo>
                  <a:lnTo>
                    <a:pt x="13482" y="318"/>
                  </a:lnTo>
                  <a:lnTo>
                    <a:pt x="12969" y="220"/>
                  </a:lnTo>
                  <a:lnTo>
                    <a:pt x="12309" y="147"/>
                  </a:lnTo>
                  <a:lnTo>
                    <a:pt x="11503" y="74"/>
                  </a:lnTo>
                  <a:lnTo>
                    <a:pt x="10527" y="25"/>
                  </a:lnTo>
                  <a:lnTo>
                    <a:pt x="9403"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sp>
        <p:nvSpPr>
          <p:cNvPr id="1960" name="Shape 1960"/>
          <p:cNvSpPr/>
          <p:nvPr/>
        </p:nvSpPr>
        <p:spPr>
          <a:xfrm>
            <a:off x="4668494" y="3631118"/>
            <a:ext cx="291221" cy="291204"/>
          </a:xfrm>
          <a:custGeom>
            <a:avLst/>
            <a:gdLst/>
            <a:ahLst/>
            <a:cxnLst/>
            <a:rect l="0" t="0" r="0" b="0"/>
            <a:pathLst>
              <a:path w="16902" h="16901" extrusionOk="0">
                <a:moveTo>
                  <a:pt x="14386" y="757"/>
                </a:moveTo>
                <a:lnTo>
                  <a:pt x="14557" y="782"/>
                </a:lnTo>
                <a:lnTo>
                  <a:pt x="14728" y="806"/>
                </a:lnTo>
                <a:lnTo>
                  <a:pt x="14899" y="831"/>
                </a:lnTo>
                <a:lnTo>
                  <a:pt x="15070" y="904"/>
                </a:lnTo>
                <a:lnTo>
                  <a:pt x="15216" y="977"/>
                </a:lnTo>
                <a:lnTo>
                  <a:pt x="15363" y="1050"/>
                </a:lnTo>
                <a:lnTo>
                  <a:pt x="15509" y="1148"/>
                </a:lnTo>
                <a:lnTo>
                  <a:pt x="15631" y="1270"/>
                </a:lnTo>
                <a:lnTo>
                  <a:pt x="15729" y="1392"/>
                </a:lnTo>
                <a:lnTo>
                  <a:pt x="15827" y="1539"/>
                </a:lnTo>
                <a:lnTo>
                  <a:pt x="15925" y="1661"/>
                </a:lnTo>
                <a:lnTo>
                  <a:pt x="15998" y="1807"/>
                </a:lnTo>
                <a:lnTo>
                  <a:pt x="16047" y="1978"/>
                </a:lnTo>
                <a:lnTo>
                  <a:pt x="16095" y="2125"/>
                </a:lnTo>
                <a:lnTo>
                  <a:pt x="16120" y="2296"/>
                </a:lnTo>
                <a:lnTo>
                  <a:pt x="16144" y="2467"/>
                </a:lnTo>
                <a:lnTo>
                  <a:pt x="16120" y="2565"/>
                </a:lnTo>
                <a:lnTo>
                  <a:pt x="16071" y="2638"/>
                </a:lnTo>
                <a:lnTo>
                  <a:pt x="15998" y="2687"/>
                </a:lnTo>
                <a:lnTo>
                  <a:pt x="15900" y="2711"/>
                </a:lnTo>
                <a:lnTo>
                  <a:pt x="15802" y="2687"/>
                </a:lnTo>
                <a:lnTo>
                  <a:pt x="15729" y="2638"/>
                </a:lnTo>
                <a:lnTo>
                  <a:pt x="15680" y="2565"/>
                </a:lnTo>
                <a:lnTo>
                  <a:pt x="15656" y="2467"/>
                </a:lnTo>
                <a:lnTo>
                  <a:pt x="15631" y="2247"/>
                </a:lnTo>
                <a:lnTo>
                  <a:pt x="15558" y="2003"/>
                </a:lnTo>
                <a:lnTo>
                  <a:pt x="15436" y="1807"/>
                </a:lnTo>
                <a:lnTo>
                  <a:pt x="15290" y="1612"/>
                </a:lnTo>
                <a:lnTo>
                  <a:pt x="15094" y="1466"/>
                </a:lnTo>
                <a:lnTo>
                  <a:pt x="14874" y="1343"/>
                </a:lnTo>
                <a:lnTo>
                  <a:pt x="14630" y="1270"/>
                </a:lnTo>
                <a:lnTo>
                  <a:pt x="14386" y="1246"/>
                </a:lnTo>
                <a:lnTo>
                  <a:pt x="14288" y="1246"/>
                </a:lnTo>
                <a:lnTo>
                  <a:pt x="14215" y="1172"/>
                </a:lnTo>
                <a:lnTo>
                  <a:pt x="14166" y="1099"/>
                </a:lnTo>
                <a:lnTo>
                  <a:pt x="14142" y="1002"/>
                </a:lnTo>
                <a:lnTo>
                  <a:pt x="14166" y="904"/>
                </a:lnTo>
                <a:lnTo>
                  <a:pt x="14215" y="831"/>
                </a:lnTo>
                <a:lnTo>
                  <a:pt x="14288" y="782"/>
                </a:lnTo>
                <a:lnTo>
                  <a:pt x="14386" y="757"/>
                </a:lnTo>
                <a:close/>
                <a:moveTo>
                  <a:pt x="15460" y="0"/>
                </a:moveTo>
                <a:lnTo>
                  <a:pt x="15167" y="25"/>
                </a:lnTo>
                <a:lnTo>
                  <a:pt x="14850" y="49"/>
                </a:lnTo>
                <a:lnTo>
                  <a:pt x="14557" y="122"/>
                </a:lnTo>
                <a:lnTo>
                  <a:pt x="14117" y="244"/>
                </a:lnTo>
                <a:lnTo>
                  <a:pt x="13873" y="318"/>
                </a:lnTo>
                <a:lnTo>
                  <a:pt x="13653" y="415"/>
                </a:lnTo>
                <a:lnTo>
                  <a:pt x="13458" y="537"/>
                </a:lnTo>
                <a:lnTo>
                  <a:pt x="13287" y="660"/>
                </a:lnTo>
                <a:lnTo>
                  <a:pt x="10625" y="3346"/>
                </a:lnTo>
                <a:lnTo>
                  <a:pt x="2858" y="1221"/>
                </a:lnTo>
                <a:lnTo>
                  <a:pt x="2712" y="1197"/>
                </a:lnTo>
                <a:lnTo>
                  <a:pt x="2590" y="1221"/>
                </a:lnTo>
                <a:lnTo>
                  <a:pt x="2467" y="1270"/>
                </a:lnTo>
                <a:lnTo>
                  <a:pt x="2345" y="1343"/>
                </a:lnTo>
                <a:lnTo>
                  <a:pt x="1613" y="2101"/>
                </a:lnTo>
                <a:lnTo>
                  <a:pt x="1539" y="2198"/>
                </a:lnTo>
                <a:lnTo>
                  <a:pt x="1491" y="2296"/>
                </a:lnTo>
                <a:lnTo>
                  <a:pt x="1466" y="2418"/>
                </a:lnTo>
                <a:lnTo>
                  <a:pt x="1466" y="2516"/>
                </a:lnTo>
                <a:lnTo>
                  <a:pt x="1491" y="2613"/>
                </a:lnTo>
                <a:lnTo>
                  <a:pt x="1515" y="2687"/>
                </a:lnTo>
                <a:lnTo>
                  <a:pt x="1613" y="2833"/>
                </a:lnTo>
                <a:lnTo>
                  <a:pt x="1710" y="2907"/>
                </a:lnTo>
                <a:lnTo>
                  <a:pt x="7425" y="6619"/>
                </a:lnTo>
                <a:lnTo>
                  <a:pt x="4177" y="10893"/>
                </a:lnTo>
                <a:lnTo>
                  <a:pt x="929" y="10331"/>
                </a:lnTo>
                <a:lnTo>
                  <a:pt x="831" y="10331"/>
                </a:lnTo>
                <a:lnTo>
                  <a:pt x="709" y="10356"/>
                </a:lnTo>
                <a:lnTo>
                  <a:pt x="611" y="10404"/>
                </a:lnTo>
                <a:lnTo>
                  <a:pt x="514" y="10478"/>
                </a:lnTo>
                <a:lnTo>
                  <a:pt x="147" y="10844"/>
                </a:lnTo>
                <a:lnTo>
                  <a:pt x="74" y="10942"/>
                </a:lnTo>
                <a:lnTo>
                  <a:pt x="25" y="11064"/>
                </a:lnTo>
                <a:lnTo>
                  <a:pt x="1" y="11186"/>
                </a:lnTo>
                <a:lnTo>
                  <a:pt x="1" y="11308"/>
                </a:lnTo>
                <a:lnTo>
                  <a:pt x="50" y="11455"/>
                </a:lnTo>
                <a:lnTo>
                  <a:pt x="147" y="11601"/>
                </a:lnTo>
                <a:lnTo>
                  <a:pt x="245" y="11674"/>
                </a:lnTo>
                <a:lnTo>
                  <a:pt x="3444" y="13457"/>
                </a:lnTo>
                <a:lnTo>
                  <a:pt x="5227" y="16657"/>
                </a:lnTo>
                <a:lnTo>
                  <a:pt x="5301" y="16754"/>
                </a:lnTo>
                <a:lnTo>
                  <a:pt x="5447" y="16852"/>
                </a:lnTo>
                <a:lnTo>
                  <a:pt x="5594" y="16901"/>
                </a:lnTo>
                <a:lnTo>
                  <a:pt x="5716" y="16901"/>
                </a:lnTo>
                <a:lnTo>
                  <a:pt x="5838" y="16877"/>
                </a:lnTo>
                <a:lnTo>
                  <a:pt x="5960" y="16828"/>
                </a:lnTo>
                <a:lnTo>
                  <a:pt x="6058" y="16754"/>
                </a:lnTo>
                <a:lnTo>
                  <a:pt x="6424" y="16388"/>
                </a:lnTo>
                <a:lnTo>
                  <a:pt x="6497" y="16290"/>
                </a:lnTo>
                <a:lnTo>
                  <a:pt x="6546" y="16193"/>
                </a:lnTo>
                <a:lnTo>
                  <a:pt x="6571" y="16071"/>
                </a:lnTo>
                <a:lnTo>
                  <a:pt x="6571" y="15973"/>
                </a:lnTo>
                <a:lnTo>
                  <a:pt x="6009" y="12725"/>
                </a:lnTo>
                <a:lnTo>
                  <a:pt x="10283" y="9476"/>
                </a:lnTo>
                <a:lnTo>
                  <a:pt x="13995" y="15191"/>
                </a:lnTo>
                <a:lnTo>
                  <a:pt x="14068" y="15289"/>
                </a:lnTo>
                <a:lnTo>
                  <a:pt x="14215" y="15387"/>
                </a:lnTo>
                <a:lnTo>
                  <a:pt x="14288" y="15411"/>
                </a:lnTo>
                <a:lnTo>
                  <a:pt x="14386" y="15436"/>
                </a:lnTo>
                <a:lnTo>
                  <a:pt x="14484" y="15436"/>
                </a:lnTo>
                <a:lnTo>
                  <a:pt x="14606" y="15411"/>
                </a:lnTo>
                <a:lnTo>
                  <a:pt x="14703" y="15362"/>
                </a:lnTo>
                <a:lnTo>
                  <a:pt x="14801" y="15289"/>
                </a:lnTo>
                <a:lnTo>
                  <a:pt x="15558" y="14556"/>
                </a:lnTo>
                <a:lnTo>
                  <a:pt x="15631" y="14434"/>
                </a:lnTo>
                <a:lnTo>
                  <a:pt x="15680" y="14312"/>
                </a:lnTo>
                <a:lnTo>
                  <a:pt x="15705" y="14190"/>
                </a:lnTo>
                <a:lnTo>
                  <a:pt x="15680" y="14043"/>
                </a:lnTo>
                <a:lnTo>
                  <a:pt x="13555" y="6277"/>
                </a:lnTo>
                <a:lnTo>
                  <a:pt x="16242" y="3615"/>
                </a:lnTo>
                <a:lnTo>
                  <a:pt x="16364" y="3444"/>
                </a:lnTo>
                <a:lnTo>
                  <a:pt x="16486" y="3248"/>
                </a:lnTo>
                <a:lnTo>
                  <a:pt x="16584" y="3029"/>
                </a:lnTo>
                <a:lnTo>
                  <a:pt x="16657" y="2784"/>
                </a:lnTo>
                <a:lnTo>
                  <a:pt x="16779" y="2345"/>
                </a:lnTo>
                <a:lnTo>
                  <a:pt x="16853" y="2052"/>
                </a:lnTo>
                <a:lnTo>
                  <a:pt x="16877" y="1734"/>
                </a:lnTo>
                <a:lnTo>
                  <a:pt x="16901" y="1441"/>
                </a:lnTo>
                <a:lnTo>
                  <a:pt x="16901" y="1197"/>
                </a:lnTo>
                <a:lnTo>
                  <a:pt x="16901" y="953"/>
                </a:lnTo>
                <a:lnTo>
                  <a:pt x="16853" y="757"/>
                </a:lnTo>
                <a:lnTo>
                  <a:pt x="16779" y="586"/>
                </a:lnTo>
                <a:lnTo>
                  <a:pt x="16706" y="415"/>
                </a:lnTo>
                <a:lnTo>
                  <a:pt x="16608" y="293"/>
                </a:lnTo>
                <a:lnTo>
                  <a:pt x="16486" y="196"/>
                </a:lnTo>
                <a:lnTo>
                  <a:pt x="16315" y="122"/>
                </a:lnTo>
                <a:lnTo>
                  <a:pt x="16144" y="49"/>
                </a:lnTo>
                <a:lnTo>
                  <a:pt x="15949"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nvGrpSpPr>
          <p:cNvPr id="1784" name="Shape 1961"/>
          <p:cNvGrpSpPr/>
          <p:nvPr/>
        </p:nvGrpSpPr>
        <p:grpSpPr>
          <a:xfrm>
            <a:off x="5129130" y="3617133"/>
            <a:ext cx="298802" cy="318978"/>
            <a:chOff x="6642425" y="4312500"/>
            <a:chExt cx="433550" cy="462825"/>
          </a:xfrm>
        </p:grpSpPr>
        <p:sp>
          <p:nvSpPr>
            <p:cNvPr id="1962" name="Shape 1962"/>
            <p:cNvSpPr/>
            <p:nvPr/>
          </p:nvSpPr>
          <p:spPr>
            <a:xfrm>
              <a:off x="6642425" y="4687375"/>
              <a:ext cx="433550" cy="39125"/>
            </a:xfrm>
            <a:custGeom>
              <a:avLst/>
              <a:gdLst/>
              <a:ahLst/>
              <a:cxnLst/>
              <a:rect l="0" t="0" r="0" b="0"/>
              <a:pathLst>
                <a:path w="17342" h="1565" extrusionOk="0">
                  <a:moveTo>
                    <a:pt x="489" y="1"/>
                  </a:moveTo>
                  <a:lnTo>
                    <a:pt x="392" y="25"/>
                  </a:lnTo>
                  <a:lnTo>
                    <a:pt x="294" y="50"/>
                  </a:lnTo>
                  <a:lnTo>
                    <a:pt x="221" y="99"/>
                  </a:lnTo>
                  <a:lnTo>
                    <a:pt x="147" y="148"/>
                  </a:lnTo>
                  <a:lnTo>
                    <a:pt x="74" y="221"/>
                  </a:lnTo>
                  <a:lnTo>
                    <a:pt x="25" y="318"/>
                  </a:lnTo>
                  <a:lnTo>
                    <a:pt x="1" y="392"/>
                  </a:lnTo>
                  <a:lnTo>
                    <a:pt x="1" y="489"/>
                  </a:lnTo>
                  <a:lnTo>
                    <a:pt x="1" y="612"/>
                  </a:lnTo>
                  <a:lnTo>
                    <a:pt x="25" y="685"/>
                  </a:lnTo>
                  <a:lnTo>
                    <a:pt x="74" y="783"/>
                  </a:lnTo>
                  <a:lnTo>
                    <a:pt x="147" y="856"/>
                  </a:lnTo>
                  <a:lnTo>
                    <a:pt x="221" y="905"/>
                  </a:lnTo>
                  <a:lnTo>
                    <a:pt x="294" y="953"/>
                  </a:lnTo>
                  <a:lnTo>
                    <a:pt x="392" y="978"/>
                  </a:lnTo>
                  <a:lnTo>
                    <a:pt x="489" y="978"/>
                  </a:lnTo>
                  <a:lnTo>
                    <a:pt x="734" y="1002"/>
                  </a:lnTo>
                  <a:lnTo>
                    <a:pt x="929" y="1051"/>
                  </a:lnTo>
                  <a:lnTo>
                    <a:pt x="1100" y="1124"/>
                  </a:lnTo>
                  <a:lnTo>
                    <a:pt x="1271" y="1222"/>
                  </a:lnTo>
                  <a:lnTo>
                    <a:pt x="1491" y="1344"/>
                  </a:lnTo>
                  <a:lnTo>
                    <a:pt x="1759" y="1466"/>
                  </a:lnTo>
                  <a:lnTo>
                    <a:pt x="1930" y="1515"/>
                  </a:lnTo>
                  <a:lnTo>
                    <a:pt x="2101" y="1540"/>
                  </a:lnTo>
                  <a:lnTo>
                    <a:pt x="2297" y="1564"/>
                  </a:lnTo>
                  <a:lnTo>
                    <a:pt x="2761" y="1564"/>
                  </a:lnTo>
                  <a:lnTo>
                    <a:pt x="2956" y="1540"/>
                  </a:lnTo>
                  <a:lnTo>
                    <a:pt x="3127" y="1515"/>
                  </a:lnTo>
                  <a:lnTo>
                    <a:pt x="3298" y="1466"/>
                  </a:lnTo>
                  <a:lnTo>
                    <a:pt x="3567" y="1344"/>
                  </a:lnTo>
                  <a:lnTo>
                    <a:pt x="3787" y="1222"/>
                  </a:lnTo>
                  <a:lnTo>
                    <a:pt x="3957" y="1124"/>
                  </a:lnTo>
                  <a:lnTo>
                    <a:pt x="4128" y="1051"/>
                  </a:lnTo>
                  <a:lnTo>
                    <a:pt x="4324" y="1002"/>
                  </a:lnTo>
                  <a:lnTo>
                    <a:pt x="4568" y="978"/>
                  </a:lnTo>
                  <a:lnTo>
                    <a:pt x="4837" y="1002"/>
                  </a:lnTo>
                  <a:lnTo>
                    <a:pt x="5032" y="1051"/>
                  </a:lnTo>
                  <a:lnTo>
                    <a:pt x="5179" y="1124"/>
                  </a:lnTo>
                  <a:lnTo>
                    <a:pt x="5350" y="1222"/>
                  </a:lnTo>
                  <a:lnTo>
                    <a:pt x="5594" y="1344"/>
                  </a:lnTo>
                  <a:lnTo>
                    <a:pt x="5862" y="1466"/>
                  </a:lnTo>
                  <a:lnTo>
                    <a:pt x="6009" y="1515"/>
                  </a:lnTo>
                  <a:lnTo>
                    <a:pt x="6204" y="1540"/>
                  </a:lnTo>
                  <a:lnTo>
                    <a:pt x="6400" y="1564"/>
                  </a:lnTo>
                  <a:lnTo>
                    <a:pt x="6839" y="1564"/>
                  </a:lnTo>
                  <a:lnTo>
                    <a:pt x="7059" y="1540"/>
                  </a:lnTo>
                  <a:lnTo>
                    <a:pt x="7230" y="1515"/>
                  </a:lnTo>
                  <a:lnTo>
                    <a:pt x="7401" y="1466"/>
                  </a:lnTo>
                  <a:lnTo>
                    <a:pt x="7670" y="1344"/>
                  </a:lnTo>
                  <a:lnTo>
                    <a:pt x="7890" y="1222"/>
                  </a:lnTo>
                  <a:lnTo>
                    <a:pt x="8061" y="1124"/>
                  </a:lnTo>
                  <a:lnTo>
                    <a:pt x="8231" y="1051"/>
                  </a:lnTo>
                  <a:lnTo>
                    <a:pt x="8427" y="1002"/>
                  </a:lnTo>
                  <a:lnTo>
                    <a:pt x="8671" y="978"/>
                  </a:lnTo>
                  <a:lnTo>
                    <a:pt x="8915" y="1002"/>
                  </a:lnTo>
                  <a:lnTo>
                    <a:pt x="9111" y="1051"/>
                  </a:lnTo>
                  <a:lnTo>
                    <a:pt x="9282" y="1124"/>
                  </a:lnTo>
                  <a:lnTo>
                    <a:pt x="9453" y="1222"/>
                  </a:lnTo>
                  <a:lnTo>
                    <a:pt x="9672" y="1344"/>
                  </a:lnTo>
                  <a:lnTo>
                    <a:pt x="9941" y="1466"/>
                  </a:lnTo>
                  <a:lnTo>
                    <a:pt x="10112" y="1515"/>
                  </a:lnTo>
                  <a:lnTo>
                    <a:pt x="10283" y="1540"/>
                  </a:lnTo>
                  <a:lnTo>
                    <a:pt x="10478" y="1564"/>
                  </a:lnTo>
                  <a:lnTo>
                    <a:pt x="10942" y="1564"/>
                  </a:lnTo>
                  <a:lnTo>
                    <a:pt x="11138" y="1540"/>
                  </a:lnTo>
                  <a:lnTo>
                    <a:pt x="11333" y="1515"/>
                  </a:lnTo>
                  <a:lnTo>
                    <a:pt x="11480" y="1466"/>
                  </a:lnTo>
                  <a:lnTo>
                    <a:pt x="11748" y="1344"/>
                  </a:lnTo>
                  <a:lnTo>
                    <a:pt x="11993" y="1222"/>
                  </a:lnTo>
                  <a:lnTo>
                    <a:pt x="12139" y="1124"/>
                  </a:lnTo>
                  <a:lnTo>
                    <a:pt x="12310" y="1051"/>
                  </a:lnTo>
                  <a:lnTo>
                    <a:pt x="12506" y="1002"/>
                  </a:lnTo>
                  <a:lnTo>
                    <a:pt x="12774" y="978"/>
                  </a:lnTo>
                  <a:lnTo>
                    <a:pt x="13018" y="1002"/>
                  </a:lnTo>
                  <a:lnTo>
                    <a:pt x="13214" y="1051"/>
                  </a:lnTo>
                  <a:lnTo>
                    <a:pt x="13385" y="1124"/>
                  </a:lnTo>
                  <a:lnTo>
                    <a:pt x="13556" y="1222"/>
                  </a:lnTo>
                  <a:lnTo>
                    <a:pt x="13776" y="1344"/>
                  </a:lnTo>
                  <a:lnTo>
                    <a:pt x="14044" y="1466"/>
                  </a:lnTo>
                  <a:lnTo>
                    <a:pt x="14215" y="1515"/>
                  </a:lnTo>
                  <a:lnTo>
                    <a:pt x="14386" y="1540"/>
                  </a:lnTo>
                  <a:lnTo>
                    <a:pt x="14581" y="1564"/>
                  </a:lnTo>
                  <a:lnTo>
                    <a:pt x="15046" y="1564"/>
                  </a:lnTo>
                  <a:lnTo>
                    <a:pt x="15241" y="1540"/>
                  </a:lnTo>
                  <a:lnTo>
                    <a:pt x="15412" y="1515"/>
                  </a:lnTo>
                  <a:lnTo>
                    <a:pt x="15583" y="1466"/>
                  </a:lnTo>
                  <a:lnTo>
                    <a:pt x="15851" y="1344"/>
                  </a:lnTo>
                  <a:lnTo>
                    <a:pt x="16071" y="1222"/>
                  </a:lnTo>
                  <a:lnTo>
                    <a:pt x="16242" y="1124"/>
                  </a:lnTo>
                  <a:lnTo>
                    <a:pt x="16413" y="1051"/>
                  </a:lnTo>
                  <a:lnTo>
                    <a:pt x="16609" y="1002"/>
                  </a:lnTo>
                  <a:lnTo>
                    <a:pt x="16853" y="978"/>
                  </a:lnTo>
                  <a:lnTo>
                    <a:pt x="16951" y="978"/>
                  </a:lnTo>
                  <a:lnTo>
                    <a:pt x="17048" y="953"/>
                  </a:lnTo>
                  <a:lnTo>
                    <a:pt x="17121" y="905"/>
                  </a:lnTo>
                  <a:lnTo>
                    <a:pt x="17195" y="856"/>
                  </a:lnTo>
                  <a:lnTo>
                    <a:pt x="17268" y="783"/>
                  </a:lnTo>
                  <a:lnTo>
                    <a:pt x="17317" y="685"/>
                  </a:lnTo>
                  <a:lnTo>
                    <a:pt x="17341" y="612"/>
                  </a:lnTo>
                  <a:lnTo>
                    <a:pt x="17341" y="489"/>
                  </a:lnTo>
                  <a:lnTo>
                    <a:pt x="17341" y="392"/>
                  </a:lnTo>
                  <a:lnTo>
                    <a:pt x="17317" y="318"/>
                  </a:lnTo>
                  <a:lnTo>
                    <a:pt x="17268" y="221"/>
                  </a:lnTo>
                  <a:lnTo>
                    <a:pt x="17195" y="148"/>
                  </a:lnTo>
                  <a:lnTo>
                    <a:pt x="17121" y="99"/>
                  </a:lnTo>
                  <a:lnTo>
                    <a:pt x="17048" y="50"/>
                  </a:lnTo>
                  <a:lnTo>
                    <a:pt x="16951" y="25"/>
                  </a:lnTo>
                  <a:lnTo>
                    <a:pt x="16853" y="1"/>
                  </a:lnTo>
                  <a:lnTo>
                    <a:pt x="16633" y="25"/>
                  </a:lnTo>
                  <a:lnTo>
                    <a:pt x="16438" y="50"/>
                  </a:lnTo>
                  <a:lnTo>
                    <a:pt x="16242" y="74"/>
                  </a:lnTo>
                  <a:lnTo>
                    <a:pt x="16096" y="123"/>
                  </a:lnTo>
                  <a:lnTo>
                    <a:pt x="15827" y="245"/>
                  </a:lnTo>
                  <a:lnTo>
                    <a:pt x="15583" y="367"/>
                  </a:lnTo>
                  <a:lnTo>
                    <a:pt x="15436" y="465"/>
                  </a:lnTo>
                  <a:lnTo>
                    <a:pt x="15265" y="538"/>
                  </a:lnTo>
                  <a:lnTo>
                    <a:pt x="15070" y="587"/>
                  </a:lnTo>
                  <a:lnTo>
                    <a:pt x="14557" y="587"/>
                  </a:lnTo>
                  <a:lnTo>
                    <a:pt x="14362" y="538"/>
                  </a:lnTo>
                  <a:lnTo>
                    <a:pt x="14191" y="465"/>
                  </a:lnTo>
                  <a:lnTo>
                    <a:pt x="14020" y="367"/>
                  </a:lnTo>
                  <a:lnTo>
                    <a:pt x="13800" y="245"/>
                  </a:lnTo>
                  <a:lnTo>
                    <a:pt x="13531" y="123"/>
                  </a:lnTo>
                  <a:lnTo>
                    <a:pt x="13385" y="74"/>
                  </a:lnTo>
                  <a:lnTo>
                    <a:pt x="13189" y="50"/>
                  </a:lnTo>
                  <a:lnTo>
                    <a:pt x="12994" y="25"/>
                  </a:lnTo>
                  <a:lnTo>
                    <a:pt x="12774" y="1"/>
                  </a:lnTo>
                  <a:lnTo>
                    <a:pt x="12530" y="25"/>
                  </a:lnTo>
                  <a:lnTo>
                    <a:pt x="12335" y="50"/>
                  </a:lnTo>
                  <a:lnTo>
                    <a:pt x="12164" y="74"/>
                  </a:lnTo>
                  <a:lnTo>
                    <a:pt x="11993" y="123"/>
                  </a:lnTo>
                  <a:lnTo>
                    <a:pt x="11724" y="245"/>
                  </a:lnTo>
                  <a:lnTo>
                    <a:pt x="11504" y="367"/>
                  </a:lnTo>
                  <a:lnTo>
                    <a:pt x="11333" y="465"/>
                  </a:lnTo>
                  <a:lnTo>
                    <a:pt x="11162" y="538"/>
                  </a:lnTo>
                  <a:lnTo>
                    <a:pt x="10967" y="587"/>
                  </a:lnTo>
                  <a:lnTo>
                    <a:pt x="10478" y="587"/>
                  </a:lnTo>
                  <a:lnTo>
                    <a:pt x="10283" y="538"/>
                  </a:lnTo>
                  <a:lnTo>
                    <a:pt x="10112" y="465"/>
                  </a:lnTo>
                  <a:lnTo>
                    <a:pt x="9941" y="367"/>
                  </a:lnTo>
                  <a:lnTo>
                    <a:pt x="9721" y="245"/>
                  </a:lnTo>
                  <a:lnTo>
                    <a:pt x="9428" y="123"/>
                  </a:lnTo>
                  <a:lnTo>
                    <a:pt x="9282" y="74"/>
                  </a:lnTo>
                  <a:lnTo>
                    <a:pt x="9111" y="50"/>
                  </a:lnTo>
                  <a:lnTo>
                    <a:pt x="8891" y="25"/>
                  </a:lnTo>
                  <a:lnTo>
                    <a:pt x="8671" y="1"/>
                  </a:lnTo>
                  <a:lnTo>
                    <a:pt x="8451" y="25"/>
                  </a:lnTo>
                  <a:lnTo>
                    <a:pt x="8231" y="50"/>
                  </a:lnTo>
                  <a:lnTo>
                    <a:pt x="8061" y="74"/>
                  </a:lnTo>
                  <a:lnTo>
                    <a:pt x="7890" y="123"/>
                  </a:lnTo>
                  <a:lnTo>
                    <a:pt x="7621" y="245"/>
                  </a:lnTo>
                  <a:lnTo>
                    <a:pt x="7401" y="367"/>
                  </a:lnTo>
                  <a:lnTo>
                    <a:pt x="7230" y="465"/>
                  </a:lnTo>
                  <a:lnTo>
                    <a:pt x="7059" y="538"/>
                  </a:lnTo>
                  <a:lnTo>
                    <a:pt x="6864" y="587"/>
                  </a:lnTo>
                  <a:lnTo>
                    <a:pt x="6375" y="587"/>
                  </a:lnTo>
                  <a:lnTo>
                    <a:pt x="6180" y="538"/>
                  </a:lnTo>
                  <a:lnTo>
                    <a:pt x="6009" y="465"/>
                  </a:lnTo>
                  <a:lnTo>
                    <a:pt x="5838" y="367"/>
                  </a:lnTo>
                  <a:lnTo>
                    <a:pt x="5618" y="245"/>
                  </a:lnTo>
                  <a:lnTo>
                    <a:pt x="5350" y="123"/>
                  </a:lnTo>
                  <a:lnTo>
                    <a:pt x="5179" y="74"/>
                  </a:lnTo>
                  <a:lnTo>
                    <a:pt x="5008" y="50"/>
                  </a:lnTo>
                  <a:lnTo>
                    <a:pt x="4812" y="25"/>
                  </a:lnTo>
                  <a:lnTo>
                    <a:pt x="4568" y="1"/>
                  </a:lnTo>
                  <a:lnTo>
                    <a:pt x="4348" y="25"/>
                  </a:lnTo>
                  <a:lnTo>
                    <a:pt x="4153" y="50"/>
                  </a:lnTo>
                  <a:lnTo>
                    <a:pt x="3957" y="74"/>
                  </a:lnTo>
                  <a:lnTo>
                    <a:pt x="3811" y="123"/>
                  </a:lnTo>
                  <a:lnTo>
                    <a:pt x="3542" y="245"/>
                  </a:lnTo>
                  <a:lnTo>
                    <a:pt x="3298" y="367"/>
                  </a:lnTo>
                  <a:lnTo>
                    <a:pt x="3152" y="465"/>
                  </a:lnTo>
                  <a:lnTo>
                    <a:pt x="2981" y="538"/>
                  </a:lnTo>
                  <a:lnTo>
                    <a:pt x="2785" y="587"/>
                  </a:lnTo>
                  <a:lnTo>
                    <a:pt x="2272" y="587"/>
                  </a:lnTo>
                  <a:lnTo>
                    <a:pt x="2077" y="538"/>
                  </a:lnTo>
                  <a:lnTo>
                    <a:pt x="1906" y="465"/>
                  </a:lnTo>
                  <a:lnTo>
                    <a:pt x="1759" y="367"/>
                  </a:lnTo>
                  <a:lnTo>
                    <a:pt x="1515" y="245"/>
                  </a:lnTo>
                  <a:lnTo>
                    <a:pt x="1247" y="123"/>
                  </a:lnTo>
                  <a:lnTo>
                    <a:pt x="1100" y="74"/>
                  </a:lnTo>
                  <a:lnTo>
                    <a:pt x="905" y="50"/>
                  </a:lnTo>
                  <a:lnTo>
                    <a:pt x="709" y="25"/>
                  </a:lnTo>
                  <a:lnTo>
                    <a:pt x="489"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63" name="Shape 1963"/>
            <p:cNvSpPr/>
            <p:nvPr/>
          </p:nvSpPr>
          <p:spPr>
            <a:xfrm>
              <a:off x="6642425" y="4736225"/>
              <a:ext cx="433550" cy="39100"/>
            </a:xfrm>
            <a:custGeom>
              <a:avLst/>
              <a:gdLst/>
              <a:ahLst/>
              <a:cxnLst/>
              <a:rect l="0" t="0" r="0" b="0"/>
              <a:pathLst>
                <a:path w="17342" h="1564" extrusionOk="0">
                  <a:moveTo>
                    <a:pt x="489" y="1"/>
                  </a:moveTo>
                  <a:lnTo>
                    <a:pt x="392" y="25"/>
                  </a:lnTo>
                  <a:lnTo>
                    <a:pt x="294" y="50"/>
                  </a:lnTo>
                  <a:lnTo>
                    <a:pt x="221" y="99"/>
                  </a:lnTo>
                  <a:lnTo>
                    <a:pt x="147" y="147"/>
                  </a:lnTo>
                  <a:lnTo>
                    <a:pt x="74" y="221"/>
                  </a:lnTo>
                  <a:lnTo>
                    <a:pt x="25" y="318"/>
                  </a:lnTo>
                  <a:lnTo>
                    <a:pt x="1" y="392"/>
                  </a:lnTo>
                  <a:lnTo>
                    <a:pt x="1" y="489"/>
                  </a:lnTo>
                  <a:lnTo>
                    <a:pt x="1" y="611"/>
                  </a:lnTo>
                  <a:lnTo>
                    <a:pt x="25" y="685"/>
                  </a:lnTo>
                  <a:lnTo>
                    <a:pt x="74" y="782"/>
                  </a:lnTo>
                  <a:lnTo>
                    <a:pt x="147" y="856"/>
                  </a:lnTo>
                  <a:lnTo>
                    <a:pt x="221" y="904"/>
                  </a:lnTo>
                  <a:lnTo>
                    <a:pt x="294" y="953"/>
                  </a:lnTo>
                  <a:lnTo>
                    <a:pt x="392" y="978"/>
                  </a:lnTo>
                  <a:lnTo>
                    <a:pt x="489" y="978"/>
                  </a:lnTo>
                  <a:lnTo>
                    <a:pt x="734" y="1002"/>
                  </a:lnTo>
                  <a:lnTo>
                    <a:pt x="929" y="1051"/>
                  </a:lnTo>
                  <a:lnTo>
                    <a:pt x="1100" y="1124"/>
                  </a:lnTo>
                  <a:lnTo>
                    <a:pt x="1271" y="1222"/>
                  </a:lnTo>
                  <a:lnTo>
                    <a:pt x="1491" y="1344"/>
                  </a:lnTo>
                  <a:lnTo>
                    <a:pt x="1759" y="1466"/>
                  </a:lnTo>
                  <a:lnTo>
                    <a:pt x="1930" y="1515"/>
                  </a:lnTo>
                  <a:lnTo>
                    <a:pt x="2101" y="1539"/>
                  </a:lnTo>
                  <a:lnTo>
                    <a:pt x="2297" y="1564"/>
                  </a:lnTo>
                  <a:lnTo>
                    <a:pt x="2761" y="1564"/>
                  </a:lnTo>
                  <a:lnTo>
                    <a:pt x="2956" y="1539"/>
                  </a:lnTo>
                  <a:lnTo>
                    <a:pt x="3127" y="1515"/>
                  </a:lnTo>
                  <a:lnTo>
                    <a:pt x="3298" y="1466"/>
                  </a:lnTo>
                  <a:lnTo>
                    <a:pt x="3567" y="1344"/>
                  </a:lnTo>
                  <a:lnTo>
                    <a:pt x="3787" y="1222"/>
                  </a:lnTo>
                  <a:lnTo>
                    <a:pt x="3957" y="1124"/>
                  </a:lnTo>
                  <a:lnTo>
                    <a:pt x="4128" y="1051"/>
                  </a:lnTo>
                  <a:lnTo>
                    <a:pt x="4324" y="1002"/>
                  </a:lnTo>
                  <a:lnTo>
                    <a:pt x="4568" y="978"/>
                  </a:lnTo>
                  <a:lnTo>
                    <a:pt x="4837" y="1002"/>
                  </a:lnTo>
                  <a:lnTo>
                    <a:pt x="5032" y="1051"/>
                  </a:lnTo>
                  <a:lnTo>
                    <a:pt x="5179" y="1124"/>
                  </a:lnTo>
                  <a:lnTo>
                    <a:pt x="5350" y="1222"/>
                  </a:lnTo>
                  <a:lnTo>
                    <a:pt x="5594" y="1344"/>
                  </a:lnTo>
                  <a:lnTo>
                    <a:pt x="5862" y="1466"/>
                  </a:lnTo>
                  <a:lnTo>
                    <a:pt x="6009" y="1515"/>
                  </a:lnTo>
                  <a:lnTo>
                    <a:pt x="6204" y="1539"/>
                  </a:lnTo>
                  <a:lnTo>
                    <a:pt x="6400" y="1564"/>
                  </a:lnTo>
                  <a:lnTo>
                    <a:pt x="6839" y="1564"/>
                  </a:lnTo>
                  <a:lnTo>
                    <a:pt x="7059" y="1539"/>
                  </a:lnTo>
                  <a:lnTo>
                    <a:pt x="7230" y="1515"/>
                  </a:lnTo>
                  <a:lnTo>
                    <a:pt x="7401" y="1466"/>
                  </a:lnTo>
                  <a:lnTo>
                    <a:pt x="7670" y="1344"/>
                  </a:lnTo>
                  <a:lnTo>
                    <a:pt x="7890" y="1222"/>
                  </a:lnTo>
                  <a:lnTo>
                    <a:pt x="8061" y="1124"/>
                  </a:lnTo>
                  <a:lnTo>
                    <a:pt x="8231" y="1051"/>
                  </a:lnTo>
                  <a:lnTo>
                    <a:pt x="8427" y="1002"/>
                  </a:lnTo>
                  <a:lnTo>
                    <a:pt x="8671" y="978"/>
                  </a:lnTo>
                  <a:lnTo>
                    <a:pt x="8915" y="1002"/>
                  </a:lnTo>
                  <a:lnTo>
                    <a:pt x="9111" y="1051"/>
                  </a:lnTo>
                  <a:lnTo>
                    <a:pt x="9282" y="1124"/>
                  </a:lnTo>
                  <a:lnTo>
                    <a:pt x="9453" y="1222"/>
                  </a:lnTo>
                  <a:lnTo>
                    <a:pt x="9672" y="1344"/>
                  </a:lnTo>
                  <a:lnTo>
                    <a:pt x="9941" y="1466"/>
                  </a:lnTo>
                  <a:lnTo>
                    <a:pt x="10112" y="1515"/>
                  </a:lnTo>
                  <a:lnTo>
                    <a:pt x="10283" y="1539"/>
                  </a:lnTo>
                  <a:lnTo>
                    <a:pt x="10478" y="1564"/>
                  </a:lnTo>
                  <a:lnTo>
                    <a:pt x="10942" y="1564"/>
                  </a:lnTo>
                  <a:lnTo>
                    <a:pt x="11138" y="1539"/>
                  </a:lnTo>
                  <a:lnTo>
                    <a:pt x="11333" y="1515"/>
                  </a:lnTo>
                  <a:lnTo>
                    <a:pt x="11480" y="1466"/>
                  </a:lnTo>
                  <a:lnTo>
                    <a:pt x="11748" y="1344"/>
                  </a:lnTo>
                  <a:lnTo>
                    <a:pt x="11993" y="1222"/>
                  </a:lnTo>
                  <a:lnTo>
                    <a:pt x="12139" y="1124"/>
                  </a:lnTo>
                  <a:lnTo>
                    <a:pt x="12310" y="1051"/>
                  </a:lnTo>
                  <a:lnTo>
                    <a:pt x="12506" y="1002"/>
                  </a:lnTo>
                  <a:lnTo>
                    <a:pt x="12774" y="978"/>
                  </a:lnTo>
                  <a:lnTo>
                    <a:pt x="13018" y="1002"/>
                  </a:lnTo>
                  <a:lnTo>
                    <a:pt x="13214" y="1051"/>
                  </a:lnTo>
                  <a:lnTo>
                    <a:pt x="13385" y="1124"/>
                  </a:lnTo>
                  <a:lnTo>
                    <a:pt x="13556" y="1222"/>
                  </a:lnTo>
                  <a:lnTo>
                    <a:pt x="13776" y="1344"/>
                  </a:lnTo>
                  <a:lnTo>
                    <a:pt x="14044" y="1466"/>
                  </a:lnTo>
                  <a:lnTo>
                    <a:pt x="14215" y="1515"/>
                  </a:lnTo>
                  <a:lnTo>
                    <a:pt x="14386" y="1539"/>
                  </a:lnTo>
                  <a:lnTo>
                    <a:pt x="14581" y="1564"/>
                  </a:lnTo>
                  <a:lnTo>
                    <a:pt x="15046" y="1564"/>
                  </a:lnTo>
                  <a:lnTo>
                    <a:pt x="15241" y="1539"/>
                  </a:lnTo>
                  <a:lnTo>
                    <a:pt x="15412" y="1515"/>
                  </a:lnTo>
                  <a:lnTo>
                    <a:pt x="15583" y="1466"/>
                  </a:lnTo>
                  <a:lnTo>
                    <a:pt x="15851" y="1344"/>
                  </a:lnTo>
                  <a:lnTo>
                    <a:pt x="16071" y="1222"/>
                  </a:lnTo>
                  <a:lnTo>
                    <a:pt x="16242" y="1124"/>
                  </a:lnTo>
                  <a:lnTo>
                    <a:pt x="16413" y="1051"/>
                  </a:lnTo>
                  <a:lnTo>
                    <a:pt x="16609" y="1002"/>
                  </a:lnTo>
                  <a:lnTo>
                    <a:pt x="16853" y="978"/>
                  </a:lnTo>
                  <a:lnTo>
                    <a:pt x="16951" y="978"/>
                  </a:lnTo>
                  <a:lnTo>
                    <a:pt x="17048" y="953"/>
                  </a:lnTo>
                  <a:lnTo>
                    <a:pt x="17121" y="904"/>
                  </a:lnTo>
                  <a:lnTo>
                    <a:pt x="17195" y="856"/>
                  </a:lnTo>
                  <a:lnTo>
                    <a:pt x="17268" y="782"/>
                  </a:lnTo>
                  <a:lnTo>
                    <a:pt x="17317" y="685"/>
                  </a:lnTo>
                  <a:lnTo>
                    <a:pt x="17341" y="611"/>
                  </a:lnTo>
                  <a:lnTo>
                    <a:pt x="17341" y="489"/>
                  </a:lnTo>
                  <a:lnTo>
                    <a:pt x="17341" y="392"/>
                  </a:lnTo>
                  <a:lnTo>
                    <a:pt x="17317" y="318"/>
                  </a:lnTo>
                  <a:lnTo>
                    <a:pt x="17268" y="221"/>
                  </a:lnTo>
                  <a:lnTo>
                    <a:pt x="17195" y="147"/>
                  </a:lnTo>
                  <a:lnTo>
                    <a:pt x="17121" y="99"/>
                  </a:lnTo>
                  <a:lnTo>
                    <a:pt x="17048" y="50"/>
                  </a:lnTo>
                  <a:lnTo>
                    <a:pt x="16951" y="25"/>
                  </a:lnTo>
                  <a:lnTo>
                    <a:pt x="16853" y="1"/>
                  </a:lnTo>
                  <a:lnTo>
                    <a:pt x="16633" y="25"/>
                  </a:lnTo>
                  <a:lnTo>
                    <a:pt x="16438" y="50"/>
                  </a:lnTo>
                  <a:lnTo>
                    <a:pt x="16242" y="74"/>
                  </a:lnTo>
                  <a:lnTo>
                    <a:pt x="16096" y="123"/>
                  </a:lnTo>
                  <a:lnTo>
                    <a:pt x="15827" y="245"/>
                  </a:lnTo>
                  <a:lnTo>
                    <a:pt x="15583" y="367"/>
                  </a:lnTo>
                  <a:lnTo>
                    <a:pt x="15436" y="465"/>
                  </a:lnTo>
                  <a:lnTo>
                    <a:pt x="15265" y="538"/>
                  </a:lnTo>
                  <a:lnTo>
                    <a:pt x="15070" y="587"/>
                  </a:lnTo>
                  <a:lnTo>
                    <a:pt x="14557" y="587"/>
                  </a:lnTo>
                  <a:lnTo>
                    <a:pt x="14362" y="538"/>
                  </a:lnTo>
                  <a:lnTo>
                    <a:pt x="14191" y="465"/>
                  </a:lnTo>
                  <a:lnTo>
                    <a:pt x="14020" y="367"/>
                  </a:lnTo>
                  <a:lnTo>
                    <a:pt x="13800" y="245"/>
                  </a:lnTo>
                  <a:lnTo>
                    <a:pt x="13531" y="123"/>
                  </a:lnTo>
                  <a:lnTo>
                    <a:pt x="13385" y="74"/>
                  </a:lnTo>
                  <a:lnTo>
                    <a:pt x="13189" y="50"/>
                  </a:lnTo>
                  <a:lnTo>
                    <a:pt x="12994" y="25"/>
                  </a:lnTo>
                  <a:lnTo>
                    <a:pt x="12774" y="1"/>
                  </a:lnTo>
                  <a:lnTo>
                    <a:pt x="12530" y="25"/>
                  </a:lnTo>
                  <a:lnTo>
                    <a:pt x="12335" y="50"/>
                  </a:lnTo>
                  <a:lnTo>
                    <a:pt x="12164" y="74"/>
                  </a:lnTo>
                  <a:lnTo>
                    <a:pt x="11993" y="123"/>
                  </a:lnTo>
                  <a:lnTo>
                    <a:pt x="11724" y="245"/>
                  </a:lnTo>
                  <a:lnTo>
                    <a:pt x="11504" y="367"/>
                  </a:lnTo>
                  <a:lnTo>
                    <a:pt x="11333" y="465"/>
                  </a:lnTo>
                  <a:lnTo>
                    <a:pt x="11162" y="538"/>
                  </a:lnTo>
                  <a:lnTo>
                    <a:pt x="10967" y="587"/>
                  </a:lnTo>
                  <a:lnTo>
                    <a:pt x="10478" y="587"/>
                  </a:lnTo>
                  <a:lnTo>
                    <a:pt x="10283" y="538"/>
                  </a:lnTo>
                  <a:lnTo>
                    <a:pt x="10112" y="465"/>
                  </a:lnTo>
                  <a:lnTo>
                    <a:pt x="9941" y="367"/>
                  </a:lnTo>
                  <a:lnTo>
                    <a:pt x="9721" y="245"/>
                  </a:lnTo>
                  <a:lnTo>
                    <a:pt x="9428" y="123"/>
                  </a:lnTo>
                  <a:lnTo>
                    <a:pt x="9282" y="74"/>
                  </a:lnTo>
                  <a:lnTo>
                    <a:pt x="9111" y="50"/>
                  </a:lnTo>
                  <a:lnTo>
                    <a:pt x="8891" y="25"/>
                  </a:lnTo>
                  <a:lnTo>
                    <a:pt x="8671" y="1"/>
                  </a:lnTo>
                  <a:lnTo>
                    <a:pt x="8451" y="25"/>
                  </a:lnTo>
                  <a:lnTo>
                    <a:pt x="8231" y="50"/>
                  </a:lnTo>
                  <a:lnTo>
                    <a:pt x="8061" y="74"/>
                  </a:lnTo>
                  <a:lnTo>
                    <a:pt x="7890" y="123"/>
                  </a:lnTo>
                  <a:lnTo>
                    <a:pt x="7621" y="245"/>
                  </a:lnTo>
                  <a:lnTo>
                    <a:pt x="7401" y="367"/>
                  </a:lnTo>
                  <a:lnTo>
                    <a:pt x="7230" y="465"/>
                  </a:lnTo>
                  <a:lnTo>
                    <a:pt x="7059" y="538"/>
                  </a:lnTo>
                  <a:lnTo>
                    <a:pt x="6864" y="587"/>
                  </a:lnTo>
                  <a:lnTo>
                    <a:pt x="6375" y="587"/>
                  </a:lnTo>
                  <a:lnTo>
                    <a:pt x="6180" y="538"/>
                  </a:lnTo>
                  <a:lnTo>
                    <a:pt x="6009" y="465"/>
                  </a:lnTo>
                  <a:lnTo>
                    <a:pt x="5838" y="367"/>
                  </a:lnTo>
                  <a:lnTo>
                    <a:pt x="5618" y="245"/>
                  </a:lnTo>
                  <a:lnTo>
                    <a:pt x="5350" y="123"/>
                  </a:lnTo>
                  <a:lnTo>
                    <a:pt x="5179" y="74"/>
                  </a:lnTo>
                  <a:lnTo>
                    <a:pt x="5008" y="50"/>
                  </a:lnTo>
                  <a:lnTo>
                    <a:pt x="4812" y="25"/>
                  </a:lnTo>
                  <a:lnTo>
                    <a:pt x="4568" y="1"/>
                  </a:lnTo>
                  <a:lnTo>
                    <a:pt x="4348" y="25"/>
                  </a:lnTo>
                  <a:lnTo>
                    <a:pt x="4153" y="50"/>
                  </a:lnTo>
                  <a:lnTo>
                    <a:pt x="3957" y="74"/>
                  </a:lnTo>
                  <a:lnTo>
                    <a:pt x="3811" y="123"/>
                  </a:lnTo>
                  <a:lnTo>
                    <a:pt x="3542" y="245"/>
                  </a:lnTo>
                  <a:lnTo>
                    <a:pt x="3298" y="367"/>
                  </a:lnTo>
                  <a:lnTo>
                    <a:pt x="3152" y="465"/>
                  </a:lnTo>
                  <a:lnTo>
                    <a:pt x="2981" y="538"/>
                  </a:lnTo>
                  <a:lnTo>
                    <a:pt x="2785" y="587"/>
                  </a:lnTo>
                  <a:lnTo>
                    <a:pt x="2272" y="587"/>
                  </a:lnTo>
                  <a:lnTo>
                    <a:pt x="2077" y="538"/>
                  </a:lnTo>
                  <a:lnTo>
                    <a:pt x="1906" y="465"/>
                  </a:lnTo>
                  <a:lnTo>
                    <a:pt x="1759" y="367"/>
                  </a:lnTo>
                  <a:lnTo>
                    <a:pt x="1515" y="245"/>
                  </a:lnTo>
                  <a:lnTo>
                    <a:pt x="1247" y="123"/>
                  </a:lnTo>
                  <a:lnTo>
                    <a:pt x="1100" y="74"/>
                  </a:lnTo>
                  <a:lnTo>
                    <a:pt x="905" y="50"/>
                  </a:lnTo>
                  <a:lnTo>
                    <a:pt x="709" y="25"/>
                  </a:lnTo>
                  <a:lnTo>
                    <a:pt x="489"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64" name="Shape 1964"/>
            <p:cNvSpPr/>
            <p:nvPr/>
          </p:nvSpPr>
          <p:spPr>
            <a:xfrm>
              <a:off x="6684575" y="4312500"/>
              <a:ext cx="349875" cy="377350"/>
            </a:xfrm>
            <a:custGeom>
              <a:avLst/>
              <a:gdLst/>
              <a:ahLst/>
              <a:cxnLst/>
              <a:rect l="0" t="0" r="0" b="0"/>
              <a:pathLst>
                <a:path w="13995" h="15094" extrusionOk="0">
                  <a:moveTo>
                    <a:pt x="5691" y="5740"/>
                  </a:moveTo>
                  <a:lnTo>
                    <a:pt x="5764" y="5764"/>
                  </a:lnTo>
                  <a:lnTo>
                    <a:pt x="5813" y="5837"/>
                  </a:lnTo>
                  <a:lnTo>
                    <a:pt x="5862" y="5886"/>
                  </a:lnTo>
                  <a:lnTo>
                    <a:pt x="5935" y="6082"/>
                  </a:lnTo>
                  <a:lnTo>
                    <a:pt x="5959" y="6301"/>
                  </a:lnTo>
                  <a:lnTo>
                    <a:pt x="5935" y="6521"/>
                  </a:lnTo>
                  <a:lnTo>
                    <a:pt x="5862" y="6692"/>
                  </a:lnTo>
                  <a:lnTo>
                    <a:pt x="5813" y="6765"/>
                  </a:lnTo>
                  <a:lnTo>
                    <a:pt x="5764" y="6814"/>
                  </a:lnTo>
                  <a:lnTo>
                    <a:pt x="5691" y="6839"/>
                  </a:lnTo>
                  <a:lnTo>
                    <a:pt x="5642" y="6863"/>
                  </a:lnTo>
                  <a:lnTo>
                    <a:pt x="5569" y="6839"/>
                  </a:lnTo>
                  <a:lnTo>
                    <a:pt x="5520" y="6814"/>
                  </a:lnTo>
                  <a:lnTo>
                    <a:pt x="5446" y="6765"/>
                  </a:lnTo>
                  <a:lnTo>
                    <a:pt x="5398" y="6692"/>
                  </a:lnTo>
                  <a:lnTo>
                    <a:pt x="5349" y="6521"/>
                  </a:lnTo>
                  <a:lnTo>
                    <a:pt x="5324" y="6301"/>
                  </a:lnTo>
                  <a:lnTo>
                    <a:pt x="5349" y="6082"/>
                  </a:lnTo>
                  <a:lnTo>
                    <a:pt x="5398" y="5886"/>
                  </a:lnTo>
                  <a:lnTo>
                    <a:pt x="5446" y="5837"/>
                  </a:lnTo>
                  <a:lnTo>
                    <a:pt x="5520" y="5764"/>
                  </a:lnTo>
                  <a:lnTo>
                    <a:pt x="5569" y="5740"/>
                  </a:lnTo>
                  <a:close/>
                  <a:moveTo>
                    <a:pt x="8402" y="5740"/>
                  </a:moveTo>
                  <a:lnTo>
                    <a:pt x="8475" y="5764"/>
                  </a:lnTo>
                  <a:lnTo>
                    <a:pt x="8524" y="5837"/>
                  </a:lnTo>
                  <a:lnTo>
                    <a:pt x="8573" y="5886"/>
                  </a:lnTo>
                  <a:lnTo>
                    <a:pt x="8621" y="6082"/>
                  </a:lnTo>
                  <a:lnTo>
                    <a:pt x="8646" y="6301"/>
                  </a:lnTo>
                  <a:lnTo>
                    <a:pt x="8621" y="6521"/>
                  </a:lnTo>
                  <a:lnTo>
                    <a:pt x="8573" y="6692"/>
                  </a:lnTo>
                  <a:lnTo>
                    <a:pt x="8524" y="6765"/>
                  </a:lnTo>
                  <a:lnTo>
                    <a:pt x="8475" y="6814"/>
                  </a:lnTo>
                  <a:lnTo>
                    <a:pt x="8402" y="6839"/>
                  </a:lnTo>
                  <a:lnTo>
                    <a:pt x="8328" y="6863"/>
                  </a:lnTo>
                  <a:lnTo>
                    <a:pt x="8280" y="6839"/>
                  </a:lnTo>
                  <a:lnTo>
                    <a:pt x="8206" y="6814"/>
                  </a:lnTo>
                  <a:lnTo>
                    <a:pt x="8157" y="6765"/>
                  </a:lnTo>
                  <a:lnTo>
                    <a:pt x="8109" y="6692"/>
                  </a:lnTo>
                  <a:lnTo>
                    <a:pt x="8035" y="6521"/>
                  </a:lnTo>
                  <a:lnTo>
                    <a:pt x="8011" y="6301"/>
                  </a:lnTo>
                  <a:lnTo>
                    <a:pt x="8035" y="6082"/>
                  </a:lnTo>
                  <a:lnTo>
                    <a:pt x="8109" y="5886"/>
                  </a:lnTo>
                  <a:lnTo>
                    <a:pt x="8157" y="5837"/>
                  </a:lnTo>
                  <a:lnTo>
                    <a:pt x="8206" y="5764"/>
                  </a:lnTo>
                  <a:lnTo>
                    <a:pt x="8280" y="5740"/>
                  </a:lnTo>
                  <a:close/>
                  <a:moveTo>
                    <a:pt x="9867" y="2931"/>
                  </a:moveTo>
                  <a:lnTo>
                    <a:pt x="9867" y="4421"/>
                  </a:lnTo>
                  <a:lnTo>
                    <a:pt x="11552" y="4421"/>
                  </a:lnTo>
                  <a:lnTo>
                    <a:pt x="11552" y="6033"/>
                  </a:lnTo>
                  <a:lnTo>
                    <a:pt x="7229" y="4225"/>
                  </a:lnTo>
                  <a:lnTo>
                    <a:pt x="7229" y="9867"/>
                  </a:lnTo>
                  <a:lnTo>
                    <a:pt x="7205" y="9965"/>
                  </a:lnTo>
                  <a:lnTo>
                    <a:pt x="7156" y="10063"/>
                  </a:lnTo>
                  <a:lnTo>
                    <a:pt x="7083" y="10111"/>
                  </a:lnTo>
                  <a:lnTo>
                    <a:pt x="6887" y="10111"/>
                  </a:lnTo>
                  <a:lnTo>
                    <a:pt x="6814" y="10063"/>
                  </a:lnTo>
                  <a:lnTo>
                    <a:pt x="6765" y="9965"/>
                  </a:lnTo>
                  <a:lnTo>
                    <a:pt x="6741" y="9867"/>
                  </a:lnTo>
                  <a:lnTo>
                    <a:pt x="6741" y="4225"/>
                  </a:lnTo>
                  <a:lnTo>
                    <a:pt x="2418" y="6033"/>
                  </a:lnTo>
                  <a:lnTo>
                    <a:pt x="2418" y="4421"/>
                  </a:lnTo>
                  <a:lnTo>
                    <a:pt x="4103" y="4421"/>
                  </a:lnTo>
                  <a:lnTo>
                    <a:pt x="4103" y="2931"/>
                  </a:lnTo>
                  <a:close/>
                  <a:moveTo>
                    <a:pt x="5520" y="0"/>
                  </a:moveTo>
                  <a:lnTo>
                    <a:pt x="5520" y="2027"/>
                  </a:lnTo>
                  <a:lnTo>
                    <a:pt x="3151" y="2027"/>
                  </a:lnTo>
                  <a:lnTo>
                    <a:pt x="3151" y="3542"/>
                  </a:lnTo>
                  <a:lnTo>
                    <a:pt x="1466" y="3542"/>
                  </a:lnTo>
                  <a:lnTo>
                    <a:pt x="1466" y="6423"/>
                  </a:lnTo>
                  <a:lnTo>
                    <a:pt x="586" y="6765"/>
                  </a:lnTo>
                  <a:lnTo>
                    <a:pt x="415" y="6863"/>
                  </a:lnTo>
                  <a:lnTo>
                    <a:pt x="269" y="6985"/>
                  </a:lnTo>
                  <a:lnTo>
                    <a:pt x="147" y="7132"/>
                  </a:lnTo>
                  <a:lnTo>
                    <a:pt x="49" y="7278"/>
                  </a:lnTo>
                  <a:lnTo>
                    <a:pt x="0" y="7425"/>
                  </a:lnTo>
                  <a:lnTo>
                    <a:pt x="0" y="7596"/>
                  </a:lnTo>
                  <a:lnTo>
                    <a:pt x="0" y="7791"/>
                  </a:lnTo>
                  <a:lnTo>
                    <a:pt x="73" y="7987"/>
                  </a:lnTo>
                  <a:lnTo>
                    <a:pt x="1514" y="11308"/>
                  </a:lnTo>
                  <a:lnTo>
                    <a:pt x="1514" y="14874"/>
                  </a:lnTo>
                  <a:lnTo>
                    <a:pt x="1759" y="14752"/>
                  </a:lnTo>
                  <a:lnTo>
                    <a:pt x="2052" y="14630"/>
                  </a:lnTo>
                  <a:lnTo>
                    <a:pt x="2247" y="14581"/>
                  </a:lnTo>
                  <a:lnTo>
                    <a:pt x="2442" y="14556"/>
                  </a:lnTo>
                  <a:lnTo>
                    <a:pt x="2662" y="14532"/>
                  </a:lnTo>
                  <a:lnTo>
                    <a:pt x="2882" y="14508"/>
                  </a:lnTo>
                  <a:lnTo>
                    <a:pt x="3175" y="14532"/>
                  </a:lnTo>
                  <a:lnTo>
                    <a:pt x="3419" y="14556"/>
                  </a:lnTo>
                  <a:lnTo>
                    <a:pt x="3639" y="14605"/>
                  </a:lnTo>
                  <a:lnTo>
                    <a:pt x="3835" y="14678"/>
                  </a:lnTo>
                  <a:lnTo>
                    <a:pt x="4152" y="14801"/>
                  </a:lnTo>
                  <a:lnTo>
                    <a:pt x="4396" y="14947"/>
                  </a:lnTo>
                  <a:lnTo>
                    <a:pt x="4543" y="15020"/>
                  </a:lnTo>
                  <a:lnTo>
                    <a:pt x="4641" y="15069"/>
                  </a:lnTo>
                  <a:lnTo>
                    <a:pt x="4787" y="15094"/>
                  </a:lnTo>
                  <a:lnTo>
                    <a:pt x="5105" y="15094"/>
                  </a:lnTo>
                  <a:lnTo>
                    <a:pt x="5227" y="15069"/>
                  </a:lnTo>
                  <a:lnTo>
                    <a:pt x="5349" y="15020"/>
                  </a:lnTo>
                  <a:lnTo>
                    <a:pt x="5471" y="14947"/>
                  </a:lnTo>
                  <a:lnTo>
                    <a:pt x="5740" y="14801"/>
                  </a:lnTo>
                  <a:lnTo>
                    <a:pt x="6057" y="14678"/>
                  </a:lnTo>
                  <a:lnTo>
                    <a:pt x="6252" y="14605"/>
                  </a:lnTo>
                  <a:lnTo>
                    <a:pt x="6472" y="14556"/>
                  </a:lnTo>
                  <a:lnTo>
                    <a:pt x="6716" y="14532"/>
                  </a:lnTo>
                  <a:lnTo>
                    <a:pt x="6985" y="14508"/>
                  </a:lnTo>
                  <a:lnTo>
                    <a:pt x="7254" y="14532"/>
                  </a:lnTo>
                  <a:lnTo>
                    <a:pt x="7498" y="14556"/>
                  </a:lnTo>
                  <a:lnTo>
                    <a:pt x="7718" y="14605"/>
                  </a:lnTo>
                  <a:lnTo>
                    <a:pt x="7913" y="14678"/>
                  </a:lnTo>
                  <a:lnTo>
                    <a:pt x="8255" y="14801"/>
                  </a:lnTo>
                  <a:lnTo>
                    <a:pt x="8499" y="14947"/>
                  </a:lnTo>
                  <a:lnTo>
                    <a:pt x="8621" y="15020"/>
                  </a:lnTo>
                  <a:lnTo>
                    <a:pt x="8744" y="15069"/>
                  </a:lnTo>
                  <a:lnTo>
                    <a:pt x="8866" y="15094"/>
                  </a:lnTo>
                  <a:lnTo>
                    <a:pt x="9183" y="15094"/>
                  </a:lnTo>
                  <a:lnTo>
                    <a:pt x="9330" y="15069"/>
                  </a:lnTo>
                  <a:lnTo>
                    <a:pt x="9427" y="15020"/>
                  </a:lnTo>
                  <a:lnTo>
                    <a:pt x="9574" y="14947"/>
                  </a:lnTo>
                  <a:lnTo>
                    <a:pt x="9818" y="14801"/>
                  </a:lnTo>
                  <a:lnTo>
                    <a:pt x="10136" y="14678"/>
                  </a:lnTo>
                  <a:lnTo>
                    <a:pt x="10331" y="14605"/>
                  </a:lnTo>
                  <a:lnTo>
                    <a:pt x="10551" y="14556"/>
                  </a:lnTo>
                  <a:lnTo>
                    <a:pt x="10795" y="14532"/>
                  </a:lnTo>
                  <a:lnTo>
                    <a:pt x="11088" y="14508"/>
                  </a:lnTo>
                  <a:lnTo>
                    <a:pt x="11308" y="14532"/>
                  </a:lnTo>
                  <a:lnTo>
                    <a:pt x="11528" y="14556"/>
                  </a:lnTo>
                  <a:lnTo>
                    <a:pt x="11723" y="14581"/>
                  </a:lnTo>
                  <a:lnTo>
                    <a:pt x="11919" y="14630"/>
                  </a:lnTo>
                  <a:lnTo>
                    <a:pt x="12212" y="14752"/>
                  </a:lnTo>
                  <a:lnTo>
                    <a:pt x="12456" y="14874"/>
                  </a:lnTo>
                  <a:lnTo>
                    <a:pt x="12456" y="11308"/>
                  </a:lnTo>
                  <a:lnTo>
                    <a:pt x="13897" y="7987"/>
                  </a:lnTo>
                  <a:lnTo>
                    <a:pt x="13970" y="7791"/>
                  </a:lnTo>
                  <a:lnTo>
                    <a:pt x="13995" y="7596"/>
                  </a:lnTo>
                  <a:lnTo>
                    <a:pt x="13970" y="7425"/>
                  </a:lnTo>
                  <a:lnTo>
                    <a:pt x="13921" y="7278"/>
                  </a:lnTo>
                  <a:lnTo>
                    <a:pt x="13824" y="7132"/>
                  </a:lnTo>
                  <a:lnTo>
                    <a:pt x="13701" y="6985"/>
                  </a:lnTo>
                  <a:lnTo>
                    <a:pt x="13555" y="6863"/>
                  </a:lnTo>
                  <a:lnTo>
                    <a:pt x="13384" y="6765"/>
                  </a:lnTo>
                  <a:lnTo>
                    <a:pt x="12505" y="6423"/>
                  </a:lnTo>
                  <a:lnTo>
                    <a:pt x="12505" y="3542"/>
                  </a:lnTo>
                  <a:lnTo>
                    <a:pt x="10820" y="3542"/>
                  </a:lnTo>
                  <a:lnTo>
                    <a:pt x="10820" y="2027"/>
                  </a:lnTo>
                  <a:lnTo>
                    <a:pt x="8450" y="2027"/>
                  </a:lnTo>
                  <a:lnTo>
                    <a:pt x="8450"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sp>
        <p:nvSpPr>
          <p:cNvPr id="1965" name="Shape 1965"/>
          <p:cNvSpPr/>
          <p:nvPr/>
        </p:nvSpPr>
        <p:spPr>
          <a:xfrm>
            <a:off x="905501" y="4128099"/>
            <a:ext cx="383781" cy="226419"/>
          </a:xfrm>
          <a:custGeom>
            <a:avLst/>
            <a:gdLst/>
            <a:ahLst/>
            <a:cxnLst/>
            <a:rect l="0" t="0" r="0" b="0"/>
            <a:pathLst>
              <a:path w="22274" h="13141" extrusionOk="0">
                <a:moveTo>
                  <a:pt x="14532" y="3786"/>
                </a:moveTo>
                <a:lnTo>
                  <a:pt x="11747" y="7084"/>
                </a:lnTo>
                <a:lnTo>
                  <a:pt x="11577" y="7035"/>
                </a:lnTo>
                <a:lnTo>
                  <a:pt x="11406" y="6986"/>
                </a:lnTo>
                <a:lnTo>
                  <a:pt x="11235" y="6937"/>
                </a:lnTo>
                <a:lnTo>
                  <a:pt x="10893" y="6937"/>
                </a:lnTo>
                <a:lnTo>
                  <a:pt x="10746" y="6961"/>
                </a:lnTo>
                <a:lnTo>
                  <a:pt x="9207" y="3786"/>
                </a:lnTo>
                <a:close/>
                <a:moveTo>
                  <a:pt x="7034" y="6082"/>
                </a:moveTo>
                <a:lnTo>
                  <a:pt x="7229" y="6302"/>
                </a:lnTo>
                <a:lnTo>
                  <a:pt x="7400" y="6522"/>
                </a:lnTo>
                <a:lnTo>
                  <a:pt x="7571" y="6766"/>
                </a:lnTo>
                <a:lnTo>
                  <a:pt x="7718" y="7010"/>
                </a:lnTo>
                <a:lnTo>
                  <a:pt x="7840" y="7279"/>
                </a:lnTo>
                <a:lnTo>
                  <a:pt x="7937" y="7572"/>
                </a:lnTo>
                <a:lnTo>
                  <a:pt x="8011" y="7841"/>
                </a:lnTo>
                <a:lnTo>
                  <a:pt x="8060" y="8134"/>
                </a:lnTo>
                <a:lnTo>
                  <a:pt x="5422" y="8134"/>
                </a:lnTo>
                <a:lnTo>
                  <a:pt x="7034" y="6082"/>
                </a:lnTo>
                <a:close/>
                <a:moveTo>
                  <a:pt x="8475" y="4275"/>
                </a:moveTo>
                <a:lnTo>
                  <a:pt x="9965" y="7352"/>
                </a:lnTo>
                <a:lnTo>
                  <a:pt x="9769" y="7523"/>
                </a:lnTo>
                <a:lnTo>
                  <a:pt x="9623" y="7743"/>
                </a:lnTo>
                <a:lnTo>
                  <a:pt x="9525" y="7963"/>
                </a:lnTo>
                <a:lnTo>
                  <a:pt x="9427" y="8183"/>
                </a:lnTo>
                <a:lnTo>
                  <a:pt x="9061" y="8183"/>
                </a:lnTo>
                <a:lnTo>
                  <a:pt x="8988" y="7767"/>
                </a:lnTo>
                <a:lnTo>
                  <a:pt x="8890" y="7377"/>
                </a:lnTo>
                <a:lnTo>
                  <a:pt x="8768" y="6986"/>
                </a:lnTo>
                <a:lnTo>
                  <a:pt x="8597" y="6619"/>
                </a:lnTo>
                <a:lnTo>
                  <a:pt x="8402" y="6253"/>
                </a:lnTo>
                <a:lnTo>
                  <a:pt x="8182" y="5936"/>
                </a:lnTo>
                <a:lnTo>
                  <a:pt x="7937" y="5618"/>
                </a:lnTo>
                <a:lnTo>
                  <a:pt x="7644" y="5325"/>
                </a:lnTo>
                <a:lnTo>
                  <a:pt x="8475" y="4275"/>
                </a:lnTo>
                <a:close/>
                <a:moveTo>
                  <a:pt x="11161" y="8012"/>
                </a:moveTo>
                <a:lnTo>
                  <a:pt x="11259" y="8060"/>
                </a:lnTo>
                <a:lnTo>
                  <a:pt x="11381" y="8109"/>
                </a:lnTo>
                <a:lnTo>
                  <a:pt x="11454" y="8183"/>
                </a:lnTo>
                <a:lnTo>
                  <a:pt x="11528" y="8280"/>
                </a:lnTo>
                <a:lnTo>
                  <a:pt x="11577" y="8378"/>
                </a:lnTo>
                <a:lnTo>
                  <a:pt x="11625" y="8476"/>
                </a:lnTo>
                <a:lnTo>
                  <a:pt x="11625" y="8598"/>
                </a:lnTo>
                <a:lnTo>
                  <a:pt x="11625" y="8695"/>
                </a:lnTo>
                <a:lnTo>
                  <a:pt x="11577" y="8818"/>
                </a:lnTo>
                <a:lnTo>
                  <a:pt x="11528" y="8915"/>
                </a:lnTo>
                <a:lnTo>
                  <a:pt x="11454" y="9013"/>
                </a:lnTo>
                <a:lnTo>
                  <a:pt x="11381" y="9062"/>
                </a:lnTo>
                <a:lnTo>
                  <a:pt x="11259" y="9135"/>
                </a:lnTo>
                <a:lnTo>
                  <a:pt x="11161" y="9159"/>
                </a:lnTo>
                <a:lnTo>
                  <a:pt x="11039" y="9184"/>
                </a:lnTo>
                <a:lnTo>
                  <a:pt x="10942" y="9159"/>
                </a:lnTo>
                <a:lnTo>
                  <a:pt x="10819" y="9135"/>
                </a:lnTo>
                <a:lnTo>
                  <a:pt x="10722" y="9062"/>
                </a:lnTo>
                <a:lnTo>
                  <a:pt x="10624" y="9013"/>
                </a:lnTo>
                <a:lnTo>
                  <a:pt x="10575" y="8915"/>
                </a:lnTo>
                <a:lnTo>
                  <a:pt x="10502" y="8818"/>
                </a:lnTo>
                <a:lnTo>
                  <a:pt x="10477" y="8695"/>
                </a:lnTo>
                <a:lnTo>
                  <a:pt x="10453" y="8598"/>
                </a:lnTo>
                <a:lnTo>
                  <a:pt x="10477" y="8476"/>
                </a:lnTo>
                <a:lnTo>
                  <a:pt x="10502" y="8378"/>
                </a:lnTo>
                <a:lnTo>
                  <a:pt x="10575" y="8280"/>
                </a:lnTo>
                <a:lnTo>
                  <a:pt x="10624" y="8183"/>
                </a:lnTo>
                <a:lnTo>
                  <a:pt x="10722" y="8109"/>
                </a:lnTo>
                <a:lnTo>
                  <a:pt x="10819" y="8060"/>
                </a:lnTo>
                <a:lnTo>
                  <a:pt x="10942" y="8012"/>
                </a:lnTo>
                <a:close/>
                <a:moveTo>
                  <a:pt x="4811" y="5081"/>
                </a:moveTo>
                <a:lnTo>
                  <a:pt x="5056" y="5105"/>
                </a:lnTo>
                <a:lnTo>
                  <a:pt x="5275" y="5154"/>
                </a:lnTo>
                <a:lnTo>
                  <a:pt x="5520" y="5203"/>
                </a:lnTo>
                <a:lnTo>
                  <a:pt x="5739" y="5276"/>
                </a:lnTo>
                <a:lnTo>
                  <a:pt x="5959" y="5374"/>
                </a:lnTo>
                <a:lnTo>
                  <a:pt x="6179" y="5472"/>
                </a:lnTo>
                <a:lnTo>
                  <a:pt x="6374" y="5569"/>
                </a:lnTo>
                <a:lnTo>
                  <a:pt x="4640" y="7816"/>
                </a:lnTo>
                <a:lnTo>
                  <a:pt x="4396" y="7816"/>
                </a:lnTo>
                <a:lnTo>
                  <a:pt x="4250" y="7865"/>
                </a:lnTo>
                <a:lnTo>
                  <a:pt x="4127" y="7938"/>
                </a:lnTo>
                <a:lnTo>
                  <a:pt x="4005" y="8036"/>
                </a:lnTo>
                <a:lnTo>
                  <a:pt x="3908" y="8158"/>
                </a:lnTo>
                <a:lnTo>
                  <a:pt x="3834" y="8280"/>
                </a:lnTo>
                <a:lnTo>
                  <a:pt x="3786" y="8427"/>
                </a:lnTo>
                <a:lnTo>
                  <a:pt x="3761" y="8598"/>
                </a:lnTo>
                <a:lnTo>
                  <a:pt x="3786" y="8744"/>
                </a:lnTo>
                <a:lnTo>
                  <a:pt x="3834" y="8891"/>
                </a:lnTo>
                <a:lnTo>
                  <a:pt x="3908" y="9037"/>
                </a:lnTo>
                <a:lnTo>
                  <a:pt x="4005" y="9135"/>
                </a:lnTo>
                <a:lnTo>
                  <a:pt x="4127" y="9233"/>
                </a:lnTo>
                <a:lnTo>
                  <a:pt x="4250" y="9306"/>
                </a:lnTo>
                <a:lnTo>
                  <a:pt x="4396" y="9355"/>
                </a:lnTo>
                <a:lnTo>
                  <a:pt x="4543" y="9379"/>
                </a:lnTo>
                <a:lnTo>
                  <a:pt x="4738" y="9355"/>
                </a:lnTo>
                <a:lnTo>
                  <a:pt x="4933" y="9282"/>
                </a:lnTo>
                <a:lnTo>
                  <a:pt x="5080" y="9159"/>
                </a:lnTo>
                <a:lnTo>
                  <a:pt x="5227" y="9013"/>
                </a:lnTo>
                <a:lnTo>
                  <a:pt x="8060" y="9013"/>
                </a:lnTo>
                <a:lnTo>
                  <a:pt x="8011" y="9330"/>
                </a:lnTo>
                <a:lnTo>
                  <a:pt x="7937" y="9648"/>
                </a:lnTo>
                <a:lnTo>
                  <a:pt x="7815" y="9965"/>
                </a:lnTo>
                <a:lnTo>
                  <a:pt x="7693" y="10259"/>
                </a:lnTo>
                <a:lnTo>
                  <a:pt x="7522" y="10527"/>
                </a:lnTo>
                <a:lnTo>
                  <a:pt x="7351" y="10771"/>
                </a:lnTo>
                <a:lnTo>
                  <a:pt x="7156" y="11016"/>
                </a:lnTo>
                <a:lnTo>
                  <a:pt x="6912" y="11235"/>
                </a:lnTo>
                <a:lnTo>
                  <a:pt x="6667" y="11431"/>
                </a:lnTo>
                <a:lnTo>
                  <a:pt x="6423" y="11626"/>
                </a:lnTo>
                <a:lnTo>
                  <a:pt x="6130" y="11773"/>
                </a:lnTo>
                <a:lnTo>
                  <a:pt x="5837" y="11895"/>
                </a:lnTo>
                <a:lnTo>
                  <a:pt x="5544" y="12017"/>
                </a:lnTo>
                <a:lnTo>
                  <a:pt x="5227" y="12090"/>
                </a:lnTo>
                <a:lnTo>
                  <a:pt x="4885" y="12139"/>
                </a:lnTo>
                <a:lnTo>
                  <a:pt x="4201" y="12139"/>
                </a:lnTo>
                <a:lnTo>
                  <a:pt x="3834" y="12066"/>
                </a:lnTo>
                <a:lnTo>
                  <a:pt x="3517" y="11993"/>
                </a:lnTo>
                <a:lnTo>
                  <a:pt x="3175" y="11870"/>
                </a:lnTo>
                <a:lnTo>
                  <a:pt x="2882" y="11724"/>
                </a:lnTo>
                <a:lnTo>
                  <a:pt x="2589" y="11553"/>
                </a:lnTo>
                <a:lnTo>
                  <a:pt x="2320" y="11333"/>
                </a:lnTo>
                <a:lnTo>
                  <a:pt x="2052" y="11113"/>
                </a:lnTo>
                <a:lnTo>
                  <a:pt x="1832" y="10869"/>
                </a:lnTo>
                <a:lnTo>
                  <a:pt x="1636" y="10576"/>
                </a:lnTo>
                <a:lnTo>
                  <a:pt x="1441" y="10283"/>
                </a:lnTo>
                <a:lnTo>
                  <a:pt x="1294" y="9990"/>
                </a:lnTo>
                <a:lnTo>
                  <a:pt x="1172" y="9672"/>
                </a:lnTo>
                <a:lnTo>
                  <a:pt x="1099" y="9330"/>
                </a:lnTo>
                <a:lnTo>
                  <a:pt x="1050" y="8964"/>
                </a:lnTo>
                <a:lnTo>
                  <a:pt x="1026" y="8598"/>
                </a:lnTo>
                <a:lnTo>
                  <a:pt x="1050" y="8256"/>
                </a:lnTo>
                <a:lnTo>
                  <a:pt x="1099" y="7889"/>
                </a:lnTo>
                <a:lnTo>
                  <a:pt x="1172" y="7548"/>
                </a:lnTo>
                <a:lnTo>
                  <a:pt x="1294" y="7230"/>
                </a:lnTo>
                <a:lnTo>
                  <a:pt x="1441" y="6913"/>
                </a:lnTo>
                <a:lnTo>
                  <a:pt x="1636" y="6644"/>
                </a:lnTo>
                <a:lnTo>
                  <a:pt x="1832" y="6351"/>
                </a:lnTo>
                <a:lnTo>
                  <a:pt x="2052" y="6107"/>
                </a:lnTo>
                <a:lnTo>
                  <a:pt x="2320" y="5887"/>
                </a:lnTo>
                <a:lnTo>
                  <a:pt x="2589" y="5667"/>
                </a:lnTo>
                <a:lnTo>
                  <a:pt x="2882" y="5496"/>
                </a:lnTo>
                <a:lnTo>
                  <a:pt x="3175" y="5349"/>
                </a:lnTo>
                <a:lnTo>
                  <a:pt x="3517" y="5227"/>
                </a:lnTo>
                <a:lnTo>
                  <a:pt x="3834" y="5154"/>
                </a:lnTo>
                <a:lnTo>
                  <a:pt x="4201" y="5081"/>
                </a:lnTo>
                <a:close/>
                <a:moveTo>
                  <a:pt x="18097" y="5081"/>
                </a:moveTo>
                <a:lnTo>
                  <a:pt x="18464" y="5154"/>
                </a:lnTo>
                <a:lnTo>
                  <a:pt x="18806" y="5227"/>
                </a:lnTo>
                <a:lnTo>
                  <a:pt x="19123" y="5349"/>
                </a:lnTo>
                <a:lnTo>
                  <a:pt x="19441" y="5496"/>
                </a:lnTo>
                <a:lnTo>
                  <a:pt x="19734" y="5667"/>
                </a:lnTo>
                <a:lnTo>
                  <a:pt x="20002" y="5887"/>
                </a:lnTo>
                <a:lnTo>
                  <a:pt x="20247" y="6107"/>
                </a:lnTo>
                <a:lnTo>
                  <a:pt x="20466" y="6351"/>
                </a:lnTo>
                <a:lnTo>
                  <a:pt x="20686" y="6644"/>
                </a:lnTo>
                <a:lnTo>
                  <a:pt x="20857" y="6913"/>
                </a:lnTo>
                <a:lnTo>
                  <a:pt x="21004" y="7230"/>
                </a:lnTo>
                <a:lnTo>
                  <a:pt x="21126" y="7548"/>
                </a:lnTo>
                <a:lnTo>
                  <a:pt x="21199" y="7889"/>
                </a:lnTo>
                <a:lnTo>
                  <a:pt x="21272" y="8256"/>
                </a:lnTo>
                <a:lnTo>
                  <a:pt x="21272" y="8598"/>
                </a:lnTo>
                <a:lnTo>
                  <a:pt x="21272" y="8964"/>
                </a:lnTo>
                <a:lnTo>
                  <a:pt x="21199" y="9330"/>
                </a:lnTo>
                <a:lnTo>
                  <a:pt x="21126" y="9672"/>
                </a:lnTo>
                <a:lnTo>
                  <a:pt x="21004" y="9990"/>
                </a:lnTo>
                <a:lnTo>
                  <a:pt x="20857" y="10283"/>
                </a:lnTo>
                <a:lnTo>
                  <a:pt x="20686" y="10576"/>
                </a:lnTo>
                <a:lnTo>
                  <a:pt x="20466" y="10869"/>
                </a:lnTo>
                <a:lnTo>
                  <a:pt x="20247" y="11113"/>
                </a:lnTo>
                <a:lnTo>
                  <a:pt x="20002" y="11333"/>
                </a:lnTo>
                <a:lnTo>
                  <a:pt x="19734" y="11553"/>
                </a:lnTo>
                <a:lnTo>
                  <a:pt x="19441" y="11724"/>
                </a:lnTo>
                <a:lnTo>
                  <a:pt x="19123" y="11870"/>
                </a:lnTo>
                <a:lnTo>
                  <a:pt x="18806" y="11993"/>
                </a:lnTo>
                <a:lnTo>
                  <a:pt x="18464" y="12066"/>
                </a:lnTo>
                <a:lnTo>
                  <a:pt x="18097" y="12139"/>
                </a:lnTo>
                <a:lnTo>
                  <a:pt x="17389" y="12139"/>
                </a:lnTo>
                <a:lnTo>
                  <a:pt x="17023" y="12066"/>
                </a:lnTo>
                <a:lnTo>
                  <a:pt x="16705" y="11993"/>
                </a:lnTo>
                <a:lnTo>
                  <a:pt x="16363" y="11870"/>
                </a:lnTo>
                <a:lnTo>
                  <a:pt x="16070" y="11724"/>
                </a:lnTo>
                <a:lnTo>
                  <a:pt x="15777" y="11553"/>
                </a:lnTo>
                <a:lnTo>
                  <a:pt x="15509" y="11333"/>
                </a:lnTo>
                <a:lnTo>
                  <a:pt x="15240" y="11113"/>
                </a:lnTo>
                <a:lnTo>
                  <a:pt x="15020" y="10869"/>
                </a:lnTo>
                <a:lnTo>
                  <a:pt x="14825" y="10576"/>
                </a:lnTo>
                <a:lnTo>
                  <a:pt x="14629" y="10283"/>
                </a:lnTo>
                <a:lnTo>
                  <a:pt x="14483" y="9990"/>
                </a:lnTo>
                <a:lnTo>
                  <a:pt x="14361" y="9672"/>
                </a:lnTo>
                <a:lnTo>
                  <a:pt x="14287" y="9330"/>
                </a:lnTo>
                <a:lnTo>
                  <a:pt x="14239" y="8964"/>
                </a:lnTo>
                <a:lnTo>
                  <a:pt x="14214" y="8598"/>
                </a:lnTo>
                <a:lnTo>
                  <a:pt x="14214" y="8354"/>
                </a:lnTo>
                <a:lnTo>
                  <a:pt x="14239" y="8109"/>
                </a:lnTo>
                <a:lnTo>
                  <a:pt x="14287" y="7889"/>
                </a:lnTo>
                <a:lnTo>
                  <a:pt x="14336" y="7645"/>
                </a:lnTo>
                <a:lnTo>
                  <a:pt x="14410" y="7425"/>
                </a:lnTo>
                <a:lnTo>
                  <a:pt x="14507" y="7206"/>
                </a:lnTo>
                <a:lnTo>
                  <a:pt x="14605" y="6986"/>
                </a:lnTo>
                <a:lnTo>
                  <a:pt x="14703" y="6790"/>
                </a:lnTo>
                <a:lnTo>
                  <a:pt x="14849" y="6595"/>
                </a:lnTo>
                <a:lnTo>
                  <a:pt x="14971" y="6424"/>
                </a:lnTo>
                <a:lnTo>
                  <a:pt x="15118" y="6229"/>
                </a:lnTo>
                <a:lnTo>
                  <a:pt x="15289" y="6082"/>
                </a:lnTo>
                <a:lnTo>
                  <a:pt x="15460" y="5911"/>
                </a:lnTo>
                <a:lnTo>
                  <a:pt x="15631" y="5765"/>
                </a:lnTo>
                <a:lnTo>
                  <a:pt x="15826" y="5643"/>
                </a:lnTo>
                <a:lnTo>
                  <a:pt x="16022" y="5520"/>
                </a:lnTo>
                <a:lnTo>
                  <a:pt x="17096" y="8134"/>
                </a:lnTo>
                <a:lnTo>
                  <a:pt x="17023" y="8231"/>
                </a:lnTo>
                <a:lnTo>
                  <a:pt x="16974" y="8354"/>
                </a:lnTo>
                <a:lnTo>
                  <a:pt x="16950" y="8476"/>
                </a:lnTo>
                <a:lnTo>
                  <a:pt x="16925" y="8598"/>
                </a:lnTo>
                <a:lnTo>
                  <a:pt x="16950" y="8744"/>
                </a:lnTo>
                <a:lnTo>
                  <a:pt x="16998" y="8891"/>
                </a:lnTo>
                <a:lnTo>
                  <a:pt x="17072" y="9037"/>
                </a:lnTo>
                <a:lnTo>
                  <a:pt x="17169" y="9135"/>
                </a:lnTo>
                <a:lnTo>
                  <a:pt x="17292" y="9233"/>
                </a:lnTo>
                <a:lnTo>
                  <a:pt x="17414" y="9306"/>
                </a:lnTo>
                <a:lnTo>
                  <a:pt x="17560" y="9355"/>
                </a:lnTo>
                <a:lnTo>
                  <a:pt x="17731" y="9379"/>
                </a:lnTo>
                <a:lnTo>
                  <a:pt x="17878" y="9355"/>
                </a:lnTo>
                <a:lnTo>
                  <a:pt x="18024" y="9306"/>
                </a:lnTo>
                <a:lnTo>
                  <a:pt x="18146" y="9233"/>
                </a:lnTo>
                <a:lnTo>
                  <a:pt x="18268" y="9135"/>
                </a:lnTo>
                <a:lnTo>
                  <a:pt x="18366" y="9037"/>
                </a:lnTo>
                <a:lnTo>
                  <a:pt x="18439" y="8891"/>
                </a:lnTo>
                <a:lnTo>
                  <a:pt x="18488" y="8744"/>
                </a:lnTo>
                <a:lnTo>
                  <a:pt x="18513" y="8598"/>
                </a:lnTo>
                <a:lnTo>
                  <a:pt x="18488" y="8451"/>
                </a:lnTo>
                <a:lnTo>
                  <a:pt x="18464" y="8329"/>
                </a:lnTo>
                <a:lnTo>
                  <a:pt x="18391" y="8207"/>
                </a:lnTo>
                <a:lnTo>
                  <a:pt x="18317" y="8085"/>
                </a:lnTo>
                <a:lnTo>
                  <a:pt x="18220" y="7987"/>
                </a:lnTo>
                <a:lnTo>
                  <a:pt x="18122" y="7914"/>
                </a:lnTo>
                <a:lnTo>
                  <a:pt x="18000" y="7865"/>
                </a:lnTo>
                <a:lnTo>
                  <a:pt x="17853" y="7816"/>
                </a:lnTo>
                <a:lnTo>
                  <a:pt x="16803" y="5203"/>
                </a:lnTo>
                <a:lnTo>
                  <a:pt x="17023" y="5154"/>
                </a:lnTo>
                <a:lnTo>
                  <a:pt x="17267" y="5105"/>
                </a:lnTo>
                <a:lnTo>
                  <a:pt x="17511" y="5081"/>
                </a:lnTo>
                <a:close/>
                <a:moveTo>
                  <a:pt x="6252" y="1"/>
                </a:moveTo>
                <a:lnTo>
                  <a:pt x="6179" y="25"/>
                </a:lnTo>
                <a:lnTo>
                  <a:pt x="6106" y="74"/>
                </a:lnTo>
                <a:lnTo>
                  <a:pt x="6057" y="123"/>
                </a:lnTo>
                <a:lnTo>
                  <a:pt x="6008" y="196"/>
                </a:lnTo>
                <a:lnTo>
                  <a:pt x="5959" y="245"/>
                </a:lnTo>
                <a:lnTo>
                  <a:pt x="5935" y="343"/>
                </a:lnTo>
                <a:lnTo>
                  <a:pt x="5935" y="416"/>
                </a:lnTo>
                <a:lnTo>
                  <a:pt x="5959" y="660"/>
                </a:lnTo>
                <a:lnTo>
                  <a:pt x="6057" y="978"/>
                </a:lnTo>
                <a:lnTo>
                  <a:pt x="6106" y="1124"/>
                </a:lnTo>
                <a:lnTo>
                  <a:pt x="6179" y="1222"/>
                </a:lnTo>
                <a:lnTo>
                  <a:pt x="6252" y="1320"/>
                </a:lnTo>
                <a:lnTo>
                  <a:pt x="6350" y="1344"/>
                </a:lnTo>
                <a:lnTo>
                  <a:pt x="7107" y="1344"/>
                </a:lnTo>
                <a:lnTo>
                  <a:pt x="8084" y="3396"/>
                </a:lnTo>
                <a:lnTo>
                  <a:pt x="6985" y="4788"/>
                </a:lnTo>
                <a:lnTo>
                  <a:pt x="6716" y="4617"/>
                </a:lnTo>
                <a:lnTo>
                  <a:pt x="6423" y="4470"/>
                </a:lnTo>
                <a:lnTo>
                  <a:pt x="6130" y="4348"/>
                </a:lnTo>
                <a:lnTo>
                  <a:pt x="5813" y="4250"/>
                </a:lnTo>
                <a:lnTo>
                  <a:pt x="5495" y="4177"/>
                </a:lnTo>
                <a:lnTo>
                  <a:pt x="5178" y="4104"/>
                </a:lnTo>
                <a:lnTo>
                  <a:pt x="4860" y="4079"/>
                </a:lnTo>
                <a:lnTo>
                  <a:pt x="4030" y="4079"/>
                </a:lnTo>
                <a:lnTo>
                  <a:pt x="3590" y="4153"/>
                </a:lnTo>
                <a:lnTo>
                  <a:pt x="3151" y="4275"/>
                </a:lnTo>
                <a:lnTo>
                  <a:pt x="2735" y="4421"/>
                </a:lnTo>
                <a:lnTo>
                  <a:pt x="2345" y="4617"/>
                </a:lnTo>
                <a:lnTo>
                  <a:pt x="1978" y="4837"/>
                </a:lnTo>
                <a:lnTo>
                  <a:pt x="1636" y="5105"/>
                </a:lnTo>
                <a:lnTo>
                  <a:pt x="1319" y="5398"/>
                </a:lnTo>
                <a:lnTo>
                  <a:pt x="1026" y="5716"/>
                </a:lnTo>
                <a:lnTo>
                  <a:pt x="782" y="6058"/>
                </a:lnTo>
                <a:lnTo>
                  <a:pt x="537" y="6449"/>
                </a:lnTo>
                <a:lnTo>
                  <a:pt x="366" y="6839"/>
                </a:lnTo>
                <a:lnTo>
                  <a:pt x="220" y="7254"/>
                </a:lnTo>
                <a:lnTo>
                  <a:pt x="98" y="7670"/>
                </a:lnTo>
                <a:lnTo>
                  <a:pt x="24" y="8134"/>
                </a:lnTo>
                <a:lnTo>
                  <a:pt x="0" y="8598"/>
                </a:lnTo>
                <a:lnTo>
                  <a:pt x="24" y="9062"/>
                </a:lnTo>
                <a:lnTo>
                  <a:pt x="98" y="9501"/>
                </a:lnTo>
                <a:lnTo>
                  <a:pt x="220" y="9941"/>
                </a:lnTo>
                <a:lnTo>
                  <a:pt x="366" y="10356"/>
                </a:lnTo>
                <a:lnTo>
                  <a:pt x="562" y="10747"/>
                </a:lnTo>
                <a:lnTo>
                  <a:pt x="782" y="11138"/>
                </a:lnTo>
                <a:lnTo>
                  <a:pt x="1050" y="11480"/>
                </a:lnTo>
                <a:lnTo>
                  <a:pt x="1343" y="11797"/>
                </a:lnTo>
                <a:lnTo>
                  <a:pt x="1661" y="12090"/>
                </a:lnTo>
                <a:lnTo>
                  <a:pt x="2003" y="12359"/>
                </a:lnTo>
                <a:lnTo>
                  <a:pt x="2369" y="12579"/>
                </a:lnTo>
                <a:lnTo>
                  <a:pt x="2760" y="12774"/>
                </a:lnTo>
                <a:lnTo>
                  <a:pt x="3175" y="12945"/>
                </a:lnTo>
                <a:lnTo>
                  <a:pt x="3615" y="13043"/>
                </a:lnTo>
                <a:lnTo>
                  <a:pt x="4079" y="13116"/>
                </a:lnTo>
                <a:lnTo>
                  <a:pt x="4518" y="13140"/>
                </a:lnTo>
                <a:lnTo>
                  <a:pt x="4982" y="13116"/>
                </a:lnTo>
                <a:lnTo>
                  <a:pt x="5397" y="13043"/>
                </a:lnTo>
                <a:lnTo>
                  <a:pt x="5813" y="12945"/>
                </a:lnTo>
                <a:lnTo>
                  <a:pt x="6228" y="12823"/>
                </a:lnTo>
                <a:lnTo>
                  <a:pt x="6594" y="12628"/>
                </a:lnTo>
                <a:lnTo>
                  <a:pt x="6961" y="12432"/>
                </a:lnTo>
                <a:lnTo>
                  <a:pt x="7302" y="12188"/>
                </a:lnTo>
                <a:lnTo>
                  <a:pt x="7620" y="11919"/>
                </a:lnTo>
                <a:lnTo>
                  <a:pt x="7913" y="11626"/>
                </a:lnTo>
                <a:lnTo>
                  <a:pt x="8182" y="11309"/>
                </a:lnTo>
                <a:lnTo>
                  <a:pt x="8402" y="10967"/>
                </a:lnTo>
                <a:lnTo>
                  <a:pt x="8597" y="10625"/>
                </a:lnTo>
                <a:lnTo>
                  <a:pt x="8768" y="10234"/>
                </a:lnTo>
                <a:lnTo>
                  <a:pt x="8890" y="9843"/>
                </a:lnTo>
                <a:lnTo>
                  <a:pt x="8988" y="9428"/>
                </a:lnTo>
                <a:lnTo>
                  <a:pt x="9061" y="9013"/>
                </a:lnTo>
                <a:lnTo>
                  <a:pt x="9427" y="9013"/>
                </a:lnTo>
                <a:lnTo>
                  <a:pt x="9525" y="9282"/>
                </a:lnTo>
                <a:lnTo>
                  <a:pt x="9647" y="9501"/>
                </a:lnTo>
                <a:lnTo>
                  <a:pt x="9818" y="9721"/>
                </a:lnTo>
                <a:lnTo>
                  <a:pt x="10013" y="9892"/>
                </a:lnTo>
                <a:lnTo>
                  <a:pt x="10233" y="10039"/>
                </a:lnTo>
                <a:lnTo>
                  <a:pt x="10477" y="10161"/>
                </a:lnTo>
                <a:lnTo>
                  <a:pt x="10746" y="10234"/>
                </a:lnTo>
                <a:lnTo>
                  <a:pt x="11186" y="10234"/>
                </a:lnTo>
                <a:lnTo>
                  <a:pt x="11357" y="10210"/>
                </a:lnTo>
                <a:lnTo>
                  <a:pt x="11503" y="10161"/>
                </a:lnTo>
                <a:lnTo>
                  <a:pt x="11674" y="10112"/>
                </a:lnTo>
                <a:lnTo>
                  <a:pt x="11821" y="10039"/>
                </a:lnTo>
                <a:lnTo>
                  <a:pt x="11943" y="9965"/>
                </a:lnTo>
                <a:lnTo>
                  <a:pt x="12065" y="9868"/>
                </a:lnTo>
                <a:lnTo>
                  <a:pt x="12187" y="9770"/>
                </a:lnTo>
                <a:lnTo>
                  <a:pt x="12309" y="9648"/>
                </a:lnTo>
                <a:lnTo>
                  <a:pt x="12382" y="9526"/>
                </a:lnTo>
                <a:lnTo>
                  <a:pt x="12480" y="9379"/>
                </a:lnTo>
                <a:lnTo>
                  <a:pt x="12553" y="9233"/>
                </a:lnTo>
                <a:lnTo>
                  <a:pt x="12602" y="9086"/>
                </a:lnTo>
                <a:lnTo>
                  <a:pt x="12651" y="8915"/>
                </a:lnTo>
                <a:lnTo>
                  <a:pt x="12676" y="8769"/>
                </a:lnTo>
                <a:lnTo>
                  <a:pt x="12676" y="8598"/>
                </a:lnTo>
                <a:lnTo>
                  <a:pt x="12651" y="8329"/>
                </a:lnTo>
                <a:lnTo>
                  <a:pt x="12602" y="8085"/>
                </a:lnTo>
                <a:lnTo>
                  <a:pt x="12505" y="7865"/>
                </a:lnTo>
                <a:lnTo>
                  <a:pt x="12358" y="7645"/>
                </a:lnTo>
                <a:lnTo>
                  <a:pt x="15411" y="4055"/>
                </a:lnTo>
                <a:lnTo>
                  <a:pt x="15631" y="4592"/>
                </a:lnTo>
                <a:lnTo>
                  <a:pt x="15362" y="4739"/>
                </a:lnTo>
                <a:lnTo>
                  <a:pt x="15093" y="4910"/>
                </a:lnTo>
                <a:lnTo>
                  <a:pt x="14849" y="5105"/>
                </a:lnTo>
                <a:lnTo>
                  <a:pt x="14605" y="5301"/>
                </a:lnTo>
                <a:lnTo>
                  <a:pt x="14385" y="5520"/>
                </a:lnTo>
                <a:lnTo>
                  <a:pt x="14190" y="5765"/>
                </a:lnTo>
                <a:lnTo>
                  <a:pt x="14019" y="6009"/>
                </a:lnTo>
                <a:lnTo>
                  <a:pt x="13848" y="6253"/>
                </a:lnTo>
                <a:lnTo>
                  <a:pt x="13701" y="6522"/>
                </a:lnTo>
                <a:lnTo>
                  <a:pt x="13579" y="6790"/>
                </a:lnTo>
                <a:lnTo>
                  <a:pt x="13457" y="7084"/>
                </a:lnTo>
                <a:lnTo>
                  <a:pt x="13359" y="7377"/>
                </a:lnTo>
                <a:lnTo>
                  <a:pt x="13286" y="7670"/>
                </a:lnTo>
                <a:lnTo>
                  <a:pt x="13237" y="7963"/>
                </a:lnTo>
                <a:lnTo>
                  <a:pt x="13213" y="8280"/>
                </a:lnTo>
                <a:lnTo>
                  <a:pt x="13188" y="8598"/>
                </a:lnTo>
                <a:lnTo>
                  <a:pt x="13213" y="9062"/>
                </a:lnTo>
                <a:lnTo>
                  <a:pt x="13286" y="9501"/>
                </a:lnTo>
                <a:lnTo>
                  <a:pt x="13408" y="9941"/>
                </a:lnTo>
                <a:lnTo>
                  <a:pt x="13555" y="10356"/>
                </a:lnTo>
                <a:lnTo>
                  <a:pt x="13750" y="10747"/>
                </a:lnTo>
                <a:lnTo>
                  <a:pt x="13970" y="11138"/>
                </a:lnTo>
                <a:lnTo>
                  <a:pt x="14239" y="11480"/>
                </a:lnTo>
                <a:lnTo>
                  <a:pt x="14532" y="11797"/>
                </a:lnTo>
                <a:lnTo>
                  <a:pt x="14849" y="12090"/>
                </a:lnTo>
                <a:lnTo>
                  <a:pt x="15191" y="12359"/>
                </a:lnTo>
                <a:lnTo>
                  <a:pt x="15582" y="12579"/>
                </a:lnTo>
                <a:lnTo>
                  <a:pt x="15973" y="12774"/>
                </a:lnTo>
                <a:lnTo>
                  <a:pt x="16388" y="12945"/>
                </a:lnTo>
                <a:lnTo>
                  <a:pt x="16827" y="13043"/>
                </a:lnTo>
                <a:lnTo>
                  <a:pt x="17267" y="13116"/>
                </a:lnTo>
                <a:lnTo>
                  <a:pt x="17756" y="13140"/>
                </a:lnTo>
                <a:lnTo>
                  <a:pt x="18195" y="13116"/>
                </a:lnTo>
                <a:lnTo>
                  <a:pt x="18659" y="13043"/>
                </a:lnTo>
                <a:lnTo>
                  <a:pt x="19099" y="12945"/>
                </a:lnTo>
                <a:lnTo>
                  <a:pt x="19514" y="12774"/>
                </a:lnTo>
                <a:lnTo>
                  <a:pt x="19905" y="12579"/>
                </a:lnTo>
                <a:lnTo>
                  <a:pt x="20271" y="12359"/>
                </a:lnTo>
                <a:lnTo>
                  <a:pt x="20613" y="12090"/>
                </a:lnTo>
                <a:lnTo>
                  <a:pt x="20931" y="11797"/>
                </a:lnTo>
                <a:lnTo>
                  <a:pt x="21224" y="11480"/>
                </a:lnTo>
                <a:lnTo>
                  <a:pt x="21492" y="11138"/>
                </a:lnTo>
                <a:lnTo>
                  <a:pt x="21712" y="10747"/>
                </a:lnTo>
                <a:lnTo>
                  <a:pt x="21907" y="10356"/>
                </a:lnTo>
                <a:lnTo>
                  <a:pt x="22054" y="9941"/>
                </a:lnTo>
                <a:lnTo>
                  <a:pt x="22176" y="9501"/>
                </a:lnTo>
                <a:lnTo>
                  <a:pt x="22249" y="9062"/>
                </a:lnTo>
                <a:lnTo>
                  <a:pt x="22274" y="8598"/>
                </a:lnTo>
                <a:lnTo>
                  <a:pt x="22249" y="8134"/>
                </a:lnTo>
                <a:lnTo>
                  <a:pt x="22176" y="7670"/>
                </a:lnTo>
                <a:lnTo>
                  <a:pt x="22054" y="7230"/>
                </a:lnTo>
                <a:lnTo>
                  <a:pt x="21907" y="6815"/>
                </a:lnTo>
                <a:lnTo>
                  <a:pt x="21712" y="6424"/>
                </a:lnTo>
                <a:lnTo>
                  <a:pt x="21492" y="6058"/>
                </a:lnTo>
                <a:lnTo>
                  <a:pt x="21224" y="5691"/>
                </a:lnTo>
                <a:lnTo>
                  <a:pt x="20931" y="5374"/>
                </a:lnTo>
                <a:lnTo>
                  <a:pt x="20613" y="5081"/>
                </a:lnTo>
                <a:lnTo>
                  <a:pt x="20271" y="4812"/>
                </a:lnTo>
                <a:lnTo>
                  <a:pt x="19905" y="4592"/>
                </a:lnTo>
                <a:lnTo>
                  <a:pt x="19514" y="4397"/>
                </a:lnTo>
                <a:lnTo>
                  <a:pt x="19099" y="4250"/>
                </a:lnTo>
                <a:lnTo>
                  <a:pt x="18659" y="4128"/>
                </a:lnTo>
                <a:lnTo>
                  <a:pt x="18195" y="4079"/>
                </a:lnTo>
                <a:lnTo>
                  <a:pt x="17756" y="4055"/>
                </a:lnTo>
                <a:lnTo>
                  <a:pt x="17414" y="4055"/>
                </a:lnTo>
                <a:lnTo>
                  <a:pt x="17072" y="4104"/>
                </a:lnTo>
                <a:lnTo>
                  <a:pt x="16754" y="4153"/>
                </a:lnTo>
                <a:lnTo>
                  <a:pt x="16412" y="4250"/>
                </a:lnTo>
                <a:lnTo>
                  <a:pt x="15240" y="1344"/>
                </a:lnTo>
                <a:lnTo>
                  <a:pt x="16144" y="1344"/>
                </a:lnTo>
                <a:lnTo>
                  <a:pt x="15997" y="1515"/>
                </a:lnTo>
                <a:lnTo>
                  <a:pt x="15924" y="1564"/>
                </a:lnTo>
                <a:lnTo>
                  <a:pt x="15899" y="1637"/>
                </a:lnTo>
                <a:lnTo>
                  <a:pt x="15875" y="1735"/>
                </a:lnTo>
                <a:lnTo>
                  <a:pt x="15875" y="1808"/>
                </a:lnTo>
                <a:lnTo>
                  <a:pt x="15875" y="1881"/>
                </a:lnTo>
                <a:lnTo>
                  <a:pt x="15899" y="1955"/>
                </a:lnTo>
                <a:lnTo>
                  <a:pt x="15924" y="2028"/>
                </a:lnTo>
                <a:lnTo>
                  <a:pt x="15997" y="2101"/>
                </a:lnTo>
                <a:lnTo>
                  <a:pt x="16046" y="2150"/>
                </a:lnTo>
                <a:lnTo>
                  <a:pt x="16119" y="2199"/>
                </a:lnTo>
                <a:lnTo>
                  <a:pt x="16192" y="2223"/>
                </a:lnTo>
                <a:lnTo>
                  <a:pt x="16363" y="2223"/>
                </a:lnTo>
                <a:lnTo>
                  <a:pt x="16437" y="2199"/>
                </a:lnTo>
                <a:lnTo>
                  <a:pt x="16510" y="2150"/>
                </a:lnTo>
                <a:lnTo>
                  <a:pt x="16583" y="2101"/>
                </a:lnTo>
                <a:lnTo>
                  <a:pt x="16754" y="1930"/>
                </a:lnTo>
                <a:lnTo>
                  <a:pt x="16852" y="1808"/>
                </a:lnTo>
                <a:lnTo>
                  <a:pt x="16925" y="1662"/>
                </a:lnTo>
                <a:lnTo>
                  <a:pt x="16998" y="1491"/>
                </a:lnTo>
                <a:lnTo>
                  <a:pt x="17047" y="1320"/>
                </a:lnTo>
                <a:lnTo>
                  <a:pt x="17047" y="1124"/>
                </a:lnTo>
                <a:lnTo>
                  <a:pt x="16998" y="953"/>
                </a:lnTo>
                <a:lnTo>
                  <a:pt x="16901" y="807"/>
                </a:lnTo>
                <a:lnTo>
                  <a:pt x="16779" y="685"/>
                </a:lnTo>
                <a:lnTo>
                  <a:pt x="16657" y="587"/>
                </a:lnTo>
                <a:lnTo>
                  <a:pt x="16486" y="538"/>
                </a:lnTo>
                <a:lnTo>
                  <a:pt x="16339" y="489"/>
                </a:lnTo>
                <a:lnTo>
                  <a:pt x="16192" y="465"/>
                </a:lnTo>
                <a:lnTo>
                  <a:pt x="14629" y="465"/>
                </a:lnTo>
                <a:lnTo>
                  <a:pt x="14507" y="489"/>
                </a:lnTo>
                <a:lnTo>
                  <a:pt x="14434" y="514"/>
                </a:lnTo>
                <a:lnTo>
                  <a:pt x="14312" y="611"/>
                </a:lnTo>
                <a:lnTo>
                  <a:pt x="14239" y="709"/>
                </a:lnTo>
                <a:lnTo>
                  <a:pt x="14214" y="807"/>
                </a:lnTo>
                <a:lnTo>
                  <a:pt x="14214" y="929"/>
                </a:lnTo>
                <a:lnTo>
                  <a:pt x="14239" y="1027"/>
                </a:lnTo>
                <a:lnTo>
                  <a:pt x="14996" y="2883"/>
                </a:lnTo>
                <a:lnTo>
                  <a:pt x="8792" y="2883"/>
                </a:lnTo>
                <a:lnTo>
                  <a:pt x="8035" y="1344"/>
                </a:lnTo>
                <a:lnTo>
                  <a:pt x="9427" y="1344"/>
                </a:lnTo>
                <a:lnTo>
                  <a:pt x="9525" y="1320"/>
                </a:lnTo>
                <a:lnTo>
                  <a:pt x="9598" y="1295"/>
                </a:lnTo>
                <a:lnTo>
                  <a:pt x="9672" y="1271"/>
                </a:lnTo>
                <a:lnTo>
                  <a:pt x="9720" y="1222"/>
                </a:lnTo>
                <a:lnTo>
                  <a:pt x="9794" y="1149"/>
                </a:lnTo>
                <a:lnTo>
                  <a:pt x="9818" y="1075"/>
                </a:lnTo>
                <a:lnTo>
                  <a:pt x="9842" y="1002"/>
                </a:lnTo>
                <a:lnTo>
                  <a:pt x="9842" y="904"/>
                </a:lnTo>
                <a:lnTo>
                  <a:pt x="9842" y="831"/>
                </a:lnTo>
                <a:lnTo>
                  <a:pt x="9818" y="734"/>
                </a:lnTo>
                <a:lnTo>
                  <a:pt x="9794" y="685"/>
                </a:lnTo>
                <a:lnTo>
                  <a:pt x="9720" y="611"/>
                </a:lnTo>
                <a:lnTo>
                  <a:pt x="9672" y="563"/>
                </a:lnTo>
                <a:lnTo>
                  <a:pt x="9598" y="514"/>
                </a:lnTo>
                <a:lnTo>
                  <a:pt x="9525" y="489"/>
                </a:lnTo>
                <a:lnTo>
                  <a:pt x="9427" y="489"/>
                </a:lnTo>
                <a:lnTo>
                  <a:pt x="6350"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nvGrpSpPr>
          <p:cNvPr id="1787" name="Shape 1966"/>
          <p:cNvGrpSpPr/>
          <p:nvPr/>
        </p:nvGrpSpPr>
        <p:grpSpPr>
          <a:xfrm>
            <a:off x="1408759" y="4090544"/>
            <a:ext cx="306366" cy="301318"/>
            <a:chOff x="1244325" y="4999400"/>
            <a:chExt cx="444525" cy="437200"/>
          </a:xfrm>
        </p:grpSpPr>
        <p:sp>
          <p:nvSpPr>
            <p:cNvPr id="1967" name="Shape 1967"/>
            <p:cNvSpPr/>
            <p:nvPr/>
          </p:nvSpPr>
          <p:spPr>
            <a:xfrm>
              <a:off x="1244325" y="5161200"/>
              <a:ext cx="374925" cy="222275"/>
            </a:xfrm>
            <a:custGeom>
              <a:avLst/>
              <a:gdLst/>
              <a:ahLst/>
              <a:cxnLst/>
              <a:rect l="0" t="0" r="0" b="0"/>
              <a:pathLst>
                <a:path w="14997" h="8891" extrusionOk="0">
                  <a:moveTo>
                    <a:pt x="2077" y="1661"/>
                  </a:moveTo>
                  <a:lnTo>
                    <a:pt x="2199" y="1685"/>
                  </a:lnTo>
                  <a:lnTo>
                    <a:pt x="2468" y="1783"/>
                  </a:lnTo>
                  <a:lnTo>
                    <a:pt x="2687" y="1930"/>
                  </a:lnTo>
                  <a:lnTo>
                    <a:pt x="2883" y="2076"/>
                  </a:lnTo>
                  <a:lnTo>
                    <a:pt x="2932" y="2443"/>
                  </a:lnTo>
                  <a:lnTo>
                    <a:pt x="3005" y="2833"/>
                  </a:lnTo>
                  <a:lnTo>
                    <a:pt x="3176" y="3664"/>
                  </a:lnTo>
                  <a:lnTo>
                    <a:pt x="3396" y="4470"/>
                  </a:lnTo>
                  <a:lnTo>
                    <a:pt x="3567" y="5154"/>
                  </a:lnTo>
                  <a:lnTo>
                    <a:pt x="3371" y="5105"/>
                  </a:lnTo>
                  <a:lnTo>
                    <a:pt x="3152" y="5031"/>
                  </a:lnTo>
                  <a:lnTo>
                    <a:pt x="2956" y="4934"/>
                  </a:lnTo>
                  <a:lnTo>
                    <a:pt x="2736" y="4812"/>
                  </a:lnTo>
                  <a:lnTo>
                    <a:pt x="2541" y="4690"/>
                  </a:lnTo>
                  <a:lnTo>
                    <a:pt x="2321" y="4543"/>
                  </a:lnTo>
                  <a:lnTo>
                    <a:pt x="2126" y="4372"/>
                  </a:lnTo>
                  <a:lnTo>
                    <a:pt x="1930" y="4201"/>
                  </a:lnTo>
                  <a:lnTo>
                    <a:pt x="1759" y="4006"/>
                  </a:lnTo>
                  <a:lnTo>
                    <a:pt x="1613" y="3810"/>
                  </a:lnTo>
                  <a:lnTo>
                    <a:pt x="1466" y="3590"/>
                  </a:lnTo>
                  <a:lnTo>
                    <a:pt x="1344" y="3395"/>
                  </a:lnTo>
                  <a:lnTo>
                    <a:pt x="1247" y="3175"/>
                  </a:lnTo>
                  <a:lnTo>
                    <a:pt x="1173" y="2931"/>
                  </a:lnTo>
                  <a:lnTo>
                    <a:pt x="1124" y="2711"/>
                  </a:lnTo>
                  <a:lnTo>
                    <a:pt x="1124" y="2491"/>
                  </a:lnTo>
                  <a:lnTo>
                    <a:pt x="1124" y="2320"/>
                  </a:lnTo>
                  <a:lnTo>
                    <a:pt x="1173" y="2174"/>
                  </a:lnTo>
                  <a:lnTo>
                    <a:pt x="1247" y="2027"/>
                  </a:lnTo>
                  <a:lnTo>
                    <a:pt x="1369" y="1905"/>
                  </a:lnTo>
                  <a:lnTo>
                    <a:pt x="1491" y="1808"/>
                  </a:lnTo>
                  <a:lnTo>
                    <a:pt x="1613" y="1734"/>
                  </a:lnTo>
                  <a:lnTo>
                    <a:pt x="1784" y="1685"/>
                  </a:lnTo>
                  <a:lnTo>
                    <a:pt x="1955" y="1661"/>
                  </a:lnTo>
                  <a:close/>
                  <a:moveTo>
                    <a:pt x="3225" y="0"/>
                  </a:moveTo>
                  <a:lnTo>
                    <a:pt x="3127" y="25"/>
                  </a:lnTo>
                  <a:lnTo>
                    <a:pt x="3029" y="98"/>
                  </a:lnTo>
                  <a:lnTo>
                    <a:pt x="2932" y="147"/>
                  </a:lnTo>
                  <a:lnTo>
                    <a:pt x="2883" y="245"/>
                  </a:lnTo>
                  <a:lnTo>
                    <a:pt x="2834" y="342"/>
                  </a:lnTo>
                  <a:lnTo>
                    <a:pt x="2785" y="440"/>
                  </a:lnTo>
                  <a:lnTo>
                    <a:pt x="2785" y="538"/>
                  </a:lnTo>
                  <a:lnTo>
                    <a:pt x="2785" y="709"/>
                  </a:lnTo>
                  <a:lnTo>
                    <a:pt x="2565" y="635"/>
                  </a:lnTo>
                  <a:lnTo>
                    <a:pt x="2370" y="586"/>
                  </a:lnTo>
                  <a:lnTo>
                    <a:pt x="2150" y="562"/>
                  </a:lnTo>
                  <a:lnTo>
                    <a:pt x="1955" y="538"/>
                  </a:lnTo>
                  <a:lnTo>
                    <a:pt x="1759" y="562"/>
                  </a:lnTo>
                  <a:lnTo>
                    <a:pt x="1564" y="586"/>
                  </a:lnTo>
                  <a:lnTo>
                    <a:pt x="1369" y="635"/>
                  </a:lnTo>
                  <a:lnTo>
                    <a:pt x="1198" y="709"/>
                  </a:lnTo>
                  <a:lnTo>
                    <a:pt x="1027" y="782"/>
                  </a:lnTo>
                  <a:lnTo>
                    <a:pt x="856" y="880"/>
                  </a:lnTo>
                  <a:lnTo>
                    <a:pt x="709" y="1002"/>
                  </a:lnTo>
                  <a:lnTo>
                    <a:pt x="563" y="1124"/>
                  </a:lnTo>
                  <a:lnTo>
                    <a:pt x="441" y="1246"/>
                  </a:lnTo>
                  <a:lnTo>
                    <a:pt x="343" y="1417"/>
                  </a:lnTo>
                  <a:lnTo>
                    <a:pt x="245" y="1563"/>
                  </a:lnTo>
                  <a:lnTo>
                    <a:pt x="147" y="1734"/>
                  </a:lnTo>
                  <a:lnTo>
                    <a:pt x="99" y="1905"/>
                  </a:lnTo>
                  <a:lnTo>
                    <a:pt x="50" y="2101"/>
                  </a:lnTo>
                  <a:lnTo>
                    <a:pt x="1" y="2296"/>
                  </a:lnTo>
                  <a:lnTo>
                    <a:pt x="1" y="2491"/>
                  </a:lnTo>
                  <a:lnTo>
                    <a:pt x="25" y="2858"/>
                  </a:lnTo>
                  <a:lnTo>
                    <a:pt x="99" y="3200"/>
                  </a:lnTo>
                  <a:lnTo>
                    <a:pt x="221" y="3566"/>
                  </a:lnTo>
                  <a:lnTo>
                    <a:pt x="367" y="3884"/>
                  </a:lnTo>
                  <a:lnTo>
                    <a:pt x="563" y="4225"/>
                  </a:lnTo>
                  <a:lnTo>
                    <a:pt x="782" y="4543"/>
                  </a:lnTo>
                  <a:lnTo>
                    <a:pt x="1027" y="4836"/>
                  </a:lnTo>
                  <a:lnTo>
                    <a:pt x="1295" y="5105"/>
                  </a:lnTo>
                  <a:lnTo>
                    <a:pt x="1588" y="5349"/>
                  </a:lnTo>
                  <a:lnTo>
                    <a:pt x="1906" y="5593"/>
                  </a:lnTo>
                  <a:lnTo>
                    <a:pt x="2248" y="5789"/>
                  </a:lnTo>
                  <a:lnTo>
                    <a:pt x="2590" y="5960"/>
                  </a:lnTo>
                  <a:lnTo>
                    <a:pt x="2932" y="6106"/>
                  </a:lnTo>
                  <a:lnTo>
                    <a:pt x="3274" y="6204"/>
                  </a:lnTo>
                  <a:lnTo>
                    <a:pt x="3616" y="6277"/>
                  </a:lnTo>
                  <a:lnTo>
                    <a:pt x="3957" y="6301"/>
                  </a:lnTo>
                  <a:lnTo>
                    <a:pt x="4080" y="6643"/>
                  </a:lnTo>
                  <a:lnTo>
                    <a:pt x="4226" y="6961"/>
                  </a:lnTo>
                  <a:lnTo>
                    <a:pt x="4519" y="7596"/>
                  </a:lnTo>
                  <a:lnTo>
                    <a:pt x="4812" y="8133"/>
                  </a:lnTo>
                  <a:lnTo>
                    <a:pt x="5081" y="8597"/>
                  </a:lnTo>
                  <a:lnTo>
                    <a:pt x="5154" y="8719"/>
                  </a:lnTo>
                  <a:lnTo>
                    <a:pt x="5276" y="8817"/>
                  </a:lnTo>
                  <a:lnTo>
                    <a:pt x="5423" y="8866"/>
                  </a:lnTo>
                  <a:lnTo>
                    <a:pt x="5569" y="8890"/>
                  </a:lnTo>
                  <a:lnTo>
                    <a:pt x="12212" y="8890"/>
                  </a:lnTo>
                  <a:lnTo>
                    <a:pt x="12359" y="8866"/>
                  </a:lnTo>
                  <a:lnTo>
                    <a:pt x="12506" y="8817"/>
                  </a:lnTo>
                  <a:lnTo>
                    <a:pt x="12628" y="8719"/>
                  </a:lnTo>
                  <a:lnTo>
                    <a:pt x="12701" y="8597"/>
                  </a:lnTo>
                  <a:lnTo>
                    <a:pt x="12994" y="8060"/>
                  </a:lnTo>
                  <a:lnTo>
                    <a:pt x="13360" y="7352"/>
                  </a:lnTo>
                  <a:lnTo>
                    <a:pt x="13727" y="6472"/>
                  </a:lnTo>
                  <a:lnTo>
                    <a:pt x="13922" y="6008"/>
                  </a:lnTo>
                  <a:lnTo>
                    <a:pt x="14117" y="5495"/>
                  </a:lnTo>
                  <a:lnTo>
                    <a:pt x="14288" y="4958"/>
                  </a:lnTo>
                  <a:lnTo>
                    <a:pt x="14459" y="4372"/>
                  </a:lnTo>
                  <a:lnTo>
                    <a:pt x="14606" y="3786"/>
                  </a:lnTo>
                  <a:lnTo>
                    <a:pt x="14752" y="3175"/>
                  </a:lnTo>
                  <a:lnTo>
                    <a:pt x="14850" y="2540"/>
                  </a:lnTo>
                  <a:lnTo>
                    <a:pt x="14923" y="1881"/>
                  </a:lnTo>
                  <a:lnTo>
                    <a:pt x="14972" y="1221"/>
                  </a:lnTo>
                  <a:lnTo>
                    <a:pt x="14997" y="538"/>
                  </a:lnTo>
                  <a:lnTo>
                    <a:pt x="14997" y="440"/>
                  </a:lnTo>
                  <a:lnTo>
                    <a:pt x="14948" y="342"/>
                  </a:lnTo>
                  <a:lnTo>
                    <a:pt x="14899" y="245"/>
                  </a:lnTo>
                  <a:lnTo>
                    <a:pt x="14850" y="147"/>
                  </a:lnTo>
                  <a:lnTo>
                    <a:pt x="14752" y="98"/>
                  </a:lnTo>
                  <a:lnTo>
                    <a:pt x="14655" y="25"/>
                  </a:lnTo>
                  <a:lnTo>
                    <a:pt x="14557"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68" name="Shape 1968"/>
            <p:cNvSpPr/>
            <p:nvPr/>
          </p:nvSpPr>
          <p:spPr>
            <a:xfrm>
              <a:off x="1244325" y="5397500"/>
              <a:ext cx="444525" cy="39100"/>
            </a:xfrm>
            <a:custGeom>
              <a:avLst/>
              <a:gdLst/>
              <a:ahLst/>
              <a:cxnLst/>
              <a:rect l="0" t="0" r="0" b="0"/>
              <a:pathLst>
                <a:path w="17781" h="1564" extrusionOk="0">
                  <a:moveTo>
                    <a:pt x="1" y="0"/>
                  </a:moveTo>
                  <a:lnTo>
                    <a:pt x="25" y="244"/>
                  </a:lnTo>
                  <a:lnTo>
                    <a:pt x="99" y="488"/>
                  </a:lnTo>
                  <a:lnTo>
                    <a:pt x="196" y="757"/>
                  </a:lnTo>
                  <a:lnTo>
                    <a:pt x="318" y="1001"/>
                  </a:lnTo>
                  <a:lnTo>
                    <a:pt x="489" y="1221"/>
                  </a:lnTo>
                  <a:lnTo>
                    <a:pt x="685" y="1392"/>
                  </a:lnTo>
                  <a:lnTo>
                    <a:pt x="782" y="1465"/>
                  </a:lnTo>
                  <a:lnTo>
                    <a:pt x="880" y="1514"/>
                  </a:lnTo>
                  <a:lnTo>
                    <a:pt x="1002" y="1539"/>
                  </a:lnTo>
                  <a:lnTo>
                    <a:pt x="1124" y="1563"/>
                  </a:lnTo>
                  <a:lnTo>
                    <a:pt x="16657" y="1563"/>
                  </a:lnTo>
                  <a:lnTo>
                    <a:pt x="16780" y="1539"/>
                  </a:lnTo>
                  <a:lnTo>
                    <a:pt x="16902" y="1514"/>
                  </a:lnTo>
                  <a:lnTo>
                    <a:pt x="16999" y="1465"/>
                  </a:lnTo>
                  <a:lnTo>
                    <a:pt x="17097" y="1392"/>
                  </a:lnTo>
                  <a:lnTo>
                    <a:pt x="17292" y="1221"/>
                  </a:lnTo>
                  <a:lnTo>
                    <a:pt x="17463" y="1001"/>
                  </a:lnTo>
                  <a:lnTo>
                    <a:pt x="17586" y="757"/>
                  </a:lnTo>
                  <a:lnTo>
                    <a:pt x="17683" y="488"/>
                  </a:lnTo>
                  <a:lnTo>
                    <a:pt x="17756" y="244"/>
                  </a:lnTo>
                  <a:lnTo>
                    <a:pt x="17781"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69" name="Shape 1969"/>
            <p:cNvSpPr/>
            <p:nvPr/>
          </p:nvSpPr>
          <p:spPr>
            <a:xfrm>
              <a:off x="1451925" y="4999400"/>
              <a:ext cx="31175" cy="129450"/>
            </a:xfrm>
            <a:custGeom>
              <a:avLst/>
              <a:gdLst/>
              <a:ahLst/>
              <a:cxnLst/>
              <a:rect l="0" t="0" r="0" b="0"/>
              <a:pathLst>
                <a:path w="1247" h="5178" extrusionOk="0">
                  <a:moveTo>
                    <a:pt x="953" y="0"/>
                  </a:moveTo>
                  <a:lnTo>
                    <a:pt x="856" y="25"/>
                  </a:lnTo>
                  <a:lnTo>
                    <a:pt x="758" y="98"/>
                  </a:lnTo>
                  <a:lnTo>
                    <a:pt x="709" y="171"/>
                  </a:lnTo>
                  <a:lnTo>
                    <a:pt x="685" y="293"/>
                  </a:lnTo>
                  <a:lnTo>
                    <a:pt x="660" y="464"/>
                  </a:lnTo>
                  <a:lnTo>
                    <a:pt x="611" y="611"/>
                  </a:lnTo>
                  <a:lnTo>
                    <a:pt x="514" y="733"/>
                  </a:lnTo>
                  <a:lnTo>
                    <a:pt x="416" y="879"/>
                  </a:lnTo>
                  <a:lnTo>
                    <a:pt x="269" y="1026"/>
                  </a:lnTo>
                  <a:lnTo>
                    <a:pt x="147" y="1246"/>
                  </a:lnTo>
                  <a:lnTo>
                    <a:pt x="74" y="1368"/>
                  </a:lnTo>
                  <a:lnTo>
                    <a:pt x="50" y="1490"/>
                  </a:lnTo>
                  <a:lnTo>
                    <a:pt x="1" y="1661"/>
                  </a:lnTo>
                  <a:lnTo>
                    <a:pt x="1" y="1832"/>
                  </a:lnTo>
                  <a:lnTo>
                    <a:pt x="1" y="2003"/>
                  </a:lnTo>
                  <a:lnTo>
                    <a:pt x="50" y="2149"/>
                  </a:lnTo>
                  <a:lnTo>
                    <a:pt x="74" y="2296"/>
                  </a:lnTo>
                  <a:lnTo>
                    <a:pt x="147" y="2394"/>
                  </a:lnTo>
                  <a:lnTo>
                    <a:pt x="269" y="2613"/>
                  </a:lnTo>
                  <a:lnTo>
                    <a:pt x="416" y="2784"/>
                  </a:lnTo>
                  <a:lnTo>
                    <a:pt x="514" y="2907"/>
                  </a:lnTo>
                  <a:lnTo>
                    <a:pt x="611" y="3029"/>
                  </a:lnTo>
                  <a:lnTo>
                    <a:pt x="660" y="3175"/>
                  </a:lnTo>
                  <a:lnTo>
                    <a:pt x="685" y="3346"/>
                  </a:lnTo>
                  <a:lnTo>
                    <a:pt x="660" y="3542"/>
                  </a:lnTo>
                  <a:lnTo>
                    <a:pt x="611" y="3688"/>
                  </a:lnTo>
                  <a:lnTo>
                    <a:pt x="514" y="3810"/>
                  </a:lnTo>
                  <a:lnTo>
                    <a:pt x="416" y="3932"/>
                  </a:lnTo>
                  <a:lnTo>
                    <a:pt x="269" y="4103"/>
                  </a:lnTo>
                  <a:lnTo>
                    <a:pt x="147" y="4299"/>
                  </a:lnTo>
                  <a:lnTo>
                    <a:pt x="74" y="4421"/>
                  </a:lnTo>
                  <a:lnTo>
                    <a:pt x="50" y="4567"/>
                  </a:lnTo>
                  <a:lnTo>
                    <a:pt x="1" y="4714"/>
                  </a:lnTo>
                  <a:lnTo>
                    <a:pt x="1" y="4885"/>
                  </a:lnTo>
                  <a:lnTo>
                    <a:pt x="25" y="5007"/>
                  </a:lnTo>
                  <a:lnTo>
                    <a:pt x="74" y="5080"/>
                  </a:lnTo>
                  <a:lnTo>
                    <a:pt x="172" y="5153"/>
                  </a:lnTo>
                  <a:lnTo>
                    <a:pt x="294" y="5178"/>
                  </a:lnTo>
                  <a:lnTo>
                    <a:pt x="392" y="5153"/>
                  </a:lnTo>
                  <a:lnTo>
                    <a:pt x="489" y="5080"/>
                  </a:lnTo>
                  <a:lnTo>
                    <a:pt x="538" y="5007"/>
                  </a:lnTo>
                  <a:lnTo>
                    <a:pt x="563" y="4885"/>
                  </a:lnTo>
                  <a:lnTo>
                    <a:pt x="587" y="4714"/>
                  </a:lnTo>
                  <a:lnTo>
                    <a:pt x="636" y="4567"/>
                  </a:lnTo>
                  <a:lnTo>
                    <a:pt x="733" y="4445"/>
                  </a:lnTo>
                  <a:lnTo>
                    <a:pt x="831" y="4299"/>
                  </a:lnTo>
                  <a:lnTo>
                    <a:pt x="978" y="4152"/>
                  </a:lnTo>
                  <a:lnTo>
                    <a:pt x="1100" y="3932"/>
                  </a:lnTo>
                  <a:lnTo>
                    <a:pt x="1149" y="3810"/>
                  </a:lnTo>
                  <a:lnTo>
                    <a:pt x="1197" y="3688"/>
                  </a:lnTo>
                  <a:lnTo>
                    <a:pt x="1222" y="3542"/>
                  </a:lnTo>
                  <a:lnTo>
                    <a:pt x="1246" y="3346"/>
                  </a:lnTo>
                  <a:lnTo>
                    <a:pt x="1222" y="3175"/>
                  </a:lnTo>
                  <a:lnTo>
                    <a:pt x="1197" y="3029"/>
                  </a:lnTo>
                  <a:lnTo>
                    <a:pt x="1149" y="2882"/>
                  </a:lnTo>
                  <a:lnTo>
                    <a:pt x="1100" y="2784"/>
                  </a:lnTo>
                  <a:lnTo>
                    <a:pt x="978" y="2565"/>
                  </a:lnTo>
                  <a:lnTo>
                    <a:pt x="831" y="2394"/>
                  </a:lnTo>
                  <a:lnTo>
                    <a:pt x="733" y="2272"/>
                  </a:lnTo>
                  <a:lnTo>
                    <a:pt x="636" y="2149"/>
                  </a:lnTo>
                  <a:lnTo>
                    <a:pt x="587" y="2003"/>
                  </a:lnTo>
                  <a:lnTo>
                    <a:pt x="563" y="1832"/>
                  </a:lnTo>
                  <a:lnTo>
                    <a:pt x="587" y="1637"/>
                  </a:lnTo>
                  <a:lnTo>
                    <a:pt x="636" y="1490"/>
                  </a:lnTo>
                  <a:lnTo>
                    <a:pt x="733" y="1368"/>
                  </a:lnTo>
                  <a:lnTo>
                    <a:pt x="831" y="1246"/>
                  </a:lnTo>
                  <a:lnTo>
                    <a:pt x="978" y="1075"/>
                  </a:lnTo>
                  <a:lnTo>
                    <a:pt x="1100" y="879"/>
                  </a:lnTo>
                  <a:lnTo>
                    <a:pt x="1149" y="757"/>
                  </a:lnTo>
                  <a:lnTo>
                    <a:pt x="1197" y="611"/>
                  </a:lnTo>
                  <a:lnTo>
                    <a:pt x="1222" y="464"/>
                  </a:lnTo>
                  <a:lnTo>
                    <a:pt x="1246" y="293"/>
                  </a:lnTo>
                  <a:lnTo>
                    <a:pt x="1222" y="171"/>
                  </a:lnTo>
                  <a:lnTo>
                    <a:pt x="1149" y="98"/>
                  </a:lnTo>
                  <a:lnTo>
                    <a:pt x="1075" y="25"/>
                  </a:lnTo>
                  <a:lnTo>
                    <a:pt x="953"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70" name="Shape 1970"/>
            <p:cNvSpPr/>
            <p:nvPr/>
          </p:nvSpPr>
          <p:spPr>
            <a:xfrm>
              <a:off x="1407975" y="4999400"/>
              <a:ext cx="31150" cy="129450"/>
            </a:xfrm>
            <a:custGeom>
              <a:avLst/>
              <a:gdLst/>
              <a:ahLst/>
              <a:cxnLst/>
              <a:rect l="0" t="0" r="0" b="0"/>
              <a:pathLst>
                <a:path w="1246" h="5178" extrusionOk="0">
                  <a:moveTo>
                    <a:pt x="977" y="0"/>
                  </a:moveTo>
                  <a:lnTo>
                    <a:pt x="855" y="25"/>
                  </a:lnTo>
                  <a:lnTo>
                    <a:pt x="782" y="98"/>
                  </a:lnTo>
                  <a:lnTo>
                    <a:pt x="709" y="171"/>
                  </a:lnTo>
                  <a:lnTo>
                    <a:pt x="684" y="293"/>
                  </a:lnTo>
                  <a:lnTo>
                    <a:pt x="660" y="464"/>
                  </a:lnTo>
                  <a:lnTo>
                    <a:pt x="611" y="611"/>
                  </a:lnTo>
                  <a:lnTo>
                    <a:pt x="538" y="733"/>
                  </a:lnTo>
                  <a:lnTo>
                    <a:pt x="416" y="879"/>
                  </a:lnTo>
                  <a:lnTo>
                    <a:pt x="269" y="1026"/>
                  </a:lnTo>
                  <a:lnTo>
                    <a:pt x="147" y="1246"/>
                  </a:lnTo>
                  <a:lnTo>
                    <a:pt x="98" y="1368"/>
                  </a:lnTo>
                  <a:lnTo>
                    <a:pt x="49" y="1490"/>
                  </a:lnTo>
                  <a:lnTo>
                    <a:pt x="25" y="1661"/>
                  </a:lnTo>
                  <a:lnTo>
                    <a:pt x="0" y="1832"/>
                  </a:lnTo>
                  <a:lnTo>
                    <a:pt x="25" y="2003"/>
                  </a:lnTo>
                  <a:lnTo>
                    <a:pt x="49" y="2149"/>
                  </a:lnTo>
                  <a:lnTo>
                    <a:pt x="98" y="2296"/>
                  </a:lnTo>
                  <a:lnTo>
                    <a:pt x="147" y="2394"/>
                  </a:lnTo>
                  <a:lnTo>
                    <a:pt x="269" y="2613"/>
                  </a:lnTo>
                  <a:lnTo>
                    <a:pt x="416" y="2784"/>
                  </a:lnTo>
                  <a:lnTo>
                    <a:pt x="538" y="2907"/>
                  </a:lnTo>
                  <a:lnTo>
                    <a:pt x="611" y="3029"/>
                  </a:lnTo>
                  <a:lnTo>
                    <a:pt x="660" y="3175"/>
                  </a:lnTo>
                  <a:lnTo>
                    <a:pt x="684" y="3346"/>
                  </a:lnTo>
                  <a:lnTo>
                    <a:pt x="660" y="3542"/>
                  </a:lnTo>
                  <a:lnTo>
                    <a:pt x="611" y="3688"/>
                  </a:lnTo>
                  <a:lnTo>
                    <a:pt x="538" y="3810"/>
                  </a:lnTo>
                  <a:lnTo>
                    <a:pt x="416" y="3932"/>
                  </a:lnTo>
                  <a:lnTo>
                    <a:pt x="269" y="4103"/>
                  </a:lnTo>
                  <a:lnTo>
                    <a:pt x="147" y="4299"/>
                  </a:lnTo>
                  <a:lnTo>
                    <a:pt x="98" y="4421"/>
                  </a:lnTo>
                  <a:lnTo>
                    <a:pt x="49" y="4567"/>
                  </a:lnTo>
                  <a:lnTo>
                    <a:pt x="25" y="4714"/>
                  </a:lnTo>
                  <a:lnTo>
                    <a:pt x="0" y="4885"/>
                  </a:lnTo>
                  <a:lnTo>
                    <a:pt x="25" y="5007"/>
                  </a:lnTo>
                  <a:lnTo>
                    <a:pt x="98" y="5080"/>
                  </a:lnTo>
                  <a:lnTo>
                    <a:pt x="171" y="5153"/>
                  </a:lnTo>
                  <a:lnTo>
                    <a:pt x="293" y="5178"/>
                  </a:lnTo>
                  <a:lnTo>
                    <a:pt x="391" y="5153"/>
                  </a:lnTo>
                  <a:lnTo>
                    <a:pt x="489" y="5080"/>
                  </a:lnTo>
                  <a:lnTo>
                    <a:pt x="562" y="5007"/>
                  </a:lnTo>
                  <a:lnTo>
                    <a:pt x="586" y="4885"/>
                  </a:lnTo>
                  <a:lnTo>
                    <a:pt x="586" y="4714"/>
                  </a:lnTo>
                  <a:lnTo>
                    <a:pt x="660" y="4567"/>
                  </a:lnTo>
                  <a:lnTo>
                    <a:pt x="733" y="4445"/>
                  </a:lnTo>
                  <a:lnTo>
                    <a:pt x="831" y="4299"/>
                  </a:lnTo>
                  <a:lnTo>
                    <a:pt x="977" y="4152"/>
                  </a:lnTo>
                  <a:lnTo>
                    <a:pt x="1124" y="3932"/>
                  </a:lnTo>
                  <a:lnTo>
                    <a:pt x="1173" y="3810"/>
                  </a:lnTo>
                  <a:lnTo>
                    <a:pt x="1221" y="3688"/>
                  </a:lnTo>
                  <a:lnTo>
                    <a:pt x="1246" y="3542"/>
                  </a:lnTo>
                  <a:lnTo>
                    <a:pt x="1246" y="3346"/>
                  </a:lnTo>
                  <a:lnTo>
                    <a:pt x="1246" y="3175"/>
                  </a:lnTo>
                  <a:lnTo>
                    <a:pt x="1221" y="3029"/>
                  </a:lnTo>
                  <a:lnTo>
                    <a:pt x="1173" y="2882"/>
                  </a:lnTo>
                  <a:lnTo>
                    <a:pt x="1124" y="2784"/>
                  </a:lnTo>
                  <a:lnTo>
                    <a:pt x="977" y="2565"/>
                  </a:lnTo>
                  <a:lnTo>
                    <a:pt x="831" y="2394"/>
                  </a:lnTo>
                  <a:lnTo>
                    <a:pt x="733" y="2272"/>
                  </a:lnTo>
                  <a:lnTo>
                    <a:pt x="660" y="2149"/>
                  </a:lnTo>
                  <a:lnTo>
                    <a:pt x="586" y="2003"/>
                  </a:lnTo>
                  <a:lnTo>
                    <a:pt x="586" y="1832"/>
                  </a:lnTo>
                  <a:lnTo>
                    <a:pt x="586" y="1637"/>
                  </a:lnTo>
                  <a:lnTo>
                    <a:pt x="660" y="1490"/>
                  </a:lnTo>
                  <a:lnTo>
                    <a:pt x="733" y="1368"/>
                  </a:lnTo>
                  <a:lnTo>
                    <a:pt x="831" y="1246"/>
                  </a:lnTo>
                  <a:lnTo>
                    <a:pt x="977" y="1075"/>
                  </a:lnTo>
                  <a:lnTo>
                    <a:pt x="1124" y="879"/>
                  </a:lnTo>
                  <a:lnTo>
                    <a:pt x="1173" y="757"/>
                  </a:lnTo>
                  <a:lnTo>
                    <a:pt x="1221" y="611"/>
                  </a:lnTo>
                  <a:lnTo>
                    <a:pt x="1246" y="464"/>
                  </a:lnTo>
                  <a:lnTo>
                    <a:pt x="1246" y="293"/>
                  </a:lnTo>
                  <a:lnTo>
                    <a:pt x="1221" y="171"/>
                  </a:lnTo>
                  <a:lnTo>
                    <a:pt x="1173" y="98"/>
                  </a:lnTo>
                  <a:lnTo>
                    <a:pt x="1075" y="25"/>
                  </a:lnTo>
                  <a:lnTo>
                    <a:pt x="977"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71" name="Shape 1971"/>
            <p:cNvSpPr/>
            <p:nvPr/>
          </p:nvSpPr>
          <p:spPr>
            <a:xfrm>
              <a:off x="1495900" y="4999400"/>
              <a:ext cx="30550" cy="129450"/>
            </a:xfrm>
            <a:custGeom>
              <a:avLst/>
              <a:gdLst/>
              <a:ahLst/>
              <a:cxnLst/>
              <a:rect l="0" t="0" r="0" b="0"/>
              <a:pathLst>
                <a:path w="1222" h="5178" extrusionOk="0">
                  <a:moveTo>
                    <a:pt x="953" y="0"/>
                  </a:moveTo>
                  <a:lnTo>
                    <a:pt x="831" y="25"/>
                  </a:lnTo>
                  <a:lnTo>
                    <a:pt x="757" y="98"/>
                  </a:lnTo>
                  <a:lnTo>
                    <a:pt x="684" y="171"/>
                  </a:lnTo>
                  <a:lnTo>
                    <a:pt x="660" y="293"/>
                  </a:lnTo>
                  <a:lnTo>
                    <a:pt x="660" y="464"/>
                  </a:lnTo>
                  <a:lnTo>
                    <a:pt x="586" y="611"/>
                  </a:lnTo>
                  <a:lnTo>
                    <a:pt x="513" y="733"/>
                  </a:lnTo>
                  <a:lnTo>
                    <a:pt x="391" y="879"/>
                  </a:lnTo>
                  <a:lnTo>
                    <a:pt x="269" y="1026"/>
                  </a:lnTo>
                  <a:lnTo>
                    <a:pt x="122" y="1246"/>
                  </a:lnTo>
                  <a:lnTo>
                    <a:pt x="73" y="1368"/>
                  </a:lnTo>
                  <a:lnTo>
                    <a:pt x="25" y="1490"/>
                  </a:lnTo>
                  <a:lnTo>
                    <a:pt x="0" y="1661"/>
                  </a:lnTo>
                  <a:lnTo>
                    <a:pt x="0" y="1832"/>
                  </a:lnTo>
                  <a:lnTo>
                    <a:pt x="0" y="2003"/>
                  </a:lnTo>
                  <a:lnTo>
                    <a:pt x="25" y="2149"/>
                  </a:lnTo>
                  <a:lnTo>
                    <a:pt x="73" y="2296"/>
                  </a:lnTo>
                  <a:lnTo>
                    <a:pt x="122" y="2394"/>
                  </a:lnTo>
                  <a:lnTo>
                    <a:pt x="269" y="2613"/>
                  </a:lnTo>
                  <a:lnTo>
                    <a:pt x="391" y="2784"/>
                  </a:lnTo>
                  <a:lnTo>
                    <a:pt x="513" y="2907"/>
                  </a:lnTo>
                  <a:lnTo>
                    <a:pt x="586" y="3029"/>
                  </a:lnTo>
                  <a:lnTo>
                    <a:pt x="660" y="3175"/>
                  </a:lnTo>
                  <a:lnTo>
                    <a:pt x="660" y="3346"/>
                  </a:lnTo>
                  <a:lnTo>
                    <a:pt x="660" y="3542"/>
                  </a:lnTo>
                  <a:lnTo>
                    <a:pt x="586" y="3688"/>
                  </a:lnTo>
                  <a:lnTo>
                    <a:pt x="513" y="3810"/>
                  </a:lnTo>
                  <a:lnTo>
                    <a:pt x="391" y="3932"/>
                  </a:lnTo>
                  <a:lnTo>
                    <a:pt x="269" y="4103"/>
                  </a:lnTo>
                  <a:lnTo>
                    <a:pt x="122" y="4299"/>
                  </a:lnTo>
                  <a:lnTo>
                    <a:pt x="73" y="4421"/>
                  </a:lnTo>
                  <a:lnTo>
                    <a:pt x="25" y="4567"/>
                  </a:lnTo>
                  <a:lnTo>
                    <a:pt x="0" y="4714"/>
                  </a:lnTo>
                  <a:lnTo>
                    <a:pt x="0" y="4885"/>
                  </a:lnTo>
                  <a:lnTo>
                    <a:pt x="25" y="5007"/>
                  </a:lnTo>
                  <a:lnTo>
                    <a:pt x="73" y="5080"/>
                  </a:lnTo>
                  <a:lnTo>
                    <a:pt x="171" y="5153"/>
                  </a:lnTo>
                  <a:lnTo>
                    <a:pt x="269" y="5178"/>
                  </a:lnTo>
                  <a:lnTo>
                    <a:pt x="391" y="5153"/>
                  </a:lnTo>
                  <a:lnTo>
                    <a:pt x="464" y="5080"/>
                  </a:lnTo>
                  <a:lnTo>
                    <a:pt x="538" y="5007"/>
                  </a:lnTo>
                  <a:lnTo>
                    <a:pt x="562" y="4885"/>
                  </a:lnTo>
                  <a:lnTo>
                    <a:pt x="586" y="4714"/>
                  </a:lnTo>
                  <a:lnTo>
                    <a:pt x="635" y="4567"/>
                  </a:lnTo>
                  <a:lnTo>
                    <a:pt x="708" y="4445"/>
                  </a:lnTo>
                  <a:lnTo>
                    <a:pt x="831" y="4299"/>
                  </a:lnTo>
                  <a:lnTo>
                    <a:pt x="953" y="4152"/>
                  </a:lnTo>
                  <a:lnTo>
                    <a:pt x="1099" y="3932"/>
                  </a:lnTo>
                  <a:lnTo>
                    <a:pt x="1148" y="3810"/>
                  </a:lnTo>
                  <a:lnTo>
                    <a:pt x="1197" y="3688"/>
                  </a:lnTo>
                  <a:lnTo>
                    <a:pt x="1221" y="3542"/>
                  </a:lnTo>
                  <a:lnTo>
                    <a:pt x="1221" y="3346"/>
                  </a:lnTo>
                  <a:lnTo>
                    <a:pt x="1221" y="3175"/>
                  </a:lnTo>
                  <a:lnTo>
                    <a:pt x="1197" y="3029"/>
                  </a:lnTo>
                  <a:lnTo>
                    <a:pt x="1148" y="2882"/>
                  </a:lnTo>
                  <a:lnTo>
                    <a:pt x="1099" y="2784"/>
                  </a:lnTo>
                  <a:lnTo>
                    <a:pt x="953" y="2565"/>
                  </a:lnTo>
                  <a:lnTo>
                    <a:pt x="831" y="2394"/>
                  </a:lnTo>
                  <a:lnTo>
                    <a:pt x="708" y="2272"/>
                  </a:lnTo>
                  <a:lnTo>
                    <a:pt x="635" y="2149"/>
                  </a:lnTo>
                  <a:lnTo>
                    <a:pt x="586" y="2003"/>
                  </a:lnTo>
                  <a:lnTo>
                    <a:pt x="562" y="1832"/>
                  </a:lnTo>
                  <a:lnTo>
                    <a:pt x="586" y="1637"/>
                  </a:lnTo>
                  <a:lnTo>
                    <a:pt x="635" y="1490"/>
                  </a:lnTo>
                  <a:lnTo>
                    <a:pt x="708" y="1368"/>
                  </a:lnTo>
                  <a:lnTo>
                    <a:pt x="831" y="1246"/>
                  </a:lnTo>
                  <a:lnTo>
                    <a:pt x="953" y="1075"/>
                  </a:lnTo>
                  <a:lnTo>
                    <a:pt x="1099" y="879"/>
                  </a:lnTo>
                  <a:lnTo>
                    <a:pt x="1148" y="757"/>
                  </a:lnTo>
                  <a:lnTo>
                    <a:pt x="1197" y="611"/>
                  </a:lnTo>
                  <a:lnTo>
                    <a:pt x="1221" y="464"/>
                  </a:lnTo>
                  <a:lnTo>
                    <a:pt x="1221" y="293"/>
                  </a:lnTo>
                  <a:lnTo>
                    <a:pt x="1221" y="171"/>
                  </a:lnTo>
                  <a:lnTo>
                    <a:pt x="1148" y="98"/>
                  </a:lnTo>
                  <a:lnTo>
                    <a:pt x="1050" y="25"/>
                  </a:lnTo>
                  <a:lnTo>
                    <a:pt x="953"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1791" name="Shape 1972"/>
          <p:cNvGrpSpPr/>
          <p:nvPr/>
        </p:nvGrpSpPr>
        <p:grpSpPr>
          <a:xfrm>
            <a:off x="1900693" y="4080861"/>
            <a:ext cx="251661" cy="320667"/>
            <a:chOff x="1958100" y="4985350"/>
            <a:chExt cx="365150" cy="465275"/>
          </a:xfrm>
        </p:grpSpPr>
        <p:sp>
          <p:nvSpPr>
            <p:cNvPr id="1973" name="Shape 1973"/>
            <p:cNvSpPr/>
            <p:nvPr/>
          </p:nvSpPr>
          <p:spPr>
            <a:xfrm>
              <a:off x="1958100" y="4985350"/>
              <a:ext cx="365150" cy="465275"/>
            </a:xfrm>
            <a:custGeom>
              <a:avLst/>
              <a:gdLst/>
              <a:ahLst/>
              <a:cxnLst/>
              <a:rect l="0" t="0" r="0" b="0"/>
              <a:pathLst>
                <a:path w="14606" h="18611" extrusionOk="0">
                  <a:moveTo>
                    <a:pt x="4152" y="1734"/>
                  </a:moveTo>
                  <a:lnTo>
                    <a:pt x="4274" y="1759"/>
                  </a:lnTo>
                  <a:lnTo>
                    <a:pt x="4397" y="1783"/>
                  </a:lnTo>
                  <a:lnTo>
                    <a:pt x="4543" y="1808"/>
                  </a:lnTo>
                  <a:lnTo>
                    <a:pt x="4812" y="1930"/>
                  </a:lnTo>
                  <a:lnTo>
                    <a:pt x="5105" y="2125"/>
                  </a:lnTo>
                  <a:lnTo>
                    <a:pt x="5398" y="2394"/>
                  </a:lnTo>
                  <a:lnTo>
                    <a:pt x="5496" y="2516"/>
                  </a:lnTo>
                  <a:lnTo>
                    <a:pt x="5593" y="2638"/>
                  </a:lnTo>
                  <a:lnTo>
                    <a:pt x="5789" y="2956"/>
                  </a:lnTo>
                  <a:lnTo>
                    <a:pt x="5935" y="3322"/>
                  </a:lnTo>
                  <a:lnTo>
                    <a:pt x="6057" y="3688"/>
                  </a:lnTo>
                  <a:lnTo>
                    <a:pt x="6155" y="4079"/>
                  </a:lnTo>
                  <a:lnTo>
                    <a:pt x="6204" y="4470"/>
                  </a:lnTo>
                  <a:lnTo>
                    <a:pt x="6277" y="4836"/>
                  </a:lnTo>
                  <a:lnTo>
                    <a:pt x="6302" y="5154"/>
                  </a:lnTo>
                  <a:lnTo>
                    <a:pt x="5984" y="5129"/>
                  </a:lnTo>
                  <a:lnTo>
                    <a:pt x="5618" y="5080"/>
                  </a:lnTo>
                  <a:lnTo>
                    <a:pt x="5227" y="5007"/>
                  </a:lnTo>
                  <a:lnTo>
                    <a:pt x="4836" y="4909"/>
                  </a:lnTo>
                  <a:lnTo>
                    <a:pt x="4470" y="4787"/>
                  </a:lnTo>
                  <a:lnTo>
                    <a:pt x="4104" y="4641"/>
                  </a:lnTo>
                  <a:lnTo>
                    <a:pt x="3786" y="4445"/>
                  </a:lnTo>
                  <a:lnTo>
                    <a:pt x="3664" y="4348"/>
                  </a:lnTo>
                  <a:lnTo>
                    <a:pt x="3542" y="4250"/>
                  </a:lnTo>
                  <a:lnTo>
                    <a:pt x="3273" y="3957"/>
                  </a:lnTo>
                  <a:lnTo>
                    <a:pt x="3078" y="3664"/>
                  </a:lnTo>
                  <a:lnTo>
                    <a:pt x="2956" y="3395"/>
                  </a:lnTo>
                  <a:lnTo>
                    <a:pt x="2931" y="3273"/>
                  </a:lnTo>
                  <a:lnTo>
                    <a:pt x="2907" y="3127"/>
                  </a:lnTo>
                  <a:lnTo>
                    <a:pt x="2882" y="3004"/>
                  </a:lnTo>
                  <a:lnTo>
                    <a:pt x="2907" y="2858"/>
                  </a:lnTo>
                  <a:lnTo>
                    <a:pt x="2931" y="2736"/>
                  </a:lnTo>
                  <a:lnTo>
                    <a:pt x="2956" y="2614"/>
                  </a:lnTo>
                  <a:lnTo>
                    <a:pt x="3004" y="2492"/>
                  </a:lnTo>
                  <a:lnTo>
                    <a:pt x="3078" y="2369"/>
                  </a:lnTo>
                  <a:lnTo>
                    <a:pt x="3273" y="2125"/>
                  </a:lnTo>
                  <a:lnTo>
                    <a:pt x="3517" y="1930"/>
                  </a:lnTo>
                  <a:lnTo>
                    <a:pt x="3639" y="1857"/>
                  </a:lnTo>
                  <a:lnTo>
                    <a:pt x="3762" y="1808"/>
                  </a:lnTo>
                  <a:lnTo>
                    <a:pt x="3884" y="1783"/>
                  </a:lnTo>
                  <a:lnTo>
                    <a:pt x="4006" y="1759"/>
                  </a:lnTo>
                  <a:lnTo>
                    <a:pt x="4152" y="1734"/>
                  </a:lnTo>
                  <a:close/>
                  <a:moveTo>
                    <a:pt x="10454" y="1734"/>
                  </a:moveTo>
                  <a:lnTo>
                    <a:pt x="10600" y="1759"/>
                  </a:lnTo>
                  <a:lnTo>
                    <a:pt x="10722" y="1783"/>
                  </a:lnTo>
                  <a:lnTo>
                    <a:pt x="10844" y="1808"/>
                  </a:lnTo>
                  <a:lnTo>
                    <a:pt x="10966" y="1857"/>
                  </a:lnTo>
                  <a:lnTo>
                    <a:pt x="11089" y="1930"/>
                  </a:lnTo>
                  <a:lnTo>
                    <a:pt x="11333" y="2125"/>
                  </a:lnTo>
                  <a:lnTo>
                    <a:pt x="11528" y="2369"/>
                  </a:lnTo>
                  <a:lnTo>
                    <a:pt x="11601" y="2492"/>
                  </a:lnTo>
                  <a:lnTo>
                    <a:pt x="11650" y="2614"/>
                  </a:lnTo>
                  <a:lnTo>
                    <a:pt x="11675" y="2736"/>
                  </a:lnTo>
                  <a:lnTo>
                    <a:pt x="11699" y="2858"/>
                  </a:lnTo>
                  <a:lnTo>
                    <a:pt x="11724" y="3004"/>
                  </a:lnTo>
                  <a:lnTo>
                    <a:pt x="11699" y="3127"/>
                  </a:lnTo>
                  <a:lnTo>
                    <a:pt x="11675" y="3273"/>
                  </a:lnTo>
                  <a:lnTo>
                    <a:pt x="11650" y="3395"/>
                  </a:lnTo>
                  <a:lnTo>
                    <a:pt x="11528" y="3664"/>
                  </a:lnTo>
                  <a:lnTo>
                    <a:pt x="11333" y="3957"/>
                  </a:lnTo>
                  <a:lnTo>
                    <a:pt x="11064" y="4250"/>
                  </a:lnTo>
                  <a:lnTo>
                    <a:pt x="10942" y="4348"/>
                  </a:lnTo>
                  <a:lnTo>
                    <a:pt x="10820" y="4445"/>
                  </a:lnTo>
                  <a:lnTo>
                    <a:pt x="10502" y="4641"/>
                  </a:lnTo>
                  <a:lnTo>
                    <a:pt x="10136" y="4787"/>
                  </a:lnTo>
                  <a:lnTo>
                    <a:pt x="9770" y="4909"/>
                  </a:lnTo>
                  <a:lnTo>
                    <a:pt x="9379" y="5007"/>
                  </a:lnTo>
                  <a:lnTo>
                    <a:pt x="8988" y="5080"/>
                  </a:lnTo>
                  <a:lnTo>
                    <a:pt x="8622" y="5129"/>
                  </a:lnTo>
                  <a:lnTo>
                    <a:pt x="8304" y="5154"/>
                  </a:lnTo>
                  <a:lnTo>
                    <a:pt x="8329" y="4836"/>
                  </a:lnTo>
                  <a:lnTo>
                    <a:pt x="8402" y="4470"/>
                  </a:lnTo>
                  <a:lnTo>
                    <a:pt x="8451" y="4079"/>
                  </a:lnTo>
                  <a:lnTo>
                    <a:pt x="8549" y="3688"/>
                  </a:lnTo>
                  <a:lnTo>
                    <a:pt x="8671" y="3322"/>
                  </a:lnTo>
                  <a:lnTo>
                    <a:pt x="8817" y="2956"/>
                  </a:lnTo>
                  <a:lnTo>
                    <a:pt x="9013" y="2638"/>
                  </a:lnTo>
                  <a:lnTo>
                    <a:pt x="9110" y="2516"/>
                  </a:lnTo>
                  <a:lnTo>
                    <a:pt x="9208" y="2394"/>
                  </a:lnTo>
                  <a:lnTo>
                    <a:pt x="9501" y="2125"/>
                  </a:lnTo>
                  <a:lnTo>
                    <a:pt x="9794" y="1930"/>
                  </a:lnTo>
                  <a:lnTo>
                    <a:pt x="10063" y="1808"/>
                  </a:lnTo>
                  <a:lnTo>
                    <a:pt x="10209" y="1783"/>
                  </a:lnTo>
                  <a:lnTo>
                    <a:pt x="10331" y="1759"/>
                  </a:lnTo>
                  <a:lnTo>
                    <a:pt x="10454" y="1734"/>
                  </a:lnTo>
                  <a:close/>
                  <a:moveTo>
                    <a:pt x="3639" y="0"/>
                  </a:moveTo>
                  <a:lnTo>
                    <a:pt x="3395" y="25"/>
                  </a:lnTo>
                  <a:lnTo>
                    <a:pt x="3151" y="74"/>
                  </a:lnTo>
                  <a:lnTo>
                    <a:pt x="2907" y="147"/>
                  </a:lnTo>
                  <a:lnTo>
                    <a:pt x="2687" y="220"/>
                  </a:lnTo>
                  <a:lnTo>
                    <a:pt x="2467" y="342"/>
                  </a:lnTo>
                  <a:lnTo>
                    <a:pt x="2272" y="464"/>
                  </a:lnTo>
                  <a:lnTo>
                    <a:pt x="2101" y="611"/>
                  </a:lnTo>
                  <a:lnTo>
                    <a:pt x="1930" y="782"/>
                  </a:lnTo>
                  <a:lnTo>
                    <a:pt x="1759" y="953"/>
                  </a:lnTo>
                  <a:lnTo>
                    <a:pt x="1612" y="1124"/>
                  </a:lnTo>
                  <a:lnTo>
                    <a:pt x="1490" y="1344"/>
                  </a:lnTo>
                  <a:lnTo>
                    <a:pt x="1368" y="1539"/>
                  </a:lnTo>
                  <a:lnTo>
                    <a:pt x="1295" y="1759"/>
                  </a:lnTo>
                  <a:lnTo>
                    <a:pt x="1222" y="2003"/>
                  </a:lnTo>
                  <a:lnTo>
                    <a:pt x="1173" y="2247"/>
                  </a:lnTo>
                  <a:lnTo>
                    <a:pt x="1148" y="2492"/>
                  </a:lnTo>
                  <a:lnTo>
                    <a:pt x="1173" y="2760"/>
                  </a:lnTo>
                  <a:lnTo>
                    <a:pt x="1197" y="3029"/>
                  </a:lnTo>
                  <a:lnTo>
                    <a:pt x="1295" y="3298"/>
                  </a:lnTo>
                  <a:lnTo>
                    <a:pt x="1393" y="3566"/>
                  </a:lnTo>
                  <a:lnTo>
                    <a:pt x="1539" y="3859"/>
                  </a:lnTo>
                  <a:lnTo>
                    <a:pt x="1734" y="4152"/>
                  </a:lnTo>
                  <a:lnTo>
                    <a:pt x="1954" y="4445"/>
                  </a:lnTo>
                  <a:lnTo>
                    <a:pt x="2223" y="4739"/>
                  </a:lnTo>
                  <a:lnTo>
                    <a:pt x="2394" y="4885"/>
                  </a:lnTo>
                  <a:lnTo>
                    <a:pt x="2565" y="5007"/>
                  </a:lnTo>
                  <a:lnTo>
                    <a:pt x="2931" y="5251"/>
                  </a:lnTo>
                  <a:lnTo>
                    <a:pt x="3346" y="5471"/>
                  </a:lnTo>
                  <a:lnTo>
                    <a:pt x="3762" y="5642"/>
                  </a:lnTo>
                  <a:lnTo>
                    <a:pt x="391" y="5642"/>
                  </a:lnTo>
                  <a:lnTo>
                    <a:pt x="318" y="5667"/>
                  </a:lnTo>
                  <a:lnTo>
                    <a:pt x="220" y="5715"/>
                  </a:lnTo>
                  <a:lnTo>
                    <a:pt x="147" y="5789"/>
                  </a:lnTo>
                  <a:lnTo>
                    <a:pt x="98" y="5838"/>
                  </a:lnTo>
                  <a:lnTo>
                    <a:pt x="49" y="5935"/>
                  </a:lnTo>
                  <a:lnTo>
                    <a:pt x="25" y="6033"/>
                  </a:lnTo>
                  <a:lnTo>
                    <a:pt x="0" y="6131"/>
                  </a:lnTo>
                  <a:lnTo>
                    <a:pt x="0" y="9599"/>
                  </a:lnTo>
                  <a:lnTo>
                    <a:pt x="5325" y="9599"/>
                  </a:lnTo>
                  <a:lnTo>
                    <a:pt x="5325" y="6009"/>
                  </a:lnTo>
                  <a:lnTo>
                    <a:pt x="5813" y="6082"/>
                  </a:lnTo>
                  <a:lnTo>
                    <a:pt x="5813" y="18611"/>
                  </a:lnTo>
                  <a:lnTo>
                    <a:pt x="8793" y="18611"/>
                  </a:lnTo>
                  <a:lnTo>
                    <a:pt x="8793" y="6082"/>
                  </a:lnTo>
                  <a:lnTo>
                    <a:pt x="9281" y="6009"/>
                  </a:lnTo>
                  <a:lnTo>
                    <a:pt x="9281" y="9599"/>
                  </a:lnTo>
                  <a:lnTo>
                    <a:pt x="14605" y="9599"/>
                  </a:lnTo>
                  <a:lnTo>
                    <a:pt x="14605" y="6131"/>
                  </a:lnTo>
                  <a:lnTo>
                    <a:pt x="14581" y="6033"/>
                  </a:lnTo>
                  <a:lnTo>
                    <a:pt x="14557" y="5935"/>
                  </a:lnTo>
                  <a:lnTo>
                    <a:pt x="14508" y="5838"/>
                  </a:lnTo>
                  <a:lnTo>
                    <a:pt x="14459" y="5789"/>
                  </a:lnTo>
                  <a:lnTo>
                    <a:pt x="14386" y="5715"/>
                  </a:lnTo>
                  <a:lnTo>
                    <a:pt x="14288" y="5667"/>
                  </a:lnTo>
                  <a:lnTo>
                    <a:pt x="14215" y="5642"/>
                  </a:lnTo>
                  <a:lnTo>
                    <a:pt x="10844" y="5642"/>
                  </a:lnTo>
                  <a:lnTo>
                    <a:pt x="11259" y="5471"/>
                  </a:lnTo>
                  <a:lnTo>
                    <a:pt x="11675" y="5251"/>
                  </a:lnTo>
                  <a:lnTo>
                    <a:pt x="12041" y="5007"/>
                  </a:lnTo>
                  <a:lnTo>
                    <a:pt x="12212" y="4885"/>
                  </a:lnTo>
                  <a:lnTo>
                    <a:pt x="12383" y="4739"/>
                  </a:lnTo>
                  <a:lnTo>
                    <a:pt x="12652" y="4445"/>
                  </a:lnTo>
                  <a:lnTo>
                    <a:pt x="12871" y="4152"/>
                  </a:lnTo>
                  <a:lnTo>
                    <a:pt x="13067" y="3859"/>
                  </a:lnTo>
                  <a:lnTo>
                    <a:pt x="13213" y="3566"/>
                  </a:lnTo>
                  <a:lnTo>
                    <a:pt x="13311" y="3298"/>
                  </a:lnTo>
                  <a:lnTo>
                    <a:pt x="13409" y="3029"/>
                  </a:lnTo>
                  <a:lnTo>
                    <a:pt x="13433" y="2760"/>
                  </a:lnTo>
                  <a:lnTo>
                    <a:pt x="13458" y="2492"/>
                  </a:lnTo>
                  <a:lnTo>
                    <a:pt x="13433" y="2247"/>
                  </a:lnTo>
                  <a:lnTo>
                    <a:pt x="13384" y="2003"/>
                  </a:lnTo>
                  <a:lnTo>
                    <a:pt x="13311" y="1759"/>
                  </a:lnTo>
                  <a:lnTo>
                    <a:pt x="13238" y="1539"/>
                  </a:lnTo>
                  <a:lnTo>
                    <a:pt x="13116" y="1344"/>
                  </a:lnTo>
                  <a:lnTo>
                    <a:pt x="12994" y="1124"/>
                  </a:lnTo>
                  <a:lnTo>
                    <a:pt x="12847" y="953"/>
                  </a:lnTo>
                  <a:lnTo>
                    <a:pt x="12676" y="782"/>
                  </a:lnTo>
                  <a:lnTo>
                    <a:pt x="12505" y="611"/>
                  </a:lnTo>
                  <a:lnTo>
                    <a:pt x="12334" y="464"/>
                  </a:lnTo>
                  <a:lnTo>
                    <a:pt x="12139" y="342"/>
                  </a:lnTo>
                  <a:lnTo>
                    <a:pt x="11919" y="220"/>
                  </a:lnTo>
                  <a:lnTo>
                    <a:pt x="11699" y="147"/>
                  </a:lnTo>
                  <a:lnTo>
                    <a:pt x="11455" y="74"/>
                  </a:lnTo>
                  <a:lnTo>
                    <a:pt x="11211" y="25"/>
                  </a:lnTo>
                  <a:lnTo>
                    <a:pt x="10966" y="0"/>
                  </a:lnTo>
                  <a:lnTo>
                    <a:pt x="10698" y="25"/>
                  </a:lnTo>
                  <a:lnTo>
                    <a:pt x="10429" y="49"/>
                  </a:lnTo>
                  <a:lnTo>
                    <a:pt x="10160" y="147"/>
                  </a:lnTo>
                  <a:lnTo>
                    <a:pt x="9892" y="245"/>
                  </a:lnTo>
                  <a:lnTo>
                    <a:pt x="9599" y="391"/>
                  </a:lnTo>
                  <a:lnTo>
                    <a:pt x="9306" y="587"/>
                  </a:lnTo>
                  <a:lnTo>
                    <a:pt x="9013" y="806"/>
                  </a:lnTo>
                  <a:lnTo>
                    <a:pt x="8719" y="1075"/>
                  </a:lnTo>
                  <a:lnTo>
                    <a:pt x="8475" y="1368"/>
                  </a:lnTo>
                  <a:lnTo>
                    <a:pt x="8280" y="1661"/>
                  </a:lnTo>
                  <a:lnTo>
                    <a:pt x="8084" y="2003"/>
                  </a:lnTo>
                  <a:lnTo>
                    <a:pt x="7914" y="2369"/>
                  </a:lnTo>
                  <a:lnTo>
                    <a:pt x="7791" y="2736"/>
                  </a:lnTo>
                  <a:lnTo>
                    <a:pt x="7669" y="3102"/>
                  </a:lnTo>
                  <a:lnTo>
                    <a:pt x="7572" y="3469"/>
                  </a:lnTo>
                  <a:lnTo>
                    <a:pt x="7498" y="3835"/>
                  </a:lnTo>
                  <a:lnTo>
                    <a:pt x="7401" y="4519"/>
                  </a:lnTo>
                  <a:lnTo>
                    <a:pt x="7327" y="5080"/>
                  </a:lnTo>
                  <a:lnTo>
                    <a:pt x="7303" y="5667"/>
                  </a:lnTo>
                  <a:lnTo>
                    <a:pt x="7279" y="5080"/>
                  </a:lnTo>
                  <a:lnTo>
                    <a:pt x="7205" y="4519"/>
                  </a:lnTo>
                  <a:lnTo>
                    <a:pt x="7108" y="3835"/>
                  </a:lnTo>
                  <a:lnTo>
                    <a:pt x="7034" y="3469"/>
                  </a:lnTo>
                  <a:lnTo>
                    <a:pt x="6937" y="3102"/>
                  </a:lnTo>
                  <a:lnTo>
                    <a:pt x="6814" y="2736"/>
                  </a:lnTo>
                  <a:lnTo>
                    <a:pt x="6692" y="2369"/>
                  </a:lnTo>
                  <a:lnTo>
                    <a:pt x="6521" y="2003"/>
                  </a:lnTo>
                  <a:lnTo>
                    <a:pt x="6326" y="1661"/>
                  </a:lnTo>
                  <a:lnTo>
                    <a:pt x="6131" y="1368"/>
                  </a:lnTo>
                  <a:lnTo>
                    <a:pt x="5886" y="1075"/>
                  </a:lnTo>
                  <a:lnTo>
                    <a:pt x="5593" y="806"/>
                  </a:lnTo>
                  <a:lnTo>
                    <a:pt x="5300" y="587"/>
                  </a:lnTo>
                  <a:lnTo>
                    <a:pt x="5007" y="391"/>
                  </a:lnTo>
                  <a:lnTo>
                    <a:pt x="4714" y="245"/>
                  </a:lnTo>
                  <a:lnTo>
                    <a:pt x="4445" y="147"/>
                  </a:lnTo>
                  <a:lnTo>
                    <a:pt x="4177" y="49"/>
                  </a:lnTo>
                  <a:lnTo>
                    <a:pt x="3908" y="25"/>
                  </a:lnTo>
                  <a:lnTo>
                    <a:pt x="3639"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74" name="Shape 1974"/>
            <p:cNvSpPr/>
            <p:nvPr/>
          </p:nvSpPr>
          <p:spPr>
            <a:xfrm>
              <a:off x="1977625" y="5237525"/>
              <a:ext cx="113600" cy="213100"/>
            </a:xfrm>
            <a:custGeom>
              <a:avLst/>
              <a:gdLst/>
              <a:ahLst/>
              <a:cxnLst/>
              <a:rect l="0" t="0" r="0" b="0"/>
              <a:pathLst>
                <a:path w="4544" h="8524" extrusionOk="0">
                  <a:moveTo>
                    <a:pt x="1" y="0"/>
                  </a:moveTo>
                  <a:lnTo>
                    <a:pt x="1" y="8035"/>
                  </a:lnTo>
                  <a:lnTo>
                    <a:pt x="25" y="8133"/>
                  </a:lnTo>
                  <a:lnTo>
                    <a:pt x="50" y="8231"/>
                  </a:lnTo>
                  <a:lnTo>
                    <a:pt x="99" y="8304"/>
                  </a:lnTo>
                  <a:lnTo>
                    <a:pt x="148" y="8377"/>
                  </a:lnTo>
                  <a:lnTo>
                    <a:pt x="221" y="8426"/>
                  </a:lnTo>
                  <a:lnTo>
                    <a:pt x="318" y="8475"/>
                  </a:lnTo>
                  <a:lnTo>
                    <a:pt x="392" y="8499"/>
                  </a:lnTo>
                  <a:lnTo>
                    <a:pt x="489" y="8524"/>
                  </a:lnTo>
                  <a:lnTo>
                    <a:pt x="4544" y="8524"/>
                  </a:lnTo>
                  <a:lnTo>
                    <a:pt x="4544"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75" name="Shape 1975"/>
            <p:cNvSpPr/>
            <p:nvPr/>
          </p:nvSpPr>
          <p:spPr>
            <a:xfrm>
              <a:off x="2190125" y="5237525"/>
              <a:ext cx="113575" cy="213100"/>
            </a:xfrm>
            <a:custGeom>
              <a:avLst/>
              <a:gdLst/>
              <a:ahLst/>
              <a:cxnLst/>
              <a:rect l="0" t="0" r="0" b="0"/>
              <a:pathLst>
                <a:path w="4543" h="8524" extrusionOk="0">
                  <a:moveTo>
                    <a:pt x="0" y="0"/>
                  </a:moveTo>
                  <a:lnTo>
                    <a:pt x="0" y="8524"/>
                  </a:lnTo>
                  <a:lnTo>
                    <a:pt x="4054" y="8524"/>
                  </a:lnTo>
                  <a:lnTo>
                    <a:pt x="4152" y="8499"/>
                  </a:lnTo>
                  <a:lnTo>
                    <a:pt x="4225" y="8475"/>
                  </a:lnTo>
                  <a:lnTo>
                    <a:pt x="4323" y="8426"/>
                  </a:lnTo>
                  <a:lnTo>
                    <a:pt x="4396" y="8377"/>
                  </a:lnTo>
                  <a:lnTo>
                    <a:pt x="4445" y="8304"/>
                  </a:lnTo>
                  <a:lnTo>
                    <a:pt x="4494" y="8231"/>
                  </a:lnTo>
                  <a:lnTo>
                    <a:pt x="4518" y="8133"/>
                  </a:lnTo>
                  <a:lnTo>
                    <a:pt x="4543" y="8035"/>
                  </a:lnTo>
                  <a:lnTo>
                    <a:pt x="4543"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1795" name="Shape 1976"/>
          <p:cNvGrpSpPr/>
          <p:nvPr/>
        </p:nvGrpSpPr>
        <p:grpSpPr>
          <a:xfrm>
            <a:off x="2346743" y="4093060"/>
            <a:ext cx="288705" cy="296683"/>
            <a:chOff x="2605300" y="5003050"/>
            <a:chExt cx="418900" cy="430475"/>
          </a:xfrm>
        </p:grpSpPr>
        <p:sp>
          <p:nvSpPr>
            <p:cNvPr id="1977" name="Shape 1977"/>
            <p:cNvSpPr/>
            <p:nvPr/>
          </p:nvSpPr>
          <p:spPr>
            <a:xfrm>
              <a:off x="2820225" y="5222250"/>
              <a:ext cx="202750" cy="211275"/>
            </a:xfrm>
            <a:custGeom>
              <a:avLst/>
              <a:gdLst/>
              <a:ahLst/>
              <a:cxnLst/>
              <a:rect l="0" t="0" r="0" b="0"/>
              <a:pathLst>
                <a:path w="8110" h="8451" extrusionOk="0">
                  <a:moveTo>
                    <a:pt x="1710" y="1"/>
                  </a:moveTo>
                  <a:lnTo>
                    <a:pt x="1" y="1857"/>
                  </a:lnTo>
                  <a:lnTo>
                    <a:pt x="5813" y="8158"/>
                  </a:lnTo>
                  <a:lnTo>
                    <a:pt x="5960" y="8280"/>
                  </a:lnTo>
                  <a:lnTo>
                    <a:pt x="6131" y="8378"/>
                  </a:lnTo>
                  <a:lnTo>
                    <a:pt x="6302" y="8427"/>
                  </a:lnTo>
                  <a:lnTo>
                    <a:pt x="6497" y="8451"/>
                  </a:lnTo>
                  <a:lnTo>
                    <a:pt x="6668" y="8427"/>
                  </a:lnTo>
                  <a:lnTo>
                    <a:pt x="6839" y="8378"/>
                  </a:lnTo>
                  <a:lnTo>
                    <a:pt x="7010" y="8280"/>
                  </a:lnTo>
                  <a:lnTo>
                    <a:pt x="7157" y="8158"/>
                  </a:lnTo>
                  <a:lnTo>
                    <a:pt x="7841" y="7474"/>
                  </a:lnTo>
                  <a:lnTo>
                    <a:pt x="7963" y="7328"/>
                  </a:lnTo>
                  <a:lnTo>
                    <a:pt x="8060" y="7157"/>
                  </a:lnTo>
                  <a:lnTo>
                    <a:pt x="8109" y="6986"/>
                  </a:lnTo>
                  <a:lnTo>
                    <a:pt x="8109" y="6815"/>
                  </a:lnTo>
                  <a:lnTo>
                    <a:pt x="8109" y="6619"/>
                  </a:lnTo>
                  <a:lnTo>
                    <a:pt x="8060" y="6448"/>
                  </a:lnTo>
                  <a:lnTo>
                    <a:pt x="7963" y="6277"/>
                  </a:lnTo>
                  <a:lnTo>
                    <a:pt x="7841" y="6131"/>
                  </a:lnTo>
                  <a:lnTo>
                    <a:pt x="1710"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78" name="Shape 1978"/>
            <p:cNvSpPr/>
            <p:nvPr/>
          </p:nvSpPr>
          <p:spPr>
            <a:xfrm>
              <a:off x="2606525" y="5003050"/>
              <a:ext cx="203975" cy="208225"/>
            </a:xfrm>
            <a:custGeom>
              <a:avLst/>
              <a:gdLst/>
              <a:ahLst/>
              <a:cxnLst/>
              <a:rect l="0" t="0" r="0" b="0"/>
              <a:pathLst>
                <a:path w="8159" h="8329" extrusionOk="0">
                  <a:moveTo>
                    <a:pt x="880" y="1"/>
                  </a:moveTo>
                  <a:lnTo>
                    <a:pt x="685" y="50"/>
                  </a:lnTo>
                  <a:lnTo>
                    <a:pt x="514" y="123"/>
                  </a:lnTo>
                  <a:lnTo>
                    <a:pt x="391" y="245"/>
                  </a:lnTo>
                  <a:lnTo>
                    <a:pt x="269" y="367"/>
                  </a:lnTo>
                  <a:lnTo>
                    <a:pt x="172" y="514"/>
                  </a:lnTo>
                  <a:lnTo>
                    <a:pt x="98" y="685"/>
                  </a:lnTo>
                  <a:lnTo>
                    <a:pt x="50" y="856"/>
                  </a:lnTo>
                  <a:lnTo>
                    <a:pt x="1" y="1026"/>
                  </a:lnTo>
                  <a:lnTo>
                    <a:pt x="1" y="1222"/>
                  </a:lnTo>
                  <a:lnTo>
                    <a:pt x="1" y="1417"/>
                  </a:lnTo>
                  <a:lnTo>
                    <a:pt x="1" y="1613"/>
                  </a:lnTo>
                  <a:lnTo>
                    <a:pt x="74" y="2028"/>
                  </a:lnTo>
                  <a:lnTo>
                    <a:pt x="221" y="2492"/>
                  </a:lnTo>
                  <a:lnTo>
                    <a:pt x="391" y="2931"/>
                  </a:lnTo>
                  <a:lnTo>
                    <a:pt x="611" y="3396"/>
                  </a:lnTo>
                  <a:lnTo>
                    <a:pt x="856" y="3884"/>
                  </a:lnTo>
                  <a:lnTo>
                    <a:pt x="1124" y="4324"/>
                  </a:lnTo>
                  <a:lnTo>
                    <a:pt x="1417" y="4788"/>
                  </a:lnTo>
                  <a:lnTo>
                    <a:pt x="1710" y="5203"/>
                  </a:lnTo>
                  <a:lnTo>
                    <a:pt x="2003" y="5594"/>
                  </a:lnTo>
                  <a:lnTo>
                    <a:pt x="2296" y="5960"/>
                  </a:lnTo>
                  <a:lnTo>
                    <a:pt x="2590" y="6302"/>
                  </a:lnTo>
                  <a:lnTo>
                    <a:pt x="2858" y="6571"/>
                  </a:lnTo>
                  <a:lnTo>
                    <a:pt x="3078" y="6790"/>
                  </a:lnTo>
                  <a:lnTo>
                    <a:pt x="3322" y="6986"/>
                  </a:lnTo>
                  <a:lnTo>
                    <a:pt x="3566" y="7157"/>
                  </a:lnTo>
                  <a:lnTo>
                    <a:pt x="3811" y="7328"/>
                  </a:lnTo>
                  <a:lnTo>
                    <a:pt x="4324" y="7621"/>
                  </a:lnTo>
                  <a:lnTo>
                    <a:pt x="4836" y="7841"/>
                  </a:lnTo>
                  <a:lnTo>
                    <a:pt x="5325" y="8036"/>
                  </a:lnTo>
                  <a:lnTo>
                    <a:pt x="5740" y="8182"/>
                  </a:lnTo>
                  <a:lnTo>
                    <a:pt x="6351" y="8329"/>
                  </a:lnTo>
                  <a:lnTo>
                    <a:pt x="8158" y="6668"/>
                  </a:lnTo>
                  <a:lnTo>
                    <a:pt x="4446" y="2956"/>
                  </a:lnTo>
                  <a:lnTo>
                    <a:pt x="1735" y="245"/>
                  </a:lnTo>
                  <a:lnTo>
                    <a:pt x="1588" y="123"/>
                  </a:lnTo>
                  <a:lnTo>
                    <a:pt x="1417" y="50"/>
                  </a:lnTo>
                  <a:lnTo>
                    <a:pt x="1246"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79" name="Shape 1979"/>
            <p:cNvSpPr/>
            <p:nvPr/>
          </p:nvSpPr>
          <p:spPr>
            <a:xfrm>
              <a:off x="2605300" y="5008550"/>
              <a:ext cx="418900" cy="418875"/>
            </a:xfrm>
            <a:custGeom>
              <a:avLst/>
              <a:gdLst/>
              <a:ahLst/>
              <a:cxnLst/>
              <a:rect l="0" t="0" r="0" b="0"/>
              <a:pathLst>
                <a:path w="16756" h="16755" extrusionOk="0">
                  <a:moveTo>
                    <a:pt x="13922" y="1"/>
                  </a:moveTo>
                  <a:lnTo>
                    <a:pt x="13824" y="49"/>
                  </a:lnTo>
                  <a:lnTo>
                    <a:pt x="13360" y="342"/>
                  </a:lnTo>
                  <a:lnTo>
                    <a:pt x="12261" y="1026"/>
                  </a:lnTo>
                  <a:lnTo>
                    <a:pt x="11602" y="1466"/>
                  </a:lnTo>
                  <a:lnTo>
                    <a:pt x="10942" y="1930"/>
                  </a:lnTo>
                  <a:lnTo>
                    <a:pt x="10381" y="2370"/>
                  </a:lnTo>
                  <a:lnTo>
                    <a:pt x="10112" y="2589"/>
                  </a:lnTo>
                  <a:lnTo>
                    <a:pt x="9917" y="2785"/>
                  </a:lnTo>
                  <a:lnTo>
                    <a:pt x="9795" y="2907"/>
                  </a:lnTo>
                  <a:lnTo>
                    <a:pt x="9697" y="3053"/>
                  </a:lnTo>
                  <a:lnTo>
                    <a:pt x="9599" y="3224"/>
                  </a:lnTo>
                  <a:lnTo>
                    <a:pt x="9526" y="3420"/>
                  </a:lnTo>
                  <a:lnTo>
                    <a:pt x="9404" y="3835"/>
                  </a:lnTo>
                  <a:lnTo>
                    <a:pt x="9330" y="4275"/>
                  </a:lnTo>
                  <a:lnTo>
                    <a:pt x="9282" y="4714"/>
                  </a:lnTo>
                  <a:lnTo>
                    <a:pt x="9306" y="5178"/>
                  </a:lnTo>
                  <a:lnTo>
                    <a:pt x="9355" y="5593"/>
                  </a:lnTo>
                  <a:lnTo>
                    <a:pt x="9379" y="5789"/>
                  </a:lnTo>
                  <a:lnTo>
                    <a:pt x="9453" y="5960"/>
                  </a:lnTo>
                  <a:lnTo>
                    <a:pt x="270" y="14459"/>
                  </a:lnTo>
                  <a:lnTo>
                    <a:pt x="147" y="14606"/>
                  </a:lnTo>
                  <a:lnTo>
                    <a:pt x="74" y="14776"/>
                  </a:lnTo>
                  <a:lnTo>
                    <a:pt x="1" y="14947"/>
                  </a:lnTo>
                  <a:lnTo>
                    <a:pt x="1" y="15118"/>
                  </a:lnTo>
                  <a:lnTo>
                    <a:pt x="1" y="15314"/>
                  </a:lnTo>
                  <a:lnTo>
                    <a:pt x="74" y="15485"/>
                  </a:lnTo>
                  <a:lnTo>
                    <a:pt x="147" y="15656"/>
                  </a:lnTo>
                  <a:lnTo>
                    <a:pt x="270" y="15802"/>
                  </a:lnTo>
                  <a:lnTo>
                    <a:pt x="953" y="16486"/>
                  </a:lnTo>
                  <a:lnTo>
                    <a:pt x="1100" y="16608"/>
                  </a:lnTo>
                  <a:lnTo>
                    <a:pt x="1271" y="16681"/>
                  </a:lnTo>
                  <a:lnTo>
                    <a:pt x="1442" y="16755"/>
                  </a:lnTo>
                  <a:lnTo>
                    <a:pt x="1808" y="16755"/>
                  </a:lnTo>
                  <a:lnTo>
                    <a:pt x="1979" y="16681"/>
                  </a:lnTo>
                  <a:lnTo>
                    <a:pt x="2150" y="16608"/>
                  </a:lnTo>
                  <a:lnTo>
                    <a:pt x="2297" y="16486"/>
                  </a:lnTo>
                  <a:lnTo>
                    <a:pt x="10796" y="7303"/>
                  </a:lnTo>
                  <a:lnTo>
                    <a:pt x="11162" y="7401"/>
                  </a:lnTo>
                  <a:lnTo>
                    <a:pt x="11577" y="7450"/>
                  </a:lnTo>
                  <a:lnTo>
                    <a:pt x="12041" y="7474"/>
                  </a:lnTo>
                  <a:lnTo>
                    <a:pt x="12481" y="7425"/>
                  </a:lnTo>
                  <a:lnTo>
                    <a:pt x="12921" y="7352"/>
                  </a:lnTo>
                  <a:lnTo>
                    <a:pt x="13336" y="7230"/>
                  </a:lnTo>
                  <a:lnTo>
                    <a:pt x="13531" y="7156"/>
                  </a:lnTo>
                  <a:lnTo>
                    <a:pt x="13702" y="7059"/>
                  </a:lnTo>
                  <a:lnTo>
                    <a:pt x="13849" y="6961"/>
                  </a:lnTo>
                  <a:lnTo>
                    <a:pt x="13971" y="6839"/>
                  </a:lnTo>
                  <a:lnTo>
                    <a:pt x="14166" y="6644"/>
                  </a:lnTo>
                  <a:lnTo>
                    <a:pt x="14386" y="6375"/>
                  </a:lnTo>
                  <a:lnTo>
                    <a:pt x="14826" y="5813"/>
                  </a:lnTo>
                  <a:lnTo>
                    <a:pt x="15290" y="5154"/>
                  </a:lnTo>
                  <a:lnTo>
                    <a:pt x="15729" y="4494"/>
                  </a:lnTo>
                  <a:lnTo>
                    <a:pt x="16413" y="3395"/>
                  </a:lnTo>
                  <a:lnTo>
                    <a:pt x="16706" y="2931"/>
                  </a:lnTo>
                  <a:lnTo>
                    <a:pt x="16755" y="2834"/>
                  </a:lnTo>
                  <a:lnTo>
                    <a:pt x="16755" y="2736"/>
                  </a:lnTo>
                  <a:lnTo>
                    <a:pt x="16755" y="2663"/>
                  </a:lnTo>
                  <a:lnTo>
                    <a:pt x="16706" y="2589"/>
                  </a:lnTo>
                  <a:lnTo>
                    <a:pt x="16633" y="2541"/>
                  </a:lnTo>
                  <a:lnTo>
                    <a:pt x="16462" y="2541"/>
                  </a:lnTo>
                  <a:lnTo>
                    <a:pt x="16364" y="2589"/>
                  </a:lnTo>
                  <a:lnTo>
                    <a:pt x="13653" y="4958"/>
                  </a:lnTo>
                  <a:lnTo>
                    <a:pt x="13580" y="5007"/>
                  </a:lnTo>
                  <a:lnTo>
                    <a:pt x="13458" y="5007"/>
                  </a:lnTo>
                  <a:lnTo>
                    <a:pt x="13360" y="4983"/>
                  </a:lnTo>
                  <a:lnTo>
                    <a:pt x="13238" y="4885"/>
                  </a:lnTo>
                  <a:lnTo>
                    <a:pt x="13140" y="4763"/>
                  </a:lnTo>
                  <a:lnTo>
                    <a:pt x="13092" y="4641"/>
                  </a:lnTo>
                  <a:lnTo>
                    <a:pt x="13092" y="4543"/>
                  </a:lnTo>
                  <a:lnTo>
                    <a:pt x="13140" y="4446"/>
                  </a:lnTo>
                  <a:lnTo>
                    <a:pt x="15607" y="1490"/>
                  </a:lnTo>
                  <a:lnTo>
                    <a:pt x="15656" y="1393"/>
                  </a:lnTo>
                  <a:lnTo>
                    <a:pt x="15656" y="1319"/>
                  </a:lnTo>
                  <a:lnTo>
                    <a:pt x="15656" y="1222"/>
                  </a:lnTo>
                  <a:lnTo>
                    <a:pt x="15607" y="1148"/>
                  </a:lnTo>
                  <a:lnTo>
                    <a:pt x="15534" y="1100"/>
                  </a:lnTo>
                  <a:lnTo>
                    <a:pt x="15363" y="1100"/>
                  </a:lnTo>
                  <a:lnTo>
                    <a:pt x="15265" y="1148"/>
                  </a:lnTo>
                  <a:lnTo>
                    <a:pt x="12310" y="3615"/>
                  </a:lnTo>
                  <a:lnTo>
                    <a:pt x="12212" y="3664"/>
                  </a:lnTo>
                  <a:lnTo>
                    <a:pt x="12115" y="3664"/>
                  </a:lnTo>
                  <a:lnTo>
                    <a:pt x="11993" y="3615"/>
                  </a:lnTo>
                  <a:lnTo>
                    <a:pt x="11895" y="3517"/>
                  </a:lnTo>
                  <a:lnTo>
                    <a:pt x="11797" y="3395"/>
                  </a:lnTo>
                  <a:lnTo>
                    <a:pt x="11748" y="3298"/>
                  </a:lnTo>
                  <a:lnTo>
                    <a:pt x="11748" y="3176"/>
                  </a:lnTo>
                  <a:lnTo>
                    <a:pt x="11797" y="3102"/>
                  </a:lnTo>
                  <a:lnTo>
                    <a:pt x="14166" y="391"/>
                  </a:lnTo>
                  <a:lnTo>
                    <a:pt x="14215" y="294"/>
                  </a:lnTo>
                  <a:lnTo>
                    <a:pt x="14215" y="220"/>
                  </a:lnTo>
                  <a:lnTo>
                    <a:pt x="14215" y="123"/>
                  </a:lnTo>
                  <a:lnTo>
                    <a:pt x="14166" y="49"/>
                  </a:lnTo>
                  <a:lnTo>
                    <a:pt x="14093"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1804" name="Shape 1980"/>
          <p:cNvGrpSpPr/>
          <p:nvPr/>
        </p:nvGrpSpPr>
        <p:grpSpPr>
          <a:xfrm>
            <a:off x="2783127" y="4099383"/>
            <a:ext cx="345082" cy="283640"/>
            <a:chOff x="3238475" y="5012225"/>
            <a:chExt cx="500700" cy="411550"/>
          </a:xfrm>
        </p:grpSpPr>
        <p:sp>
          <p:nvSpPr>
            <p:cNvPr id="1981" name="Shape 1981"/>
            <p:cNvSpPr/>
            <p:nvPr/>
          </p:nvSpPr>
          <p:spPr>
            <a:xfrm>
              <a:off x="3238475" y="5315050"/>
              <a:ext cx="500700" cy="108725"/>
            </a:xfrm>
            <a:custGeom>
              <a:avLst/>
              <a:gdLst/>
              <a:ahLst/>
              <a:cxnLst/>
              <a:rect l="0" t="0" r="0" b="0"/>
              <a:pathLst>
                <a:path w="20028" h="4349" extrusionOk="0">
                  <a:moveTo>
                    <a:pt x="17683" y="856"/>
                  </a:moveTo>
                  <a:lnTo>
                    <a:pt x="17781" y="880"/>
                  </a:lnTo>
                  <a:lnTo>
                    <a:pt x="17854" y="929"/>
                  </a:lnTo>
                  <a:lnTo>
                    <a:pt x="17903" y="1002"/>
                  </a:lnTo>
                  <a:lnTo>
                    <a:pt x="17927" y="1100"/>
                  </a:lnTo>
                  <a:lnTo>
                    <a:pt x="17903" y="1198"/>
                  </a:lnTo>
                  <a:lnTo>
                    <a:pt x="17854" y="1271"/>
                  </a:lnTo>
                  <a:lnTo>
                    <a:pt x="17781" y="1320"/>
                  </a:lnTo>
                  <a:lnTo>
                    <a:pt x="17683" y="1344"/>
                  </a:lnTo>
                  <a:lnTo>
                    <a:pt x="2345" y="1344"/>
                  </a:lnTo>
                  <a:lnTo>
                    <a:pt x="2247" y="1320"/>
                  </a:lnTo>
                  <a:lnTo>
                    <a:pt x="2174" y="1271"/>
                  </a:lnTo>
                  <a:lnTo>
                    <a:pt x="2125" y="1198"/>
                  </a:lnTo>
                  <a:lnTo>
                    <a:pt x="2101" y="1100"/>
                  </a:lnTo>
                  <a:lnTo>
                    <a:pt x="2125" y="1002"/>
                  </a:lnTo>
                  <a:lnTo>
                    <a:pt x="2174" y="929"/>
                  </a:lnTo>
                  <a:lnTo>
                    <a:pt x="2247" y="880"/>
                  </a:lnTo>
                  <a:lnTo>
                    <a:pt x="2345" y="856"/>
                  </a:lnTo>
                  <a:close/>
                  <a:moveTo>
                    <a:pt x="367" y="1"/>
                  </a:moveTo>
                  <a:lnTo>
                    <a:pt x="269" y="25"/>
                  </a:lnTo>
                  <a:lnTo>
                    <a:pt x="196" y="74"/>
                  </a:lnTo>
                  <a:lnTo>
                    <a:pt x="123" y="123"/>
                  </a:lnTo>
                  <a:lnTo>
                    <a:pt x="74" y="196"/>
                  </a:lnTo>
                  <a:lnTo>
                    <a:pt x="49" y="270"/>
                  </a:lnTo>
                  <a:lnTo>
                    <a:pt x="25" y="343"/>
                  </a:lnTo>
                  <a:lnTo>
                    <a:pt x="1" y="441"/>
                  </a:lnTo>
                  <a:lnTo>
                    <a:pt x="25" y="514"/>
                  </a:lnTo>
                  <a:lnTo>
                    <a:pt x="49" y="587"/>
                  </a:lnTo>
                  <a:lnTo>
                    <a:pt x="74" y="660"/>
                  </a:lnTo>
                  <a:lnTo>
                    <a:pt x="123" y="734"/>
                  </a:lnTo>
                  <a:lnTo>
                    <a:pt x="196" y="782"/>
                  </a:lnTo>
                  <a:lnTo>
                    <a:pt x="269" y="831"/>
                  </a:lnTo>
                  <a:lnTo>
                    <a:pt x="367" y="856"/>
                  </a:lnTo>
                  <a:lnTo>
                    <a:pt x="440" y="856"/>
                  </a:lnTo>
                  <a:lnTo>
                    <a:pt x="489" y="880"/>
                  </a:lnTo>
                  <a:lnTo>
                    <a:pt x="562" y="905"/>
                  </a:lnTo>
                  <a:lnTo>
                    <a:pt x="709" y="1051"/>
                  </a:lnTo>
                  <a:lnTo>
                    <a:pt x="855" y="1246"/>
                  </a:lnTo>
                  <a:lnTo>
                    <a:pt x="1026" y="1491"/>
                  </a:lnTo>
                  <a:lnTo>
                    <a:pt x="1344" y="2028"/>
                  </a:lnTo>
                  <a:lnTo>
                    <a:pt x="1637" y="2516"/>
                  </a:lnTo>
                  <a:lnTo>
                    <a:pt x="1906" y="3005"/>
                  </a:lnTo>
                  <a:lnTo>
                    <a:pt x="2174" y="3469"/>
                  </a:lnTo>
                  <a:lnTo>
                    <a:pt x="2467" y="3884"/>
                  </a:lnTo>
                  <a:lnTo>
                    <a:pt x="2589" y="4055"/>
                  </a:lnTo>
                  <a:lnTo>
                    <a:pt x="2736" y="4226"/>
                  </a:lnTo>
                  <a:lnTo>
                    <a:pt x="2809" y="4275"/>
                  </a:lnTo>
                  <a:lnTo>
                    <a:pt x="2882" y="4299"/>
                  </a:lnTo>
                  <a:lnTo>
                    <a:pt x="2980" y="4324"/>
                  </a:lnTo>
                  <a:lnTo>
                    <a:pt x="3053" y="4348"/>
                  </a:lnTo>
                  <a:lnTo>
                    <a:pt x="16975" y="4348"/>
                  </a:lnTo>
                  <a:lnTo>
                    <a:pt x="17048" y="4324"/>
                  </a:lnTo>
                  <a:lnTo>
                    <a:pt x="17146" y="4299"/>
                  </a:lnTo>
                  <a:lnTo>
                    <a:pt x="17219" y="4275"/>
                  </a:lnTo>
                  <a:lnTo>
                    <a:pt x="17292" y="4226"/>
                  </a:lnTo>
                  <a:lnTo>
                    <a:pt x="17439" y="4055"/>
                  </a:lnTo>
                  <a:lnTo>
                    <a:pt x="17561" y="3884"/>
                  </a:lnTo>
                  <a:lnTo>
                    <a:pt x="17854" y="3469"/>
                  </a:lnTo>
                  <a:lnTo>
                    <a:pt x="18122" y="3005"/>
                  </a:lnTo>
                  <a:lnTo>
                    <a:pt x="18391" y="2516"/>
                  </a:lnTo>
                  <a:lnTo>
                    <a:pt x="18684" y="2028"/>
                  </a:lnTo>
                  <a:lnTo>
                    <a:pt x="19002" y="1491"/>
                  </a:lnTo>
                  <a:lnTo>
                    <a:pt x="19173" y="1246"/>
                  </a:lnTo>
                  <a:lnTo>
                    <a:pt x="19319" y="1051"/>
                  </a:lnTo>
                  <a:lnTo>
                    <a:pt x="19466" y="905"/>
                  </a:lnTo>
                  <a:lnTo>
                    <a:pt x="19539" y="880"/>
                  </a:lnTo>
                  <a:lnTo>
                    <a:pt x="19588" y="856"/>
                  </a:lnTo>
                  <a:lnTo>
                    <a:pt x="19661" y="856"/>
                  </a:lnTo>
                  <a:lnTo>
                    <a:pt x="19759" y="831"/>
                  </a:lnTo>
                  <a:lnTo>
                    <a:pt x="19832" y="782"/>
                  </a:lnTo>
                  <a:lnTo>
                    <a:pt x="19905" y="734"/>
                  </a:lnTo>
                  <a:lnTo>
                    <a:pt x="19954" y="660"/>
                  </a:lnTo>
                  <a:lnTo>
                    <a:pt x="19979" y="587"/>
                  </a:lnTo>
                  <a:lnTo>
                    <a:pt x="20003" y="514"/>
                  </a:lnTo>
                  <a:lnTo>
                    <a:pt x="20027" y="441"/>
                  </a:lnTo>
                  <a:lnTo>
                    <a:pt x="20003" y="343"/>
                  </a:lnTo>
                  <a:lnTo>
                    <a:pt x="19979" y="270"/>
                  </a:lnTo>
                  <a:lnTo>
                    <a:pt x="19954" y="196"/>
                  </a:lnTo>
                  <a:lnTo>
                    <a:pt x="19881" y="123"/>
                  </a:lnTo>
                  <a:lnTo>
                    <a:pt x="19832" y="74"/>
                  </a:lnTo>
                  <a:lnTo>
                    <a:pt x="19759" y="25"/>
                  </a:lnTo>
                  <a:lnTo>
                    <a:pt x="19661"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82" name="Shape 1982"/>
            <p:cNvSpPr/>
            <p:nvPr/>
          </p:nvSpPr>
          <p:spPr>
            <a:xfrm>
              <a:off x="3282450" y="5160575"/>
              <a:ext cx="412750" cy="140475"/>
            </a:xfrm>
            <a:custGeom>
              <a:avLst/>
              <a:gdLst/>
              <a:ahLst/>
              <a:cxnLst/>
              <a:rect l="0" t="0" r="0" b="0"/>
              <a:pathLst>
                <a:path w="16510" h="5619" extrusionOk="0">
                  <a:moveTo>
                    <a:pt x="8475" y="1"/>
                  </a:moveTo>
                  <a:lnTo>
                    <a:pt x="8157" y="50"/>
                  </a:lnTo>
                  <a:lnTo>
                    <a:pt x="7840" y="99"/>
                  </a:lnTo>
                  <a:lnTo>
                    <a:pt x="7522" y="172"/>
                  </a:lnTo>
                  <a:lnTo>
                    <a:pt x="7229" y="270"/>
                  </a:lnTo>
                  <a:lnTo>
                    <a:pt x="6936" y="367"/>
                  </a:lnTo>
                  <a:lnTo>
                    <a:pt x="6643" y="514"/>
                  </a:lnTo>
                  <a:lnTo>
                    <a:pt x="6374" y="660"/>
                  </a:lnTo>
                  <a:lnTo>
                    <a:pt x="6106" y="807"/>
                  </a:lnTo>
                  <a:lnTo>
                    <a:pt x="5862" y="1002"/>
                  </a:lnTo>
                  <a:lnTo>
                    <a:pt x="5617" y="1173"/>
                  </a:lnTo>
                  <a:lnTo>
                    <a:pt x="5398" y="1393"/>
                  </a:lnTo>
                  <a:lnTo>
                    <a:pt x="5202" y="1613"/>
                  </a:lnTo>
                  <a:lnTo>
                    <a:pt x="5007" y="1857"/>
                  </a:lnTo>
                  <a:lnTo>
                    <a:pt x="4811" y="2101"/>
                  </a:lnTo>
                  <a:lnTo>
                    <a:pt x="4640" y="2370"/>
                  </a:lnTo>
                  <a:lnTo>
                    <a:pt x="4372" y="2272"/>
                  </a:lnTo>
                  <a:lnTo>
                    <a:pt x="4103" y="2223"/>
                  </a:lnTo>
                  <a:lnTo>
                    <a:pt x="3834" y="2199"/>
                  </a:lnTo>
                  <a:lnTo>
                    <a:pt x="3541" y="2175"/>
                  </a:lnTo>
                  <a:lnTo>
                    <a:pt x="3199" y="2199"/>
                  </a:lnTo>
                  <a:lnTo>
                    <a:pt x="2858" y="2248"/>
                  </a:lnTo>
                  <a:lnTo>
                    <a:pt x="2516" y="2345"/>
                  </a:lnTo>
                  <a:lnTo>
                    <a:pt x="2198" y="2443"/>
                  </a:lnTo>
                  <a:lnTo>
                    <a:pt x="1881" y="2590"/>
                  </a:lnTo>
                  <a:lnTo>
                    <a:pt x="1588" y="2761"/>
                  </a:lnTo>
                  <a:lnTo>
                    <a:pt x="1319" y="2956"/>
                  </a:lnTo>
                  <a:lnTo>
                    <a:pt x="1075" y="3176"/>
                  </a:lnTo>
                  <a:lnTo>
                    <a:pt x="855" y="3420"/>
                  </a:lnTo>
                  <a:lnTo>
                    <a:pt x="635" y="3689"/>
                  </a:lnTo>
                  <a:lnTo>
                    <a:pt x="464" y="3982"/>
                  </a:lnTo>
                  <a:lnTo>
                    <a:pt x="318" y="4275"/>
                  </a:lnTo>
                  <a:lnTo>
                    <a:pt x="195" y="4592"/>
                  </a:lnTo>
                  <a:lnTo>
                    <a:pt x="98" y="4910"/>
                  </a:lnTo>
                  <a:lnTo>
                    <a:pt x="24" y="5252"/>
                  </a:lnTo>
                  <a:lnTo>
                    <a:pt x="0" y="5618"/>
                  </a:lnTo>
                  <a:lnTo>
                    <a:pt x="16510" y="5618"/>
                  </a:lnTo>
                  <a:lnTo>
                    <a:pt x="16437" y="5423"/>
                  </a:lnTo>
                  <a:lnTo>
                    <a:pt x="16339" y="5252"/>
                  </a:lnTo>
                  <a:lnTo>
                    <a:pt x="16119" y="4934"/>
                  </a:lnTo>
                  <a:lnTo>
                    <a:pt x="15851" y="4641"/>
                  </a:lnTo>
                  <a:lnTo>
                    <a:pt x="15533" y="4397"/>
                  </a:lnTo>
                  <a:lnTo>
                    <a:pt x="15362" y="4299"/>
                  </a:lnTo>
                  <a:lnTo>
                    <a:pt x="15191" y="4202"/>
                  </a:lnTo>
                  <a:lnTo>
                    <a:pt x="15020" y="4104"/>
                  </a:lnTo>
                  <a:lnTo>
                    <a:pt x="14825" y="4055"/>
                  </a:lnTo>
                  <a:lnTo>
                    <a:pt x="14629" y="3982"/>
                  </a:lnTo>
                  <a:lnTo>
                    <a:pt x="14434" y="3957"/>
                  </a:lnTo>
                  <a:lnTo>
                    <a:pt x="14214" y="3933"/>
                  </a:lnTo>
                  <a:lnTo>
                    <a:pt x="14019" y="3909"/>
                  </a:lnTo>
                  <a:lnTo>
                    <a:pt x="13775" y="3933"/>
                  </a:lnTo>
                  <a:lnTo>
                    <a:pt x="13555" y="3957"/>
                  </a:lnTo>
                  <a:lnTo>
                    <a:pt x="13457" y="3542"/>
                  </a:lnTo>
                  <a:lnTo>
                    <a:pt x="13335" y="3151"/>
                  </a:lnTo>
                  <a:lnTo>
                    <a:pt x="13164" y="2761"/>
                  </a:lnTo>
                  <a:lnTo>
                    <a:pt x="12969" y="2394"/>
                  </a:lnTo>
                  <a:lnTo>
                    <a:pt x="12749" y="2052"/>
                  </a:lnTo>
                  <a:lnTo>
                    <a:pt x="12505" y="1710"/>
                  </a:lnTo>
                  <a:lnTo>
                    <a:pt x="12212" y="1417"/>
                  </a:lnTo>
                  <a:lnTo>
                    <a:pt x="11918" y="1124"/>
                  </a:lnTo>
                  <a:lnTo>
                    <a:pt x="11577" y="880"/>
                  </a:lnTo>
                  <a:lnTo>
                    <a:pt x="11235" y="660"/>
                  </a:lnTo>
                  <a:lnTo>
                    <a:pt x="10868" y="465"/>
                  </a:lnTo>
                  <a:lnTo>
                    <a:pt x="10477" y="294"/>
                  </a:lnTo>
                  <a:lnTo>
                    <a:pt x="10087" y="172"/>
                  </a:lnTo>
                  <a:lnTo>
                    <a:pt x="9672" y="74"/>
                  </a:lnTo>
                  <a:lnTo>
                    <a:pt x="9232" y="25"/>
                  </a:lnTo>
                  <a:lnTo>
                    <a:pt x="8792"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83" name="Shape 1983"/>
            <p:cNvSpPr/>
            <p:nvPr/>
          </p:nvSpPr>
          <p:spPr>
            <a:xfrm>
              <a:off x="3473550" y="5012225"/>
              <a:ext cx="30550" cy="129450"/>
            </a:xfrm>
            <a:custGeom>
              <a:avLst/>
              <a:gdLst/>
              <a:ahLst/>
              <a:cxnLst/>
              <a:rect l="0" t="0" r="0" b="0"/>
              <a:pathLst>
                <a:path w="1222" h="5178" extrusionOk="0">
                  <a:moveTo>
                    <a:pt x="953" y="0"/>
                  </a:moveTo>
                  <a:lnTo>
                    <a:pt x="831" y="24"/>
                  </a:lnTo>
                  <a:lnTo>
                    <a:pt x="758" y="98"/>
                  </a:lnTo>
                  <a:lnTo>
                    <a:pt x="684" y="171"/>
                  </a:lnTo>
                  <a:lnTo>
                    <a:pt x="660" y="293"/>
                  </a:lnTo>
                  <a:lnTo>
                    <a:pt x="635" y="464"/>
                  </a:lnTo>
                  <a:lnTo>
                    <a:pt x="587" y="611"/>
                  </a:lnTo>
                  <a:lnTo>
                    <a:pt x="513" y="733"/>
                  </a:lnTo>
                  <a:lnTo>
                    <a:pt x="391" y="879"/>
                  </a:lnTo>
                  <a:lnTo>
                    <a:pt x="269" y="1026"/>
                  </a:lnTo>
                  <a:lnTo>
                    <a:pt x="123" y="1246"/>
                  </a:lnTo>
                  <a:lnTo>
                    <a:pt x="74" y="1368"/>
                  </a:lnTo>
                  <a:lnTo>
                    <a:pt x="25" y="1490"/>
                  </a:lnTo>
                  <a:lnTo>
                    <a:pt x="0" y="1636"/>
                  </a:lnTo>
                  <a:lnTo>
                    <a:pt x="0" y="1832"/>
                  </a:lnTo>
                  <a:lnTo>
                    <a:pt x="0" y="2003"/>
                  </a:lnTo>
                  <a:lnTo>
                    <a:pt x="25" y="2149"/>
                  </a:lnTo>
                  <a:lnTo>
                    <a:pt x="74" y="2271"/>
                  </a:lnTo>
                  <a:lnTo>
                    <a:pt x="123" y="2394"/>
                  </a:lnTo>
                  <a:lnTo>
                    <a:pt x="269" y="2613"/>
                  </a:lnTo>
                  <a:lnTo>
                    <a:pt x="391" y="2784"/>
                  </a:lnTo>
                  <a:lnTo>
                    <a:pt x="513" y="2906"/>
                  </a:lnTo>
                  <a:lnTo>
                    <a:pt x="587" y="3029"/>
                  </a:lnTo>
                  <a:lnTo>
                    <a:pt x="635" y="3175"/>
                  </a:lnTo>
                  <a:lnTo>
                    <a:pt x="660" y="3346"/>
                  </a:lnTo>
                  <a:lnTo>
                    <a:pt x="635" y="3541"/>
                  </a:lnTo>
                  <a:lnTo>
                    <a:pt x="587" y="3688"/>
                  </a:lnTo>
                  <a:lnTo>
                    <a:pt x="513" y="3810"/>
                  </a:lnTo>
                  <a:lnTo>
                    <a:pt x="391" y="3932"/>
                  </a:lnTo>
                  <a:lnTo>
                    <a:pt x="269" y="4103"/>
                  </a:lnTo>
                  <a:lnTo>
                    <a:pt x="123" y="4299"/>
                  </a:lnTo>
                  <a:lnTo>
                    <a:pt x="74" y="4421"/>
                  </a:lnTo>
                  <a:lnTo>
                    <a:pt x="25" y="4567"/>
                  </a:lnTo>
                  <a:lnTo>
                    <a:pt x="0" y="4714"/>
                  </a:lnTo>
                  <a:lnTo>
                    <a:pt x="0" y="4885"/>
                  </a:lnTo>
                  <a:lnTo>
                    <a:pt x="0" y="5007"/>
                  </a:lnTo>
                  <a:lnTo>
                    <a:pt x="74" y="5080"/>
                  </a:lnTo>
                  <a:lnTo>
                    <a:pt x="171" y="5153"/>
                  </a:lnTo>
                  <a:lnTo>
                    <a:pt x="269" y="5178"/>
                  </a:lnTo>
                  <a:lnTo>
                    <a:pt x="391" y="5153"/>
                  </a:lnTo>
                  <a:lnTo>
                    <a:pt x="464" y="5080"/>
                  </a:lnTo>
                  <a:lnTo>
                    <a:pt x="538" y="5007"/>
                  </a:lnTo>
                  <a:lnTo>
                    <a:pt x="562" y="4885"/>
                  </a:lnTo>
                  <a:lnTo>
                    <a:pt x="587" y="4714"/>
                  </a:lnTo>
                  <a:lnTo>
                    <a:pt x="635" y="4567"/>
                  </a:lnTo>
                  <a:lnTo>
                    <a:pt x="709" y="4445"/>
                  </a:lnTo>
                  <a:lnTo>
                    <a:pt x="831" y="4299"/>
                  </a:lnTo>
                  <a:lnTo>
                    <a:pt x="953" y="4152"/>
                  </a:lnTo>
                  <a:lnTo>
                    <a:pt x="1099" y="3932"/>
                  </a:lnTo>
                  <a:lnTo>
                    <a:pt x="1148" y="3810"/>
                  </a:lnTo>
                  <a:lnTo>
                    <a:pt x="1197" y="3688"/>
                  </a:lnTo>
                  <a:lnTo>
                    <a:pt x="1222" y="3517"/>
                  </a:lnTo>
                  <a:lnTo>
                    <a:pt x="1222" y="3346"/>
                  </a:lnTo>
                  <a:lnTo>
                    <a:pt x="1222" y="3175"/>
                  </a:lnTo>
                  <a:lnTo>
                    <a:pt x="1197" y="3029"/>
                  </a:lnTo>
                  <a:lnTo>
                    <a:pt x="1148" y="2882"/>
                  </a:lnTo>
                  <a:lnTo>
                    <a:pt x="1099" y="2760"/>
                  </a:lnTo>
                  <a:lnTo>
                    <a:pt x="953" y="2564"/>
                  </a:lnTo>
                  <a:lnTo>
                    <a:pt x="831" y="2394"/>
                  </a:lnTo>
                  <a:lnTo>
                    <a:pt x="709" y="2271"/>
                  </a:lnTo>
                  <a:lnTo>
                    <a:pt x="635" y="2149"/>
                  </a:lnTo>
                  <a:lnTo>
                    <a:pt x="587" y="2003"/>
                  </a:lnTo>
                  <a:lnTo>
                    <a:pt x="562" y="1832"/>
                  </a:lnTo>
                  <a:lnTo>
                    <a:pt x="587" y="1636"/>
                  </a:lnTo>
                  <a:lnTo>
                    <a:pt x="635" y="1490"/>
                  </a:lnTo>
                  <a:lnTo>
                    <a:pt x="709" y="1368"/>
                  </a:lnTo>
                  <a:lnTo>
                    <a:pt x="831" y="1246"/>
                  </a:lnTo>
                  <a:lnTo>
                    <a:pt x="953" y="1075"/>
                  </a:lnTo>
                  <a:lnTo>
                    <a:pt x="1099" y="879"/>
                  </a:lnTo>
                  <a:lnTo>
                    <a:pt x="1148" y="757"/>
                  </a:lnTo>
                  <a:lnTo>
                    <a:pt x="1197" y="611"/>
                  </a:lnTo>
                  <a:lnTo>
                    <a:pt x="1222" y="464"/>
                  </a:lnTo>
                  <a:lnTo>
                    <a:pt x="1222" y="293"/>
                  </a:lnTo>
                  <a:lnTo>
                    <a:pt x="1222" y="171"/>
                  </a:lnTo>
                  <a:lnTo>
                    <a:pt x="1148" y="98"/>
                  </a:lnTo>
                  <a:lnTo>
                    <a:pt x="1051" y="24"/>
                  </a:lnTo>
                  <a:lnTo>
                    <a:pt x="953"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84" name="Shape 1984"/>
            <p:cNvSpPr/>
            <p:nvPr/>
          </p:nvSpPr>
          <p:spPr>
            <a:xfrm>
              <a:off x="3429575" y="5012225"/>
              <a:ext cx="31175" cy="129450"/>
            </a:xfrm>
            <a:custGeom>
              <a:avLst/>
              <a:gdLst/>
              <a:ahLst/>
              <a:cxnLst/>
              <a:rect l="0" t="0" r="0" b="0"/>
              <a:pathLst>
                <a:path w="1247" h="5178" extrusionOk="0">
                  <a:moveTo>
                    <a:pt x="953" y="0"/>
                  </a:moveTo>
                  <a:lnTo>
                    <a:pt x="856" y="24"/>
                  </a:lnTo>
                  <a:lnTo>
                    <a:pt x="758" y="98"/>
                  </a:lnTo>
                  <a:lnTo>
                    <a:pt x="709" y="171"/>
                  </a:lnTo>
                  <a:lnTo>
                    <a:pt x="685" y="293"/>
                  </a:lnTo>
                  <a:lnTo>
                    <a:pt x="660" y="464"/>
                  </a:lnTo>
                  <a:lnTo>
                    <a:pt x="612" y="611"/>
                  </a:lnTo>
                  <a:lnTo>
                    <a:pt x="514" y="733"/>
                  </a:lnTo>
                  <a:lnTo>
                    <a:pt x="416" y="879"/>
                  </a:lnTo>
                  <a:lnTo>
                    <a:pt x="270" y="1026"/>
                  </a:lnTo>
                  <a:lnTo>
                    <a:pt x="148" y="1246"/>
                  </a:lnTo>
                  <a:lnTo>
                    <a:pt x="74" y="1368"/>
                  </a:lnTo>
                  <a:lnTo>
                    <a:pt x="50" y="1490"/>
                  </a:lnTo>
                  <a:lnTo>
                    <a:pt x="1" y="1636"/>
                  </a:lnTo>
                  <a:lnTo>
                    <a:pt x="1" y="1832"/>
                  </a:lnTo>
                  <a:lnTo>
                    <a:pt x="1" y="2003"/>
                  </a:lnTo>
                  <a:lnTo>
                    <a:pt x="50" y="2149"/>
                  </a:lnTo>
                  <a:lnTo>
                    <a:pt x="74" y="2271"/>
                  </a:lnTo>
                  <a:lnTo>
                    <a:pt x="148" y="2394"/>
                  </a:lnTo>
                  <a:lnTo>
                    <a:pt x="270" y="2613"/>
                  </a:lnTo>
                  <a:lnTo>
                    <a:pt x="416" y="2784"/>
                  </a:lnTo>
                  <a:lnTo>
                    <a:pt x="514" y="2906"/>
                  </a:lnTo>
                  <a:lnTo>
                    <a:pt x="612" y="3029"/>
                  </a:lnTo>
                  <a:lnTo>
                    <a:pt x="660" y="3175"/>
                  </a:lnTo>
                  <a:lnTo>
                    <a:pt x="685" y="3346"/>
                  </a:lnTo>
                  <a:lnTo>
                    <a:pt x="660" y="3541"/>
                  </a:lnTo>
                  <a:lnTo>
                    <a:pt x="612" y="3688"/>
                  </a:lnTo>
                  <a:lnTo>
                    <a:pt x="514" y="3810"/>
                  </a:lnTo>
                  <a:lnTo>
                    <a:pt x="416" y="3932"/>
                  </a:lnTo>
                  <a:lnTo>
                    <a:pt x="270" y="4103"/>
                  </a:lnTo>
                  <a:lnTo>
                    <a:pt x="148" y="4299"/>
                  </a:lnTo>
                  <a:lnTo>
                    <a:pt x="74" y="4421"/>
                  </a:lnTo>
                  <a:lnTo>
                    <a:pt x="50" y="4567"/>
                  </a:lnTo>
                  <a:lnTo>
                    <a:pt x="1" y="4714"/>
                  </a:lnTo>
                  <a:lnTo>
                    <a:pt x="1" y="4885"/>
                  </a:lnTo>
                  <a:lnTo>
                    <a:pt x="25" y="5007"/>
                  </a:lnTo>
                  <a:lnTo>
                    <a:pt x="74" y="5080"/>
                  </a:lnTo>
                  <a:lnTo>
                    <a:pt x="172" y="5153"/>
                  </a:lnTo>
                  <a:lnTo>
                    <a:pt x="294" y="5178"/>
                  </a:lnTo>
                  <a:lnTo>
                    <a:pt x="392" y="5153"/>
                  </a:lnTo>
                  <a:lnTo>
                    <a:pt x="489" y="5080"/>
                  </a:lnTo>
                  <a:lnTo>
                    <a:pt x="538" y="5007"/>
                  </a:lnTo>
                  <a:lnTo>
                    <a:pt x="563" y="4885"/>
                  </a:lnTo>
                  <a:lnTo>
                    <a:pt x="587" y="4714"/>
                  </a:lnTo>
                  <a:lnTo>
                    <a:pt x="636" y="4567"/>
                  </a:lnTo>
                  <a:lnTo>
                    <a:pt x="734" y="4445"/>
                  </a:lnTo>
                  <a:lnTo>
                    <a:pt x="831" y="4299"/>
                  </a:lnTo>
                  <a:lnTo>
                    <a:pt x="978" y="4152"/>
                  </a:lnTo>
                  <a:lnTo>
                    <a:pt x="1100" y="3932"/>
                  </a:lnTo>
                  <a:lnTo>
                    <a:pt x="1149" y="3810"/>
                  </a:lnTo>
                  <a:lnTo>
                    <a:pt x="1198" y="3688"/>
                  </a:lnTo>
                  <a:lnTo>
                    <a:pt x="1222" y="3517"/>
                  </a:lnTo>
                  <a:lnTo>
                    <a:pt x="1247" y="3346"/>
                  </a:lnTo>
                  <a:lnTo>
                    <a:pt x="1222" y="3175"/>
                  </a:lnTo>
                  <a:lnTo>
                    <a:pt x="1198" y="3029"/>
                  </a:lnTo>
                  <a:lnTo>
                    <a:pt x="1149" y="2882"/>
                  </a:lnTo>
                  <a:lnTo>
                    <a:pt x="1100" y="2760"/>
                  </a:lnTo>
                  <a:lnTo>
                    <a:pt x="978" y="2564"/>
                  </a:lnTo>
                  <a:lnTo>
                    <a:pt x="831" y="2394"/>
                  </a:lnTo>
                  <a:lnTo>
                    <a:pt x="734" y="2271"/>
                  </a:lnTo>
                  <a:lnTo>
                    <a:pt x="636" y="2149"/>
                  </a:lnTo>
                  <a:lnTo>
                    <a:pt x="587" y="2003"/>
                  </a:lnTo>
                  <a:lnTo>
                    <a:pt x="563" y="1832"/>
                  </a:lnTo>
                  <a:lnTo>
                    <a:pt x="587" y="1636"/>
                  </a:lnTo>
                  <a:lnTo>
                    <a:pt x="636" y="1490"/>
                  </a:lnTo>
                  <a:lnTo>
                    <a:pt x="734" y="1368"/>
                  </a:lnTo>
                  <a:lnTo>
                    <a:pt x="831" y="1246"/>
                  </a:lnTo>
                  <a:lnTo>
                    <a:pt x="978" y="1075"/>
                  </a:lnTo>
                  <a:lnTo>
                    <a:pt x="1100" y="879"/>
                  </a:lnTo>
                  <a:lnTo>
                    <a:pt x="1149" y="757"/>
                  </a:lnTo>
                  <a:lnTo>
                    <a:pt x="1198" y="611"/>
                  </a:lnTo>
                  <a:lnTo>
                    <a:pt x="1222" y="464"/>
                  </a:lnTo>
                  <a:lnTo>
                    <a:pt x="1247" y="293"/>
                  </a:lnTo>
                  <a:lnTo>
                    <a:pt x="1222" y="171"/>
                  </a:lnTo>
                  <a:lnTo>
                    <a:pt x="1149" y="98"/>
                  </a:lnTo>
                  <a:lnTo>
                    <a:pt x="1076" y="24"/>
                  </a:lnTo>
                  <a:lnTo>
                    <a:pt x="953"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85" name="Shape 1985"/>
            <p:cNvSpPr/>
            <p:nvPr/>
          </p:nvSpPr>
          <p:spPr>
            <a:xfrm>
              <a:off x="3516900" y="5012225"/>
              <a:ext cx="31175" cy="129450"/>
            </a:xfrm>
            <a:custGeom>
              <a:avLst/>
              <a:gdLst/>
              <a:ahLst/>
              <a:cxnLst/>
              <a:rect l="0" t="0" r="0" b="0"/>
              <a:pathLst>
                <a:path w="1247" h="5178" extrusionOk="0">
                  <a:moveTo>
                    <a:pt x="953" y="0"/>
                  </a:moveTo>
                  <a:lnTo>
                    <a:pt x="855" y="24"/>
                  </a:lnTo>
                  <a:lnTo>
                    <a:pt x="758" y="98"/>
                  </a:lnTo>
                  <a:lnTo>
                    <a:pt x="709" y="171"/>
                  </a:lnTo>
                  <a:lnTo>
                    <a:pt x="684" y="293"/>
                  </a:lnTo>
                  <a:lnTo>
                    <a:pt x="660" y="464"/>
                  </a:lnTo>
                  <a:lnTo>
                    <a:pt x="611" y="611"/>
                  </a:lnTo>
                  <a:lnTo>
                    <a:pt x="513" y="733"/>
                  </a:lnTo>
                  <a:lnTo>
                    <a:pt x="416" y="879"/>
                  </a:lnTo>
                  <a:lnTo>
                    <a:pt x="269" y="1026"/>
                  </a:lnTo>
                  <a:lnTo>
                    <a:pt x="147" y="1246"/>
                  </a:lnTo>
                  <a:lnTo>
                    <a:pt x="98" y="1368"/>
                  </a:lnTo>
                  <a:lnTo>
                    <a:pt x="49" y="1490"/>
                  </a:lnTo>
                  <a:lnTo>
                    <a:pt x="25" y="1636"/>
                  </a:lnTo>
                  <a:lnTo>
                    <a:pt x="0" y="1832"/>
                  </a:lnTo>
                  <a:lnTo>
                    <a:pt x="25" y="2003"/>
                  </a:lnTo>
                  <a:lnTo>
                    <a:pt x="49" y="2149"/>
                  </a:lnTo>
                  <a:lnTo>
                    <a:pt x="98" y="2271"/>
                  </a:lnTo>
                  <a:lnTo>
                    <a:pt x="147" y="2394"/>
                  </a:lnTo>
                  <a:lnTo>
                    <a:pt x="269" y="2613"/>
                  </a:lnTo>
                  <a:lnTo>
                    <a:pt x="416" y="2784"/>
                  </a:lnTo>
                  <a:lnTo>
                    <a:pt x="513" y="2906"/>
                  </a:lnTo>
                  <a:lnTo>
                    <a:pt x="611" y="3029"/>
                  </a:lnTo>
                  <a:lnTo>
                    <a:pt x="660" y="3175"/>
                  </a:lnTo>
                  <a:lnTo>
                    <a:pt x="684" y="3346"/>
                  </a:lnTo>
                  <a:lnTo>
                    <a:pt x="660" y="3541"/>
                  </a:lnTo>
                  <a:lnTo>
                    <a:pt x="611" y="3688"/>
                  </a:lnTo>
                  <a:lnTo>
                    <a:pt x="513" y="3810"/>
                  </a:lnTo>
                  <a:lnTo>
                    <a:pt x="416" y="3932"/>
                  </a:lnTo>
                  <a:lnTo>
                    <a:pt x="269" y="4103"/>
                  </a:lnTo>
                  <a:lnTo>
                    <a:pt x="147" y="4299"/>
                  </a:lnTo>
                  <a:lnTo>
                    <a:pt x="98" y="4421"/>
                  </a:lnTo>
                  <a:lnTo>
                    <a:pt x="49" y="4567"/>
                  </a:lnTo>
                  <a:lnTo>
                    <a:pt x="25" y="4714"/>
                  </a:lnTo>
                  <a:lnTo>
                    <a:pt x="0" y="4885"/>
                  </a:lnTo>
                  <a:lnTo>
                    <a:pt x="25" y="5007"/>
                  </a:lnTo>
                  <a:lnTo>
                    <a:pt x="98" y="5080"/>
                  </a:lnTo>
                  <a:lnTo>
                    <a:pt x="171" y="5153"/>
                  </a:lnTo>
                  <a:lnTo>
                    <a:pt x="294" y="5178"/>
                  </a:lnTo>
                  <a:lnTo>
                    <a:pt x="391" y="5153"/>
                  </a:lnTo>
                  <a:lnTo>
                    <a:pt x="489" y="5080"/>
                  </a:lnTo>
                  <a:lnTo>
                    <a:pt x="538" y="5007"/>
                  </a:lnTo>
                  <a:lnTo>
                    <a:pt x="562" y="4885"/>
                  </a:lnTo>
                  <a:lnTo>
                    <a:pt x="587" y="4714"/>
                  </a:lnTo>
                  <a:lnTo>
                    <a:pt x="635" y="4567"/>
                  </a:lnTo>
                  <a:lnTo>
                    <a:pt x="733" y="4445"/>
                  </a:lnTo>
                  <a:lnTo>
                    <a:pt x="831" y="4299"/>
                  </a:lnTo>
                  <a:lnTo>
                    <a:pt x="977" y="4152"/>
                  </a:lnTo>
                  <a:lnTo>
                    <a:pt x="1099" y="3932"/>
                  </a:lnTo>
                  <a:lnTo>
                    <a:pt x="1173" y="3810"/>
                  </a:lnTo>
                  <a:lnTo>
                    <a:pt x="1197" y="3688"/>
                  </a:lnTo>
                  <a:lnTo>
                    <a:pt x="1246" y="3517"/>
                  </a:lnTo>
                  <a:lnTo>
                    <a:pt x="1246" y="3346"/>
                  </a:lnTo>
                  <a:lnTo>
                    <a:pt x="1246" y="3175"/>
                  </a:lnTo>
                  <a:lnTo>
                    <a:pt x="1197" y="3029"/>
                  </a:lnTo>
                  <a:lnTo>
                    <a:pt x="1173" y="2882"/>
                  </a:lnTo>
                  <a:lnTo>
                    <a:pt x="1099" y="2760"/>
                  </a:lnTo>
                  <a:lnTo>
                    <a:pt x="977" y="2564"/>
                  </a:lnTo>
                  <a:lnTo>
                    <a:pt x="831" y="2394"/>
                  </a:lnTo>
                  <a:lnTo>
                    <a:pt x="733" y="2271"/>
                  </a:lnTo>
                  <a:lnTo>
                    <a:pt x="635" y="2149"/>
                  </a:lnTo>
                  <a:lnTo>
                    <a:pt x="587" y="2003"/>
                  </a:lnTo>
                  <a:lnTo>
                    <a:pt x="562" y="1832"/>
                  </a:lnTo>
                  <a:lnTo>
                    <a:pt x="587" y="1636"/>
                  </a:lnTo>
                  <a:lnTo>
                    <a:pt x="635" y="1490"/>
                  </a:lnTo>
                  <a:lnTo>
                    <a:pt x="733" y="1368"/>
                  </a:lnTo>
                  <a:lnTo>
                    <a:pt x="831" y="1246"/>
                  </a:lnTo>
                  <a:lnTo>
                    <a:pt x="977" y="1075"/>
                  </a:lnTo>
                  <a:lnTo>
                    <a:pt x="1099" y="879"/>
                  </a:lnTo>
                  <a:lnTo>
                    <a:pt x="1173" y="757"/>
                  </a:lnTo>
                  <a:lnTo>
                    <a:pt x="1197" y="611"/>
                  </a:lnTo>
                  <a:lnTo>
                    <a:pt x="1246" y="464"/>
                  </a:lnTo>
                  <a:lnTo>
                    <a:pt x="1246" y="293"/>
                  </a:lnTo>
                  <a:lnTo>
                    <a:pt x="1222" y="171"/>
                  </a:lnTo>
                  <a:lnTo>
                    <a:pt x="1173" y="98"/>
                  </a:lnTo>
                  <a:lnTo>
                    <a:pt x="1075" y="24"/>
                  </a:lnTo>
                  <a:lnTo>
                    <a:pt x="953"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1807" name="Shape 1986"/>
          <p:cNvGrpSpPr/>
          <p:nvPr/>
        </p:nvGrpSpPr>
        <p:grpSpPr>
          <a:xfrm>
            <a:off x="3695439" y="4069075"/>
            <a:ext cx="378749" cy="344238"/>
            <a:chOff x="4562200" y="4968250"/>
            <a:chExt cx="549550" cy="499475"/>
          </a:xfrm>
        </p:grpSpPr>
        <p:sp>
          <p:nvSpPr>
            <p:cNvPr id="1987" name="Shape 1987"/>
            <p:cNvSpPr/>
            <p:nvPr/>
          </p:nvSpPr>
          <p:spPr>
            <a:xfrm>
              <a:off x="4842450" y="5242400"/>
              <a:ext cx="213125" cy="225325"/>
            </a:xfrm>
            <a:custGeom>
              <a:avLst/>
              <a:gdLst/>
              <a:ahLst/>
              <a:cxnLst/>
              <a:rect l="0" t="0" r="0" b="0"/>
              <a:pathLst>
                <a:path w="8525" h="9013" extrusionOk="0">
                  <a:moveTo>
                    <a:pt x="8524" y="1"/>
                  </a:moveTo>
                  <a:lnTo>
                    <a:pt x="2272" y="3542"/>
                  </a:lnTo>
                  <a:lnTo>
                    <a:pt x="2150" y="3591"/>
                  </a:lnTo>
                  <a:lnTo>
                    <a:pt x="2028" y="3615"/>
                  </a:lnTo>
                  <a:lnTo>
                    <a:pt x="1906" y="3591"/>
                  </a:lnTo>
                  <a:lnTo>
                    <a:pt x="1808" y="3566"/>
                  </a:lnTo>
                  <a:lnTo>
                    <a:pt x="1735" y="3517"/>
                  </a:lnTo>
                  <a:lnTo>
                    <a:pt x="1662" y="3444"/>
                  </a:lnTo>
                  <a:lnTo>
                    <a:pt x="1588" y="3371"/>
                  </a:lnTo>
                  <a:lnTo>
                    <a:pt x="1" y="440"/>
                  </a:lnTo>
                  <a:lnTo>
                    <a:pt x="1" y="9013"/>
                  </a:lnTo>
                  <a:lnTo>
                    <a:pt x="8524" y="4104"/>
                  </a:lnTo>
                  <a:lnTo>
                    <a:pt x="8524"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88" name="Shape 1988"/>
            <p:cNvSpPr/>
            <p:nvPr/>
          </p:nvSpPr>
          <p:spPr>
            <a:xfrm>
              <a:off x="4617775" y="5241800"/>
              <a:ext cx="212500" cy="225925"/>
            </a:xfrm>
            <a:custGeom>
              <a:avLst/>
              <a:gdLst/>
              <a:ahLst/>
              <a:cxnLst/>
              <a:rect l="0" t="0" r="0" b="0"/>
              <a:pathLst>
                <a:path w="8500" h="9037" extrusionOk="0">
                  <a:moveTo>
                    <a:pt x="0" y="0"/>
                  </a:moveTo>
                  <a:lnTo>
                    <a:pt x="0" y="4128"/>
                  </a:lnTo>
                  <a:lnTo>
                    <a:pt x="8499" y="9037"/>
                  </a:lnTo>
                  <a:lnTo>
                    <a:pt x="8499" y="586"/>
                  </a:lnTo>
                  <a:lnTo>
                    <a:pt x="6961" y="3395"/>
                  </a:lnTo>
                  <a:lnTo>
                    <a:pt x="6887" y="3468"/>
                  </a:lnTo>
                  <a:lnTo>
                    <a:pt x="6814" y="3541"/>
                  </a:lnTo>
                  <a:lnTo>
                    <a:pt x="6741" y="3590"/>
                  </a:lnTo>
                  <a:lnTo>
                    <a:pt x="6643" y="3615"/>
                  </a:lnTo>
                  <a:lnTo>
                    <a:pt x="6521" y="3639"/>
                  </a:lnTo>
                  <a:lnTo>
                    <a:pt x="6399" y="3615"/>
                  </a:lnTo>
                  <a:lnTo>
                    <a:pt x="6277" y="3566"/>
                  </a:lnTo>
                  <a:lnTo>
                    <a:pt x="0"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89" name="Shape 1989"/>
            <p:cNvSpPr/>
            <p:nvPr/>
          </p:nvSpPr>
          <p:spPr>
            <a:xfrm>
              <a:off x="4631200" y="4968250"/>
              <a:ext cx="411550" cy="236325"/>
            </a:xfrm>
            <a:custGeom>
              <a:avLst/>
              <a:gdLst/>
              <a:ahLst/>
              <a:cxnLst/>
              <a:rect l="0" t="0" r="0" b="0"/>
              <a:pathLst>
                <a:path w="16462" h="9453" extrusionOk="0">
                  <a:moveTo>
                    <a:pt x="8182" y="1"/>
                  </a:moveTo>
                  <a:lnTo>
                    <a:pt x="0" y="4763"/>
                  </a:lnTo>
                  <a:lnTo>
                    <a:pt x="8231" y="9452"/>
                  </a:lnTo>
                  <a:lnTo>
                    <a:pt x="16462" y="4763"/>
                  </a:lnTo>
                  <a:lnTo>
                    <a:pt x="8182"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90" name="Shape 1990"/>
            <p:cNvSpPr/>
            <p:nvPr/>
          </p:nvSpPr>
          <p:spPr>
            <a:xfrm>
              <a:off x="4562200" y="5094025"/>
              <a:ext cx="274800" cy="226550"/>
            </a:xfrm>
            <a:custGeom>
              <a:avLst/>
              <a:gdLst/>
              <a:ahLst/>
              <a:cxnLst/>
              <a:rect l="0" t="0" r="0" b="0"/>
              <a:pathLst>
                <a:path w="10992" h="9062" extrusionOk="0">
                  <a:moveTo>
                    <a:pt x="2248" y="1"/>
                  </a:moveTo>
                  <a:lnTo>
                    <a:pt x="1" y="4079"/>
                  </a:lnTo>
                  <a:lnTo>
                    <a:pt x="8744" y="9062"/>
                  </a:lnTo>
                  <a:lnTo>
                    <a:pt x="10991" y="4983"/>
                  </a:lnTo>
                  <a:lnTo>
                    <a:pt x="2248"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91" name="Shape 1991"/>
            <p:cNvSpPr/>
            <p:nvPr/>
          </p:nvSpPr>
          <p:spPr>
            <a:xfrm>
              <a:off x="4836975" y="5094025"/>
              <a:ext cx="274775" cy="226550"/>
            </a:xfrm>
            <a:custGeom>
              <a:avLst/>
              <a:gdLst/>
              <a:ahLst/>
              <a:cxnLst/>
              <a:rect l="0" t="0" r="0" b="0"/>
              <a:pathLst>
                <a:path w="10991" h="9062" extrusionOk="0">
                  <a:moveTo>
                    <a:pt x="8743" y="1"/>
                  </a:moveTo>
                  <a:lnTo>
                    <a:pt x="0" y="4983"/>
                  </a:lnTo>
                  <a:lnTo>
                    <a:pt x="2247" y="9062"/>
                  </a:lnTo>
                  <a:lnTo>
                    <a:pt x="10990" y="4079"/>
                  </a:lnTo>
                  <a:lnTo>
                    <a:pt x="8743"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1810" name="Shape 1992"/>
          <p:cNvGrpSpPr/>
          <p:nvPr/>
        </p:nvGrpSpPr>
        <p:grpSpPr>
          <a:xfrm>
            <a:off x="3288949" y="4088442"/>
            <a:ext cx="262585" cy="305091"/>
            <a:chOff x="3972400" y="4996350"/>
            <a:chExt cx="381000" cy="442675"/>
          </a:xfrm>
        </p:grpSpPr>
        <p:sp>
          <p:nvSpPr>
            <p:cNvPr id="1993" name="Shape 1993"/>
            <p:cNvSpPr/>
            <p:nvPr/>
          </p:nvSpPr>
          <p:spPr>
            <a:xfrm>
              <a:off x="4157400" y="4996350"/>
              <a:ext cx="86725" cy="103200"/>
            </a:xfrm>
            <a:custGeom>
              <a:avLst/>
              <a:gdLst/>
              <a:ahLst/>
              <a:cxnLst/>
              <a:rect l="0" t="0" r="0" b="0"/>
              <a:pathLst>
                <a:path w="3469" h="4128" extrusionOk="0">
                  <a:moveTo>
                    <a:pt x="3395" y="0"/>
                  </a:moveTo>
                  <a:lnTo>
                    <a:pt x="3029" y="98"/>
                  </a:lnTo>
                  <a:lnTo>
                    <a:pt x="2638" y="195"/>
                  </a:lnTo>
                  <a:lnTo>
                    <a:pt x="2149" y="342"/>
                  </a:lnTo>
                  <a:lnTo>
                    <a:pt x="1661" y="537"/>
                  </a:lnTo>
                  <a:lnTo>
                    <a:pt x="1392" y="659"/>
                  </a:lnTo>
                  <a:lnTo>
                    <a:pt x="1148" y="806"/>
                  </a:lnTo>
                  <a:lnTo>
                    <a:pt x="904" y="953"/>
                  </a:lnTo>
                  <a:lnTo>
                    <a:pt x="684" y="1124"/>
                  </a:lnTo>
                  <a:lnTo>
                    <a:pt x="489" y="1319"/>
                  </a:lnTo>
                  <a:lnTo>
                    <a:pt x="318" y="1514"/>
                  </a:lnTo>
                  <a:lnTo>
                    <a:pt x="196" y="1710"/>
                  </a:lnTo>
                  <a:lnTo>
                    <a:pt x="98" y="1929"/>
                  </a:lnTo>
                  <a:lnTo>
                    <a:pt x="49" y="2149"/>
                  </a:lnTo>
                  <a:lnTo>
                    <a:pt x="0" y="2369"/>
                  </a:lnTo>
                  <a:lnTo>
                    <a:pt x="0" y="2589"/>
                  </a:lnTo>
                  <a:lnTo>
                    <a:pt x="25" y="2784"/>
                  </a:lnTo>
                  <a:lnTo>
                    <a:pt x="49" y="2980"/>
                  </a:lnTo>
                  <a:lnTo>
                    <a:pt x="98" y="3175"/>
                  </a:lnTo>
                  <a:lnTo>
                    <a:pt x="220" y="3517"/>
                  </a:lnTo>
                  <a:lnTo>
                    <a:pt x="342" y="3786"/>
                  </a:lnTo>
                  <a:lnTo>
                    <a:pt x="489" y="4030"/>
                  </a:lnTo>
                  <a:lnTo>
                    <a:pt x="757" y="4079"/>
                  </a:lnTo>
                  <a:lnTo>
                    <a:pt x="1050" y="4103"/>
                  </a:lnTo>
                  <a:lnTo>
                    <a:pt x="1392" y="4128"/>
                  </a:lnTo>
                  <a:lnTo>
                    <a:pt x="1588" y="4103"/>
                  </a:lnTo>
                  <a:lnTo>
                    <a:pt x="1808" y="4079"/>
                  </a:lnTo>
                  <a:lnTo>
                    <a:pt x="2003" y="4030"/>
                  </a:lnTo>
                  <a:lnTo>
                    <a:pt x="2198" y="3957"/>
                  </a:lnTo>
                  <a:lnTo>
                    <a:pt x="2394" y="3859"/>
                  </a:lnTo>
                  <a:lnTo>
                    <a:pt x="2589" y="3737"/>
                  </a:lnTo>
                  <a:lnTo>
                    <a:pt x="2760" y="3590"/>
                  </a:lnTo>
                  <a:lnTo>
                    <a:pt x="2931" y="3395"/>
                  </a:lnTo>
                  <a:lnTo>
                    <a:pt x="3053" y="3175"/>
                  </a:lnTo>
                  <a:lnTo>
                    <a:pt x="3175" y="2931"/>
                  </a:lnTo>
                  <a:lnTo>
                    <a:pt x="3273" y="2662"/>
                  </a:lnTo>
                  <a:lnTo>
                    <a:pt x="3346" y="2394"/>
                  </a:lnTo>
                  <a:lnTo>
                    <a:pt x="3395" y="2125"/>
                  </a:lnTo>
                  <a:lnTo>
                    <a:pt x="3419" y="1832"/>
                  </a:lnTo>
                  <a:lnTo>
                    <a:pt x="3468" y="1294"/>
                  </a:lnTo>
                  <a:lnTo>
                    <a:pt x="3468" y="782"/>
                  </a:lnTo>
                  <a:lnTo>
                    <a:pt x="3444" y="391"/>
                  </a:lnTo>
                  <a:lnTo>
                    <a:pt x="3395"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94" name="Shape 1994"/>
            <p:cNvSpPr/>
            <p:nvPr/>
          </p:nvSpPr>
          <p:spPr>
            <a:xfrm>
              <a:off x="3972400" y="5048250"/>
              <a:ext cx="381000" cy="390775"/>
            </a:xfrm>
            <a:custGeom>
              <a:avLst/>
              <a:gdLst/>
              <a:ahLst/>
              <a:cxnLst/>
              <a:rect l="0" t="0" r="0" b="0"/>
              <a:pathLst>
                <a:path w="15240" h="15631" extrusionOk="0">
                  <a:moveTo>
                    <a:pt x="4689" y="3810"/>
                  </a:moveTo>
                  <a:lnTo>
                    <a:pt x="4787" y="3834"/>
                  </a:lnTo>
                  <a:lnTo>
                    <a:pt x="4860" y="3908"/>
                  </a:lnTo>
                  <a:lnTo>
                    <a:pt x="4885" y="4005"/>
                  </a:lnTo>
                  <a:lnTo>
                    <a:pt x="4885" y="4103"/>
                  </a:lnTo>
                  <a:lnTo>
                    <a:pt x="4836" y="4176"/>
                  </a:lnTo>
                  <a:lnTo>
                    <a:pt x="4787" y="4250"/>
                  </a:lnTo>
                  <a:lnTo>
                    <a:pt x="4689" y="4298"/>
                  </a:lnTo>
                  <a:lnTo>
                    <a:pt x="4421" y="4347"/>
                  </a:lnTo>
                  <a:lnTo>
                    <a:pt x="4176" y="4421"/>
                  </a:lnTo>
                  <a:lnTo>
                    <a:pt x="3957" y="4518"/>
                  </a:lnTo>
                  <a:lnTo>
                    <a:pt x="3737" y="4640"/>
                  </a:lnTo>
                  <a:lnTo>
                    <a:pt x="3566" y="4787"/>
                  </a:lnTo>
                  <a:lnTo>
                    <a:pt x="3395" y="4933"/>
                  </a:lnTo>
                  <a:lnTo>
                    <a:pt x="3248" y="5080"/>
                  </a:lnTo>
                  <a:lnTo>
                    <a:pt x="3102" y="5251"/>
                  </a:lnTo>
                  <a:lnTo>
                    <a:pt x="3004" y="5422"/>
                  </a:lnTo>
                  <a:lnTo>
                    <a:pt x="2882" y="5617"/>
                  </a:lnTo>
                  <a:lnTo>
                    <a:pt x="2735" y="5984"/>
                  </a:lnTo>
                  <a:lnTo>
                    <a:pt x="2613" y="6374"/>
                  </a:lnTo>
                  <a:lnTo>
                    <a:pt x="2516" y="6765"/>
                  </a:lnTo>
                  <a:lnTo>
                    <a:pt x="2491" y="6838"/>
                  </a:lnTo>
                  <a:lnTo>
                    <a:pt x="2442" y="6912"/>
                  </a:lnTo>
                  <a:lnTo>
                    <a:pt x="2369" y="6936"/>
                  </a:lnTo>
                  <a:lnTo>
                    <a:pt x="2296" y="6961"/>
                  </a:lnTo>
                  <a:lnTo>
                    <a:pt x="2247" y="6961"/>
                  </a:lnTo>
                  <a:lnTo>
                    <a:pt x="2149" y="6912"/>
                  </a:lnTo>
                  <a:lnTo>
                    <a:pt x="2076" y="6863"/>
                  </a:lnTo>
                  <a:lnTo>
                    <a:pt x="2052" y="6765"/>
                  </a:lnTo>
                  <a:lnTo>
                    <a:pt x="2052" y="6668"/>
                  </a:lnTo>
                  <a:lnTo>
                    <a:pt x="2100" y="6374"/>
                  </a:lnTo>
                  <a:lnTo>
                    <a:pt x="2174" y="6106"/>
                  </a:lnTo>
                  <a:lnTo>
                    <a:pt x="2271" y="5837"/>
                  </a:lnTo>
                  <a:lnTo>
                    <a:pt x="2369" y="5593"/>
                  </a:lnTo>
                  <a:lnTo>
                    <a:pt x="2491" y="5349"/>
                  </a:lnTo>
                  <a:lnTo>
                    <a:pt x="2613" y="5129"/>
                  </a:lnTo>
                  <a:lnTo>
                    <a:pt x="2760" y="4933"/>
                  </a:lnTo>
                  <a:lnTo>
                    <a:pt x="2906" y="4738"/>
                  </a:lnTo>
                  <a:lnTo>
                    <a:pt x="3077" y="4567"/>
                  </a:lnTo>
                  <a:lnTo>
                    <a:pt x="3248" y="4396"/>
                  </a:lnTo>
                  <a:lnTo>
                    <a:pt x="3444" y="4250"/>
                  </a:lnTo>
                  <a:lnTo>
                    <a:pt x="3663" y="4128"/>
                  </a:lnTo>
                  <a:lnTo>
                    <a:pt x="3883" y="4030"/>
                  </a:lnTo>
                  <a:lnTo>
                    <a:pt x="4103" y="3932"/>
                  </a:lnTo>
                  <a:lnTo>
                    <a:pt x="4347" y="3859"/>
                  </a:lnTo>
                  <a:lnTo>
                    <a:pt x="4616" y="3810"/>
                  </a:lnTo>
                  <a:close/>
                  <a:moveTo>
                    <a:pt x="6374" y="0"/>
                  </a:moveTo>
                  <a:lnTo>
                    <a:pt x="6008" y="293"/>
                  </a:lnTo>
                  <a:lnTo>
                    <a:pt x="6301" y="953"/>
                  </a:lnTo>
                  <a:lnTo>
                    <a:pt x="7083" y="2687"/>
                  </a:lnTo>
                  <a:lnTo>
                    <a:pt x="6619" y="2662"/>
                  </a:lnTo>
                  <a:lnTo>
                    <a:pt x="6179" y="2638"/>
                  </a:lnTo>
                  <a:lnTo>
                    <a:pt x="5373" y="2516"/>
                  </a:lnTo>
                  <a:lnTo>
                    <a:pt x="4592" y="2516"/>
                  </a:lnTo>
                  <a:lnTo>
                    <a:pt x="4421" y="2540"/>
                  </a:lnTo>
                  <a:lnTo>
                    <a:pt x="4225" y="2589"/>
                  </a:lnTo>
                  <a:lnTo>
                    <a:pt x="4030" y="2662"/>
                  </a:lnTo>
                  <a:lnTo>
                    <a:pt x="3834" y="2735"/>
                  </a:lnTo>
                  <a:lnTo>
                    <a:pt x="3419" y="2955"/>
                  </a:lnTo>
                  <a:lnTo>
                    <a:pt x="3004" y="3175"/>
                  </a:lnTo>
                  <a:lnTo>
                    <a:pt x="2638" y="3444"/>
                  </a:lnTo>
                  <a:lnTo>
                    <a:pt x="2271" y="3712"/>
                  </a:lnTo>
                  <a:lnTo>
                    <a:pt x="1929" y="4030"/>
                  </a:lnTo>
                  <a:lnTo>
                    <a:pt x="1612" y="4347"/>
                  </a:lnTo>
                  <a:lnTo>
                    <a:pt x="1319" y="4689"/>
                  </a:lnTo>
                  <a:lnTo>
                    <a:pt x="1075" y="5056"/>
                  </a:lnTo>
                  <a:lnTo>
                    <a:pt x="830" y="5446"/>
                  </a:lnTo>
                  <a:lnTo>
                    <a:pt x="611" y="5862"/>
                  </a:lnTo>
                  <a:lnTo>
                    <a:pt x="440" y="6301"/>
                  </a:lnTo>
                  <a:lnTo>
                    <a:pt x="293" y="6741"/>
                  </a:lnTo>
                  <a:lnTo>
                    <a:pt x="171" y="7205"/>
                  </a:lnTo>
                  <a:lnTo>
                    <a:pt x="73" y="7693"/>
                  </a:lnTo>
                  <a:lnTo>
                    <a:pt x="24" y="8206"/>
                  </a:lnTo>
                  <a:lnTo>
                    <a:pt x="0" y="8719"/>
                  </a:lnTo>
                  <a:lnTo>
                    <a:pt x="24" y="9256"/>
                  </a:lnTo>
                  <a:lnTo>
                    <a:pt x="73" y="9794"/>
                  </a:lnTo>
                  <a:lnTo>
                    <a:pt x="171" y="10307"/>
                  </a:lnTo>
                  <a:lnTo>
                    <a:pt x="293" y="10795"/>
                  </a:lnTo>
                  <a:lnTo>
                    <a:pt x="464" y="11308"/>
                  </a:lnTo>
                  <a:lnTo>
                    <a:pt x="659" y="11772"/>
                  </a:lnTo>
                  <a:lnTo>
                    <a:pt x="879" y="12236"/>
                  </a:lnTo>
                  <a:lnTo>
                    <a:pt x="1123" y="12676"/>
                  </a:lnTo>
                  <a:lnTo>
                    <a:pt x="1392" y="13091"/>
                  </a:lnTo>
                  <a:lnTo>
                    <a:pt x="1710" y="13506"/>
                  </a:lnTo>
                  <a:lnTo>
                    <a:pt x="2027" y="13872"/>
                  </a:lnTo>
                  <a:lnTo>
                    <a:pt x="2393" y="14239"/>
                  </a:lnTo>
                  <a:lnTo>
                    <a:pt x="2760" y="14581"/>
                  </a:lnTo>
                  <a:lnTo>
                    <a:pt x="3151" y="14874"/>
                  </a:lnTo>
                  <a:lnTo>
                    <a:pt x="3590" y="15167"/>
                  </a:lnTo>
                  <a:lnTo>
                    <a:pt x="4030" y="15411"/>
                  </a:lnTo>
                  <a:lnTo>
                    <a:pt x="4225" y="15509"/>
                  </a:lnTo>
                  <a:lnTo>
                    <a:pt x="4421" y="15582"/>
                  </a:lnTo>
                  <a:lnTo>
                    <a:pt x="4640" y="15631"/>
                  </a:lnTo>
                  <a:lnTo>
                    <a:pt x="5275" y="15631"/>
                  </a:lnTo>
                  <a:lnTo>
                    <a:pt x="5739" y="15558"/>
                  </a:lnTo>
                  <a:lnTo>
                    <a:pt x="6668" y="15362"/>
                  </a:lnTo>
                  <a:lnTo>
                    <a:pt x="7132" y="15289"/>
                  </a:lnTo>
                  <a:lnTo>
                    <a:pt x="7376" y="15264"/>
                  </a:lnTo>
                  <a:lnTo>
                    <a:pt x="7864" y="15264"/>
                  </a:lnTo>
                  <a:lnTo>
                    <a:pt x="8108" y="15289"/>
                  </a:lnTo>
                  <a:lnTo>
                    <a:pt x="8597" y="15362"/>
                  </a:lnTo>
                  <a:lnTo>
                    <a:pt x="9549" y="15558"/>
                  </a:lnTo>
                  <a:lnTo>
                    <a:pt x="9989" y="15606"/>
                  </a:lnTo>
                  <a:lnTo>
                    <a:pt x="10209" y="15631"/>
                  </a:lnTo>
                  <a:lnTo>
                    <a:pt x="10429" y="15631"/>
                  </a:lnTo>
                  <a:lnTo>
                    <a:pt x="10648" y="15606"/>
                  </a:lnTo>
                  <a:lnTo>
                    <a:pt x="10868" y="15558"/>
                  </a:lnTo>
                  <a:lnTo>
                    <a:pt x="11064" y="15484"/>
                  </a:lnTo>
                  <a:lnTo>
                    <a:pt x="11283" y="15387"/>
                  </a:lnTo>
                  <a:lnTo>
                    <a:pt x="11723" y="15142"/>
                  </a:lnTo>
                  <a:lnTo>
                    <a:pt x="12114" y="14849"/>
                  </a:lnTo>
                  <a:lnTo>
                    <a:pt x="12529" y="14532"/>
                  </a:lnTo>
                  <a:lnTo>
                    <a:pt x="12895" y="14214"/>
                  </a:lnTo>
                  <a:lnTo>
                    <a:pt x="13237" y="13848"/>
                  </a:lnTo>
                  <a:lnTo>
                    <a:pt x="13555" y="13457"/>
                  </a:lnTo>
                  <a:lnTo>
                    <a:pt x="13872" y="13066"/>
                  </a:lnTo>
                  <a:lnTo>
                    <a:pt x="14141" y="12651"/>
                  </a:lnTo>
                  <a:lnTo>
                    <a:pt x="14385" y="12212"/>
                  </a:lnTo>
                  <a:lnTo>
                    <a:pt x="14605" y="11748"/>
                  </a:lnTo>
                  <a:lnTo>
                    <a:pt x="14800" y="11283"/>
                  </a:lnTo>
                  <a:lnTo>
                    <a:pt x="14947" y="10795"/>
                  </a:lnTo>
                  <a:lnTo>
                    <a:pt x="15069" y="10282"/>
                  </a:lnTo>
                  <a:lnTo>
                    <a:pt x="15167" y="9769"/>
                  </a:lnTo>
                  <a:lnTo>
                    <a:pt x="15216" y="9256"/>
                  </a:lnTo>
                  <a:lnTo>
                    <a:pt x="15240" y="8719"/>
                  </a:lnTo>
                  <a:lnTo>
                    <a:pt x="15216" y="8182"/>
                  </a:lnTo>
                  <a:lnTo>
                    <a:pt x="15167" y="7669"/>
                  </a:lnTo>
                  <a:lnTo>
                    <a:pt x="15069" y="7180"/>
                  </a:lnTo>
                  <a:lnTo>
                    <a:pt x="14947" y="6692"/>
                  </a:lnTo>
                  <a:lnTo>
                    <a:pt x="14776" y="6252"/>
                  </a:lnTo>
                  <a:lnTo>
                    <a:pt x="14605" y="5813"/>
                  </a:lnTo>
                  <a:lnTo>
                    <a:pt x="14385" y="5398"/>
                  </a:lnTo>
                  <a:lnTo>
                    <a:pt x="14141" y="5007"/>
                  </a:lnTo>
                  <a:lnTo>
                    <a:pt x="13848" y="4616"/>
                  </a:lnTo>
                  <a:lnTo>
                    <a:pt x="13555" y="4274"/>
                  </a:lnTo>
                  <a:lnTo>
                    <a:pt x="13213" y="3957"/>
                  </a:lnTo>
                  <a:lnTo>
                    <a:pt x="12871" y="3639"/>
                  </a:lnTo>
                  <a:lnTo>
                    <a:pt x="12505" y="3370"/>
                  </a:lnTo>
                  <a:lnTo>
                    <a:pt x="12089" y="3102"/>
                  </a:lnTo>
                  <a:lnTo>
                    <a:pt x="11674" y="2858"/>
                  </a:lnTo>
                  <a:lnTo>
                    <a:pt x="11259" y="2662"/>
                  </a:lnTo>
                  <a:lnTo>
                    <a:pt x="11064" y="2589"/>
                  </a:lnTo>
                  <a:lnTo>
                    <a:pt x="10893" y="2540"/>
                  </a:lnTo>
                  <a:lnTo>
                    <a:pt x="10697" y="2516"/>
                  </a:lnTo>
                  <a:lnTo>
                    <a:pt x="10526" y="2491"/>
                  </a:lnTo>
                  <a:lnTo>
                    <a:pt x="10111" y="2491"/>
                  </a:lnTo>
                  <a:lnTo>
                    <a:pt x="9696" y="2516"/>
                  </a:lnTo>
                  <a:lnTo>
                    <a:pt x="8841" y="2613"/>
                  </a:lnTo>
                  <a:lnTo>
                    <a:pt x="8426" y="2662"/>
                  </a:lnTo>
                  <a:lnTo>
                    <a:pt x="7986" y="2687"/>
                  </a:lnTo>
                  <a:lnTo>
                    <a:pt x="6374"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1813" name="Shape 1995"/>
          <p:cNvGrpSpPr/>
          <p:nvPr/>
        </p:nvGrpSpPr>
        <p:grpSpPr>
          <a:xfrm>
            <a:off x="4163388" y="4062769"/>
            <a:ext cx="372012" cy="356850"/>
            <a:chOff x="5241175" y="4959100"/>
            <a:chExt cx="539775" cy="517775"/>
          </a:xfrm>
        </p:grpSpPr>
        <p:sp>
          <p:nvSpPr>
            <p:cNvPr id="1996" name="Shape 1996"/>
            <p:cNvSpPr/>
            <p:nvPr/>
          </p:nvSpPr>
          <p:spPr>
            <a:xfrm>
              <a:off x="5575150" y="4959100"/>
              <a:ext cx="161225" cy="178300"/>
            </a:xfrm>
            <a:custGeom>
              <a:avLst/>
              <a:gdLst/>
              <a:ahLst/>
              <a:cxnLst/>
              <a:rect l="0" t="0" r="0" b="0"/>
              <a:pathLst>
                <a:path w="6449" h="7132" extrusionOk="0">
                  <a:moveTo>
                    <a:pt x="4641" y="0"/>
                  </a:moveTo>
                  <a:lnTo>
                    <a:pt x="4470" y="25"/>
                  </a:lnTo>
                  <a:lnTo>
                    <a:pt x="4299" y="49"/>
                  </a:lnTo>
                  <a:lnTo>
                    <a:pt x="4128" y="98"/>
                  </a:lnTo>
                  <a:lnTo>
                    <a:pt x="3957" y="147"/>
                  </a:lnTo>
                  <a:lnTo>
                    <a:pt x="3786" y="220"/>
                  </a:lnTo>
                  <a:lnTo>
                    <a:pt x="3640" y="318"/>
                  </a:lnTo>
                  <a:lnTo>
                    <a:pt x="3517" y="415"/>
                  </a:lnTo>
                  <a:lnTo>
                    <a:pt x="3395" y="538"/>
                  </a:lnTo>
                  <a:lnTo>
                    <a:pt x="3273" y="660"/>
                  </a:lnTo>
                  <a:lnTo>
                    <a:pt x="3175" y="806"/>
                  </a:lnTo>
                  <a:lnTo>
                    <a:pt x="3078" y="953"/>
                  </a:lnTo>
                  <a:lnTo>
                    <a:pt x="3005" y="1099"/>
                  </a:lnTo>
                  <a:lnTo>
                    <a:pt x="2931" y="1270"/>
                  </a:lnTo>
                  <a:lnTo>
                    <a:pt x="2907" y="1441"/>
                  </a:lnTo>
                  <a:lnTo>
                    <a:pt x="2882" y="1612"/>
                  </a:lnTo>
                  <a:lnTo>
                    <a:pt x="2858" y="1808"/>
                  </a:lnTo>
                  <a:lnTo>
                    <a:pt x="2882" y="2076"/>
                  </a:lnTo>
                  <a:lnTo>
                    <a:pt x="2956" y="2345"/>
                  </a:lnTo>
                  <a:lnTo>
                    <a:pt x="3053" y="2589"/>
                  </a:lnTo>
                  <a:lnTo>
                    <a:pt x="3175" y="2809"/>
                  </a:lnTo>
                  <a:lnTo>
                    <a:pt x="0" y="6546"/>
                  </a:lnTo>
                  <a:lnTo>
                    <a:pt x="367" y="6814"/>
                  </a:lnTo>
                  <a:lnTo>
                    <a:pt x="709" y="7132"/>
                  </a:lnTo>
                  <a:lnTo>
                    <a:pt x="3884" y="3419"/>
                  </a:lnTo>
                  <a:lnTo>
                    <a:pt x="4055" y="3493"/>
                  </a:lnTo>
                  <a:lnTo>
                    <a:pt x="4250" y="3542"/>
                  </a:lnTo>
                  <a:lnTo>
                    <a:pt x="4445" y="3566"/>
                  </a:lnTo>
                  <a:lnTo>
                    <a:pt x="4641" y="3590"/>
                  </a:lnTo>
                  <a:lnTo>
                    <a:pt x="4836" y="3566"/>
                  </a:lnTo>
                  <a:lnTo>
                    <a:pt x="5007" y="3542"/>
                  </a:lnTo>
                  <a:lnTo>
                    <a:pt x="5178" y="3517"/>
                  </a:lnTo>
                  <a:lnTo>
                    <a:pt x="5349" y="3444"/>
                  </a:lnTo>
                  <a:lnTo>
                    <a:pt x="5496" y="3371"/>
                  </a:lnTo>
                  <a:lnTo>
                    <a:pt x="5642" y="3273"/>
                  </a:lnTo>
                  <a:lnTo>
                    <a:pt x="5789" y="3175"/>
                  </a:lnTo>
                  <a:lnTo>
                    <a:pt x="5911" y="3053"/>
                  </a:lnTo>
                  <a:lnTo>
                    <a:pt x="6033" y="2931"/>
                  </a:lnTo>
                  <a:lnTo>
                    <a:pt x="6131" y="2809"/>
                  </a:lnTo>
                  <a:lnTo>
                    <a:pt x="6228" y="2638"/>
                  </a:lnTo>
                  <a:lnTo>
                    <a:pt x="6302" y="2491"/>
                  </a:lnTo>
                  <a:lnTo>
                    <a:pt x="6350" y="2320"/>
                  </a:lnTo>
                  <a:lnTo>
                    <a:pt x="6399" y="2149"/>
                  </a:lnTo>
                  <a:lnTo>
                    <a:pt x="6424" y="1979"/>
                  </a:lnTo>
                  <a:lnTo>
                    <a:pt x="6448" y="1808"/>
                  </a:lnTo>
                  <a:lnTo>
                    <a:pt x="6424" y="1612"/>
                  </a:lnTo>
                  <a:lnTo>
                    <a:pt x="6399" y="1441"/>
                  </a:lnTo>
                  <a:lnTo>
                    <a:pt x="6350" y="1270"/>
                  </a:lnTo>
                  <a:lnTo>
                    <a:pt x="6302" y="1099"/>
                  </a:lnTo>
                  <a:lnTo>
                    <a:pt x="6228" y="953"/>
                  </a:lnTo>
                  <a:lnTo>
                    <a:pt x="6131" y="806"/>
                  </a:lnTo>
                  <a:lnTo>
                    <a:pt x="6033" y="660"/>
                  </a:lnTo>
                  <a:lnTo>
                    <a:pt x="5911" y="538"/>
                  </a:lnTo>
                  <a:lnTo>
                    <a:pt x="5789" y="415"/>
                  </a:lnTo>
                  <a:lnTo>
                    <a:pt x="5642" y="318"/>
                  </a:lnTo>
                  <a:lnTo>
                    <a:pt x="5496" y="220"/>
                  </a:lnTo>
                  <a:lnTo>
                    <a:pt x="5349" y="147"/>
                  </a:lnTo>
                  <a:lnTo>
                    <a:pt x="5178" y="98"/>
                  </a:lnTo>
                  <a:lnTo>
                    <a:pt x="5007" y="49"/>
                  </a:lnTo>
                  <a:lnTo>
                    <a:pt x="4836" y="25"/>
                  </a:lnTo>
                  <a:lnTo>
                    <a:pt x="4641"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97" name="Shape 1997"/>
            <p:cNvSpPr/>
            <p:nvPr/>
          </p:nvSpPr>
          <p:spPr>
            <a:xfrm>
              <a:off x="5330925" y="4985350"/>
              <a:ext cx="128250" cy="148400"/>
            </a:xfrm>
            <a:custGeom>
              <a:avLst/>
              <a:gdLst/>
              <a:ahLst/>
              <a:cxnLst/>
              <a:rect l="0" t="0" r="0" b="0"/>
              <a:pathLst>
                <a:path w="5130" h="5936" extrusionOk="0">
                  <a:moveTo>
                    <a:pt x="1563" y="0"/>
                  </a:moveTo>
                  <a:lnTo>
                    <a:pt x="1392" y="25"/>
                  </a:lnTo>
                  <a:lnTo>
                    <a:pt x="1221" y="74"/>
                  </a:lnTo>
                  <a:lnTo>
                    <a:pt x="1075" y="147"/>
                  </a:lnTo>
                  <a:lnTo>
                    <a:pt x="904" y="220"/>
                  </a:lnTo>
                  <a:lnTo>
                    <a:pt x="757" y="318"/>
                  </a:lnTo>
                  <a:lnTo>
                    <a:pt x="635" y="416"/>
                  </a:lnTo>
                  <a:lnTo>
                    <a:pt x="513" y="538"/>
                  </a:lnTo>
                  <a:lnTo>
                    <a:pt x="391" y="660"/>
                  </a:lnTo>
                  <a:lnTo>
                    <a:pt x="293" y="806"/>
                  </a:lnTo>
                  <a:lnTo>
                    <a:pt x="196" y="953"/>
                  </a:lnTo>
                  <a:lnTo>
                    <a:pt x="122" y="1099"/>
                  </a:lnTo>
                  <a:lnTo>
                    <a:pt x="74" y="1270"/>
                  </a:lnTo>
                  <a:lnTo>
                    <a:pt x="25" y="1466"/>
                  </a:lnTo>
                  <a:lnTo>
                    <a:pt x="0" y="1637"/>
                  </a:lnTo>
                  <a:lnTo>
                    <a:pt x="0" y="1808"/>
                  </a:lnTo>
                  <a:lnTo>
                    <a:pt x="0" y="2003"/>
                  </a:lnTo>
                  <a:lnTo>
                    <a:pt x="25" y="2174"/>
                  </a:lnTo>
                  <a:lnTo>
                    <a:pt x="74" y="2345"/>
                  </a:lnTo>
                  <a:lnTo>
                    <a:pt x="147" y="2492"/>
                  </a:lnTo>
                  <a:lnTo>
                    <a:pt x="220" y="2663"/>
                  </a:lnTo>
                  <a:lnTo>
                    <a:pt x="318" y="2785"/>
                  </a:lnTo>
                  <a:lnTo>
                    <a:pt x="415" y="2931"/>
                  </a:lnTo>
                  <a:lnTo>
                    <a:pt x="538" y="3053"/>
                  </a:lnTo>
                  <a:lnTo>
                    <a:pt x="660" y="3175"/>
                  </a:lnTo>
                  <a:lnTo>
                    <a:pt x="806" y="3273"/>
                  </a:lnTo>
                  <a:lnTo>
                    <a:pt x="953" y="3371"/>
                  </a:lnTo>
                  <a:lnTo>
                    <a:pt x="1099" y="3444"/>
                  </a:lnTo>
                  <a:lnTo>
                    <a:pt x="1270" y="3493"/>
                  </a:lnTo>
                  <a:lnTo>
                    <a:pt x="1466" y="3542"/>
                  </a:lnTo>
                  <a:lnTo>
                    <a:pt x="1710" y="3566"/>
                  </a:lnTo>
                  <a:lnTo>
                    <a:pt x="1979" y="3566"/>
                  </a:lnTo>
                  <a:lnTo>
                    <a:pt x="2223" y="3517"/>
                  </a:lnTo>
                  <a:lnTo>
                    <a:pt x="2467" y="3444"/>
                  </a:lnTo>
                  <a:lnTo>
                    <a:pt x="4396" y="5935"/>
                  </a:lnTo>
                  <a:lnTo>
                    <a:pt x="4738" y="5642"/>
                  </a:lnTo>
                  <a:lnTo>
                    <a:pt x="5129" y="5374"/>
                  </a:lnTo>
                  <a:lnTo>
                    <a:pt x="3200" y="2858"/>
                  </a:lnTo>
                  <a:lnTo>
                    <a:pt x="3322" y="2687"/>
                  </a:lnTo>
                  <a:lnTo>
                    <a:pt x="3419" y="2516"/>
                  </a:lnTo>
                  <a:lnTo>
                    <a:pt x="3493" y="2321"/>
                  </a:lnTo>
                  <a:lnTo>
                    <a:pt x="3542" y="2101"/>
                  </a:lnTo>
                  <a:lnTo>
                    <a:pt x="3566" y="1930"/>
                  </a:lnTo>
                  <a:lnTo>
                    <a:pt x="3566" y="1734"/>
                  </a:lnTo>
                  <a:lnTo>
                    <a:pt x="3566" y="1564"/>
                  </a:lnTo>
                  <a:lnTo>
                    <a:pt x="3517" y="1393"/>
                  </a:lnTo>
                  <a:lnTo>
                    <a:pt x="3468" y="1222"/>
                  </a:lnTo>
                  <a:lnTo>
                    <a:pt x="3419" y="1075"/>
                  </a:lnTo>
                  <a:lnTo>
                    <a:pt x="3346" y="904"/>
                  </a:lnTo>
                  <a:lnTo>
                    <a:pt x="3249" y="758"/>
                  </a:lnTo>
                  <a:lnTo>
                    <a:pt x="3151" y="635"/>
                  </a:lnTo>
                  <a:lnTo>
                    <a:pt x="3029" y="513"/>
                  </a:lnTo>
                  <a:lnTo>
                    <a:pt x="2907" y="391"/>
                  </a:lnTo>
                  <a:lnTo>
                    <a:pt x="2760" y="294"/>
                  </a:lnTo>
                  <a:lnTo>
                    <a:pt x="2614" y="196"/>
                  </a:lnTo>
                  <a:lnTo>
                    <a:pt x="2443" y="123"/>
                  </a:lnTo>
                  <a:lnTo>
                    <a:pt x="2272" y="74"/>
                  </a:lnTo>
                  <a:lnTo>
                    <a:pt x="2101" y="25"/>
                  </a:lnTo>
                  <a:lnTo>
                    <a:pt x="1930"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98" name="Shape 1998"/>
            <p:cNvSpPr/>
            <p:nvPr/>
          </p:nvSpPr>
          <p:spPr>
            <a:xfrm>
              <a:off x="5241175" y="5241175"/>
              <a:ext cx="180125" cy="109325"/>
            </a:xfrm>
            <a:custGeom>
              <a:avLst/>
              <a:gdLst/>
              <a:ahLst/>
              <a:cxnLst/>
              <a:rect l="0" t="0" r="0" b="0"/>
              <a:pathLst>
                <a:path w="7205" h="4373" extrusionOk="0">
                  <a:moveTo>
                    <a:pt x="6839" y="1"/>
                  </a:moveTo>
                  <a:lnTo>
                    <a:pt x="3224" y="1491"/>
                  </a:lnTo>
                  <a:lnTo>
                    <a:pt x="3102" y="1368"/>
                  </a:lnTo>
                  <a:lnTo>
                    <a:pt x="2980" y="1246"/>
                  </a:lnTo>
                  <a:lnTo>
                    <a:pt x="2858" y="1124"/>
                  </a:lnTo>
                  <a:lnTo>
                    <a:pt x="2687" y="1026"/>
                  </a:lnTo>
                  <a:lnTo>
                    <a:pt x="2540" y="953"/>
                  </a:lnTo>
                  <a:lnTo>
                    <a:pt x="2369" y="880"/>
                  </a:lnTo>
                  <a:lnTo>
                    <a:pt x="2198" y="831"/>
                  </a:lnTo>
                  <a:lnTo>
                    <a:pt x="2027" y="807"/>
                  </a:lnTo>
                  <a:lnTo>
                    <a:pt x="1856" y="782"/>
                  </a:lnTo>
                  <a:lnTo>
                    <a:pt x="1685" y="807"/>
                  </a:lnTo>
                  <a:lnTo>
                    <a:pt x="1514" y="807"/>
                  </a:lnTo>
                  <a:lnTo>
                    <a:pt x="1343" y="856"/>
                  </a:lnTo>
                  <a:lnTo>
                    <a:pt x="1172" y="904"/>
                  </a:lnTo>
                  <a:lnTo>
                    <a:pt x="1026" y="978"/>
                  </a:lnTo>
                  <a:lnTo>
                    <a:pt x="879" y="1051"/>
                  </a:lnTo>
                  <a:lnTo>
                    <a:pt x="733" y="1149"/>
                  </a:lnTo>
                  <a:lnTo>
                    <a:pt x="586" y="1271"/>
                  </a:lnTo>
                  <a:lnTo>
                    <a:pt x="464" y="1393"/>
                  </a:lnTo>
                  <a:lnTo>
                    <a:pt x="342" y="1515"/>
                  </a:lnTo>
                  <a:lnTo>
                    <a:pt x="244" y="1686"/>
                  </a:lnTo>
                  <a:lnTo>
                    <a:pt x="171" y="1832"/>
                  </a:lnTo>
                  <a:lnTo>
                    <a:pt x="98" y="2003"/>
                  </a:lnTo>
                  <a:lnTo>
                    <a:pt x="49" y="2174"/>
                  </a:lnTo>
                  <a:lnTo>
                    <a:pt x="25" y="2345"/>
                  </a:lnTo>
                  <a:lnTo>
                    <a:pt x="0" y="2516"/>
                  </a:lnTo>
                  <a:lnTo>
                    <a:pt x="0" y="2687"/>
                  </a:lnTo>
                  <a:lnTo>
                    <a:pt x="25" y="2858"/>
                  </a:lnTo>
                  <a:lnTo>
                    <a:pt x="73" y="3029"/>
                  </a:lnTo>
                  <a:lnTo>
                    <a:pt x="122" y="3200"/>
                  </a:lnTo>
                  <a:lnTo>
                    <a:pt x="195" y="3347"/>
                  </a:lnTo>
                  <a:lnTo>
                    <a:pt x="269" y="3518"/>
                  </a:lnTo>
                  <a:lnTo>
                    <a:pt x="366" y="3640"/>
                  </a:lnTo>
                  <a:lnTo>
                    <a:pt x="464" y="3786"/>
                  </a:lnTo>
                  <a:lnTo>
                    <a:pt x="611" y="3908"/>
                  </a:lnTo>
                  <a:lnTo>
                    <a:pt x="733" y="4031"/>
                  </a:lnTo>
                  <a:lnTo>
                    <a:pt x="904" y="4128"/>
                  </a:lnTo>
                  <a:lnTo>
                    <a:pt x="1050" y="4201"/>
                  </a:lnTo>
                  <a:lnTo>
                    <a:pt x="1221" y="4275"/>
                  </a:lnTo>
                  <a:lnTo>
                    <a:pt x="1392" y="4324"/>
                  </a:lnTo>
                  <a:lnTo>
                    <a:pt x="1563" y="4348"/>
                  </a:lnTo>
                  <a:lnTo>
                    <a:pt x="1734" y="4372"/>
                  </a:lnTo>
                  <a:lnTo>
                    <a:pt x="1905" y="4372"/>
                  </a:lnTo>
                  <a:lnTo>
                    <a:pt x="2076" y="4348"/>
                  </a:lnTo>
                  <a:lnTo>
                    <a:pt x="2247" y="4299"/>
                  </a:lnTo>
                  <a:lnTo>
                    <a:pt x="2418" y="4250"/>
                  </a:lnTo>
                  <a:lnTo>
                    <a:pt x="2565" y="4201"/>
                  </a:lnTo>
                  <a:lnTo>
                    <a:pt x="2711" y="4104"/>
                  </a:lnTo>
                  <a:lnTo>
                    <a:pt x="2858" y="4006"/>
                  </a:lnTo>
                  <a:lnTo>
                    <a:pt x="3004" y="3908"/>
                  </a:lnTo>
                  <a:lnTo>
                    <a:pt x="3126" y="3786"/>
                  </a:lnTo>
                  <a:lnTo>
                    <a:pt x="3248" y="3640"/>
                  </a:lnTo>
                  <a:lnTo>
                    <a:pt x="3346" y="3493"/>
                  </a:lnTo>
                  <a:lnTo>
                    <a:pt x="3468" y="3200"/>
                  </a:lnTo>
                  <a:lnTo>
                    <a:pt x="3541" y="2931"/>
                  </a:lnTo>
                  <a:lnTo>
                    <a:pt x="3590" y="2638"/>
                  </a:lnTo>
                  <a:lnTo>
                    <a:pt x="3566" y="2345"/>
                  </a:lnTo>
                  <a:lnTo>
                    <a:pt x="7205" y="856"/>
                  </a:lnTo>
                  <a:lnTo>
                    <a:pt x="6985" y="440"/>
                  </a:lnTo>
                  <a:lnTo>
                    <a:pt x="6839"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1999" name="Shape 1999"/>
            <p:cNvSpPr/>
            <p:nvPr/>
          </p:nvSpPr>
          <p:spPr>
            <a:xfrm>
              <a:off x="5461575" y="5316900"/>
              <a:ext cx="89175" cy="159975"/>
            </a:xfrm>
            <a:custGeom>
              <a:avLst/>
              <a:gdLst/>
              <a:ahLst/>
              <a:cxnLst/>
              <a:rect l="0" t="0" r="0" b="0"/>
              <a:pathLst>
                <a:path w="3567" h="6399" extrusionOk="0">
                  <a:moveTo>
                    <a:pt x="1491" y="0"/>
                  </a:moveTo>
                  <a:lnTo>
                    <a:pt x="1393" y="2858"/>
                  </a:lnTo>
                  <a:lnTo>
                    <a:pt x="1198" y="2907"/>
                  </a:lnTo>
                  <a:lnTo>
                    <a:pt x="1002" y="3004"/>
                  </a:lnTo>
                  <a:lnTo>
                    <a:pt x="807" y="3102"/>
                  </a:lnTo>
                  <a:lnTo>
                    <a:pt x="636" y="3224"/>
                  </a:lnTo>
                  <a:lnTo>
                    <a:pt x="489" y="3346"/>
                  </a:lnTo>
                  <a:lnTo>
                    <a:pt x="392" y="3493"/>
                  </a:lnTo>
                  <a:lnTo>
                    <a:pt x="269" y="3639"/>
                  </a:lnTo>
                  <a:lnTo>
                    <a:pt x="196" y="3786"/>
                  </a:lnTo>
                  <a:lnTo>
                    <a:pt x="123" y="3932"/>
                  </a:lnTo>
                  <a:lnTo>
                    <a:pt x="74" y="4103"/>
                  </a:lnTo>
                  <a:lnTo>
                    <a:pt x="25" y="4274"/>
                  </a:lnTo>
                  <a:lnTo>
                    <a:pt x="1" y="4445"/>
                  </a:lnTo>
                  <a:lnTo>
                    <a:pt x="1" y="4616"/>
                  </a:lnTo>
                  <a:lnTo>
                    <a:pt x="1" y="4787"/>
                  </a:lnTo>
                  <a:lnTo>
                    <a:pt x="25" y="4958"/>
                  </a:lnTo>
                  <a:lnTo>
                    <a:pt x="74" y="5129"/>
                  </a:lnTo>
                  <a:lnTo>
                    <a:pt x="123" y="5276"/>
                  </a:lnTo>
                  <a:lnTo>
                    <a:pt x="196" y="5447"/>
                  </a:lnTo>
                  <a:lnTo>
                    <a:pt x="294" y="5593"/>
                  </a:lnTo>
                  <a:lnTo>
                    <a:pt x="416" y="5740"/>
                  </a:lnTo>
                  <a:lnTo>
                    <a:pt x="538" y="5886"/>
                  </a:lnTo>
                  <a:lnTo>
                    <a:pt x="660" y="6008"/>
                  </a:lnTo>
                  <a:lnTo>
                    <a:pt x="807" y="6106"/>
                  </a:lnTo>
                  <a:lnTo>
                    <a:pt x="953" y="6179"/>
                  </a:lnTo>
                  <a:lnTo>
                    <a:pt x="1124" y="6252"/>
                  </a:lnTo>
                  <a:lnTo>
                    <a:pt x="1271" y="6326"/>
                  </a:lnTo>
                  <a:lnTo>
                    <a:pt x="1442" y="6350"/>
                  </a:lnTo>
                  <a:lnTo>
                    <a:pt x="1613" y="6375"/>
                  </a:lnTo>
                  <a:lnTo>
                    <a:pt x="1784" y="6399"/>
                  </a:lnTo>
                  <a:lnTo>
                    <a:pt x="1955" y="6375"/>
                  </a:lnTo>
                  <a:lnTo>
                    <a:pt x="2126" y="6350"/>
                  </a:lnTo>
                  <a:lnTo>
                    <a:pt x="2297" y="6301"/>
                  </a:lnTo>
                  <a:lnTo>
                    <a:pt x="2468" y="6252"/>
                  </a:lnTo>
                  <a:lnTo>
                    <a:pt x="2614" y="6179"/>
                  </a:lnTo>
                  <a:lnTo>
                    <a:pt x="2785" y="6082"/>
                  </a:lnTo>
                  <a:lnTo>
                    <a:pt x="2932" y="5984"/>
                  </a:lnTo>
                  <a:lnTo>
                    <a:pt x="3054" y="5862"/>
                  </a:lnTo>
                  <a:lnTo>
                    <a:pt x="3176" y="5715"/>
                  </a:lnTo>
                  <a:lnTo>
                    <a:pt x="3273" y="5569"/>
                  </a:lnTo>
                  <a:lnTo>
                    <a:pt x="3371" y="5422"/>
                  </a:lnTo>
                  <a:lnTo>
                    <a:pt x="3444" y="5276"/>
                  </a:lnTo>
                  <a:lnTo>
                    <a:pt x="3493" y="5105"/>
                  </a:lnTo>
                  <a:lnTo>
                    <a:pt x="3542" y="4934"/>
                  </a:lnTo>
                  <a:lnTo>
                    <a:pt x="3567" y="4763"/>
                  </a:lnTo>
                  <a:lnTo>
                    <a:pt x="3567" y="4592"/>
                  </a:lnTo>
                  <a:lnTo>
                    <a:pt x="3567" y="4421"/>
                  </a:lnTo>
                  <a:lnTo>
                    <a:pt x="3542" y="4250"/>
                  </a:lnTo>
                  <a:lnTo>
                    <a:pt x="3493" y="4079"/>
                  </a:lnTo>
                  <a:lnTo>
                    <a:pt x="3420" y="3908"/>
                  </a:lnTo>
                  <a:lnTo>
                    <a:pt x="3347" y="3761"/>
                  </a:lnTo>
                  <a:lnTo>
                    <a:pt x="3273" y="3615"/>
                  </a:lnTo>
                  <a:lnTo>
                    <a:pt x="3151" y="3468"/>
                  </a:lnTo>
                  <a:lnTo>
                    <a:pt x="2980" y="3273"/>
                  </a:lnTo>
                  <a:lnTo>
                    <a:pt x="2761" y="3102"/>
                  </a:lnTo>
                  <a:lnTo>
                    <a:pt x="2541" y="2980"/>
                  </a:lnTo>
                  <a:lnTo>
                    <a:pt x="2321" y="2907"/>
                  </a:lnTo>
                  <a:lnTo>
                    <a:pt x="2419" y="25"/>
                  </a:lnTo>
                  <a:lnTo>
                    <a:pt x="2419" y="25"/>
                  </a:lnTo>
                  <a:lnTo>
                    <a:pt x="2126" y="49"/>
                  </a:lnTo>
                  <a:lnTo>
                    <a:pt x="1808" y="25"/>
                  </a:lnTo>
                  <a:lnTo>
                    <a:pt x="1491"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2000" name="Shape 2000"/>
            <p:cNvSpPr/>
            <p:nvPr/>
          </p:nvSpPr>
          <p:spPr>
            <a:xfrm>
              <a:off x="5619100" y="5194175"/>
              <a:ext cx="161850" cy="89775"/>
            </a:xfrm>
            <a:custGeom>
              <a:avLst/>
              <a:gdLst/>
              <a:ahLst/>
              <a:cxnLst/>
              <a:rect l="0" t="0" r="0" b="0"/>
              <a:pathLst>
                <a:path w="6474" h="3591" extrusionOk="0">
                  <a:moveTo>
                    <a:pt x="4592" y="0"/>
                  </a:moveTo>
                  <a:lnTo>
                    <a:pt x="4422" y="25"/>
                  </a:lnTo>
                  <a:lnTo>
                    <a:pt x="4251" y="73"/>
                  </a:lnTo>
                  <a:lnTo>
                    <a:pt x="4080" y="122"/>
                  </a:lnTo>
                  <a:lnTo>
                    <a:pt x="3884" y="196"/>
                  </a:lnTo>
                  <a:lnTo>
                    <a:pt x="3713" y="293"/>
                  </a:lnTo>
                  <a:lnTo>
                    <a:pt x="3567" y="391"/>
                  </a:lnTo>
                  <a:lnTo>
                    <a:pt x="3420" y="513"/>
                  </a:lnTo>
                  <a:lnTo>
                    <a:pt x="3298" y="660"/>
                  </a:lnTo>
                  <a:lnTo>
                    <a:pt x="3200" y="806"/>
                  </a:lnTo>
                  <a:lnTo>
                    <a:pt x="3103" y="953"/>
                  </a:lnTo>
                  <a:lnTo>
                    <a:pt x="3029" y="1124"/>
                  </a:lnTo>
                  <a:lnTo>
                    <a:pt x="99" y="757"/>
                  </a:lnTo>
                  <a:lnTo>
                    <a:pt x="74" y="1221"/>
                  </a:lnTo>
                  <a:lnTo>
                    <a:pt x="1" y="1661"/>
                  </a:lnTo>
                  <a:lnTo>
                    <a:pt x="2907" y="2027"/>
                  </a:lnTo>
                  <a:lnTo>
                    <a:pt x="2932" y="2223"/>
                  </a:lnTo>
                  <a:lnTo>
                    <a:pt x="3005" y="2418"/>
                  </a:lnTo>
                  <a:lnTo>
                    <a:pt x="3078" y="2565"/>
                  </a:lnTo>
                  <a:lnTo>
                    <a:pt x="3152" y="2736"/>
                  </a:lnTo>
                  <a:lnTo>
                    <a:pt x="3249" y="2882"/>
                  </a:lnTo>
                  <a:lnTo>
                    <a:pt x="3371" y="3004"/>
                  </a:lnTo>
                  <a:lnTo>
                    <a:pt x="3493" y="3126"/>
                  </a:lnTo>
                  <a:lnTo>
                    <a:pt x="3616" y="3248"/>
                  </a:lnTo>
                  <a:lnTo>
                    <a:pt x="3762" y="3346"/>
                  </a:lnTo>
                  <a:lnTo>
                    <a:pt x="3909" y="3419"/>
                  </a:lnTo>
                  <a:lnTo>
                    <a:pt x="4080" y="3493"/>
                  </a:lnTo>
                  <a:lnTo>
                    <a:pt x="4251" y="3541"/>
                  </a:lnTo>
                  <a:lnTo>
                    <a:pt x="4422" y="3566"/>
                  </a:lnTo>
                  <a:lnTo>
                    <a:pt x="4592" y="3590"/>
                  </a:lnTo>
                  <a:lnTo>
                    <a:pt x="4763" y="3590"/>
                  </a:lnTo>
                  <a:lnTo>
                    <a:pt x="4934" y="3566"/>
                  </a:lnTo>
                  <a:lnTo>
                    <a:pt x="5105" y="3541"/>
                  </a:lnTo>
                  <a:lnTo>
                    <a:pt x="5276" y="3468"/>
                  </a:lnTo>
                  <a:lnTo>
                    <a:pt x="5447" y="3419"/>
                  </a:lnTo>
                  <a:lnTo>
                    <a:pt x="5618" y="3322"/>
                  </a:lnTo>
                  <a:lnTo>
                    <a:pt x="5765" y="3224"/>
                  </a:lnTo>
                  <a:lnTo>
                    <a:pt x="5887" y="3102"/>
                  </a:lnTo>
                  <a:lnTo>
                    <a:pt x="6009" y="2980"/>
                  </a:lnTo>
                  <a:lnTo>
                    <a:pt x="6131" y="2858"/>
                  </a:lnTo>
                  <a:lnTo>
                    <a:pt x="6204" y="2711"/>
                  </a:lnTo>
                  <a:lnTo>
                    <a:pt x="6302" y="2565"/>
                  </a:lnTo>
                  <a:lnTo>
                    <a:pt x="6351" y="2394"/>
                  </a:lnTo>
                  <a:lnTo>
                    <a:pt x="6400" y="2223"/>
                  </a:lnTo>
                  <a:lnTo>
                    <a:pt x="6449" y="2076"/>
                  </a:lnTo>
                  <a:lnTo>
                    <a:pt x="6473" y="1881"/>
                  </a:lnTo>
                  <a:lnTo>
                    <a:pt x="6473" y="1710"/>
                  </a:lnTo>
                  <a:lnTo>
                    <a:pt x="6449" y="1539"/>
                  </a:lnTo>
                  <a:lnTo>
                    <a:pt x="6424" y="1368"/>
                  </a:lnTo>
                  <a:lnTo>
                    <a:pt x="6351" y="1197"/>
                  </a:lnTo>
                  <a:lnTo>
                    <a:pt x="6278" y="1026"/>
                  </a:lnTo>
                  <a:lnTo>
                    <a:pt x="6204" y="855"/>
                  </a:lnTo>
                  <a:lnTo>
                    <a:pt x="6107" y="708"/>
                  </a:lnTo>
                  <a:lnTo>
                    <a:pt x="5985" y="586"/>
                  </a:lnTo>
                  <a:lnTo>
                    <a:pt x="5862" y="464"/>
                  </a:lnTo>
                  <a:lnTo>
                    <a:pt x="5740" y="342"/>
                  </a:lnTo>
                  <a:lnTo>
                    <a:pt x="5594" y="269"/>
                  </a:lnTo>
                  <a:lnTo>
                    <a:pt x="5447" y="171"/>
                  </a:lnTo>
                  <a:lnTo>
                    <a:pt x="5276" y="122"/>
                  </a:lnTo>
                  <a:lnTo>
                    <a:pt x="5105" y="73"/>
                  </a:lnTo>
                  <a:lnTo>
                    <a:pt x="4934" y="25"/>
                  </a:lnTo>
                  <a:lnTo>
                    <a:pt x="4763" y="25"/>
                  </a:lnTo>
                  <a:lnTo>
                    <a:pt x="4592"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2001" name="Shape 2001"/>
            <p:cNvSpPr/>
            <p:nvPr/>
          </p:nvSpPr>
          <p:spPr>
            <a:xfrm>
              <a:off x="5420075" y="5116000"/>
              <a:ext cx="189300" cy="189925"/>
            </a:xfrm>
            <a:custGeom>
              <a:avLst/>
              <a:gdLst/>
              <a:ahLst/>
              <a:cxnLst/>
              <a:rect l="0" t="0" r="0" b="0"/>
              <a:pathLst>
                <a:path w="7572" h="7597" extrusionOk="0">
                  <a:moveTo>
                    <a:pt x="3786" y="1"/>
                  </a:moveTo>
                  <a:lnTo>
                    <a:pt x="3395" y="25"/>
                  </a:lnTo>
                  <a:lnTo>
                    <a:pt x="3028" y="74"/>
                  </a:lnTo>
                  <a:lnTo>
                    <a:pt x="2662" y="172"/>
                  </a:lnTo>
                  <a:lnTo>
                    <a:pt x="2320" y="294"/>
                  </a:lnTo>
                  <a:lnTo>
                    <a:pt x="1978" y="465"/>
                  </a:lnTo>
                  <a:lnTo>
                    <a:pt x="1661" y="660"/>
                  </a:lnTo>
                  <a:lnTo>
                    <a:pt x="1392" y="880"/>
                  </a:lnTo>
                  <a:lnTo>
                    <a:pt x="1123" y="1124"/>
                  </a:lnTo>
                  <a:lnTo>
                    <a:pt x="879" y="1393"/>
                  </a:lnTo>
                  <a:lnTo>
                    <a:pt x="659" y="1686"/>
                  </a:lnTo>
                  <a:lnTo>
                    <a:pt x="464" y="1979"/>
                  </a:lnTo>
                  <a:lnTo>
                    <a:pt x="293" y="2321"/>
                  </a:lnTo>
                  <a:lnTo>
                    <a:pt x="171" y="2663"/>
                  </a:lnTo>
                  <a:lnTo>
                    <a:pt x="73" y="3029"/>
                  </a:lnTo>
                  <a:lnTo>
                    <a:pt x="24" y="3420"/>
                  </a:lnTo>
                  <a:lnTo>
                    <a:pt x="0" y="3787"/>
                  </a:lnTo>
                  <a:lnTo>
                    <a:pt x="24" y="4177"/>
                  </a:lnTo>
                  <a:lnTo>
                    <a:pt x="73" y="4568"/>
                  </a:lnTo>
                  <a:lnTo>
                    <a:pt x="171" y="4934"/>
                  </a:lnTo>
                  <a:lnTo>
                    <a:pt x="293" y="5276"/>
                  </a:lnTo>
                  <a:lnTo>
                    <a:pt x="464" y="5594"/>
                  </a:lnTo>
                  <a:lnTo>
                    <a:pt x="659" y="5911"/>
                  </a:lnTo>
                  <a:lnTo>
                    <a:pt x="879" y="6204"/>
                  </a:lnTo>
                  <a:lnTo>
                    <a:pt x="1123" y="6473"/>
                  </a:lnTo>
                  <a:lnTo>
                    <a:pt x="1392" y="6717"/>
                  </a:lnTo>
                  <a:lnTo>
                    <a:pt x="1661" y="6937"/>
                  </a:lnTo>
                  <a:lnTo>
                    <a:pt x="1978" y="7133"/>
                  </a:lnTo>
                  <a:lnTo>
                    <a:pt x="2320" y="7279"/>
                  </a:lnTo>
                  <a:lnTo>
                    <a:pt x="2662" y="7426"/>
                  </a:lnTo>
                  <a:lnTo>
                    <a:pt x="3028" y="7499"/>
                  </a:lnTo>
                  <a:lnTo>
                    <a:pt x="3395" y="7572"/>
                  </a:lnTo>
                  <a:lnTo>
                    <a:pt x="3786" y="7597"/>
                  </a:lnTo>
                  <a:lnTo>
                    <a:pt x="4176" y="7572"/>
                  </a:lnTo>
                  <a:lnTo>
                    <a:pt x="4567" y="7499"/>
                  </a:lnTo>
                  <a:lnTo>
                    <a:pt x="4909" y="7426"/>
                  </a:lnTo>
                  <a:lnTo>
                    <a:pt x="5275" y="7279"/>
                  </a:lnTo>
                  <a:lnTo>
                    <a:pt x="5593" y="7133"/>
                  </a:lnTo>
                  <a:lnTo>
                    <a:pt x="5910" y="6937"/>
                  </a:lnTo>
                  <a:lnTo>
                    <a:pt x="6203" y="6717"/>
                  </a:lnTo>
                  <a:lnTo>
                    <a:pt x="6472" y="6473"/>
                  </a:lnTo>
                  <a:lnTo>
                    <a:pt x="6716" y="6204"/>
                  </a:lnTo>
                  <a:lnTo>
                    <a:pt x="6936" y="5911"/>
                  </a:lnTo>
                  <a:lnTo>
                    <a:pt x="7132" y="5594"/>
                  </a:lnTo>
                  <a:lnTo>
                    <a:pt x="7278" y="5276"/>
                  </a:lnTo>
                  <a:lnTo>
                    <a:pt x="7425" y="4934"/>
                  </a:lnTo>
                  <a:lnTo>
                    <a:pt x="7498" y="4568"/>
                  </a:lnTo>
                  <a:lnTo>
                    <a:pt x="7571" y="4177"/>
                  </a:lnTo>
                  <a:lnTo>
                    <a:pt x="7571" y="3787"/>
                  </a:lnTo>
                  <a:lnTo>
                    <a:pt x="7571" y="3420"/>
                  </a:lnTo>
                  <a:lnTo>
                    <a:pt x="7498" y="3029"/>
                  </a:lnTo>
                  <a:lnTo>
                    <a:pt x="7425" y="2663"/>
                  </a:lnTo>
                  <a:lnTo>
                    <a:pt x="7278" y="2321"/>
                  </a:lnTo>
                  <a:lnTo>
                    <a:pt x="7132" y="1979"/>
                  </a:lnTo>
                  <a:lnTo>
                    <a:pt x="6936" y="1686"/>
                  </a:lnTo>
                  <a:lnTo>
                    <a:pt x="6716" y="1393"/>
                  </a:lnTo>
                  <a:lnTo>
                    <a:pt x="6472" y="1124"/>
                  </a:lnTo>
                  <a:lnTo>
                    <a:pt x="6203" y="880"/>
                  </a:lnTo>
                  <a:lnTo>
                    <a:pt x="5910" y="660"/>
                  </a:lnTo>
                  <a:lnTo>
                    <a:pt x="5593" y="465"/>
                  </a:lnTo>
                  <a:lnTo>
                    <a:pt x="5275" y="294"/>
                  </a:lnTo>
                  <a:lnTo>
                    <a:pt x="4909" y="172"/>
                  </a:lnTo>
                  <a:lnTo>
                    <a:pt x="4567" y="74"/>
                  </a:lnTo>
                  <a:lnTo>
                    <a:pt x="4176" y="25"/>
                  </a:lnTo>
                  <a:lnTo>
                    <a:pt x="3786"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sp>
        <p:nvSpPr>
          <p:cNvPr id="2002" name="Shape 2002"/>
          <p:cNvSpPr/>
          <p:nvPr/>
        </p:nvSpPr>
        <p:spPr>
          <a:xfrm>
            <a:off x="4650402" y="4150826"/>
            <a:ext cx="327404" cy="180966"/>
          </a:xfrm>
          <a:custGeom>
            <a:avLst/>
            <a:gdLst/>
            <a:ahLst/>
            <a:cxnLst/>
            <a:rect l="0" t="0" r="0" b="0"/>
            <a:pathLst>
              <a:path w="19002" h="10503" extrusionOk="0">
                <a:moveTo>
                  <a:pt x="17072" y="1100"/>
                </a:moveTo>
                <a:lnTo>
                  <a:pt x="17145" y="1124"/>
                </a:lnTo>
                <a:lnTo>
                  <a:pt x="17268" y="1197"/>
                </a:lnTo>
                <a:lnTo>
                  <a:pt x="17365" y="1320"/>
                </a:lnTo>
                <a:lnTo>
                  <a:pt x="17390" y="1393"/>
                </a:lnTo>
                <a:lnTo>
                  <a:pt x="17390" y="1490"/>
                </a:lnTo>
                <a:lnTo>
                  <a:pt x="17390" y="1564"/>
                </a:lnTo>
                <a:lnTo>
                  <a:pt x="17365" y="1637"/>
                </a:lnTo>
                <a:lnTo>
                  <a:pt x="17268" y="1759"/>
                </a:lnTo>
                <a:lnTo>
                  <a:pt x="17145" y="1832"/>
                </a:lnTo>
                <a:lnTo>
                  <a:pt x="17072" y="1857"/>
                </a:lnTo>
                <a:lnTo>
                  <a:pt x="16926" y="1857"/>
                </a:lnTo>
                <a:lnTo>
                  <a:pt x="16852" y="1832"/>
                </a:lnTo>
                <a:lnTo>
                  <a:pt x="16730" y="1759"/>
                </a:lnTo>
                <a:lnTo>
                  <a:pt x="16657" y="1637"/>
                </a:lnTo>
                <a:lnTo>
                  <a:pt x="16633" y="1564"/>
                </a:lnTo>
                <a:lnTo>
                  <a:pt x="16608" y="1490"/>
                </a:lnTo>
                <a:lnTo>
                  <a:pt x="16633" y="1393"/>
                </a:lnTo>
                <a:lnTo>
                  <a:pt x="16657" y="1320"/>
                </a:lnTo>
                <a:lnTo>
                  <a:pt x="16730" y="1197"/>
                </a:lnTo>
                <a:lnTo>
                  <a:pt x="16852" y="1124"/>
                </a:lnTo>
                <a:lnTo>
                  <a:pt x="16926" y="1100"/>
                </a:lnTo>
                <a:close/>
                <a:moveTo>
                  <a:pt x="15924" y="1"/>
                </a:moveTo>
                <a:lnTo>
                  <a:pt x="15656" y="25"/>
                </a:lnTo>
                <a:lnTo>
                  <a:pt x="15387" y="74"/>
                </a:lnTo>
                <a:lnTo>
                  <a:pt x="15192" y="123"/>
                </a:lnTo>
                <a:lnTo>
                  <a:pt x="14996" y="172"/>
                </a:lnTo>
                <a:lnTo>
                  <a:pt x="14801" y="269"/>
                </a:lnTo>
                <a:lnTo>
                  <a:pt x="14605" y="367"/>
                </a:lnTo>
                <a:lnTo>
                  <a:pt x="14435" y="489"/>
                </a:lnTo>
                <a:lnTo>
                  <a:pt x="14264" y="611"/>
                </a:lnTo>
                <a:lnTo>
                  <a:pt x="14093" y="758"/>
                </a:lnTo>
                <a:lnTo>
                  <a:pt x="13970" y="929"/>
                </a:lnTo>
                <a:lnTo>
                  <a:pt x="13824" y="1100"/>
                </a:lnTo>
                <a:lnTo>
                  <a:pt x="13726" y="1271"/>
                </a:lnTo>
                <a:lnTo>
                  <a:pt x="13629" y="1466"/>
                </a:lnTo>
                <a:lnTo>
                  <a:pt x="13531" y="1661"/>
                </a:lnTo>
                <a:lnTo>
                  <a:pt x="13482" y="1881"/>
                </a:lnTo>
                <a:lnTo>
                  <a:pt x="13433" y="2101"/>
                </a:lnTo>
                <a:lnTo>
                  <a:pt x="13409" y="2345"/>
                </a:lnTo>
                <a:lnTo>
                  <a:pt x="13409" y="2565"/>
                </a:lnTo>
                <a:lnTo>
                  <a:pt x="6668" y="4372"/>
                </a:lnTo>
                <a:lnTo>
                  <a:pt x="6986" y="4592"/>
                </a:lnTo>
                <a:lnTo>
                  <a:pt x="7303" y="4812"/>
                </a:lnTo>
                <a:lnTo>
                  <a:pt x="7621" y="5032"/>
                </a:lnTo>
                <a:lnTo>
                  <a:pt x="7938" y="5203"/>
                </a:lnTo>
                <a:lnTo>
                  <a:pt x="8280" y="5374"/>
                </a:lnTo>
                <a:lnTo>
                  <a:pt x="8597" y="5496"/>
                </a:lnTo>
                <a:lnTo>
                  <a:pt x="8939" y="5618"/>
                </a:lnTo>
                <a:lnTo>
                  <a:pt x="9257" y="5740"/>
                </a:lnTo>
                <a:lnTo>
                  <a:pt x="9599" y="5813"/>
                </a:lnTo>
                <a:lnTo>
                  <a:pt x="9941" y="5862"/>
                </a:lnTo>
                <a:lnTo>
                  <a:pt x="10258" y="5911"/>
                </a:lnTo>
                <a:lnTo>
                  <a:pt x="10600" y="5935"/>
                </a:lnTo>
                <a:lnTo>
                  <a:pt x="10942" y="5935"/>
                </a:lnTo>
                <a:lnTo>
                  <a:pt x="11284" y="5911"/>
                </a:lnTo>
                <a:lnTo>
                  <a:pt x="11626" y="5862"/>
                </a:lnTo>
                <a:lnTo>
                  <a:pt x="11968" y="5813"/>
                </a:lnTo>
                <a:lnTo>
                  <a:pt x="12285" y="5716"/>
                </a:lnTo>
                <a:lnTo>
                  <a:pt x="12603" y="5642"/>
                </a:lnTo>
                <a:lnTo>
                  <a:pt x="13140" y="5423"/>
                </a:lnTo>
                <a:lnTo>
                  <a:pt x="13629" y="5203"/>
                </a:lnTo>
                <a:lnTo>
                  <a:pt x="14044" y="4983"/>
                </a:lnTo>
                <a:lnTo>
                  <a:pt x="14386" y="4763"/>
                </a:lnTo>
                <a:lnTo>
                  <a:pt x="14630" y="4592"/>
                </a:lnTo>
                <a:lnTo>
                  <a:pt x="14850" y="4421"/>
                </a:lnTo>
                <a:lnTo>
                  <a:pt x="14923" y="4372"/>
                </a:lnTo>
                <a:lnTo>
                  <a:pt x="15021" y="4348"/>
                </a:lnTo>
                <a:lnTo>
                  <a:pt x="15118" y="4372"/>
                </a:lnTo>
                <a:lnTo>
                  <a:pt x="15192" y="4421"/>
                </a:lnTo>
                <a:lnTo>
                  <a:pt x="15240" y="4519"/>
                </a:lnTo>
                <a:lnTo>
                  <a:pt x="15240" y="4592"/>
                </a:lnTo>
                <a:lnTo>
                  <a:pt x="15240" y="4690"/>
                </a:lnTo>
                <a:lnTo>
                  <a:pt x="15167" y="4763"/>
                </a:lnTo>
                <a:lnTo>
                  <a:pt x="15045" y="4861"/>
                </a:lnTo>
                <a:lnTo>
                  <a:pt x="14752" y="5105"/>
                </a:lnTo>
                <a:lnTo>
                  <a:pt x="14312" y="5398"/>
                </a:lnTo>
                <a:lnTo>
                  <a:pt x="14019" y="5569"/>
                </a:lnTo>
                <a:lnTo>
                  <a:pt x="13702" y="5716"/>
                </a:lnTo>
                <a:lnTo>
                  <a:pt x="13213" y="5935"/>
                </a:lnTo>
                <a:lnTo>
                  <a:pt x="12969" y="6033"/>
                </a:lnTo>
                <a:lnTo>
                  <a:pt x="12676" y="6131"/>
                </a:lnTo>
                <a:lnTo>
                  <a:pt x="12090" y="6277"/>
                </a:lnTo>
                <a:lnTo>
                  <a:pt x="11797" y="6326"/>
                </a:lnTo>
                <a:lnTo>
                  <a:pt x="11479" y="6375"/>
                </a:lnTo>
                <a:lnTo>
                  <a:pt x="11137" y="6400"/>
                </a:lnTo>
                <a:lnTo>
                  <a:pt x="10796" y="6424"/>
                </a:lnTo>
                <a:lnTo>
                  <a:pt x="10429" y="6400"/>
                </a:lnTo>
                <a:lnTo>
                  <a:pt x="10063" y="6375"/>
                </a:lnTo>
                <a:lnTo>
                  <a:pt x="9696" y="6326"/>
                </a:lnTo>
                <a:lnTo>
                  <a:pt x="9306" y="6229"/>
                </a:lnTo>
                <a:lnTo>
                  <a:pt x="8915" y="6131"/>
                </a:lnTo>
                <a:lnTo>
                  <a:pt x="8500" y="5984"/>
                </a:lnTo>
                <a:lnTo>
                  <a:pt x="8085" y="5813"/>
                </a:lnTo>
                <a:lnTo>
                  <a:pt x="7669" y="5594"/>
                </a:lnTo>
                <a:lnTo>
                  <a:pt x="7572" y="5569"/>
                </a:lnTo>
                <a:lnTo>
                  <a:pt x="7376" y="5471"/>
                </a:lnTo>
                <a:lnTo>
                  <a:pt x="7254" y="5471"/>
                </a:lnTo>
                <a:lnTo>
                  <a:pt x="7132" y="5496"/>
                </a:lnTo>
                <a:lnTo>
                  <a:pt x="318" y="7694"/>
                </a:lnTo>
                <a:lnTo>
                  <a:pt x="245" y="7743"/>
                </a:lnTo>
                <a:lnTo>
                  <a:pt x="147" y="7792"/>
                </a:lnTo>
                <a:lnTo>
                  <a:pt x="98" y="7865"/>
                </a:lnTo>
                <a:lnTo>
                  <a:pt x="49" y="7938"/>
                </a:lnTo>
                <a:lnTo>
                  <a:pt x="1" y="8036"/>
                </a:lnTo>
                <a:lnTo>
                  <a:pt x="1" y="8134"/>
                </a:lnTo>
                <a:lnTo>
                  <a:pt x="1" y="8207"/>
                </a:lnTo>
                <a:lnTo>
                  <a:pt x="25" y="8305"/>
                </a:lnTo>
                <a:lnTo>
                  <a:pt x="98" y="8451"/>
                </a:lnTo>
                <a:lnTo>
                  <a:pt x="196" y="8549"/>
                </a:lnTo>
                <a:lnTo>
                  <a:pt x="318" y="8622"/>
                </a:lnTo>
                <a:lnTo>
                  <a:pt x="489" y="8646"/>
                </a:lnTo>
                <a:lnTo>
                  <a:pt x="611" y="8622"/>
                </a:lnTo>
                <a:lnTo>
                  <a:pt x="269" y="8793"/>
                </a:lnTo>
                <a:lnTo>
                  <a:pt x="171" y="8842"/>
                </a:lnTo>
                <a:lnTo>
                  <a:pt x="123" y="8915"/>
                </a:lnTo>
                <a:lnTo>
                  <a:pt x="49" y="8988"/>
                </a:lnTo>
                <a:lnTo>
                  <a:pt x="25" y="9086"/>
                </a:lnTo>
                <a:lnTo>
                  <a:pt x="1" y="9159"/>
                </a:lnTo>
                <a:lnTo>
                  <a:pt x="1" y="9257"/>
                </a:lnTo>
                <a:lnTo>
                  <a:pt x="1" y="9355"/>
                </a:lnTo>
                <a:lnTo>
                  <a:pt x="49" y="9452"/>
                </a:lnTo>
                <a:lnTo>
                  <a:pt x="123" y="9575"/>
                </a:lnTo>
                <a:lnTo>
                  <a:pt x="220" y="9648"/>
                </a:lnTo>
                <a:lnTo>
                  <a:pt x="342" y="9697"/>
                </a:lnTo>
                <a:lnTo>
                  <a:pt x="489" y="9721"/>
                </a:lnTo>
                <a:lnTo>
                  <a:pt x="587" y="9721"/>
                </a:lnTo>
                <a:lnTo>
                  <a:pt x="684" y="9672"/>
                </a:lnTo>
                <a:lnTo>
                  <a:pt x="855" y="9599"/>
                </a:lnTo>
                <a:lnTo>
                  <a:pt x="782" y="9721"/>
                </a:lnTo>
                <a:lnTo>
                  <a:pt x="758" y="9868"/>
                </a:lnTo>
                <a:lnTo>
                  <a:pt x="782" y="10014"/>
                </a:lnTo>
                <a:lnTo>
                  <a:pt x="831" y="10161"/>
                </a:lnTo>
                <a:lnTo>
                  <a:pt x="929" y="10258"/>
                </a:lnTo>
                <a:lnTo>
                  <a:pt x="1026" y="10307"/>
                </a:lnTo>
                <a:lnTo>
                  <a:pt x="1124" y="10356"/>
                </a:lnTo>
                <a:lnTo>
                  <a:pt x="1246" y="10380"/>
                </a:lnTo>
                <a:lnTo>
                  <a:pt x="1393" y="10356"/>
                </a:lnTo>
                <a:lnTo>
                  <a:pt x="1515" y="10283"/>
                </a:lnTo>
                <a:lnTo>
                  <a:pt x="6082" y="7303"/>
                </a:lnTo>
                <a:lnTo>
                  <a:pt x="6546" y="7523"/>
                </a:lnTo>
                <a:lnTo>
                  <a:pt x="7108" y="7743"/>
                </a:lnTo>
                <a:lnTo>
                  <a:pt x="7791" y="7987"/>
                </a:lnTo>
                <a:lnTo>
                  <a:pt x="8524" y="8207"/>
                </a:lnTo>
                <a:lnTo>
                  <a:pt x="9306" y="8402"/>
                </a:lnTo>
                <a:lnTo>
                  <a:pt x="10087" y="8549"/>
                </a:lnTo>
                <a:lnTo>
                  <a:pt x="10454" y="8598"/>
                </a:lnTo>
                <a:lnTo>
                  <a:pt x="10820" y="8646"/>
                </a:lnTo>
                <a:lnTo>
                  <a:pt x="11528" y="8646"/>
                </a:lnTo>
                <a:lnTo>
                  <a:pt x="12212" y="10356"/>
                </a:lnTo>
                <a:lnTo>
                  <a:pt x="12261" y="10405"/>
                </a:lnTo>
                <a:lnTo>
                  <a:pt x="12310" y="10454"/>
                </a:lnTo>
                <a:lnTo>
                  <a:pt x="12383" y="10478"/>
                </a:lnTo>
                <a:lnTo>
                  <a:pt x="12456" y="10503"/>
                </a:lnTo>
                <a:lnTo>
                  <a:pt x="13384" y="10503"/>
                </a:lnTo>
                <a:lnTo>
                  <a:pt x="13482" y="10478"/>
                </a:lnTo>
                <a:lnTo>
                  <a:pt x="13555" y="10454"/>
                </a:lnTo>
                <a:lnTo>
                  <a:pt x="13604" y="10405"/>
                </a:lnTo>
                <a:lnTo>
                  <a:pt x="13629" y="10332"/>
                </a:lnTo>
                <a:lnTo>
                  <a:pt x="13629" y="10234"/>
                </a:lnTo>
                <a:lnTo>
                  <a:pt x="13580" y="10161"/>
                </a:lnTo>
                <a:lnTo>
                  <a:pt x="13506" y="10087"/>
                </a:lnTo>
                <a:lnTo>
                  <a:pt x="13409" y="10087"/>
                </a:lnTo>
                <a:lnTo>
                  <a:pt x="12603" y="10014"/>
                </a:lnTo>
                <a:lnTo>
                  <a:pt x="12163" y="8646"/>
                </a:lnTo>
                <a:lnTo>
                  <a:pt x="12700" y="8598"/>
                </a:lnTo>
                <a:lnTo>
                  <a:pt x="13067" y="8549"/>
                </a:lnTo>
                <a:lnTo>
                  <a:pt x="13482" y="8475"/>
                </a:lnTo>
                <a:lnTo>
                  <a:pt x="13922" y="8378"/>
                </a:lnTo>
                <a:lnTo>
                  <a:pt x="14386" y="8280"/>
                </a:lnTo>
                <a:lnTo>
                  <a:pt x="14874" y="8109"/>
                </a:lnTo>
                <a:lnTo>
                  <a:pt x="15363" y="7914"/>
                </a:lnTo>
                <a:lnTo>
                  <a:pt x="15827" y="7670"/>
                </a:lnTo>
                <a:lnTo>
                  <a:pt x="16046" y="7547"/>
                </a:lnTo>
                <a:lnTo>
                  <a:pt x="16291" y="7376"/>
                </a:lnTo>
                <a:lnTo>
                  <a:pt x="16486" y="7205"/>
                </a:lnTo>
                <a:lnTo>
                  <a:pt x="16681" y="7035"/>
                </a:lnTo>
                <a:lnTo>
                  <a:pt x="16877" y="6839"/>
                </a:lnTo>
                <a:lnTo>
                  <a:pt x="17072" y="6619"/>
                </a:lnTo>
                <a:lnTo>
                  <a:pt x="17219" y="6375"/>
                </a:lnTo>
                <a:lnTo>
                  <a:pt x="17365" y="6131"/>
                </a:lnTo>
                <a:lnTo>
                  <a:pt x="17512" y="5862"/>
                </a:lnTo>
                <a:lnTo>
                  <a:pt x="17610" y="5569"/>
                </a:lnTo>
                <a:lnTo>
                  <a:pt x="17707" y="5276"/>
                </a:lnTo>
                <a:lnTo>
                  <a:pt x="17780" y="4959"/>
                </a:lnTo>
                <a:lnTo>
                  <a:pt x="17829" y="4592"/>
                </a:lnTo>
                <a:lnTo>
                  <a:pt x="17854" y="4226"/>
                </a:lnTo>
                <a:lnTo>
                  <a:pt x="17854" y="3884"/>
                </a:lnTo>
                <a:lnTo>
                  <a:pt x="17829" y="3444"/>
                </a:lnTo>
                <a:lnTo>
                  <a:pt x="17829" y="2980"/>
                </a:lnTo>
                <a:lnTo>
                  <a:pt x="17829" y="2760"/>
                </a:lnTo>
                <a:lnTo>
                  <a:pt x="17878" y="2590"/>
                </a:lnTo>
                <a:lnTo>
                  <a:pt x="18440" y="2370"/>
                </a:lnTo>
                <a:lnTo>
                  <a:pt x="18733" y="2272"/>
                </a:lnTo>
                <a:lnTo>
                  <a:pt x="18293" y="2125"/>
                </a:lnTo>
                <a:lnTo>
                  <a:pt x="18586" y="1979"/>
                </a:lnTo>
                <a:lnTo>
                  <a:pt x="18855" y="1857"/>
                </a:lnTo>
                <a:lnTo>
                  <a:pt x="18953" y="1808"/>
                </a:lnTo>
                <a:lnTo>
                  <a:pt x="19002" y="1759"/>
                </a:lnTo>
                <a:lnTo>
                  <a:pt x="19002" y="1710"/>
                </a:lnTo>
                <a:lnTo>
                  <a:pt x="18953" y="1686"/>
                </a:lnTo>
                <a:lnTo>
                  <a:pt x="18000" y="1271"/>
                </a:lnTo>
                <a:lnTo>
                  <a:pt x="17780" y="1026"/>
                </a:lnTo>
                <a:lnTo>
                  <a:pt x="17561" y="782"/>
                </a:lnTo>
                <a:lnTo>
                  <a:pt x="17243" y="514"/>
                </a:lnTo>
                <a:lnTo>
                  <a:pt x="17048" y="391"/>
                </a:lnTo>
                <a:lnTo>
                  <a:pt x="16852" y="269"/>
                </a:lnTo>
                <a:lnTo>
                  <a:pt x="16633" y="172"/>
                </a:lnTo>
                <a:lnTo>
                  <a:pt x="16413" y="98"/>
                </a:lnTo>
                <a:lnTo>
                  <a:pt x="16169" y="25"/>
                </a:lnTo>
                <a:lnTo>
                  <a:pt x="15924"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nvGrpSpPr>
          <p:cNvPr id="1816" name="Shape 2003"/>
          <p:cNvGrpSpPr/>
          <p:nvPr/>
        </p:nvGrpSpPr>
        <p:grpSpPr>
          <a:xfrm>
            <a:off x="5158593" y="4115786"/>
            <a:ext cx="238618" cy="274387"/>
            <a:chOff x="6685175" y="5036025"/>
            <a:chExt cx="346225" cy="398125"/>
          </a:xfrm>
        </p:grpSpPr>
        <p:sp>
          <p:nvSpPr>
            <p:cNvPr id="2004" name="Shape 2004"/>
            <p:cNvSpPr/>
            <p:nvPr/>
          </p:nvSpPr>
          <p:spPr>
            <a:xfrm>
              <a:off x="6743800" y="5036025"/>
              <a:ext cx="105650" cy="147775"/>
            </a:xfrm>
            <a:custGeom>
              <a:avLst/>
              <a:gdLst/>
              <a:ahLst/>
              <a:cxnLst/>
              <a:rect l="0" t="0" r="0" b="0"/>
              <a:pathLst>
                <a:path w="4226" h="5911" extrusionOk="0">
                  <a:moveTo>
                    <a:pt x="2931" y="1"/>
                  </a:moveTo>
                  <a:lnTo>
                    <a:pt x="2736" y="25"/>
                  </a:lnTo>
                  <a:lnTo>
                    <a:pt x="2516" y="74"/>
                  </a:lnTo>
                  <a:lnTo>
                    <a:pt x="2272" y="147"/>
                  </a:lnTo>
                  <a:lnTo>
                    <a:pt x="2027" y="269"/>
                  </a:lnTo>
                  <a:lnTo>
                    <a:pt x="1783" y="416"/>
                  </a:lnTo>
                  <a:lnTo>
                    <a:pt x="1539" y="611"/>
                  </a:lnTo>
                  <a:lnTo>
                    <a:pt x="1319" y="807"/>
                  </a:lnTo>
                  <a:lnTo>
                    <a:pt x="1075" y="1026"/>
                  </a:lnTo>
                  <a:lnTo>
                    <a:pt x="855" y="1271"/>
                  </a:lnTo>
                  <a:lnTo>
                    <a:pt x="660" y="1539"/>
                  </a:lnTo>
                  <a:lnTo>
                    <a:pt x="489" y="1808"/>
                  </a:lnTo>
                  <a:lnTo>
                    <a:pt x="318" y="2101"/>
                  </a:lnTo>
                  <a:lnTo>
                    <a:pt x="196" y="2370"/>
                  </a:lnTo>
                  <a:lnTo>
                    <a:pt x="98" y="2663"/>
                  </a:lnTo>
                  <a:lnTo>
                    <a:pt x="25" y="2956"/>
                  </a:lnTo>
                  <a:lnTo>
                    <a:pt x="0" y="3249"/>
                  </a:lnTo>
                  <a:lnTo>
                    <a:pt x="0" y="3517"/>
                  </a:lnTo>
                  <a:lnTo>
                    <a:pt x="49" y="3786"/>
                  </a:lnTo>
                  <a:lnTo>
                    <a:pt x="122" y="4055"/>
                  </a:lnTo>
                  <a:lnTo>
                    <a:pt x="196" y="4299"/>
                  </a:lnTo>
                  <a:lnTo>
                    <a:pt x="293" y="4543"/>
                  </a:lnTo>
                  <a:lnTo>
                    <a:pt x="415" y="4763"/>
                  </a:lnTo>
                  <a:lnTo>
                    <a:pt x="562" y="4958"/>
                  </a:lnTo>
                  <a:lnTo>
                    <a:pt x="708" y="5154"/>
                  </a:lnTo>
                  <a:lnTo>
                    <a:pt x="855" y="5325"/>
                  </a:lnTo>
                  <a:lnTo>
                    <a:pt x="1026" y="5471"/>
                  </a:lnTo>
                  <a:lnTo>
                    <a:pt x="1221" y="5618"/>
                  </a:lnTo>
                  <a:lnTo>
                    <a:pt x="1392" y="5716"/>
                  </a:lnTo>
                  <a:lnTo>
                    <a:pt x="1588" y="5813"/>
                  </a:lnTo>
                  <a:lnTo>
                    <a:pt x="1807" y="5862"/>
                  </a:lnTo>
                  <a:lnTo>
                    <a:pt x="2003" y="5911"/>
                  </a:lnTo>
                  <a:lnTo>
                    <a:pt x="2442" y="5911"/>
                  </a:lnTo>
                  <a:lnTo>
                    <a:pt x="2662" y="5862"/>
                  </a:lnTo>
                  <a:lnTo>
                    <a:pt x="2858" y="5789"/>
                  </a:lnTo>
                  <a:lnTo>
                    <a:pt x="3053" y="5716"/>
                  </a:lnTo>
                  <a:lnTo>
                    <a:pt x="3224" y="5593"/>
                  </a:lnTo>
                  <a:lnTo>
                    <a:pt x="3395" y="5471"/>
                  </a:lnTo>
                  <a:lnTo>
                    <a:pt x="3541" y="5300"/>
                  </a:lnTo>
                  <a:lnTo>
                    <a:pt x="3688" y="5129"/>
                  </a:lnTo>
                  <a:lnTo>
                    <a:pt x="3810" y="4934"/>
                  </a:lnTo>
                  <a:lnTo>
                    <a:pt x="3932" y="4739"/>
                  </a:lnTo>
                  <a:lnTo>
                    <a:pt x="4030" y="4519"/>
                  </a:lnTo>
                  <a:lnTo>
                    <a:pt x="4103" y="4275"/>
                  </a:lnTo>
                  <a:lnTo>
                    <a:pt x="4152" y="4030"/>
                  </a:lnTo>
                  <a:lnTo>
                    <a:pt x="4201" y="3786"/>
                  </a:lnTo>
                  <a:lnTo>
                    <a:pt x="4225" y="3517"/>
                  </a:lnTo>
                  <a:lnTo>
                    <a:pt x="4201" y="3249"/>
                  </a:lnTo>
                  <a:lnTo>
                    <a:pt x="4176" y="2980"/>
                  </a:lnTo>
                  <a:lnTo>
                    <a:pt x="4054" y="1881"/>
                  </a:lnTo>
                  <a:lnTo>
                    <a:pt x="3957" y="1368"/>
                  </a:lnTo>
                  <a:lnTo>
                    <a:pt x="3835" y="904"/>
                  </a:lnTo>
                  <a:lnTo>
                    <a:pt x="3737" y="684"/>
                  </a:lnTo>
                  <a:lnTo>
                    <a:pt x="3664" y="513"/>
                  </a:lnTo>
                  <a:lnTo>
                    <a:pt x="3541" y="342"/>
                  </a:lnTo>
                  <a:lnTo>
                    <a:pt x="3419" y="220"/>
                  </a:lnTo>
                  <a:lnTo>
                    <a:pt x="3273" y="123"/>
                  </a:lnTo>
                  <a:lnTo>
                    <a:pt x="3126" y="49"/>
                  </a:lnTo>
                  <a:lnTo>
                    <a:pt x="2931"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2005" name="Shape 2005"/>
            <p:cNvSpPr/>
            <p:nvPr/>
          </p:nvSpPr>
          <p:spPr>
            <a:xfrm>
              <a:off x="6685175" y="5152025"/>
              <a:ext cx="84275" cy="117275"/>
            </a:xfrm>
            <a:custGeom>
              <a:avLst/>
              <a:gdLst/>
              <a:ahLst/>
              <a:cxnLst/>
              <a:rect l="0" t="0" r="0" b="0"/>
              <a:pathLst>
                <a:path w="3371" h="4691" extrusionOk="0">
                  <a:moveTo>
                    <a:pt x="1368" y="1"/>
                  </a:moveTo>
                  <a:lnTo>
                    <a:pt x="1197" y="25"/>
                  </a:lnTo>
                  <a:lnTo>
                    <a:pt x="1026" y="99"/>
                  </a:lnTo>
                  <a:lnTo>
                    <a:pt x="855" y="172"/>
                  </a:lnTo>
                  <a:lnTo>
                    <a:pt x="709" y="270"/>
                  </a:lnTo>
                  <a:lnTo>
                    <a:pt x="562" y="392"/>
                  </a:lnTo>
                  <a:lnTo>
                    <a:pt x="440" y="538"/>
                  </a:lnTo>
                  <a:lnTo>
                    <a:pt x="318" y="685"/>
                  </a:lnTo>
                  <a:lnTo>
                    <a:pt x="220" y="856"/>
                  </a:lnTo>
                  <a:lnTo>
                    <a:pt x="147" y="1051"/>
                  </a:lnTo>
                  <a:lnTo>
                    <a:pt x="74" y="1247"/>
                  </a:lnTo>
                  <a:lnTo>
                    <a:pt x="49" y="1442"/>
                  </a:lnTo>
                  <a:lnTo>
                    <a:pt x="1" y="1662"/>
                  </a:lnTo>
                  <a:lnTo>
                    <a:pt x="1" y="1882"/>
                  </a:lnTo>
                  <a:lnTo>
                    <a:pt x="1" y="2101"/>
                  </a:lnTo>
                  <a:lnTo>
                    <a:pt x="25" y="2346"/>
                  </a:lnTo>
                  <a:lnTo>
                    <a:pt x="74" y="2565"/>
                  </a:lnTo>
                  <a:lnTo>
                    <a:pt x="147" y="2810"/>
                  </a:lnTo>
                  <a:lnTo>
                    <a:pt x="220" y="3054"/>
                  </a:lnTo>
                  <a:lnTo>
                    <a:pt x="342" y="3274"/>
                  </a:lnTo>
                  <a:lnTo>
                    <a:pt x="440" y="3493"/>
                  </a:lnTo>
                  <a:lnTo>
                    <a:pt x="587" y="3689"/>
                  </a:lnTo>
                  <a:lnTo>
                    <a:pt x="733" y="3860"/>
                  </a:lnTo>
                  <a:lnTo>
                    <a:pt x="880" y="4031"/>
                  </a:lnTo>
                  <a:lnTo>
                    <a:pt x="1051" y="4177"/>
                  </a:lnTo>
                  <a:lnTo>
                    <a:pt x="1222" y="4324"/>
                  </a:lnTo>
                  <a:lnTo>
                    <a:pt x="1393" y="4422"/>
                  </a:lnTo>
                  <a:lnTo>
                    <a:pt x="1564" y="4519"/>
                  </a:lnTo>
                  <a:lnTo>
                    <a:pt x="1759" y="4592"/>
                  </a:lnTo>
                  <a:lnTo>
                    <a:pt x="1954" y="4641"/>
                  </a:lnTo>
                  <a:lnTo>
                    <a:pt x="2125" y="4690"/>
                  </a:lnTo>
                  <a:lnTo>
                    <a:pt x="2516" y="4690"/>
                  </a:lnTo>
                  <a:lnTo>
                    <a:pt x="2687" y="4641"/>
                  </a:lnTo>
                  <a:lnTo>
                    <a:pt x="2882" y="4592"/>
                  </a:lnTo>
                  <a:lnTo>
                    <a:pt x="3029" y="4495"/>
                  </a:lnTo>
                  <a:lnTo>
                    <a:pt x="3151" y="4397"/>
                  </a:lnTo>
                  <a:lnTo>
                    <a:pt x="3249" y="4299"/>
                  </a:lnTo>
                  <a:lnTo>
                    <a:pt x="3322" y="4153"/>
                  </a:lnTo>
                  <a:lnTo>
                    <a:pt x="3371" y="4006"/>
                  </a:lnTo>
                  <a:lnTo>
                    <a:pt x="3371" y="3860"/>
                  </a:lnTo>
                  <a:lnTo>
                    <a:pt x="3371" y="3689"/>
                  </a:lnTo>
                  <a:lnTo>
                    <a:pt x="3347" y="3518"/>
                  </a:lnTo>
                  <a:lnTo>
                    <a:pt x="3249" y="3127"/>
                  </a:lnTo>
                  <a:lnTo>
                    <a:pt x="3078" y="2712"/>
                  </a:lnTo>
                  <a:lnTo>
                    <a:pt x="2712" y="1808"/>
                  </a:lnTo>
                  <a:lnTo>
                    <a:pt x="2370" y="953"/>
                  </a:lnTo>
                  <a:lnTo>
                    <a:pt x="2199" y="612"/>
                  </a:lnTo>
                  <a:lnTo>
                    <a:pt x="2028" y="343"/>
                  </a:lnTo>
                  <a:lnTo>
                    <a:pt x="1954" y="221"/>
                  </a:lnTo>
                  <a:lnTo>
                    <a:pt x="1857" y="123"/>
                  </a:lnTo>
                  <a:lnTo>
                    <a:pt x="1735" y="74"/>
                  </a:lnTo>
                  <a:lnTo>
                    <a:pt x="1637" y="25"/>
                  </a:lnTo>
                  <a:lnTo>
                    <a:pt x="1490"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2006" name="Shape 2006"/>
            <p:cNvSpPr/>
            <p:nvPr/>
          </p:nvSpPr>
          <p:spPr>
            <a:xfrm>
              <a:off x="6871400" y="5038475"/>
              <a:ext cx="105650" cy="145325"/>
            </a:xfrm>
            <a:custGeom>
              <a:avLst/>
              <a:gdLst/>
              <a:ahLst/>
              <a:cxnLst/>
              <a:rect l="0" t="0" r="0" b="0"/>
              <a:pathLst>
                <a:path w="4226" h="5813" extrusionOk="0">
                  <a:moveTo>
                    <a:pt x="1295" y="0"/>
                  </a:moveTo>
                  <a:lnTo>
                    <a:pt x="1100" y="49"/>
                  </a:lnTo>
                  <a:lnTo>
                    <a:pt x="953" y="98"/>
                  </a:lnTo>
                  <a:lnTo>
                    <a:pt x="807" y="196"/>
                  </a:lnTo>
                  <a:lnTo>
                    <a:pt x="684" y="318"/>
                  </a:lnTo>
                  <a:lnTo>
                    <a:pt x="587" y="464"/>
                  </a:lnTo>
                  <a:lnTo>
                    <a:pt x="489" y="660"/>
                  </a:lnTo>
                  <a:lnTo>
                    <a:pt x="391" y="855"/>
                  </a:lnTo>
                  <a:lnTo>
                    <a:pt x="269" y="1295"/>
                  </a:lnTo>
                  <a:lnTo>
                    <a:pt x="172" y="1808"/>
                  </a:lnTo>
                  <a:lnTo>
                    <a:pt x="49" y="2882"/>
                  </a:lnTo>
                  <a:lnTo>
                    <a:pt x="1" y="3151"/>
                  </a:lnTo>
                  <a:lnTo>
                    <a:pt x="1" y="3419"/>
                  </a:lnTo>
                  <a:lnTo>
                    <a:pt x="25" y="3688"/>
                  </a:lnTo>
                  <a:lnTo>
                    <a:pt x="74" y="3932"/>
                  </a:lnTo>
                  <a:lnTo>
                    <a:pt x="123" y="4177"/>
                  </a:lnTo>
                  <a:lnTo>
                    <a:pt x="196" y="4421"/>
                  </a:lnTo>
                  <a:lnTo>
                    <a:pt x="294" y="4641"/>
                  </a:lnTo>
                  <a:lnTo>
                    <a:pt x="416" y="4836"/>
                  </a:lnTo>
                  <a:lnTo>
                    <a:pt x="538" y="5031"/>
                  </a:lnTo>
                  <a:lnTo>
                    <a:pt x="684" y="5202"/>
                  </a:lnTo>
                  <a:lnTo>
                    <a:pt x="831" y="5373"/>
                  </a:lnTo>
                  <a:lnTo>
                    <a:pt x="1002" y="5495"/>
                  </a:lnTo>
                  <a:lnTo>
                    <a:pt x="1173" y="5618"/>
                  </a:lnTo>
                  <a:lnTo>
                    <a:pt x="1368" y="5691"/>
                  </a:lnTo>
                  <a:lnTo>
                    <a:pt x="1588" y="5764"/>
                  </a:lnTo>
                  <a:lnTo>
                    <a:pt x="1783" y="5813"/>
                  </a:lnTo>
                  <a:lnTo>
                    <a:pt x="2223" y="5813"/>
                  </a:lnTo>
                  <a:lnTo>
                    <a:pt x="2418" y="5764"/>
                  </a:lnTo>
                  <a:lnTo>
                    <a:pt x="2638" y="5715"/>
                  </a:lnTo>
                  <a:lnTo>
                    <a:pt x="2834" y="5618"/>
                  </a:lnTo>
                  <a:lnTo>
                    <a:pt x="3005" y="5520"/>
                  </a:lnTo>
                  <a:lnTo>
                    <a:pt x="3200" y="5373"/>
                  </a:lnTo>
                  <a:lnTo>
                    <a:pt x="3371" y="5227"/>
                  </a:lnTo>
                  <a:lnTo>
                    <a:pt x="3517" y="5056"/>
                  </a:lnTo>
                  <a:lnTo>
                    <a:pt x="3664" y="4860"/>
                  </a:lnTo>
                  <a:lnTo>
                    <a:pt x="3811" y="4665"/>
                  </a:lnTo>
                  <a:lnTo>
                    <a:pt x="3933" y="4445"/>
                  </a:lnTo>
                  <a:lnTo>
                    <a:pt x="4030" y="4201"/>
                  </a:lnTo>
                  <a:lnTo>
                    <a:pt x="4104" y="3957"/>
                  </a:lnTo>
                  <a:lnTo>
                    <a:pt x="4177" y="3688"/>
                  </a:lnTo>
                  <a:lnTo>
                    <a:pt x="4226" y="3419"/>
                  </a:lnTo>
                  <a:lnTo>
                    <a:pt x="4226" y="3151"/>
                  </a:lnTo>
                  <a:lnTo>
                    <a:pt x="4201" y="2858"/>
                  </a:lnTo>
                  <a:lnTo>
                    <a:pt x="4128" y="2589"/>
                  </a:lnTo>
                  <a:lnTo>
                    <a:pt x="4030" y="2296"/>
                  </a:lnTo>
                  <a:lnTo>
                    <a:pt x="3908" y="2027"/>
                  </a:lnTo>
                  <a:lnTo>
                    <a:pt x="3737" y="1734"/>
                  </a:lnTo>
                  <a:lnTo>
                    <a:pt x="3566" y="1490"/>
                  </a:lnTo>
                  <a:lnTo>
                    <a:pt x="3371" y="1221"/>
                  </a:lnTo>
                  <a:lnTo>
                    <a:pt x="3151" y="1002"/>
                  </a:lnTo>
                  <a:lnTo>
                    <a:pt x="2907" y="782"/>
                  </a:lnTo>
                  <a:lnTo>
                    <a:pt x="2687" y="586"/>
                  </a:lnTo>
                  <a:lnTo>
                    <a:pt x="2443" y="415"/>
                  </a:lnTo>
                  <a:lnTo>
                    <a:pt x="2199" y="269"/>
                  </a:lnTo>
                  <a:lnTo>
                    <a:pt x="1954" y="147"/>
                  </a:lnTo>
                  <a:lnTo>
                    <a:pt x="1710" y="74"/>
                  </a:lnTo>
                  <a:lnTo>
                    <a:pt x="1490" y="25"/>
                  </a:lnTo>
                  <a:lnTo>
                    <a:pt x="1295"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2007" name="Shape 2007"/>
            <p:cNvSpPr/>
            <p:nvPr/>
          </p:nvSpPr>
          <p:spPr>
            <a:xfrm>
              <a:off x="6944050" y="5155700"/>
              <a:ext cx="87350" cy="116025"/>
            </a:xfrm>
            <a:custGeom>
              <a:avLst/>
              <a:gdLst/>
              <a:ahLst/>
              <a:cxnLst/>
              <a:rect l="0" t="0" r="0" b="0"/>
              <a:pathLst>
                <a:path w="3494" h="4641" extrusionOk="0">
                  <a:moveTo>
                    <a:pt x="1979" y="0"/>
                  </a:moveTo>
                  <a:lnTo>
                    <a:pt x="1857" y="49"/>
                  </a:lnTo>
                  <a:lnTo>
                    <a:pt x="1735" y="98"/>
                  </a:lnTo>
                  <a:lnTo>
                    <a:pt x="1637" y="196"/>
                  </a:lnTo>
                  <a:lnTo>
                    <a:pt x="1540" y="294"/>
                  </a:lnTo>
                  <a:lnTo>
                    <a:pt x="1369" y="562"/>
                  </a:lnTo>
                  <a:lnTo>
                    <a:pt x="1173" y="904"/>
                  </a:lnTo>
                  <a:lnTo>
                    <a:pt x="782" y="1735"/>
                  </a:lnTo>
                  <a:lnTo>
                    <a:pt x="367" y="2614"/>
                  </a:lnTo>
                  <a:lnTo>
                    <a:pt x="196" y="3005"/>
                  </a:lnTo>
                  <a:lnTo>
                    <a:pt x="74" y="3395"/>
                  </a:lnTo>
                  <a:lnTo>
                    <a:pt x="25" y="3566"/>
                  </a:lnTo>
                  <a:lnTo>
                    <a:pt x="1" y="3737"/>
                  </a:lnTo>
                  <a:lnTo>
                    <a:pt x="25" y="3908"/>
                  </a:lnTo>
                  <a:lnTo>
                    <a:pt x="50" y="4055"/>
                  </a:lnTo>
                  <a:lnTo>
                    <a:pt x="99" y="4177"/>
                  </a:lnTo>
                  <a:lnTo>
                    <a:pt x="196" y="4299"/>
                  </a:lnTo>
                  <a:lnTo>
                    <a:pt x="318" y="4397"/>
                  </a:lnTo>
                  <a:lnTo>
                    <a:pt x="465" y="4494"/>
                  </a:lnTo>
                  <a:lnTo>
                    <a:pt x="636" y="4568"/>
                  </a:lnTo>
                  <a:lnTo>
                    <a:pt x="831" y="4616"/>
                  </a:lnTo>
                  <a:lnTo>
                    <a:pt x="1027" y="4641"/>
                  </a:lnTo>
                  <a:lnTo>
                    <a:pt x="1198" y="4641"/>
                  </a:lnTo>
                  <a:lnTo>
                    <a:pt x="1393" y="4616"/>
                  </a:lnTo>
                  <a:lnTo>
                    <a:pt x="1588" y="4568"/>
                  </a:lnTo>
                  <a:lnTo>
                    <a:pt x="1784" y="4494"/>
                  </a:lnTo>
                  <a:lnTo>
                    <a:pt x="1955" y="4421"/>
                  </a:lnTo>
                  <a:lnTo>
                    <a:pt x="2150" y="4323"/>
                  </a:lnTo>
                  <a:lnTo>
                    <a:pt x="2321" y="4201"/>
                  </a:lnTo>
                  <a:lnTo>
                    <a:pt x="2492" y="4055"/>
                  </a:lnTo>
                  <a:lnTo>
                    <a:pt x="2663" y="3884"/>
                  </a:lnTo>
                  <a:lnTo>
                    <a:pt x="2810" y="3713"/>
                  </a:lnTo>
                  <a:lnTo>
                    <a:pt x="2956" y="3517"/>
                  </a:lnTo>
                  <a:lnTo>
                    <a:pt x="3078" y="3322"/>
                  </a:lnTo>
                  <a:lnTo>
                    <a:pt x="3200" y="3102"/>
                  </a:lnTo>
                  <a:lnTo>
                    <a:pt x="3298" y="2882"/>
                  </a:lnTo>
                  <a:lnTo>
                    <a:pt x="3371" y="2638"/>
                  </a:lnTo>
                  <a:lnTo>
                    <a:pt x="3420" y="2418"/>
                  </a:lnTo>
                  <a:lnTo>
                    <a:pt x="3469" y="2174"/>
                  </a:lnTo>
                  <a:lnTo>
                    <a:pt x="3493" y="1954"/>
                  </a:lnTo>
                  <a:lnTo>
                    <a:pt x="3493" y="1735"/>
                  </a:lnTo>
                  <a:lnTo>
                    <a:pt x="3469" y="1515"/>
                  </a:lnTo>
                  <a:lnTo>
                    <a:pt x="3445" y="1319"/>
                  </a:lnTo>
                  <a:lnTo>
                    <a:pt x="3396" y="1124"/>
                  </a:lnTo>
                  <a:lnTo>
                    <a:pt x="3322" y="929"/>
                  </a:lnTo>
                  <a:lnTo>
                    <a:pt x="3249" y="758"/>
                  </a:lnTo>
                  <a:lnTo>
                    <a:pt x="3127" y="587"/>
                  </a:lnTo>
                  <a:lnTo>
                    <a:pt x="3005" y="440"/>
                  </a:lnTo>
                  <a:lnTo>
                    <a:pt x="2883" y="318"/>
                  </a:lnTo>
                  <a:lnTo>
                    <a:pt x="2736" y="196"/>
                  </a:lnTo>
                  <a:lnTo>
                    <a:pt x="2565" y="98"/>
                  </a:lnTo>
                  <a:lnTo>
                    <a:pt x="2394" y="49"/>
                  </a:lnTo>
                  <a:lnTo>
                    <a:pt x="2248"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sp>
          <p:nvSpPr>
            <p:cNvPr id="2008" name="Shape 2008"/>
            <p:cNvSpPr/>
            <p:nvPr/>
          </p:nvSpPr>
          <p:spPr>
            <a:xfrm>
              <a:off x="6727300" y="5185625"/>
              <a:ext cx="263800" cy="248525"/>
            </a:xfrm>
            <a:custGeom>
              <a:avLst/>
              <a:gdLst/>
              <a:ahLst/>
              <a:cxnLst/>
              <a:rect l="0" t="0" r="0" b="0"/>
              <a:pathLst>
                <a:path w="10552" h="9941" extrusionOk="0">
                  <a:moveTo>
                    <a:pt x="5252" y="0"/>
                  </a:moveTo>
                  <a:lnTo>
                    <a:pt x="4959" y="25"/>
                  </a:lnTo>
                  <a:lnTo>
                    <a:pt x="4666" y="73"/>
                  </a:lnTo>
                  <a:lnTo>
                    <a:pt x="4372" y="171"/>
                  </a:lnTo>
                  <a:lnTo>
                    <a:pt x="4104" y="293"/>
                  </a:lnTo>
                  <a:lnTo>
                    <a:pt x="3835" y="464"/>
                  </a:lnTo>
                  <a:lnTo>
                    <a:pt x="3591" y="635"/>
                  </a:lnTo>
                  <a:lnTo>
                    <a:pt x="3371" y="855"/>
                  </a:lnTo>
                  <a:lnTo>
                    <a:pt x="3176" y="1124"/>
                  </a:lnTo>
                  <a:lnTo>
                    <a:pt x="3029" y="1343"/>
                  </a:lnTo>
                  <a:lnTo>
                    <a:pt x="2907" y="1612"/>
                  </a:lnTo>
                  <a:lnTo>
                    <a:pt x="2809" y="1856"/>
                  </a:lnTo>
                  <a:lnTo>
                    <a:pt x="2736" y="2125"/>
                  </a:lnTo>
                  <a:lnTo>
                    <a:pt x="2565" y="2662"/>
                  </a:lnTo>
                  <a:lnTo>
                    <a:pt x="2492" y="2931"/>
                  </a:lnTo>
                  <a:lnTo>
                    <a:pt x="2394" y="3200"/>
                  </a:lnTo>
                  <a:lnTo>
                    <a:pt x="2248" y="3444"/>
                  </a:lnTo>
                  <a:lnTo>
                    <a:pt x="2101" y="3688"/>
                  </a:lnTo>
                  <a:lnTo>
                    <a:pt x="1906" y="3908"/>
                  </a:lnTo>
                  <a:lnTo>
                    <a:pt x="1735" y="4103"/>
                  </a:lnTo>
                  <a:lnTo>
                    <a:pt x="1320" y="4470"/>
                  </a:lnTo>
                  <a:lnTo>
                    <a:pt x="904" y="4860"/>
                  </a:lnTo>
                  <a:lnTo>
                    <a:pt x="709" y="5080"/>
                  </a:lnTo>
                  <a:lnTo>
                    <a:pt x="514" y="5324"/>
                  </a:lnTo>
                  <a:lnTo>
                    <a:pt x="367" y="5569"/>
                  </a:lnTo>
                  <a:lnTo>
                    <a:pt x="245" y="5837"/>
                  </a:lnTo>
                  <a:lnTo>
                    <a:pt x="147" y="6130"/>
                  </a:lnTo>
                  <a:lnTo>
                    <a:pt x="74" y="6423"/>
                  </a:lnTo>
                  <a:lnTo>
                    <a:pt x="25" y="6741"/>
                  </a:lnTo>
                  <a:lnTo>
                    <a:pt x="1" y="7034"/>
                  </a:lnTo>
                  <a:lnTo>
                    <a:pt x="25" y="7327"/>
                  </a:lnTo>
                  <a:lnTo>
                    <a:pt x="50" y="7620"/>
                  </a:lnTo>
                  <a:lnTo>
                    <a:pt x="123" y="7889"/>
                  </a:lnTo>
                  <a:lnTo>
                    <a:pt x="221" y="8158"/>
                  </a:lnTo>
                  <a:lnTo>
                    <a:pt x="318" y="8426"/>
                  </a:lnTo>
                  <a:lnTo>
                    <a:pt x="440" y="8646"/>
                  </a:lnTo>
                  <a:lnTo>
                    <a:pt x="611" y="8890"/>
                  </a:lnTo>
                  <a:lnTo>
                    <a:pt x="782" y="9086"/>
                  </a:lnTo>
                  <a:lnTo>
                    <a:pt x="953" y="9281"/>
                  </a:lnTo>
                  <a:lnTo>
                    <a:pt x="1149" y="9428"/>
                  </a:lnTo>
                  <a:lnTo>
                    <a:pt x="1368" y="9574"/>
                  </a:lnTo>
                  <a:lnTo>
                    <a:pt x="1613" y="9696"/>
                  </a:lnTo>
                  <a:lnTo>
                    <a:pt x="1857" y="9794"/>
                  </a:lnTo>
                  <a:lnTo>
                    <a:pt x="2101" y="9867"/>
                  </a:lnTo>
                  <a:lnTo>
                    <a:pt x="2370" y="9916"/>
                  </a:lnTo>
                  <a:lnTo>
                    <a:pt x="2614" y="9940"/>
                  </a:lnTo>
                  <a:lnTo>
                    <a:pt x="2980" y="9916"/>
                  </a:lnTo>
                  <a:lnTo>
                    <a:pt x="3347" y="9818"/>
                  </a:lnTo>
                  <a:lnTo>
                    <a:pt x="3689" y="9696"/>
                  </a:lnTo>
                  <a:lnTo>
                    <a:pt x="4006" y="9501"/>
                  </a:lnTo>
                  <a:lnTo>
                    <a:pt x="4153" y="9403"/>
                  </a:lnTo>
                  <a:lnTo>
                    <a:pt x="4299" y="9330"/>
                  </a:lnTo>
                  <a:lnTo>
                    <a:pt x="4446" y="9305"/>
                  </a:lnTo>
                  <a:lnTo>
                    <a:pt x="4592" y="9257"/>
                  </a:lnTo>
                  <a:lnTo>
                    <a:pt x="4910" y="9232"/>
                  </a:lnTo>
                  <a:lnTo>
                    <a:pt x="5642" y="9232"/>
                  </a:lnTo>
                  <a:lnTo>
                    <a:pt x="5960" y="9257"/>
                  </a:lnTo>
                  <a:lnTo>
                    <a:pt x="6106" y="9305"/>
                  </a:lnTo>
                  <a:lnTo>
                    <a:pt x="6253" y="9330"/>
                  </a:lnTo>
                  <a:lnTo>
                    <a:pt x="6400" y="9403"/>
                  </a:lnTo>
                  <a:lnTo>
                    <a:pt x="6546" y="9501"/>
                  </a:lnTo>
                  <a:lnTo>
                    <a:pt x="6864" y="9696"/>
                  </a:lnTo>
                  <a:lnTo>
                    <a:pt x="7206" y="9818"/>
                  </a:lnTo>
                  <a:lnTo>
                    <a:pt x="7572" y="9916"/>
                  </a:lnTo>
                  <a:lnTo>
                    <a:pt x="7938" y="9940"/>
                  </a:lnTo>
                  <a:lnTo>
                    <a:pt x="8207" y="9916"/>
                  </a:lnTo>
                  <a:lnTo>
                    <a:pt x="8451" y="9867"/>
                  </a:lnTo>
                  <a:lnTo>
                    <a:pt x="8695" y="9794"/>
                  </a:lnTo>
                  <a:lnTo>
                    <a:pt x="8940" y="9696"/>
                  </a:lnTo>
                  <a:lnTo>
                    <a:pt x="9184" y="9574"/>
                  </a:lnTo>
                  <a:lnTo>
                    <a:pt x="9404" y="9428"/>
                  </a:lnTo>
                  <a:lnTo>
                    <a:pt x="9599" y="9281"/>
                  </a:lnTo>
                  <a:lnTo>
                    <a:pt x="9770" y="9086"/>
                  </a:lnTo>
                  <a:lnTo>
                    <a:pt x="9941" y="8890"/>
                  </a:lnTo>
                  <a:lnTo>
                    <a:pt x="10112" y="8646"/>
                  </a:lnTo>
                  <a:lnTo>
                    <a:pt x="10234" y="8426"/>
                  </a:lnTo>
                  <a:lnTo>
                    <a:pt x="10332" y="8158"/>
                  </a:lnTo>
                  <a:lnTo>
                    <a:pt x="10429" y="7889"/>
                  </a:lnTo>
                  <a:lnTo>
                    <a:pt x="10503" y="7620"/>
                  </a:lnTo>
                  <a:lnTo>
                    <a:pt x="10527" y="7327"/>
                  </a:lnTo>
                  <a:lnTo>
                    <a:pt x="10551" y="7034"/>
                  </a:lnTo>
                  <a:lnTo>
                    <a:pt x="10527" y="6741"/>
                  </a:lnTo>
                  <a:lnTo>
                    <a:pt x="10478" y="6423"/>
                  </a:lnTo>
                  <a:lnTo>
                    <a:pt x="10405" y="6130"/>
                  </a:lnTo>
                  <a:lnTo>
                    <a:pt x="10307" y="5837"/>
                  </a:lnTo>
                  <a:lnTo>
                    <a:pt x="10185" y="5569"/>
                  </a:lnTo>
                  <a:lnTo>
                    <a:pt x="10039" y="5324"/>
                  </a:lnTo>
                  <a:lnTo>
                    <a:pt x="9843" y="5080"/>
                  </a:lnTo>
                  <a:lnTo>
                    <a:pt x="9648" y="4860"/>
                  </a:lnTo>
                  <a:lnTo>
                    <a:pt x="9233" y="4470"/>
                  </a:lnTo>
                  <a:lnTo>
                    <a:pt x="8817" y="4103"/>
                  </a:lnTo>
                  <a:lnTo>
                    <a:pt x="8646" y="3908"/>
                  </a:lnTo>
                  <a:lnTo>
                    <a:pt x="8451" y="3688"/>
                  </a:lnTo>
                  <a:lnTo>
                    <a:pt x="8305" y="3444"/>
                  </a:lnTo>
                  <a:lnTo>
                    <a:pt x="8158" y="3200"/>
                  </a:lnTo>
                  <a:lnTo>
                    <a:pt x="8060" y="2931"/>
                  </a:lnTo>
                  <a:lnTo>
                    <a:pt x="7963" y="2662"/>
                  </a:lnTo>
                  <a:lnTo>
                    <a:pt x="7816" y="2125"/>
                  </a:lnTo>
                  <a:lnTo>
                    <a:pt x="7743" y="1856"/>
                  </a:lnTo>
                  <a:lnTo>
                    <a:pt x="7645" y="1612"/>
                  </a:lnTo>
                  <a:lnTo>
                    <a:pt x="7523" y="1343"/>
                  </a:lnTo>
                  <a:lnTo>
                    <a:pt x="7376" y="1124"/>
                  </a:lnTo>
                  <a:lnTo>
                    <a:pt x="7181" y="855"/>
                  </a:lnTo>
                  <a:lnTo>
                    <a:pt x="6961" y="635"/>
                  </a:lnTo>
                  <a:lnTo>
                    <a:pt x="6717" y="464"/>
                  </a:lnTo>
                  <a:lnTo>
                    <a:pt x="6448" y="293"/>
                  </a:lnTo>
                  <a:lnTo>
                    <a:pt x="6180" y="171"/>
                  </a:lnTo>
                  <a:lnTo>
                    <a:pt x="5887" y="73"/>
                  </a:lnTo>
                  <a:lnTo>
                    <a:pt x="5594" y="25"/>
                  </a:lnTo>
                  <a:lnTo>
                    <a:pt x="5301" y="0"/>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grpSp>
        <p:nvGrpSpPr>
          <p:cNvPr id="1821" name="Shape 2009"/>
          <p:cNvGrpSpPr/>
          <p:nvPr/>
        </p:nvGrpSpPr>
        <p:grpSpPr>
          <a:xfrm>
            <a:off x="5997667" y="2344323"/>
            <a:ext cx="432570" cy="421333"/>
            <a:chOff x="5926225" y="921350"/>
            <a:chExt cx="517800" cy="504350"/>
          </a:xfrm>
        </p:grpSpPr>
        <p:sp>
          <p:nvSpPr>
            <p:cNvPr id="2010" name="Shape 2010"/>
            <p:cNvSpPr/>
            <p:nvPr/>
          </p:nvSpPr>
          <p:spPr>
            <a:xfrm>
              <a:off x="5926225" y="921350"/>
              <a:ext cx="517800" cy="504350"/>
            </a:xfrm>
            <a:custGeom>
              <a:avLst/>
              <a:gdLst/>
              <a:ahLst/>
              <a:cxnLst/>
              <a:rect l="0" t="0" r="0" b="0"/>
              <a:pathLst>
                <a:path w="20712" h="20174" extrusionOk="0">
                  <a:moveTo>
                    <a:pt x="10356" y="2858"/>
                  </a:moveTo>
                  <a:lnTo>
                    <a:pt x="10722" y="2882"/>
                  </a:lnTo>
                  <a:lnTo>
                    <a:pt x="11089" y="2907"/>
                  </a:lnTo>
                  <a:lnTo>
                    <a:pt x="11455" y="2956"/>
                  </a:lnTo>
                  <a:lnTo>
                    <a:pt x="11821" y="3004"/>
                  </a:lnTo>
                  <a:lnTo>
                    <a:pt x="12163" y="3102"/>
                  </a:lnTo>
                  <a:lnTo>
                    <a:pt x="12505" y="3200"/>
                  </a:lnTo>
                  <a:lnTo>
                    <a:pt x="12847" y="3298"/>
                  </a:lnTo>
                  <a:lnTo>
                    <a:pt x="13165" y="3444"/>
                  </a:lnTo>
                  <a:lnTo>
                    <a:pt x="13482" y="3591"/>
                  </a:lnTo>
                  <a:lnTo>
                    <a:pt x="13800" y="3737"/>
                  </a:lnTo>
                  <a:lnTo>
                    <a:pt x="14093" y="3908"/>
                  </a:lnTo>
                  <a:lnTo>
                    <a:pt x="14386" y="4104"/>
                  </a:lnTo>
                  <a:lnTo>
                    <a:pt x="14679" y="4299"/>
                  </a:lnTo>
                  <a:lnTo>
                    <a:pt x="14948" y="4519"/>
                  </a:lnTo>
                  <a:lnTo>
                    <a:pt x="15216" y="4739"/>
                  </a:lnTo>
                  <a:lnTo>
                    <a:pt x="15460" y="4983"/>
                  </a:lnTo>
                  <a:lnTo>
                    <a:pt x="15705" y="5227"/>
                  </a:lnTo>
                  <a:lnTo>
                    <a:pt x="15925" y="5496"/>
                  </a:lnTo>
                  <a:lnTo>
                    <a:pt x="16144" y="5764"/>
                  </a:lnTo>
                  <a:lnTo>
                    <a:pt x="16340" y="6057"/>
                  </a:lnTo>
                  <a:lnTo>
                    <a:pt x="16535" y="6350"/>
                  </a:lnTo>
                  <a:lnTo>
                    <a:pt x="16706" y="6644"/>
                  </a:lnTo>
                  <a:lnTo>
                    <a:pt x="16853" y="6961"/>
                  </a:lnTo>
                  <a:lnTo>
                    <a:pt x="16999" y="7279"/>
                  </a:lnTo>
                  <a:lnTo>
                    <a:pt x="17146" y="7596"/>
                  </a:lnTo>
                  <a:lnTo>
                    <a:pt x="17243" y="7938"/>
                  </a:lnTo>
                  <a:lnTo>
                    <a:pt x="17341" y="8280"/>
                  </a:lnTo>
                  <a:lnTo>
                    <a:pt x="17439" y="8622"/>
                  </a:lnTo>
                  <a:lnTo>
                    <a:pt x="17488" y="8988"/>
                  </a:lnTo>
                  <a:lnTo>
                    <a:pt x="17536" y="9354"/>
                  </a:lnTo>
                  <a:lnTo>
                    <a:pt x="17561" y="9721"/>
                  </a:lnTo>
                  <a:lnTo>
                    <a:pt x="17585" y="10087"/>
                  </a:lnTo>
                  <a:lnTo>
                    <a:pt x="17561" y="10454"/>
                  </a:lnTo>
                  <a:lnTo>
                    <a:pt x="17536" y="10820"/>
                  </a:lnTo>
                  <a:lnTo>
                    <a:pt x="17488" y="11186"/>
                  </a:lnTo>
                  <a:lnTo>
                    <a:pt x="17439" y="11553"/>
                  </a:lnTo>
                  <a:lnTo>
                    <a:pt x="17341" y="11894"/>
                  </a:lnTo>
                  <a:lnTo>
                    <a:pt x="17243" y="12236"/>
                  </a:lnTo>
                  <a:lnTo>
                    <a:pt x="17146" y="12578"/>
                  </a:lnTo>
                  <a:lnTo>
                    <a:pt x="16999" y="12896"/>
                  </a:lnTo>
                  <a:lnTo>
                    <a:pt x="16853" y="13213"/>
                  </a:lnTo>
                  <a:lnTo>
                    <a:pt x="16706" y="13531"/>
                  </a:lnTo>
                  <a:lnTo>
                    <a:pt x="16535" y="13824"/>
                  </a:lnTo>
                  <a:lnTo>
                    <a:pt x="16340" y="14117"/>
                  </a:lnTo>
                  <a:lnTo>
                    <a:pt x="16144" y="14410"/>
                  </a:lnTo>
                  <a:lnTo>
                    <a:pt x="15925" y="14679"/>
                  </a:lnTo>
                  <a:lnTo>
                    <a:pt x="15705" y="14947"/>
                  </a:lnTo>
                  <a:lnTo>
                    <a:pt x="15460" y="15192"/>
                  </a:lnTo>
                  <a:lnTo>
                    <a:pt x="15216" y="15436"/>
                  </a:lnTo>
                  <a:lnTo>
                    <a:pt x="14948" y="15656"/>
                  </a:lnTo>
                  <a:lnTo>
                    <a:pt x="14679" y="15875"/>
                  </a:lnTo>
                  <a:lnTo>
                    <a:pt x="14386" y="16071"/>
                  </a:lnTo>
                  <a:lnTo>
                    <a:pt x="14093" y="16266"/>
                  </a:lnTo>
                  <a:lnTo>
                    <a:pt x="13800" y="16437"/>
                  </a:lnTo>
                  <a:lnTo>
                    <a:pt x="13482" y="16584"/>
                  </a:lnTo>
                  <a:lnTo>
                    <a:pt x="13165" y="16730"/>
                  </a:lnTo>
                  <a:lnTo>
                    <a:pt x="12847" y="16877"/>
                  </a:lnTo>
                  <a:lnTo>
                    <a:pt x="12505" y="16974"/>
                  </a:lnTo>
                  <a:lnTo>
                    <a:pt x="12163" y="17072"/>
                  </a:lnTo>
                  <a:lnTo>
                    <a:pt x="11821" y="17170"/>
                  </a:lnTo>
                  <a:lnTo>
                    <a:pt x="11455" y="17219"/>
                  </a:lnTo>
                  <a:lnTo>
                    <a:pt x="11089" y="17268"/>
                  </a:lnTo>
                  <a:lnTo>
                    <a:pt x="10722" y="17292"/>
                  </a:lnTo>
                  <a:lnTo>
                    <a:pt x="10356" y="17316"/>
                  </a:lnTo>
                  <a:lnTo>
                    <a:pt x="9990" y="17292"/>
                  </a:lnTo>
                  <a:lnTo>
                    <a:pt x="9623" y="17268"/>
                  </a:lnTo>
                  <a:lnTo>
                    <a:pt x="9257" y="17219"/>
                  </a:lnTo>
                  <a:lnTo>
                    <a:pt x="8891" y="17170"/>
                  </a:lnTo>
                  <a:lnTo>
                    <a:pt x="8549" y="17072"/>
                  </a:lnTo>
                  <a:lnTo>
                    <a:pt x="8207" y="16974"/>
                  </a:lnTo>
                  <a:lnTo>
                    <a:pt x="7865" y="16877"/>
                  </a:lnTo>
                  <a:lnTo>
                    <a:pt x="7547" y="16730"/>
                  </a:lnTo>
                  <a:lnTo>
                    <a:pt x="7230" y="16584"/>
                  </a:lnTo>
                  <a:lnTo>
                    <a:pt x="6912" y="16437"/>
                  </a:lnTo>
                  <a:lnTo>
                    <a:pt x="6619" y="16266"/>
                  </a:lnTo>
                  <a:lnTo>
                    <a:pt x="6326" y="16071"/>
                  </a:lnTo>
                  <a:lnTo>
                    <a:pt x="6033" y="15875"/>
                  </a:lnTo>
                  <a:lnTo>
                    <a:pt x="5765" y="15656"/>
                  </a:lnTo>
                  <a:lnTo>
                    <a:pt x="5496" y="15436"/>
                  </a:lnTo>
                  <a:lnTo>
                    <a:pt x="5252" y="15192"/>
                  </a:lnTo>
                  <a:lnTo>
                    <a:pt x="5007" y="14947"/>
                  </a:lnTo>
                  <a:lnTo>
                    <a:pt x="4788" y="14679"/>
                  </a:lnTo>
                  <a:lnTo>
                    <a:pt x="4568" y="14410"/>
                  </a:lnTo>
                  <a:lnTo>
                    <a:pt x="4372" y="14117"/>
                  </a:lnTo>
                  <a:lnTo>
                    <a:pt x="4177" y="13824"/>
                  </a:lnTo>
                  <a:lnTo>
                    <a:pt x="4006" y="13531"/>
                  </a:lnTo>
                  <a:lnTo>
                    <a:pt x="3860" y="13213"/>
                  </a:lnTo>
                  <a:lnTo>
                    <a:pt x="3713" y="12896"/>
                  </a:lnTo>
                  <a:lnTo>
                    <a:pt x="3566" y="12578"/>
                  </a:lnTo>
                  <a:lnTo>
                    <a:pt x="3469" y="12236"/>
                  </a:lnTo>
                  <a:lnTo>
                    <a:pt x="3371" y="11894"/>
                  </a:lnTo>
                  <a:lnTo>
                    <a:pt x="3273" y="11553"/>
                  </a:lnTo>
                  <a:lnTo>
                    <a:pt x="3225" y="11186"/>
                  </a:lnTo>
                  <a:lnTo>
                    <a:pt x="3176" y="10820"/>
                  </a:lnTo>
                  <a:lnTo>
                    <a:pt x="3151" y="10454"/>
                  </a:lnTo>
                  <a:lnTo>
                    <a:pt x="3127" y="10087"/>
                  </a:lnTo>
                  <a:lnTo>
                    <a:pt x="3151" y="9721"/>
                  </a:lnTo>
                  <a:lnTo>
                    <a:pt x="3176" y="9354"/>
                  </a:lnTo>
                  <a:lnTo>
                    <a:pt x="3225" y="8988"/>
                  </a:lnTo>
                  <a:lnTo>
                    <a:pt x="3273" y="8622"/>
                  </a:lnTo>
                  <a:lnTo>
                    <a:pt x="3371" y="8280"/>
                  </a:lnTo>
                  <a:lnTo>
                    <a:pt x="3469" y="7938"/>
                  </a:lnTo>
                  <a:lnTo>
                    <a:pt x="3566" y="7596"/>
                  </a:lnTo>
                  <a:lnTo>
                    <a:pt x="3713" y="7279"/>
                  </a:lnTo>
                  <a:lnTo>
                    <a:pt x="3860" y="6961"/>
                  </a:lnTo>
                  <a:lnTo>
                    <a:pt x="4006" y="6644"/>
                  </a:lnTo>
                  <a:lnTo>
                    <a:pt x="4177" y="6350"/>
                  </a:lnTo>
                  <a:lnTo>
                    <a:pt x="4372" y="6057"/>
                  </a:lnTo>
                  <a:lnTo>
                    <a:pt x="4568" y="5764"/>
                  </a:lnTo>
                  <a:lnTo>
                    <a:pt x="4788" y="5496"/>
                  </a:lnTo>
                  <a:lnTo>
                    <a:pt x="5007" y="5227"/>
                  </a:lnTo>
                  <a:lnTo>
                    <a:pt x="5252" y="4983"/>
                  </a:lnTo>
                  <a:lnTo>
                    <a:pt x="5496" y="4739"/>
                  </a:lnTo>
                  <a:lnTo>
                    <a:pt x="5765" y="4519"/>
                  </a:lnTo>
                  <a:lnTo>
                    <a:pt x="6033" y="4299"/>
                  </a:lnTo>
                  <a:lnTo>
                    <a:pt x="6326" y="4104"/>
                  </a:lnTo>
                  <a:lnTo>
                    <a:pt x="6619" y="3908"/>
                  </a:lnTo>
                  <a:lnTo>
                    <a:pt x="6912" y="3737"/>
                  </a:lnTo>
                  <a:lnTo>
                    <a:pt x="7230" y="3591"/>
                  </a:lnTo>
                  <a:lnTo>
                    <a:pt x="7547" y="3444"/>
                  </a:lnTo>
                  <a:lnTo>
                    <a:pt x="7865" y="3298"/>
                  </a:lnTo>
                  <a:lnTo>
                    <a:pt x="8207" y="3200"/>
                  </a:lnTo>
                  <a:lnTo>
                    <a:pt x="8549" y="3102"/>
                  </a:lnTo>
                  <a:lnTo>
                    <a:pt x="8891" y="3004"/>
                  </a:lnTo>
                  <a:lnTo>
                    <a:pt x="9257" y="2956"/>
                  </a:lnTo>
                  <a:lnTo>
                    <a:pt x="9623" y="2907"/>
                  </a:lnTo>
                  <a:lnTo>
                    <a:pt x="9990" y="2882"/>
                  </a:lnTo>
                  <a:lnTo>
                    <a:pt x="10356" y="2858"/>
                  </a:lnTo>
                  <a:close/>
                  <a:moveTo>
                    <a:pt x="8060" y="0"/>
                  </a:moveTo>
                  <a:lnTo>
                    <a:pt x="6717" y="2516"/>
                  </a:lnTo>
                  <a:lnTo>
                    <a:pt x="3908" y="2003"/>
                  </a:lnTo>
                  <a:lnTo>
                    <a:pt x="3786" y="4861"/>
                  </a:lnTo>
                  <a:lnTo>
                    <a:pt x="1026" y="5593"/>
                  </a:lnTo>
                  <a:lnTo>
                    <a:pt x="2174" y="8207"/>
                  </a:lnTo>
                  <a:lnTo>
                    <a:pt x="1" y="10087"/>
                  </a:lnTo>
                  <a:lnTo>
                    <a:pt x="2174" y="11968"/>
                  </a:lnTo>
                  <a:lnTo>
                    <a:pt x="1026" y="14581"/>
                  </a:lnTo>
                  <a:lnTo>
                    <a:pt x="3786" y="15314"/>
                  </a:lnTo>
                  <a:lnTo>
                    <a:pt x="3908" y="18171"/>
                  </a:lnTo>
                  <a:lnTo>
                    <a:pt x="6717" y="17658"/>
                  </a:lnTo>
                  <a:lnTo>
                    <a:pt x="8060" y="20174"/>
                  </a:lnTo>
                  <a:lnTo>
                    <a:pt x="10356" y="18489"/>
                  </a:lnTo>
                  <a:lnTo>
                    <a:pt x="12652" y="20174"/>
                  </a:lnTo>
                  <a:lnTo>
                    <a:pt x="13995" y="17658"/>
                  </a:lnTo>
                  <a:lnTo>
                    <a:pt x="16804" y="18171"/>
                  </a:lnTo>
                  <a:lnTo>
                    <a:pt x="16926" y="15314"/>
                  </a:lnTo>
                  <a:lnTo>
                    <a:pt x="19686" y="14581"/>
                  </a:lnTo>
                  <a:lnTo>
                    <a:pt x="18538" y="11968"/>
                  </a:lnTo>
                  <a:lnTo>
                    <a:pt x="20711" y="10087"/>
                  </a:lnTo>
                  <a:lnTo>
                    <a:pt x="18538" y="8207"/>
                  </a:lnTo>
                  <a:lnTo>
                    <a:pt x="19686" y="5593"/>
                  </a:lnTo>
                  <a:lnTo>
                    <a:pt x="16926" y="4861"/>
                  </a:lnTo>
                  <a:lnTo>
                    <a:pt x="16804" y="2003"/>
                  </a:lnTo>
                  <a:lnTo>
                    <a:pt x="13995" y="2516"/>
                  </a:lnTo>
                  <a:lnTo>
                    <a:pt x="12652" y="0"/>
                  </a:lnTo>
                  <a:lnTo>
                    <a:pt x="10356" y="1686"/>
                  </a:lnTo>
                  <a:lnTo>
                    <a:pt x="8060" y="0"/>
                  </a:lnTo>
                  <a:close/>
                </a:path>
              </a:pathLst>
            </a:custGeom>
            <a:solidFill>
              <a:srgbClr val="FFFF00"/>
            </a:solidFill>
            <a:ln>
              <a:noFill/>
            </a:ln>
          </p:spPr>
          <p:txBody>
            <a:bodyPr lIns="91425" tIns="91425" rIns="91425" bIns="91425" anchor="ctr" anchorCtr="0">
              <a:noAutofit/>
            </a:bodyPr>
            <a:lstStyle/>
            <a:p>
              <a:pPr lvl="0">
                <a:spcBef>
                  <a:spcPts val="0"/>
                </a:spcBef>
                <a:buNone/>
              </a:pPr>
              <a:endParaRPr>
                <a:solidFill>
                  <a:srgbClr val="F1C232"/>
                </a:solidFill>
              </a:endParaRPr>
            </a:p>
          </p:txBody>
        </p:sp>
        <p:sp>
          <p:nvSpPr>
            <p:cNvPr id="2011" name="Shape 2011"/>
            <p:cNvSpPr/>
            <p:nvPr/>
          </p:nvSpPr>
          <p:spPr>
            <a:xfrm>
              <a:off x="6016600" y="1005000"/>
              <a:ext cx="337050" cy="337050"/>
            </a:xfrm>
            <a:custGeom>
              <a:avLst/>
              <a:gdLst/>
              <a:ahLst/>
              <a:cxnLst/>
              <a:rect l="0" t="0" r="0" b="0"/>
              <a:pathLst>
                <a:path w="13482" h="13482" extrusionOk="0">
                  <a:moveTo>
                    <a:pt x="6741" y="0"/>
                  </a:moveTo>
                  <a:lnTo>
                    <a:pt x="6399" y="25"/>
                  </a:lnTo>
                  <a:lnTo>
                    <a:pt x="6057" y="49"/>
                  </a:lnTo>
                  <a:lnTo>
                    <a:pt x="5715" y="98"/>
                  </a:lnTo>
                  <a:lnTo>
                    <a:pt x="5398" y="147"/>
                  </a:lnTo>
                  <a:lnTo>
                    <a:pt x="5056" y="220"/>
                  </a:lnTo>
                  <a:lnTo>
                    <a:pt x="4738" y="318"/>
                  </a:lnTo>
                  <a:lnTo>
                    <a:pt x="4421" y="416"/>
                  </a:lnTo>
                  <a:lnTo>
                    <a:pt x="4128" y="538"/>
                  </a:lnTo>
                  <a:lnTo>
                    <a:pt x="3835" y="684"/>
                  </a:lnTo>
                  <a:lnTo>
                    <a:pt x="3542" y="831"/>
                  </a:lnTo>
                  <a:lnTo>
                    <a:pt x="3249" y="977"/>
                  </a:lnTo>
                  <a:lnTo>
                    <a:pt x="2980" y="1173"/>
                  </a:lnTo>
                  <a:lnTo>
                    <a:pt x="2711" y="1344"/>
                  </a:lnTo>
                  <a:lnTo>
                    <a:pt x="2467" y="1539"/>
                  </a:lnTo>
                  <a:lnTo>
                    <a:pt x="2223" y="1759"/>
                  </a:lnTo>
                  <a:lnTo>
                    <a:pt x="1979" y="1979"/>
                  </a:lnTo>
                  <a:lnTo>
                    <a:pt x="1759" y="2223"/>
                  </a:lnTo>
                  <a:lnTo>
                    <a:pt x="1539" y="2467"/>
                  </a:lnTo>
                  <a:lnTo>
                    <a:pt x="1344" y="2711"/>
                  </a:lnTo>
                  <a:lnTo>
                    <a:pt x="1173" y="2980"/>
                  </a:lnTo>
                  <a:lnTo>
                    <a:pt x="977" y="3249"/>
                  </a:lnTo>
                  <a:lnTo>
                    <a:pt x="831" y="3542"/>
                  </a:lnTo>
                  <a:lnTo>
                    <a:pt x="684" y="3835"/>
                  </a:lnTo>
                  <a:lnTo>
                    <a:pt x="538" y="4128"/>
                  </a:lnTo>
                  <a:lnTo>
                    <a:pt x="416" y="4421"/>
                  </a:lnTo>
                  <a:lnTo>
                    <a:pt x="318" y="4738"/>
                  </a:lnTo>
                  <a:lnTo>
                    <a:pt x="220" y="5056"/>
                  </a:lnTo>
                  <a:lnTo>
                    <a:pt x="147" y="5398"/>
                  </a:lnTo>
                  <a:lnTo>
                    <a:pt x="98" y="5715"/>
                  </a:lnTo>
                  <a:lnTo>
                    <a:pt x="49" y="6057"/>
                  </a:lnTo>
                  <a:lnTo>
                    <a:pt x="25" y="6399"/>
                  </a:lnTo>
                  <a:lnTo>
                    <a:pt x="0" y="6741"/>
                  </a:lnTo>
                  <a:lnTo>
                    <a:pt x="25" y="7083"/>
                  </a:lnTo>
                  <a:lnTo>
                    <a:pt x="49" y="7425"/>
                  </a:lnTo>
                  <a:lnTo>
                    <a:pt x="98" y="7767"/>
                  </a:lnTo>
                  <a:lnTo>
                    <a:pt x="147" y="8084"/>
                  </a:lnTo>
                  <a:lnTo>
                    <a:pt x="220" y="8426"/>
                  </a:lnTo>
                  <a:lnTo>
                    <a:pt x="318" y="8744"/>
                  </a:lnTo>
                  <a:lnTo>
                    <a:pt x="416" y="9061"/>
                  </a:lnTo>
                  <a:lnTo>
                    <a:pt x="538" y="9354"/>
                  </a:lnTo>
                  <a:lnTo>
                    <a:pt x="684" y="9648"/>
                  </a:lnTo>
                  <a:lnTo>
                    <a:pt x="831" y="9941"/>
                  </a:lnTo>
                  <a:lnTo>
                    <a:pt x="977" y="10234"/>
                  </a:lnTo>
                  <a:lnTo>
                    <a:pt x="1173" y="10502"/>
                  </a:lnTo>
                  <a:lnTo>
                    <a:pt x="1344" y="10771"/>
                  </a:lnTo>
                  <a:lnTo>
                    <a:pt x="1539" y="11015"/>
                  </a:lnTo>
                  <a:lnTo>
                    <a:pt x="1759" y="11259"/>
                  </a:lnTo>
                  <a:lnTo>
                    <a:pt x="1979" y="11504"/>
                  </a:lnTo>
                  <a:lnTo>
                    <a:pt x="2223" y="11723"/>
                  </a:lnTo>
                  <a:lnTo>
                    <a:pt x="2467" y="11943"/>
                  </a:lnTo>
                  <a:lnTo>
                    <a:pt x="2711" y="12139"/>
                  </a:lnTo>
                  <a:lnTo>
                    <a:pt x="2980" y="12310"/>
                  </a:lnTo>
                  <a:lnTo>
                    <a:pt x="3249" y="12505"/>
                  </a:lnTo>
                  <a:lnTo>
                    <a:pt x="3542" y="12652"/>
                  </a:lnTo>
                  <a:lnTo>
                    <a:pt x="3835" y="12798"/>
                  </a:lnTo>
                  <a:lnTo>
                    <a:pt x="4128" y="12945"/>
                  </a:lnTo>
                  <a:lnTo>
                    <a:pt x="4421" y="13067"/>
                  </a:lnTo>
                  <a:lnTo>
                    <a:pt x="4738" y="13164"/>
                  </a:lnTo>
                  <a:lnTo>
                    <a:pt x="5056" y="13262"/>
                  </a:lnTo>
                  <a:lnTo>
                    <a:pt x="5398" y="13335"/>
                  </a:lnTo>
                  <a:lnTo>
                    <a:pt x="5715" y="13384"/>
                  </a:lnTo>
                  <a:lnTo>
                    <a:pt x="6057" y="13433"/>
                  </a:lnTo>
                  <a:lnTo>
                    <a:pt x="6399" y="13458"/>
                  </a:lnTo>
                  <a:lnTo>
                    <a:pt x="6741" y="13482"/>
                  </a:lnTo>
                  <a:lnTo>
                    <a:pt x="7083" y="13458"/>
                  </a:lnTo>
                  <a:lnTo>
                    <a:pt x="7425" y="13433"/>
                  </a:lnTo>
                  <a:lnTo>
                    <a:pt x="7767" y="13384"/>
                  </a:lnTo>
                  <a:lnTo>
                    <a:pt x="8084" y="13335"/>
                  </a:lnTo>
                  <a:lnTo>
                    <a:pt x="8426" y="13262"/>
                  </a:lnTo>
                  <a:lnTo>
                    <a:pt x="8744" y="13164"/>
                  </a:lnTo>
                  <a:lnTo>
                    <a:pt x="9061" y="13067"/>
                  </a:lnTo>
                  <a:lnTo>
                    <a:pt x="9354" y="12945"/>
                  </a:lnTo>
                  <a:lnTo>
                    <a:pt x="9647" y="12798"/>
                  </a:lnTo>
                  <a:lnTo>
                    <a:pt x="9940" y="12652"/>
                  </a:lnTo>
                  <a:lnTo>
                    <a:pt x="10234" y="12505"/>
                  </a:lnTo>
                  <a:lnTo>
                    <a:pt x="10502" y="12310"/>
                  </a:lnTo>
                  <a:lnTo>
                    <a:pt x="10771" y="12139"/>
                  </a:lnTo>
                  <a:lnTo>
                    <a:pt x="11015" y="11943"/>
                  </a:lnTo>
                  <a:lnTo>
                    <a:pt x="11259" y="11723"/>
                  </a:lnTo>
                  <a:lnTo>
                    <a:pt x="11504" y="11504"/>
                  </a:lnTo>
                  <a:lnTo>
                    <a:pt x="11723" y="11259"/>
                  </a:lnTo>
                  <a:lnTo>
                    <a:pt x="11943" y="11015"/>
                  </a:lnTo>
                  <a:lnTo>
                    <a:pt x="12139" y="10771"/>
                  </a:lnTo>
                  <a:lnTo>
                    <a:pt x="12310" y="10502"/>
                  </a:lnTo>
                  <a:lnTo>
                    <a:pt x="12505" y="10234"/>
                  </a:lnTo>
                  <a:lnTo>
                    <a:pt x="12651" y="9941"/>
                  </a:lnTo>
                  <a:lnTo>
                    <a:pt x="12798" y="9648"/>
                  </a:lnTo>
                  <a:lnTo>
                    <a:pt x="12945" y="9354"/>
                  </a:lnTo>
                  <a:lnTo>
                    <a:pt x="13067" y="9061"/>
                  </a:lnTo>
                  <a:lnTo>
                    <a:pt x="13164" y="8744"/>
                  </a:lnTo>
                  <a:lnTo>
                    <a:pt x="13262" y="8426"/>
                  </a:lnTo>
                  <a:lnTo>
                    <a:pt x="13335" y="8084"/>
                  </a:lnTo>
                  <a:lnTo>
                    <a:pt x="13384" y="7767"/>
                  </a:lnTo>
                  <a:lnTo>
                    <a:pt x="13433" y="7425"/>
                  </a:lnTo>
                  <a:lnTo>
                    <a:pt x="13457" y="7083"/>
                  </a:lnTo>
                  <a:lnTo>
                    <a:pt x="13482" y="6741"/>
                  </a:lnTo>
                  <a:lnTo>
                    <a:pt x="13457" y="6399"/>
                  </a:lnTo>
                  <a:lnTo>
                    <a:pt x="13433" y="6057"/>
                  </a:lnTo>
                  <a:lnTo>
                    <a:pt x="13384" y="5715"/>
                  </a:lnTo>
                  <a:lnTo>
                    <a:pt x="13335" y="5398"/>
                  </a:lnTo>
                  <a:lnTo>
                    <a:pt x="13262" y="5056"/>
                  </a:lnTo>
                  <a:lnTo>
                    <a:pt x="13164" y="4738"/>
                  </a:lnTo>
                  <a:lnTo>
                    <a:pt x="13067" y="4421"/>
                  </a:lnTo>
                  <a:lnTo>
                    <a:pt x="12945" y="4128"/>
                  </a:lnTo>
                  <a:lnTo>
                    <a:pt x="12798" y="3835"/>
                  </a:lnTo>
                  <a:lnTo>
                    <a:pt x="12651" y="3542"/>
                  </a:lnTo>
                  <a:lnTo>
                    <a:pt x="12505" y="3249"/>
                  </a:lnTo>
                  <a:lnTo>
                    <a:pt x="12310" y="2980"/>
                  </a:lnTo>
                  <a:lnTo>
                    <a:pt x="12139" y="2711"/>
                  </a:lnTo>
                  <a:lnTo>
                    <a:pt x="11943" y="2467"/>
                  </a:lnTo>
                  <a:lnTo>
                    <a:pt x="11723" y="2223"/>
                  </a:lnTo>
                  <a:lnTo>
                    <a:pt x="11504" y="1979"/>
                  </a:lnTo>
                  <a:lnTo>
                    <a:pt x="11259" y="1759"/>
                  </a:lnTo>
                  <a:lnTo>
                    <a:pt x="11015" y="1539"/>
                  </a:lnTo>
                  <a:lnTo>
                    <a:pt x="10771" y="1344"/>
                  </a:lnTo>
                  <a:lnTo>
                    <a:pt x="10502" y="1173"/>
                  </a:lnTo>
                  <a:lnTo>
                    <a:pt x="10234" y="977"/>
                  </a:lnTo>
                  <a:lnTo>
                    <a:pt x="9940" y="831"/>
                  </a:lnTo>
                  <a:lnTo>
                    <a:pt x="9647" y="684"/>
                  </a:lnTo>
                  <a:lnTo>
                    <a:pt x="9354" y="538"/>
                  </a:lnTo>
                  <a:lnTo>
                    <a:pt x="9061" y="416"/>
                  </a:lnTo>
                  <a:lnTo>
                    <a:pt x="8744" y="318"/>
                  </a:lnTo>
                  <a:lnTo>
                    <a:pt x="8426" y="220"/>
                  </a:lnTo>
                  <a:lnTo>
                    <a:pt x="8084" y="147"/>
                  </a:lnTo>
                  <a:lnTo>
                    <a:pt x="7767" y="98"/>
                  </a:lnTo>
                  <a:lnTo>
                    <a:pt x="7425" y="49"/>
                  </a:lnTo>
                  <a:lnTo>
                    <a:pt x="7083" y="25"/>
                  </a:lnTo>
                  <a:lnTo>
                    <a:pt x="6741" y="0"/>
                  </a:lnTo>
                  <a:close/>
                </a:path>
              </a:pathLst>
            </a:custGeom>
            <a:solidFill>
              <a:srgbClr val="FFFF00"/>
            </a:solidFill>
            <a:ln>
              <a:noFill/>
            </a:ln>
          </p:spPr>
          <p:txBody>
            <a:bodyPr lIns="91425" tIns="91425" rIns="91425" bIns="91425" anchor="ctr" anchorCtr="0">
              <a:noAutofit/>
            </a:bodyPr>
            <a:lstStyle/>
            <a:p>
              <a:pPr lvl="0">
                <a:spcBef>
                  <a:spcPts val="0"/>
                </a:spcBef>
                <a:buNone/>
              </a:pPr>
              <a:endParaRPr>
                <a:solidFill>
                  <a:srgbClr val="F1C232"/>
                </a:solidFill>
              </a:endParaRPr>
            </a:p>
          </p:txBody>
        </p:sp>
      </p:grpSp>
      <p:sp>
        <p:nvSpPr>
          <p:cNvPr id="2012" name="Shape 2012"/>
          <p:cNvSpPr/>
          <p:nvPr/>
        </p:nvSpPr>
        <p:spPr>
          <a:xfrm>
            <a:off x="6191587" y="2580380"/>
            <a:ext cx="400950" cy="226497"/>
          </a:xfrm>
          <a:custGeom>
            <a:avLst/>
            <a:gdLst/>
            <a:ahLst/>
            <a:cxnLst/>
            <a:rect l="0" t="0" r="0" b="0"/>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solidFill>
            <a:srgbClr val="FFFFFF"/>
          </a:solidFill>
          <a:ln>
            <a:noFill/>
          </a:ln>
        </p:spPr>
        <p:txBody>
          <a:bodyPr lIns="91425" tIns="91425" rIns="91425" bIns="91425" anchor="ctr" anchorCtr="0">
            <a:noAutofit/>
          </a:bodyPr>
          <a:lstStyle/>
          <a:p>
            <a:pPr lvl="0">
              <a:spcBef>
                <a:spcPts val="0"/>
              </a:spcBef>
              <a:buNone/>
            </a:pPr>
            <a:endParaRPr/>
          </a:p>
        </p:txBody>
      </p:sp>
      <p:grpSp>
        <p:nvGrpSpPr>
          <p:cNvPr id="1824" name="Shape 2013"/>
          <p:cNvGrpSpPr/>
          <p:nvPr/>
        </p:nvGrpSpPr>
        <p:grpSpPr>
          <a:xfrm>
            <a:off x="6882655" y="2323704"/>
            <a:ext cx="432570" cy="421333"/>
            <a:chOff x="5926225" y="921350"/>
            <a:chExt cx="517800" cy="504350"/>
          </a:xfrm>
        </p:grpSpPr>
        <p:sp>
          <p:nvSpPr>
            <p:cNvPr id="2014" name="Shape 2014"/>
            <p:cNvSpPr/>
            <p:nvPr/>
          </p:nvSpPr>
          <p:spPr>
            <a:xfrm>
              <a:off x="5926225" y="921350"/>
              <a:ext cx="517800" cy="504350"/>
            </a:xfrm>
            <a:custGeom>
              <a:avLst/>
              <a:gdLst/>
              <a:ahLst/>
              <a:cxnLst/>
              <a:rect l="0" t="0" r="0" b="0"/>
              <a:pathLst>
                <a:path w="20712" h="20174" extrusionOk="0">
                  <a:moveTo>
                    <a:pt x="10356" y="2858"/>
                  </a:moveTo>
                  <a:lnTo>
                    <a:pt x="10722" y="2882"/>
                  </a:lnTo>
                  <a:lnTo>
                    <a:pt x="11089" y="2907"/>
                  </a:lnTo>
                  <a:lnTo>
                    <a:pt x="11455" y="2956"/>
                  </a:lnTo>
                  <a:lnTo>
                    <a:pt x="11821" y="3004"/>
                  </a:lnTo>
                  <a:lnTo>
                    <a:pt x="12163" y="3102"/>
                  </a:lnTo>
                  <a:lnTo>
                    <a:pt x="12505" y="3200"/>
                  </a:lnTo>
                  <a:lnTo>
                    <a:pt x="12847" y="3298"/>
                  </a:lnTo>
                  <a:lnTo>
                    <a:pt x="13165" y="3444"/>
                  </a:lnTo>
                  <a:lnTo>
                    <a:pt x="13482" y="3591"/>
                  </a:lnTo>
                  <a:lnTo>
                    <a:pt x="13800" y="3737"/>
                  </a:lnTo>
                  <a:lnTo>
                    <a:pt x="14093" y="3908"/>
                  </a:lnTo>
                  <a:lnTo>
                    <a:pt x="14386" y="4104"/>
                  </a:lnTo>
                  <a:lnTo>
                    <a:pt x="14679" y="4299"/>
                  </a:lnTo>
                  <a:lnTo>
                    <a:pt x="14948" y="4519"/>
                  </a:lnTo>
                  <a:lnTo>
                    <a:pt x="15216" y="4739"/>
                  </a:lnTo>
                  <a:lnTo>
                    <a:pt x="15460" y="4983"/>
                  </a:lnTo>
                  <a:lnTo>
                    <a:pt x="15705" y="5227"/>
                  </a:lnTo>
                  <a:lnTo>
                    <a:pt x="15925" y="5496"/>
                  </a:lnTo>
                  <a:lnTo>
                    <a:pt x="16144" y="5764"/>
                  </a:lnTo>
                  <a:lnTo>
                    <a:pt x="16340" y="6057"/>
                  </a:lnTo>
                  <a:lnTo>
                    <a:pt x="16535" y="6350"/>
                  </a:lnTo>
                  <a:lnTo>
                    <a:pt x="16706" y="6644"/>
                  </a:lnTo>
                  <a:lnTo>
                    <a:pt x="16853" y="6961"/>
                  </a:lnTo>
                  <a:lnTo>
                    <a:pt x="16999" y="7279"/>
                  </a:lnTo>
                  <a:lnTo>
                    <a:pt x="17146" y="7596"/>
                  </a:lnTo>
                  <a:lnTo>
                    <a:pt x="17243" y="7938"/>
                  </a:lnTo>
                  <a:lnTo>
                    <a:pt x="17341" y="8280"/>
                  </a:lnTo>
                  <a:lnTo>
                    <a:pt x="17439" y="8622"/>
                  </a:lnTo>
                  <a:lnTo>
                    <a:pt x="17488" y="8988"/>
                  </a:lnTo>
                  <a:lnTo>
                    <a:pt x="17536" y="9354"/>
                  </a:lnTo>
                  <a:lnTo>
                    <a:pt x="17561" y="9721"/>
                  </a:lnTo>
                  <a:lnTo>
                    <a:pt x="17585" y="10087"/>
                  </a:lnTo>
                  <a:lnTo>
                    <a:pt x="17561" y="10454"/>
                  </a:lnTo>
                  <a:lnTo>
                    <a:pt x="17536" y="10820"/>
                  </a:lnTo>
                  <a:lnTo>
                    <a:pt x="17488" y="11186"/>
                  </a:lnTo>
                  <a:lnTo>
                    <a:pt x="17439" y="11553"/>
                  </a:lnTo>
                  <a:lnTo>
                    <a:pt x="17341" y="11894"/>
                  </a:lnTo>
                  <a:lnTo>
                    <a:pt x="17243" y="12236"/>
                  </a:lnTo>
                  <a:lnTo>
                    <a:pt x="17146" y="12578"/>
                  </a:lnTo>
                  <a:lnTo>
                    <a:pt x="16999" y="12896"/>
                  </a:lnTo>
                  <a:lnTo>
                    <a:pt x="16853" y="13213"/>
                  </a:lnTo>
                  <a:lnTo>
                    <a:pt x="16706" y="13531"/>
                  </a:lnTo>
                  <a:lnTo>
                    <a:pt x="16535" y="13824"/>
                  </a:lnTo>
                  <a:lnTo>
                    <a:pt x="16340" y="14117"/>
                  </a:lnTo>
                  <a:lnTo>
                    <a:pt x="16144" y="14410"/>
                  </a:lnTo>
                  <a:lnTo>
                    <a:pt x="15925" y="14679"/>
                  </a:lnTo>
                  <a:lnTo>
                    <a:pt x="15705" y="14947"/>
                  </a:lnTo>
                  <a:lnTo>
                    <a:pt x="15460" y="15192"/>
                  </a:lnTo>
                  <a:lnTo>
                    <a:pt x="15216" y="15436"/>
                  </a:lnTo>
                  <a:lnTo>
                    <a:pt x="14948" y="15656"/>
                  </a:lnTo>
                  <a:lnTo>
                    <a:pt x="14679" y="15875"/>
                  </a:lnTo>
                  <a:lnTo>
                    <a:pt x="14386" y="16071"/>
                  </a:lnTo>
                  <a:lnTo>
                    <a:pt x="14093" y="16266"/>
                  </a:lnTo>
                  <a:lnTo>
                    <a:pt x="13800" y="16437"/>
                  </a:lnTo>
                  <a:lnTo>
                    <a:pt x="13482" y="16584"/>
                  </a:lnTo>
                  <a:lnTo>
                    <a:pt x="13165" y="16730"/>
                  </a:lnTo>
                  <a:lnTo>
                    <a:pt x="12847" y="16877"/>
                  </a:lnTo>
                  <a:lnTo>
                    <a:pt x="12505" y="16974"/>
                  </a:lnTo>
                  <a:lnTo>
                    <a:pt x="12163" y="17072"/>
                  </a:lnTo>
                  <a:lnTo>
                    <a:pt x="11821" y="17170"/>
                  </a:lnTo>
                  <a:lnTo>
                    <a:pt x="11455" y="17219"/>
                  </a:lnTo>
                  <a:lnTo>
                    <a:pt x="11089" y="17268"/>
                  </a:lnTo>
                  <a:lnTo>
                    <a:pt x="10722" y="17292"/>
                  </a:lnTo>
                  <a:lnTo>
                    <a:pt x="10356" y="17316"/>
                  </a:lnTo>
                  <a:lnTo>
                    <a:pt x="9990" y="17292"/>
                  </a:lnTo>
                  <a:lnTo>
                    <a:pt x="9623" y="17268"/>
                  </a:lnTo>
                  <a:lnTo>
                    <a:pt x="9257" y="17219"/>
                  </a:lnTo>
                  <a:lnTo>
                    <a:pt x="8891" y="17170"/>
                  </a:lnTo>
                  <a:lnTo>
                    <a:pt x="8549" y="17072"/>
                  </a:lnTo>
                  <a:lnTo>
                    <a:pt x="8207" y="16974"/>
                  </a:lnTo>
                  <a:lnTo>
                    <a:pt x="7865" y="16877"/>
                  </a:lnTo>
                  <a:lnTo>
                    <a:pt x="7547" y="16730"/>
                  </a:lnTo>
                  <a:lnTo>
                    <a:pt x="7230" y="16584"/>
                  </a:lnTo>
                  <a:lnTo>
                    <a:pt x="6912" y="16437"/>
                  </a:lnTo>
                  <a:lnTo>
                    <a:pt x="6619" y="16266"/>
                  </a:lnTo>
                  <a:lnTo>
                    <a:pt x="6326" y="16071"/>
                  </a:lnTo>
                  <a:lnTo>
                    <a:pt x="6033" y="15875"/>
                  </a:lnTo>
                  <a:lnTo>
                    <a:pt x="5765" y="15656"/>
                  </a:lnTo>
                  <a:lnTo>
                    <a:pt x="5496" y="15436"/>
                  </a:lnTo>
                  <a:lnTo>
                    <a:pt x="5252" y="15192"/>
                  </a:lnTo>
                  <a:lnTo>
                    <a:pt x="5007" y="14947"/>
                  </a:lnTo>
                  <a:lnTo>
                    <a:pt x="4788" y="14679"/>
                  </a:lnTo>
                  <a:lnTo>
                    <a:pt x="4568" y="14410"/>
                  </a:lnTo>
                  <a:lnTo>
                    <a:pt x="4372" y="14117"/>
                  </a:lnTo>
                  <a:lnTo>
                    <a:pt x="4177" y="13824"/>
                  </a:lnTo>
                  <a:lnTo>
                    <a:pt x="4006" y="13531"/>
                  </a:lnTo>
                  <a:lnTo>
                    <a:pt x="3860" y="13213"/>
                  </a:lnTo>
                  <a:lnTo>
                    <a:pt x="3713" y="12896"/>
                  </a:lnTo>
                  <a:lnTo>
                    <a:pt x="3566" y="12578"/>
                  </a:lnTo>
                  <a:lnTo>
                    <a:pt x="3469" y="12236"/>
                  </a:lnTo>
                  <a:lnTo>
                    <a:pt x="3371" y="11894"/>
                  </a:lnTo>
                  <a:lnTo>
                    <a:pt x="3273" y="11553"/>
                  </a:lnTo>
                  <a:lnTo>
                    <a:pt x="3225" y="11186"/>
                  </a:lnTo>
                  <a:lnTo>
                    <a:pt x="3176" y="10820"/>
                  </a:lnTo>
                  <a:lnTo>
                    <a:pt x="3151" y="10454"/>
                  </a:lnTo>
                  <a:lnTo>
                    <a:pt x="3127" y="10087"/>
                  </a:lnTo>
                  <a:lnTo>
                    <a:pt x="3151" y="9721"/>
                  </a:lnTo>
                  <a:lnTo>
                    <a:pt x="3176" y="9354"/>
                  </a:lnTo>
                  <a:lnTo>
                    <a:pt x="3225" y="8988"/>
                  </a:lnTo>
                  <a:lnTo>
                    <a:pt x="3273" y="8622"/>
                  </a:lnTo>
                  <a:lnTo>
                    <a:pt x="3371" y="8280"/>
                  </a:lnTo>
                  <a:lnTo>
                    <a:pt x="3469" y="7938"/>
                  </a:lnTo>
                  <a:lnTo>
                    <a:pt x="3566" y="7596"/>
                  </a:lnTo>
                  <a:lnTo>
                    <a:pt x="3713" y="7279"/>
                  </a:lnTo>
                  <a:lnTo>
                    <a:pt x="3860" y="6961"/>
                  </a:lnTo>
                  <a:lnTo>
                    <a:pt x="4006" y="6644"/>
                  </a:lnTo>
                  <a:lnTo>
                    <a:pt x="4177" y="6350"/>
                  </a:lnTo>
                  <a:lnTo>
                    <a:pt x="4372" y="6057"/>
                  </a:lnTo>
                  <a:lnTo>
                    <a:pt x="4568" y="5764"/>
                  </a:lnTo>
                  <a:lnTo>
                    <a:pt x="4788" y="5496"/>
                  </a:lnTo>
                  <a:lnTo>
                    <a:pt x="5007" y="5227"/>
                  </a:lnTo>
                  <a:lnTo>
                    <a:pt x="5252" y="4983"/>
                  </a:lnTo>
                  <a:lnTo>
                    <a:pt x="5496" y="4739"/>
                  </a:lnTo>
                  <a:lnTo>
                    <a:pt x="5765" y="4519"/>
                  </a:lnTo>
                  <a:lnTo>
                    <a:pt x="6033" y="4299"/>
                  </a:lnTo>
                  <a:lnTo>
                    <a:pt x="6326" y="4104"/>
                  </a:lnTo>
                  <a:lnTo>
                    <a:pt x="6619" y="3908"/>
                  </a:lnTo>
                  <a:lnTo>
                    <a:pt x="6912" y="3737"/>
                  </a:lnTo>
                  <a:lnTo>
                    <a:pt x="7230" y="3591"/>
                  </a:lnTo>
                  <a:lnTo>
                    <a:pt x="7547" y="3444"/>
                  </a:lnTo>
                  <a:lnTo>
                    <a:pt x="7865" y="3298"/>
                  </a:lnTo>
                  <a:lnTo>
                    <a:pt x="8207" y="3200"/>
                  </a:lnTo>
                  <a:lnTo>
                    <a:pt x="8549" y="3102"/>
                  </a:lnTo>
                  <a:lnTo>
                    <a:pt x="8891" y="3004"/>
                  </a:lnTo>
                  <a:lnTo>
                    <a:pt x="9257" y="2956"/>
                  </a:lnTo>
                  <a:lnTo>
                    <a:pt x="9623" y="2907"/>
                  </a:lnTo>
                  <a:lnTo>
                    <a:pt x="9990" y="2882"/>
                  </a:lnTo>
                  <a:lnTo>
                    <a:pt x="10356" y="2858"/>
                  </a:lnTo>
                  <a:close/>
                  <a:moveTo>
                    <a:pt x="8060" y="0"/>
                  </a:moveTo>
                  <a:lnTo>
                    <a:pt x="6717" y="2516"/>
                  </a:lnTo>
                  <a:lnTo>
                    <a:pt x="3908" y="2003"/>
                  </a:lnTo>
                  <a:lnTo>
                    <a:pt x="3786" y="4861"/>
                  </a:lnTo>
                  <a:lnTo>
                    <a:pt x="1026" y="5593"/>
                  </a:lnTo>
                  <a:lnTo>
                    <a:pt x="2174" y="8207"/>
                  </a:lnTo>
                  <a:lnTo>
                    <a:pt x="1" y="10087"/>
                  </a:lnTo>
                  <a:lnTo>
                    <a:pt x="2174" y="11968"/>
                  </a:lnTo>
                  <a:lnTo>
                    <a:pt x="1026" y="14581"/>
                  </a:lnTo>
                  <a:lnTo>
                    <a:pt x="3786" y="15314"/>
                  </a:lnTo>
                  <a:lnTo>
                    <a:pt x="3908" y="18171"/>
                  </a:lnTo>
                  <a:lnTo>
                    <a:pt x="6717" y="17658"/>
                  </a:lnTo>
                  <a:lnTo>
                    <a:pt x="8060" y="20174"/>
                  </a:lnTo>
                  <a:lnTo>
                    <a:pt x="10356" y="18489"/>
                  </a:lnTo>
                  <a:lnTo>
                    <a:pt x="12652" y="20174"/>
                  </a:lnTo>
                  <a:lnTo>
                    <a:pt x="13995" y="17658"/>
                  </a:lnTo>
                  <a:lnTo>
                    <a:pt x="16804" y="18171"/>
                  </a:lnTo>
                  <a:lnTo>
                    <a:pt x="16926" y="15314"/>
                  </a:lnTo>
                  <a:lnTo>
                    <a:pt x="19686" y="14581"/>
                  </a:lnTo>
                  <a:lnTo>
                    <a:pt x="18538" y="11968"/>
                  </a:lnTo>
                  <a:lnTo>
                    <a:pt x="20711" y="10087"/>
                  </a:lnTo>
                  <a:lnTo>
                    <a:pt x="18538" y="8207"/>
                  </a:lnTo>
                  <a:lnTo>
                    <a:pt x="19686" y="5593"/>
                  </a:lnTo>
                  <a:lnTo>
                    <a:pt x="16926" y="4861"/>
                  </a:lnTo>
                  <a:lnTo>
                    <a:pt x="16804" y="2003"/>
                  </a:lnTo>
                  <a:lnTo>
                    <a:pt x="13995" y="2516"/>
                  </a:lnTo>
                  <a:lnTo>
                    <a:pt x="12652" y="0"/>
                  </a:lnTo>
                  <a:lnTo>
                    <a:pt x="10356" y="1686"/>
                  </a:lnTo>
                  <a:lnTo>
                    <a:pt x="8060" y="0"/>
                  </a:lnTo>
                  <a:close/>
                </a:path>
              </a:pathLst>
            </a:custGeom>
            <a:noFill/>
            <a:ln w="9525" cap="flat" cmpd="sng">
              <a:solidFill>
                <a:srgbClr val="FFFF00"/>
              </a:solidFill>
              <a:prstDash val="solid"/>
              <a:bevel/>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015" name="Shape 2015"/>
            <p:cNvSpPr/>
            <p:nvPr/>
          </p:nvSpPr>
          <p:spPr>
            <a:xfrm>
              <a:off x="6016600" y="1005000"/>
              <a:ext cx="337050" cy="337050"/>
            </a:xfrm>
            <a:custGeom>
              <a:avLst/>
              <a:gdLst/>
              <a:ahLst/>
              <a:cxnLst/>
              <a:rect l="0" t="0" r="0" b="0"/>
              <a:pathLst>
                <a:path w="13482" h="13482" extrusionOk="0">
                  <a:moveTo>
                    <a:pt x="6741" y="0"/>
                  </a:moveTo>
                  <a:lnTo>
                    <a:pt x="6399" y="25"/>
                  </a:lnTo>
                  <a:lnTo>
                    <a:pt x="6057" y="49"/>
                  </a:lnTo>
                  <a:lnTo>
                    <a:pt x="5715" y="98"/>
                  </a:lnTo>
                  <a:lnTo>
                    <a:pt x="5398" y="147"/>
                  </a:lnTo>
                  <a:lnTo>
                    <a:pt x="5056" y="220"/>
                  </a:lnTo>
                  <a:lnTo>
                    <a:pt x="4738" y="318"/>
                  </a:lnTo>
                  <a:lnTo>
                    <a:pt x="4421" y="416"/>
                  </a:lnTo>
                  <a:lnTo>
                    <a:pt x="4128" y="538"/>
                  </a:lnTo>
                  <a:lnTo>
                    <a:pt x="3835" y="684"/>
                  </a:lnTo>
                  <a:lnTo>
                    <a:pt x="3542" y="831"/>
                  </a:lnTo>
                  <a:lnTo>
                    <a:pt x="3249" y="977"/>
                  </a:lnTo>
                  <a:lnTo>
                    <a:pt x="2980" y="1173"/>
                  </a:lnTo>
                  <a:lnTo>
                    <a:pt x="2711" y="1344"/>
                  </a:lnTo>
                  <a:lnTo>
                    <a:pt x="2467" y="1539"/>
                  </a:lnTo>
                  <a:lnTo>
                    <a:pt x="2223" y="1759"/>
                  </a:lnTo>
                  <a:lnTo>
                    <a:pt x="1979" y="1979"/>
                  </a:lnTo>
                  <a:lnTo>
                    <a:pt x="1759" y="2223"/>
                  </a:lnTo>
                  <a:lnTo>
                    <a:pt x="1539" y="2467"/>
                  </a:lnTo>
                  <a:lnTo>
                    <a:pt x="1344" y="2711"/>
                  </a:lnTo>
                  <a:lnTo>
                    <a:pt x="1173" y="2980"/>
                  </a:lnTo>
                  <a:lnTo>
                    <a:pt x="977" y="3249"/>
                  </a:lnTo>
                  <a:lnTo>
                    <a:pt x="831" y="3542"/>
                  </a:lnTo>
                  <a:lnTo>
                    <a:pt x="684" y="3835"/>
                  </a:lnTo>
                  <a:lnTo>
                    <a:pt x="538" y="4128"/>
                  </a:lnTo>
                  <a:lnTo>
                    <a:pt x="416" y="4421"/>
                  </a:lnTo>
                  <a:lnTo>
                    <a:pt x="318" y="4738"/>
                  </a:lnTo>
                  <a:lnTo>
                    <a:pt x="220" y="5056"/>
                  </a:lnTo>
                  <a:lnTo>
                    <a:pt x="147" y="5398"/>
                  </a:lnTo>
                  <a:lnTo>
                    <a:pt x="98" y="5715"/>
                  </a:lnTo>
                  <a:lnTo>
                    <a:pt x="49" y="6057"/>
                  </a:lnTo>
                  <a:lnTo>
                    <a:pt x="25" y="6399"/>
                  </a:lnTo>
                  <a:lnTo>
                    <a:pt x="0" y="6741"/>
                  </a:lnTo>
                  <a:lnTo>
                    <a:pt x="25" y="7083"/>
                  </a:lnTo>
                  <a:lnTo>
                    <a:pt x="49" y="7425"/>
                  </a:lnTo>
                  <a:lnTo>
                    <a:pt x="98" y="7767"/>
                  </a:lnTo>
                  <a:lnTo>
                    <a:pt x="147" y="8084"/>
                  </a:lnTo>
                  <a:lnTo>
                    <a:pt x="220" y="8426"/>
                  </a:lnTo>
                  <a:lnTo>
                    <a:pt x="318" y="8744"/>
                  </a:lnTo>
                  <a:lnTo>
                    <a:pt x="416" y="9061"/>
                  </a:lnTo>
                  <a:lnTo>
                    <a:pt x="538" y="9354"/>
                  </a:lnTo>
                  <a:lnTo>
                    <a:pt x="684" y="9648"/>
                  </a:lnTo>
                  <a:lnTo>
                    <a:pt x="831" y="9941"/>
                  </a:lnTo>
                  <a:lnTo>
                    <a:pt x="977" y="10234"/>
                  </a:lnTo>
                  <a:lnTo>
                    <a:pt x="1173" y="10502"/>
                  </a:lnTo>
                  <a:lnTo>
                    <a:pt x="1344" y="10771"/>
                  </a:lnTo>
                  <a:lnTo>
                    <a:pt x="1539" y="11015"/>
                  </a:lnTo>
                  <a:lnTo>
                    <a:pt x="1759" y="11259"/>
                  </a:lnTo>
                  <a:lnTo>
                    <a:pt x="1979" y="11504"/>
                  </a:lnTo>
                  <a:lnTo>
                    <a:pt x="2223" y="11723"/>
                  </a:lnTo>
                  <a:lnTo>
                    <a:pt x="2467" y="11943"/>
                  </a:lnTo>
                  <a:lnTo>
                    <a:pt x="2711" y="12139"/>
                  </a:lnTo>
                  <a:lnTo>
                    <a:pt x="2980" y="12310"/>
                  </a:lnTo>
                  <a:lnTo>
                    <a:pt x="3249" y="12505"/>
                  </a:lnTo>
                  <a:lnTo>
                    <a:pt x="3542" y="12652"/>
                  </a:lnTo>
                  <a:lnTo>
                    <a:pt x="3835" y="12798"/>
                  </a:lnTo>
                  <a:lnTo>
                    <a:pt x="4128" y="12945"/>
                  </a:lnTo>
                  <a:lnTo>
                    <a:pt x="4421" y="13067"/>
                  </a:lnTo>
                  <a:lnTo>
                    <a:pt x="4738" y="13164"/>
                  </a:lnTo>
                  <a:lnTo>
                    <a:pt x="5056" y="13262"/>
                  </a:lnTo>
                  <a:lnTo>
                    <a:pt x="5398" y="13335"/>
                  </a:lnTo>
                  <a:lnTo>
                    <a:pt x="5715" y="13384"/>
                  </a:lnTo>
                  <a:lnTo>
                    <a:pt x="6057" y="13433"/>
                  </a:lnTo>
                  <a:lnTo>
                    <a:pt x="6399" y="13458"/>
                  </a:lnTo>
                  <a:lnTo>
                    <a:pt x="6741" y="13482"/>
                  </a:lnTo>
                  <a:lnTo>
                    <a:pt x="7083" y="13458"/>
                  </a:lnTo>
                  <a:lnTo>
                    <a:pt x="7425" y="13433"/>
                  </a:lnTo>
                  <a:lnTo>
                    <a:pt x="7767" y="13384"/>
                  </a:lnTo>
                  <a:lnTo>
                    <a:pt x="8084" y="13335"/>
                  </a:lnTo>
                  <a:lnTo>
                    <a:pt x="8426" y="13262"/>
                  </a:lnTo>
                  <a:lnTo>
                    <a:pt x="8744" y="13164"/>
                  </a:lnTo>
                  <a:lnTo>
                    <a:pt x="9061" y="13067"/>
                  </a:lnTo>
                  <a:lnTo>
                    <a:pt x="9354" y="12945"/>
                  </a:lnTo>
                  <a:lnTo>
                    <a:pt x="9647" y="12798"/>
                  </a:lnTo>
                  <a:lnTo>
                    <a:pt x="9940" y="12652"/>
                  </a:lnTo>
                  <a:lnTo>
                    <a:pt x="10234" y="12505"/>
                  </a:lnTo>
                  <a:lnTo>
                    <a:pt x="10502" y="12310"/>
                  </a:lnTo>
                  <a:lnTo>
                    <a:pt x="10771" y="12139"/>
                  </a:lnTo>
                  <a:lnTo>
                    <a:pt x="11015" y="11943"/>
                  </a:lnTo>
                  <a:lnTo>
                    <a:pt x="11259" y="11723"/>
                  </a:lnTo>
                  <a:lnTo>
                    <a:pt x="11504" y="11504"/>
                  </a:lnTo>
                  <a:lnTo>
                    <a:pt x="11723" y="11259"/>
                  </a:lnTo>
                  <a:lnTo>
                    <a:pt x="11943" y="11015"/>
                  </a:lnTo>
                  <a:lnTo>
                    <a:pt x="12139" y="10771"/>
                  </a:lnTo>
                  <a:lnTo>
                    <a:pt x="12310" y="10502"/>
                  </a:lnTo>
                  <a:lnTo>
                    <a:pt x="12505" y="10234"/>
                  </a:lnTo>
                  <a:lnTo>
                    <a:pt x="12651" y="9941"/>
                  </a:lnTo>
                  <a:lnTo>
                    <a:pt x="12798" y="9648"/>
                  </a:lnTo>
                  <a:lnTo>
                    <a:pt x="12945" y="9354"/>
                  </a:lnTo>
                  <a:lnTo>
                    <a:pt x="13067" y="9061"/>
                  </a:lnTo>
                  <a:lnTo>
                    <a:pt x="13164" y="8744"/>
                  </a:lnTo>
                  <a:lnTo>
                    <a:pt x="13262" y="8426"/>
                  </a:lnTo>
                  <a:lnTo>
                    <a:pt x="13335" y="8084"/>
                  </a:lnTo>
                  <a:lnTo>
                    <a:pt x="13384" y="7767"/>
                  </a:lnTo>
                  <a:lnTo>
                    <a:pt x="13433" y="7425"/>
                  </a:lnTo>
                  <a:lnTo>
                    <a:pt x="13457" y="7083"/>
                  </a:lnTo>
                  <a:lnTo>
                    <a:pt x="13482" y="6741"/>
                  </a:lnTo>
                  <a:lnTo>
                    <a:pt x="13457" y="6399"/>
                  </a:lnTo>
                  <a:lnTo>
                    <a:pt x="13433" y="6057"/>
                  </a:lnTo>
                  <a:lnTo>
                    <a:pt x="13384" y="5715"/>
                  </a:lnTo>
                  <a:lnTo>
                    <a:pt x="13335" y="5398"/>
                  </a:lnTo>
                  <a:lnTo>
                    <a:pt x="13262" y="5056"/>
                  </a:lnTo>
                  <a:lnTo>
                    <a:pt x="13164" y="4738"/>
                  </a:lnTo>
                  <a:lnTo>
                    <a:pt x="13067" y="4421"/>
                  </a:lnTo>
                  <a:lnTo>
                    <a:pt x="12945" y="4128"/>
                  </a:lnTo>
                  <a:lnTo>
                    <a:pt x="12798" y="3835"/>
                  </a:lnTo>
                  <a:lnTo>
                    <a:pt x="12651" y="3542"/>
                  </a:lnTo>
                  <a:lnTo>
                    <a:pt x="12505" y="3249"/>
                  </a:lnTo>
                  <a:lnTo>
                    <a:pt x="12310" y="2980"/>
                  </a:lnTo>
                  <a:lnTo>
                    <a:pt x="12139" y="2711"/>
                  </a:lnTo>
                  <a:lnTo>
                    <a:pt x="11943" y="2467"/>
                  </a:lnTo>
                  <a:lnTo>
                    <a:pt x="11723" y="2223"/>
                  </a:lnTo>
                  <a:lnTo>
                    <a:pt x="11504" y="1979"/>
                  </a:lnTo>
                  <a:lnTo>
                    <a:pt x="11259" y="1759"/>
                  </a:lnTo>
                  <a:lnTo>
                    <a:pt x="11015" y="1539"/>
                  </a:lnTo>
                  <a:lnTo>
                    <a:pt x="10771" y="1344"/>
                  </a:lnTo>
                  <a:lnTo>
                    <a:pt x="10502" y="1173"/>
                  </a:lnTo>
                  <a:lnTo>
                    <a:pt x="10234" y="977"/>
                  </a:lnTo>
                  <a:lnTo>
                    <a:pt x="9940" y="831"/>
                  </a:lnTo>
                  <a:lnTo>
                    <a:pt x="9647" y="684"/>
                  </a:lnTo>
                  <a:lnTo>
                    <a:pt x="9354" y="538"/>
                  </a:lnTo>
                  <a:lnTo>
                    <a:pt x="9061" y="416"/>
                  </a:lnTo>
                  <a:lnTo>
                    <a:pt x="8744" y="318"/>
                  </a:lnTo>
                  <a:lnTo>
                    <a:pt x="8426" y="220"/>
                  </a:lnTo>
                  <a:lnTo>
                    <a:pt x="8084" y="147"/>
                  </a:lnTo>
                  <a:lnTo>
                    <a:pt x="7767" y="98"/>
                  </a:lnTo>
                  <a:lnTo>
                    <a:pt x="7425" y="49"/>
                  </a:lnTo>
                  <a:lnTo>
                    <a:pt x="7083" y="25"/>
                  </a:lnTo>
                  <a:lnTo>
                    <a:pt x="6741" y="0"/>
                  </a:lnTo>
                  <a:close/>
                </a:path>
              </a:pathLst>
            </a:custGeom>
            <a:noFill/>
            <a:ln w="9525" cap="flat" cmpd="sng">
              <a:solidFill>
                <a:srgbClr val="FFFF00"/>
              </a:solidFill>
              <a:prstDash val="solid"/>
              <a:bevel/>
              <a:headEnd type="none" w="med" len="med"/>
              <a:tailEnd type="none" w="med" len="med"/>
            </a:ln>
          </p:spPr>
          <p:txBody>
            <a:bodyPr lIns="91425" tIns="91425" rIns="91425" bIns="91425" anchor="ctr" anchorCtr="0">
              <a:noAutofit/>
            </a:bodyPr>
            <a:lstStyle/>
            <a:p>
              <a:pPr lvl="0">
                <a:spcBef>
                  <a:spcPts val="0"/>
                </a:spcBef>
                <a:buNone/>
              </a:pPr>
              <a:endParaRPr/>
            </a:p>
          </p:txBody>
        </p:sp>
      </p:grpSp>
      <p:sp>
        <p:nvSpPr>
          <p:cNvPr id="2016" name="Shape 2016"/>
          <p:cNvSpPr/>
          <p:nvPr/>
        </p:nvSpPr>
        <p:spPr>
          <a:xfrm>
            <a:off x="7076575" y="2559761"/>
            <a:ext cx="400950" cy="226497"/>
          </a:xfrm>
          <a:custGeom>
            <a:avLst/>
            <a:gdLst/>
            <a:ahLst/>
            <a:cxnLst/>
            <a:rect l="0" t="0" r="0" b="0"/>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noFill/>
          <a:ln w="38100" cap="flat"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nvGrpSpPr>
          <p:cNvPr id="1829" name="Shape 2017"/>
          <p:cNvGrpSpPr/>
          <p:nvPr/>
        </p:nvGrpSpPr>
        <p:grpSpPr>
          <a:xfrm>
            <a:off x="5997934" y="3072746"/>
            <a:ext cx="1075936" cy="1047988"/>
            <a:chOff x="5926225" y="921350"/>
            <a:chExt cx="517800" cy="504350"/>
          </a:xfrm>
        </p:grpSpPr>
        <p:sp>
          <p:nvSpPr>
            <p:cNvPr id="2018" name="Shape 2018"/>
            <p:cNvSpPr/>
            <p:nvPr/>
          </p:nvSpPr>
          <p:spPr>
            <a:xfrm>
              <a:off x="5926225" y="921350"/>
              <a:ext cx="517800" cy="504350"/>
            </a:xfrm>
            <a:custGeom>
              <a:avLst/>
              <a:gdLst/>
              <a:ahLst/>
              <a:cxnLst/>
              <a:rect l="0" t="0" r="0" b="0"/>
              <a:pathLst>
                <a:path w="20712" h="20174" extrusionOk="0">
                  <a:moveTo>
                    <a:pt x="10356" y="2858"/>
                  </a:moveTo>
                  <a:lnTo>
                    <a:pt x="10722" y="2882"/>
                  </a:lnTo>
                  <a:lnTo>
                    <a:pt x="11089" y="2907"/>
                  </a:lnTo>
                  <a:lnTo>
                    <a:pt x="11455" y="2956"/>
                  </a:lnTo>
                  <a:lnTo>
                    <a:pt x="11821" y="3004"/>
                  </a:lnTo>
                  <a:lnTo>
                    <a:pt x="12163" y="3102"/>
                  </a:lnTo>
                  <a:lnTo>
                    <a:pt x="12505" y="3200"/>
                  </a:lnTo>
                  <a:lnTo>
                    <a:pt x="12847" y="3298"/>
                  </a:lnTo>
                  <a:lnTo>
                    <a:pt x="13165" y="3444"/>
                  </a:lnTo>
                  <a:lnTo>
                    <a:pt x="13482" y="3591"/>
                  </a:lnTo>
                  <a:lnTo>
                    <a:pt x="13800" y="3737"/>
                  </a:lnTo>
                  <a:lnTo>
                    <a:pt x="14093" y="3908"/>
                  </a:lnTo>
                  <a:lnTo>
                    <a:pt x="14386" y="4104"/>
                  </a:lnTo>
                  <a:lnTo>
                    <a:pt x="14679" y="4299"/>
                  </a:lnTo>
                  <a:lnTo>
                    <a:pt x="14948" y="4519"/>
                  </a:lnTo>
                  <a:lnTo>
                    <a:pt x="15216" y="4739"/>
                  </a:lnTo>
                  <a:lnTo>
                    <a:pt x="15460" y="4983"/>
                  </a:lnTo>
                  <a:lnTo>
                    <a:pt x="15705" y="5227"/>
                  </a:lnTo>
                  <a:lnTo>
                    <a:pt x="15925" y="5496"/>
                  </a:lnTo>
                  <a:lnTo>
                    <a:pt x="16144" y="5764"/>
                  </a:lnTo>
                  <a:lnTo>
                    <a:pt x="16340" y="6057"/>
                  </a:lnTo>
                  <a:lnTo>
                    <a:pt x="16535" y="6350"/>
                  </a:lnTo>
                  <a:lnTo>
                    <a:pt x="16706" y="6644"/>
                  </a:lnTo>
                  <a:lnTo>
                    <a:pt x="16853" y="6961"/>
                  </a:lnTo>
                  <a:lnTo>
                    <a:pt x="16999" y="7279"/>
                  </a:lnTo>
                  <a:lnTo>
                    <a:pt x="17146" y="7596"/>
                  </a:lnTo>
                  <a:lnTo>
                    <a:pt x="17243" y="7938"/>
                  </a:lnTo>
                  <a:lnTo>
                    <a:pt x="17341" y="8280"/>
                  </a:lnTo>
                  <a:lnTo>
                    <a:pt x="17439" y="8622"/>
                  </a:lnTo>
                  <a:lnTo>
                    <a:pt x="17488" y="8988"/>
                  </a:lnTo>
                  <a:lnTo>
                    <a:pt x="17536" y="9354"/>
                  </a:lnTo>
                  <a:lnTo>
                    <a:pt x="17561" y="9721"/>
                  </a:lnTo>
                  <a:lnTo>
                    <a:pt x="17585" y="10087"/>
                  </a:lnTo>
                  <a:lnTo>
                    <a:pt x="17561" y="10454"/>
                  </a:lnTo>
                  <a:lnTo>
                    <a:pt x="17536" y="10820"/>
                  </a:lnTo>
                  <a:lnTo>
                    <a:pt x="17488" y="11186"/>
                  </a:lnTo>
                  <a:lnTo>
                    <a:pt x="17439" y="11553"/>
                  </a:lnTo>
                  <a:lnTo>
                    <a:pt x="17341" y="11894"/>
                  </a:lnTo>
                  <a:lnTo>
                    <a:pt x="17243" y="12236"/>
                  </a:lnTo>
                  <a:lnTo>
                    <a:pt x="17146" y="12578"/>
                  </a:lnTo>
                  <a:lnTo>
                    <a:pt x="16999" y="12896"/>
                  </a:lnTo>
                  <a:lnTo>
                    <a:pt x="16853" y="13213"/>
                  </a:lnTo>
                  <a:lnTo>
                    <a:pt x="16706" y="13531"/>
                  </a:lnTo>
                  <a:lnTo>
                    <a:pt x="16535" y="13824"/>
                  </a:lnTo>
                  <a:lnTo>
                    <a:pt x="16340" y="14117"/>
                  </a:lnTo>
                  <a:lnTo>
                    <a:pt x="16144" y="14410"/>
                  </a:lnTo>
                  <a:lnTo>
                    <a:pt x="15925" y="14679"/>
                  </a:lnTo>
                  <a:lnTo>
                    <a:pt x="15705" y="14947"/>
                  </a:lnTo>
                  <a:lnTo>
                    <a:pt x="15460" y="15192"/>
                  </a:lnTo>
                  <a:lnTo>
                    <a:pt x="15216" y="15436"/>
                  </a:lnTo>
                  <a:lnTo>
                    <a:pt x="14948" y="15656"/>
                  </a:lnTo>
                  <a:lnTo>
                    <a:pt x="14679" y="15875"/>
                  </a:lnTo>
                  <a:lnTo>
                    <a:pt x="14386" y="16071"/>
                  </a:lnTo>
                  <a:lnTo>
                    <a:pt x="14093" y="16266"/>
                  </a:lnTo>
                  <a:lnTo>
                    <a:pt x="13800" y="16437"/>
                  </a:lnTo>
                  <a:lnTo>
                    <a:pt x="13482" y="16584"/>
                  </a:lnTo>
                  <a:lnTo>
                    <a:pt x="13165" y="16730"/>
                  </a:lnTo>
                  <a:lnTo>
                    <a:pt x="12847" y="16877"/>
                  </a:lnTo>
                  <a:lnTo>
                    <a:pt x="12505" y="16974"/>
                  </a:lnTo>
                  <a:lnTo>
                    <a:pt x="12163" y="17072"/>
                  </a:lnTo>
                  <a:lnTo>
                    <a:pt x="11821" y="17170"/>
                  </a:lnTo>
                  <a:lnTo>
                    <a:pt x="11455" y="17219"/>
                  </a:lnTo>
                  <a:lnTo>
                    <a:pt x="11089" y="17268"/>
                  </a:lnTo>
                  <a:lnTo>
                    <a:pt x="10722" y="17292"/>
                  </a:lnTo>
                  <a:lnTo>
                    <a:pt x="10356" y="17316"/>
                  </a:lnTo>
                  <a:lnTo>
                    <a:pt x="9990" y="17292"/>
                  </a:lnTo>
                  <a:lnTo>
                    <a:pt x="9623" y="17268"/>
                  </a:lnTo>
                  <a:lnTo>
                    <a:pt x="9257" y="17219"/>
                  </a:lnTo>
                  <a:lnTo>
                    <a:pt x="8891" y="17170"/>
                  </a:lnTo>
                  <a:lnTo>
                    <a:pt x="8549" y="17072"/>
                  </a:lnTo>
                  <a:lnTo>
                    <a:pt x="8207" y="16974"/>
                  </a:lnTo>
                  <a:lnTo>
                    <a:pt x="7865" y="16877"/>
                  </a:lnTo>
                  <a:lnTo>
                    <a:pt x="7547" y="16730"/>
                  </a:lnTo>
                  <a:lnTo>
                    <a:pt x="7230" y="16584"/>
                  </a:lnTo>
                  <a:lnTo>
                    <a:pt x="6912" y="16437"/>
                  </a:lnTo>
                  <a:lnTo>
                    <a:pt x="6619" y="16266"/>
                  </a:lnTo>
                  <a:lnTo>
                    <a:pt x="6326" y="16071"/>
                  </a:lnTo>
                  <a:lnTo>
                    <a:pt x="6033" y="15875"/>
                  </a:lnTo>
                  <a:lnTo>
                    <a:pt x="5765" y="15656"/>
                  </a:lnTo>
                  <a:lnTo>
                    <a:pt x="5496" y="15436"/>
                  </a:lnTo>
                  <a:lnTo>
                    <a:pt x="5252" y="15192"/>
                  </a:lnTo>
                  <a:lnTo>
                    <a:pt x="5007" y="14947"/>
                  </a:lnTo>
                  <a:lnTo>
                    <a:pt x="4788" y="14679"/>
                  </a:lnTo>
                  <a:lnTo>
                    <a:pt x="4568" y="14410"/>
                  </a:lnTo>
                  <a:lnTo>
                    <a:pt x="4372" y="14117"/>
                  </a:lnTo>
                  <a:lnTo>
                    <a:pt x="4177" y="13824"/>
                  </a:lnTo>
                  <a:lnTo>
                    <a:pt x="4006" y="13531"/>
                  </a:lnTo>
                  <a:lnTo>
                    <a:pt x="3860" y="13213"/>
                  </a:lnTo>
                  <a:lnTo>
                    <a:pt x="3713" y="12896"/>
                  </a:lnTo>
                  <a:lnTo>
                    <a:pt x="3566" y="12578"/>
                  </a:lnTo>
                  <a:lnTo>
                    <a:pt x="3469" y="12236"/>
                  </a:lnTo>
                  <a:lnTo>
                    <a:pt x="3371" y="11894"/>
                  </a:lnTo>
                  <a:lnTo>
                    <a:pt x="3273" y="11553"/>
                  </a:lnTo>
                  <a:lnTo>
                    <a:pt x="3225" y="11186"/>
                  </a:lnTo>
                  <a:lnTo>
                    <a:pt x="3176" y="10820"/>
                  </a:lnTo>
                  <a:lnTo>
                    <a:pt x="3151" y="10454"/>
                  </a:lnTo>
                  <a:lnTo>
                    <a:pt x="3127" y="10087"/>
                  </a:lnTo>
                  <a:lnTo>
                    <a:pt x="3151" y="9721"/>
                  </a:lnTo>
                  <a:lnTo>
                    <a:pt x="3176" y="9354"/>
                  </a:lnTo>
                  <a:lnTo>
                    <a:pt x="3225" y="8988"/>
                  </a:lnTo>
                  <a:lnTo>
                    <a:pt x="3273" y="8622"/>
                  </a:lnTo>
                  <a:lnTo>
                    <a:pt x="3371" y="8280"/>
                  </a:lnTo>
                  <a:lnTo>
                    <a:pt x="3469" y="7938"/>
                  </a:lnTo>
                  <a:lnTo>
                    <a:pt x="3566" y="7596"/>
                  </a:lnTo>
                  <a:lnTo>
                    <a:pt x="3713" y="7279"/>
                  </a:lnTo>
                  <a:lnTo>
                    <a:pt x="3860" y="6961"/>
                  </a:lnTo>
                  <a:lnTo>
                    <a:pt x="4006" y="6644"/>
                  </a:lnTo>
                  <a:lnTo>
                    <a:pt x="4177" y="6350"/>
                  </a:lnTo>
                  <a:lnTo>
                    <a:pt x="4372" y="6057"/>
                  </a:lnTo>
                  <a:lnTo>
                    <a:pt x="4568" y="5764"/>
                  </a:lnTo>
                  <a:lnTo>
                    <a:pt x="4788" y="5496"/>
                  </a:lnTo>
                  <a:lnTo>
                    <a:pt x="5007" y="5227"/>
                  </a:lnTo>
                  <a:lnTo>
                    <a:pt x="5252" y="4983"/>
                  </a:lnTo>
                  <a:lnTo>
                    <a:pt x="5496" y="4739"/>
                  </a:lnTo>
                  <a:lnTo>
                    <a:pt x="5765" y="4519"/>
                  </a:lnTo>
                  <a:lnTo>
                    <a:pt x="6033" y="4299"/>
                  </a:lnTo>
                  <a:lnTo>
                    <a:pt x="6326" y="4104"/>
                  </a:lnTo>
                  <a:lnTo>
                    <a:pt x="6619" y="3908"/>
                  </a:lnTo>
                  <a:lnTo>
                    <a:pt x="6912" y="3737"/>
                  </a:lnTo>
                  <a:lnTo>
                    <a:pt x="7230" y="3591"/>
                  </a:lnTo>
                  <a:lnTo>
                    <a:pt x="7547" y="3444"/>
                  </a:lnTo>
                  <a:lnTo>
                    <a:pt x="7865" y="3298"/>
                  </a:lnTo>
                  <a:lnTo>
                    <a:pt x="8207" y="3200"/>
                  </a:lnTo>
                  <a:lnTo>
                    <a:pt x="8549" y="3102"/>
                  </a:lnTo>
                  <a:lnTo>
                    <a:pt x="8891" y="3004"/>
                  </a:lnTo>
                  <a:lnTo>
                    <a:pt x="9257" y="2956"/>
                  </a:lnTo>
                  <a:lnTo>
                    <a:pt x="9623" y="2907"/>
                  </a:lnTo>
                  <a:lnTo>
                    <a:pt x="9990" y="2882"/>
                  </a:lnTo>
                  <a:lnTo>
                    <a:pt x="10356" y="2858"/>
                  </a:lnTo>
                  <a:close/>
                  <a:moveTo>
                    <a:pt x="8060" y="0"/>
                  </a:moveTo>
                  <a:lnTo>
                    <a:pt x="6717" y="2516"/>
                  </a:lnTo>
                  <a:lnTo>
                    <a:pt x="3908" y="2003"/>
                  </a:lnTo>
                  <a:lnTo>
                    <a:pt x="3786" y="4861"/>
                  </a:lnTo>
                  <a:lnTo>
                    <a:pt x="1026" y="5593"/>
                  </a:lnTo>
                  <a:lnTo>
                    <a:pt x="2174" y="8207"/>
                  </a:lnTo>
                  <a:lnTo>
                    <a:pt x="1" y="10087"/>
                  </a:lnTo>
                  <a:lnTo>
                    <a:pt x="2174" y="11968"/>
                  </a:lnTo>
                  <a:lnTo>
                    <a:pt x="1026" y="14581"/>
                  </a:lnTo>
                  <a:lnTo>
                    <a:pt x="3786" y="15314"/>
                  </a:lnTo>
                  <a:lnTo>
                    <a:pt x="3908" y="18171"/>
                  </a:lnTo>
                  <a:lnTo>
                    <a:pt x="6717" y="17658"/>
                  </a:lnTo>
                  <a:lnTo>
                    <a:pt x="8060" y="20174"/>
                  </a:lnTo>
                  <a:lnTo>
                    <a:pt x="10356" y="18489"/>
                  </a:lnTo>
                  <a:lnTo>
                    <a:pt x="12652" y="20174"/>
                  </a:lnTo>
                  <a:lnTo>
                    <a:pt x="13995" y="17658"/>
                  </a:lnTo>
                  <a:lnTo>
                    <a:pt x="16804" y="18171"/>
                  </a:lnTo>
                  <a:lnTo>
                    <a:pt x="16926" y="15314"/>
                  </a:lnTo>
                  <a:lnTo>
                    <a:pt x="19686" y="14581"/>
                  </a:lnTo>
                  <a:lnTo>
                    <a:pt x="18538" y="11968"/>
                  </a:lnTo>
                  <a:lnTo>
                    <a:pt x="20711" y="10087"/>
                  </a:lnTo>
                  <a:lnTo>
                    <a:pt x="18538" y="8207"/>
                  </a:lnTo>
                  <a:lnTo>
                    <a:pt x="19686" y="5593"/>
                  </a:lnTo>
                  <a:lnTo>
                    <a:pt x="16926" y="4861"/>
                  </a:lnTo>
                  <a:lnTo>
                    <a:pt x="16804" y="2003"/>
                  </a:lnTo>
                  <a:lnTo>
                    <a:pt x="13995" y="2516"/>
                  </a:lnTo>
                  <a:lnTo>
                    <a:pt x="12652" y="0"/>
                  </a:lnTo>
                  <a:lnTo>
                    <a:pt x="10356" y="1686"/>
                  </a:lnTo>
                  <a:lnTo>
                    <a:pt x="8060" y="0"/>
                  </a:lnTo>
                  <a:close/>
                </a:path>
              </a:pathLst>
            </a:custGeom>
            <a:solidFill>
              <a:srgbClr val="FFFF00"/>
            </a:solidFill>
            <a:ln w="28575" cap="flat" cmpd="sng">
              <a:solidFill>
                <a:schemeClr val="dk1"/>
              </a:solidFill>
              <a:prstDash val="solid"/>
              <a:bevel/>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019" name="Shape 2019"/>
            <p:cNvSpPr/>
            <p:nvPr/>
          </p:nvSpPr>
          <p:spPr>
            <a:xfrm>
              <a:off x="6016600" y="1005000"/>
              <a:ext cx="337050" cy="337050"/>
            </a:xfrm>
            <a:custGeom>
              <a:avLst/>
              <a:gdLst/>
              <a:ahLst/>
              <a:cxnLst/>
              <a:rect l="0" t="0" r="0" b="0"/>
              <a:pathLst>
                <a:path w="13482" h="13482" extrusionOk="0">
                  <a:moveTo>
                    <a:pt x="6741" y="0"/>
                  </a:moveTo>
                  <a:lnTo>
                    <a:pt x="6399" y="25"/>
                  </a:lnTo>
                  <a:lnTo>
                    <a:pt x="6057" y="49"/>
                  </a:lnTo>
                  <a:lnTo>
                    <a:pt x="5715" y="98"/>
                  </a:lnTo>
                  <a:lnTo>
                    <a:pt x="5398" y="147"/>
                  </a:lnTo>
                  <a:lnTo>
                    <a:pt x="5056" y="220"/>
                  </a:lnTo>
                  <a:lnTo>
                    <a:pt x="4738" y="318"/>
                  </a:lnTo>
                  <a:lnTo>
                    <a:pt x="4421" y="416"/>
                  </a:lnTo>
                  <a:lnTo>
                    <a:pt x="4128" y="538"/>
                  </a:lnTo>
                  <a:lnTo>
                    <a:pt x="3835" y="684"/>
                  </a:lnTo>
                  <a:lnTo>
                    <a:pt x="3542" y="831"/>
                  </a:lnTo>
                  <a:lnTo>
                    <a:pt x="3249" y="977"/>
                  </a:lnTo>
                  <a:lnTo>
                    <a:pt x="2980" y="1173"/>
                  </a:lnTo>
                  <a:lnTo>
                    <a:pt x="2711" y="1344"/>
                  </a:lnTo>
                  <a:lnTo>
                    <a:pt x="2467" y="1539"/>
                  </a:lnTo>
                  <a:lnTo>
                    <a:pt x="2223" y="1759"/>
                  </a:lnTo>
                  <a:lnTo>
                    <a:pt x="1979" y="1979"/>
                  </a:lnTo>
                  <a:lnTo>
                    <a:pt x="1759" y="2223"/>
                  </a:lnTo>
                  <a:lnTo>
                    <a:pt x="1539" y="2467"/>
                  </a:lnTo>
                  <a:lnTo>
                    <a:pt x="1344" y="2711"/>
                  </a:lnTo>
                  <a:lnTo>
                    <a:pt x="1173" y="2980"/>
                  </a:lnTo>
                  <a:lnTo>
                    <a:pt x="977" y="3249"/>
                  </a:lnTo>
                  <a:lnTo>
                    <a:pt x="831" y="3542"/>
                  </a:lnTo>
                  <a:lnTo>
                    <a:pt x="684" y="3835"/>
                  </a:lnTo>
                  <a:lnTo>
                    <a:pt x="538" y="4128"/>
                  </a:lnTo>
                  <a:lnTo>
                    <a:pt x="416" y="4421"/>
                  </a:lnTo>
                  <a:lnTo>
                    <a:pt x="318" y="4738"/>
                  </a:lnTo>
                  <a:lnTo>
                    <a:pt x="220" y="5056"/>
                  </a:lnTo>
                  <a:lnTo>
                    <a:pt x="147" y="5398"/>
                  </a:lnTo>
                  <a:lnTo>
                    <a:pt x="98" y="5715"/>
                  </a:lnTo>
                  <a:lnTo>
                    <a:pt x="49" y="6057"/>
                  </a:lnTo>
                  <a:lnTo>
                    <a:pt x="25" y="6399"/>
                  </a:lnTo>
                  <a:lnTo>
                    <a:pt x="0" y="6741"/>
                  </a:lnTo>
                  <a:lnTo>
                    <a:pt x="25" y="7083"/>
                  </a:lnTo>
                  <a:lnTo>
                    <a:pt x="49" y="7425"/>
                  </a:lnTo>
                  <a:lnTo>
                    <a:pt x="98" y="7767"/>
                  </a:lnTo>
                  <a:lnTo>
                    <a:pt x="147" y="8084"/>
                  </a:lnTo>
                  <a:lnTo>
                    <a:pt x="220" y="8426"/>
                  </a:lnTo>
                  <a:lnTo>
                    <a:pt x="318" y="8744"/>
                  </a:lnTo>
                  <a:lnTo>
                    <a:pt x="416" y="9061"/>
                  </a:lnTo>
                  <a:lnTo>
                    <a:pt x="538" y="9354"/>
                  </a:lnTo>
                  <a:lnTo>
                    <a:pt x="684" y="9648"/>
                  </a:lnTo>
                  <a:lnTo>
                    <a:pt x="831" y="9941"/>
                  </a:lnTo>
                  <a:lnTo>
                    <a:pt x="977" y="10234"/>
                  </a:lnTo>
                  <a:lnTo>
                    <a:pt x="1173" y="10502"/>
                  </a:lnTo>
                  <a:lnTo>
                    <a:pt x="1344" y="10771"/>
                  </a:lnTo>
                  <a:lnTo>
                    <a:pt x="1539" y="11015"/>
                  </a:lnTo>
                  <a:lnTo>
                    <a:pt x="1759" y="11259"/>
                  </a:lnTo>
                  <a:lnTo>
                    <a:pt x="1979" y="11504"/>
                  </a:lnTo>
                  <a:lnTo>
                    <a:pt x="2223" y="11723"/>
                  </a:lnTo>
                  <a:lnTo>
                    <a:pt x="2467" y="11943"/>
                  </a:lnTo>
                  <a:lnTo>
                    <a:pt x="2711" y="12139"/>
                  </a:lnTo>
                  <a:lnTo>
                    <a:pt x="2980" y="12310"/>
                  </a:lnTo>
                  <a:lnTo>
                    <a:pt x="3249" y="12505"/>
                  </a:lnTo>
                  <a:lnTo>
                    <a:pt x="3542" y="12652"/>
                  </a:lnTo>
                  <a:lnTo>
                    <a:pt x="3835" y="12798"/>
                  </a:lnTo>
                  <a:lnTo>
                    <a:pt x="4128" y="12945"/>
                  </a:lnTo>
                  <a:lnTo>
                    <a:pt x="4421" y="13067"/>
                  </a:lnTo>
                  <a:lnTo>
                    <a:pt x="4738" y="13164"/>
                  </a:lnTo>
                  <a:lnTo>
                    <a:pt x="5056" y="13262"/>
                  </a:lnTo>
                  <a:lnTo>
                    <a:pt x="5398" y="13335"/>
                  </a:lnTo>
                  <a:lnTo>
                    <a:pt x="5715" y="13384"/>
                  </a:lnTo>
                  <a:lnTo>
                    <a:pt x="6057" y="13433"/>
                  </a:lnTo>
                  <a:lnTo>
                    <a:pt x="6399" y="13458"/>
                  </a:lnTo>
                  <a:lnTo>
                    <a:pt x="6741" y="13482"/>
                  </a:lnTo>
                  <a:lnTo>
                    <a:pt x="7083" y="13458"/>
                  </a:lnTo>
                  <a:lnTo>
                    <a:pt x="7425" y="13433"/>
                  </a:lnTo>
                  <a:lnTo>
                    <a:pt x="7767" y="13384"/>
                  </a:lnTo>
                  <a:lnTo>
                    <a:pt x="8084" y="13335"/>
                  </a:lnTo>
                  <a:lnTo>
                    <a:pt x="8426" y="13262"/>
                  </a:lnTo>
                  <a:lnTo>
                    <a:pt x="8744" y="13164"/>
                  </a:lnTo>
                  <a:lnTo>
                    <a:pt x="9061" y="13067"/>
                  </a:lnTo>
                  <a:lnTo>
                    <a:pt x="9354" y="12945"/>
                  </a:lnTo>
                  <a:lnTo>
                    <a:pt x="9647" y="12798"/>
                  </a:lnTo>
                  <a:lnTo>
                    <a:pt x="9940" y="12652"/>
                  </a:lnTo>
                  <a:lnTo>
                    <a:pt x="10234" y="12505"/>
                  </a:lnTo>
                  <a:lnTo>
                    <a:pt x="10502" y="12310"/>
                  </a:lnTo>
                  <a:lnTo>
                    <a:pt x="10771" y="12139"/>
                  </a:lnTo>
                  <a:lnTo>
                    <a:pt x="11015" y="11943"/>
                  </a:lnTo>
                  <a:lnTo>
                    <a:pt x="11259" y="11723"/>
                  </a:lnTo>
                  <a:lnTo>
                    <a:pt x="11504" y="11504"/>
                  </a:lnTo>
                  <a:lnTo>
                    <a:pt x="11723" y="11259"/>
                  </a:lnTo>
                  <a:lnTo>
                    <a:pt x="11943" y="11015"/>
                  </a:lnTo>
                  <a:lnTo>
                    <a:pt x="12139" y="10771"/>
                  </a:lnTo>
                  <a:lnTo>
                    <a:pt x="12310" y="10502"/>
                  </a:lnTo>
                  <a:lnTo>
                    <a:pt x="12505" y="10234"/>
                  </a:lnTo>
                  <a:lnTo>
                    <a:pt x="12651" y="9941"/>
                  </a:lnTo>
                  <a:lnTo>
                    <a:pt x="12798" y="9648"/>
                  </a:lnTo>
                  <a:lnTo>
                    <a:pt x="12945" y="9354"/>
                  </a:lnTo>
                  <a:lnTo>
                    <a:pt x="13067" y="9061"/>
                  </a:lnTo>
                  <a:lnTo>
                    <a:pt x="13164" y="8744"/>
                  </a:lnTo>
                  <a:lnTo>
                    <a:pt x="13262" y="8426"/>
                  </a:lnTo>
                  <a:lnTo>
                    <a:pt x="13335" y="8084"/>
                  </a:lnTo>
                  <a:lnTo>
                    <a:pt x="13384" y="7767"/>
                  </a:lnTo>
                  <a:lnTo>
                    <a:pt x="13433" y="7425"/>
                  </a:lnTo>
                  <a:lnTo>
                    <a:pt x="13457" y="7083"/>
                  </a:lnTo>
                  <a:lnTo>
                    <a:pt x="13482" y="6741"/>
                  </a:lnTo>
                  <a:lnTo>
                    <a:pt x="13457" y="6399"/>
                  </a:lnTo>
                  <a:lnTo>
                    <a:pt x="13433" y="6057"/>
                  </a:lnTo>
                  <a:lnTo>
                    <a:pt x="13384" y="5715"/>
                  </a:lnTo>
                  <a:lnTo>
                    <a:pt x="13335" y="5398"/>
                  </a:lnTo>
                  <a:lnTo>
                    <a:pt x="13262" y="5056"/>
                  </a:lnTo>
                  <a:lnTo>
                    <a:pt x="13164" y="4738"/>
                  </a:lnTo>
                  <a:lnTo>
                    <a:pt x="13067" y="4421"/>
                  </a:lnTo>
                  <a:lnTo>
                    <a:pt x="12945" y="4128"/>
                  </a:lnTo>
                  <a:lnTo>
                    <a:pt x="12798" y="3835"/>
                  </a:lnTo>
                  <a:lnTo>
                    <a:pt x="12651" y="3542"/>
                  </a:lnTo>
                  <a:lnTo>
                    <a:pt x="12505" y="3249"/>
                  </a:lnTo>
                  <a:lnTo>
                    <a:pt x="12310" y="2980"/>
                  </a:lnTo>
                  <a:lnTo>
                    <a:pt x="12139" y="2711"/>
                  </a:lnTo>
                  <a:lnTo>
                    <a:pt x="11943" y="2467"/>
                  </a:lnTo>
                  <a:lnTo>
                    <a:pt x="11723" y="2223"/>
                  </a:lnTo>
                  <a:lnTo>
                    <a:pt x="11504" y="1979"/>
                  </a:lnTo>
                  <a:lnTo>
                    <a:pt x="11259" y="1759"/>
                  </a:lnTo>
                  <a:lnTo>
                    <a:pt x="11015" y="1539"/>
                  </a:lnTo>
                  <a:lnTo>
                    <a:pt x="10771" y="1344"/>
                  </a:lnTo>
                  <a:lnTo>
                    <a:pt x="10502" y="1173"/>
                  </a:lnTo>
                  <a:lnTo>
                    <a:pt x="10234" y="977"/>
                  </a:lnTo>
                  <a:lnTo>
                    <a:pt x="9940" y="831"/>
                  </a:lnTo>
                  <a:lnTo>
                    <a:pt x="9647" y="684"/>
                  </a:lnTo>
                  <a:lnTo>
                    <a:pt x="9354" y="538"/>
                  </a:lnTo>
                  <a:lnTo>
                    <a:pt x="9061" y="416"/>
                  </a:lnTo>
                  <a:lnTo>
                    <a:pt x="8744" y="318"/>
                  </a:lnTo>
                  <a:lnTo>
                    <a:pt x="8426" y="220"/>
                  </a:lnTo>
                  <a:lnTo>
                    <a:pt x="8084" y="147"/>
                  </a:lnTo>
                  <a:lnTo>
                    <a:pt x="7767" y="98"/>
                  </a:lnTo>
                  <a:lnTo>
                    <a:pt x="7425" y="49"/>
                  </a:lnTo>
                  <a:lnTo>
                    <a:pt x="7083" y="25"/>
                  </a:lnTo>
                  <a:lnTo>
                    <a:pt x="6741" y="0"/>
                  </a:lnTo>
                  <a:close/>
                </a:path>
              </a:pathLst>
            </a:custGeom>
            <a:solidFill>
              <a:srgbClr val="FFFF00"/>
            </a:solidFill>
            <a:ln w="28575" cap="flat" cmpd="sng">
              <a:solidFill>
                <a:schemeClr val="dk1"/>
              </a:solidFill>
              <a:prstDash val="solid"/>
              <a:bevel/>
              <a:headEnd type="none" w="med" len="med"/>
              <a:tailEnd type="none" w="med" len="med"/>
            </a:ln>
          </p:spPr>
          <p:txBody>
            <a:bodyPr lIns="91425" tIns="91425" rIns="91425" bIns="91425" anchor="ctr" anchorCtr="0">
              <a:noAutofit/>
            </a:bodyPr>
            <a:lstStyle/>
            <a:p>
              <a:pPr lvl="0">
                <a:spcBef>
                  <a:spcPts val="0"/>
                </a:spcBef>
                <a:buNone/>
              </a:pPr>
              <a:endParaRPr/>
            </a:p>
          </p:txBody>
        </p:sp>
      </p:grpSp>
      <p:sp>
        <p:nvSpPr>
          <p:cNvPr id="2020" name="Shape 2020"/>
          <p:cNvSpPr/>
          <p:nvPr/>
        </p:nvSpPr>
        <p:spPr>
          <a:xfrm>
            <a:off x="6480248" y="3659842"/>
            <a:ext cx="997288" cy="563370"/>
          </a:xfrm>
          <a:custGeom>
            <a:avLst/>
            <a:gdLst/>
            <a:ahLst/>
            <a:cxnLst/>
            <a:rect l="0" t="0" r="0" b="0"/>
            <a:pathLst>
              <a:path w="19198" h="10845" extrusionOk="0">
                <a:moveTo>
                  <a:pt x="7572" y="1"/>
                </a:moveTo>
                <a:lnTo>
                  <a:pt x="7108" y="25"/>
                </a:lnTo>
                <a:lnTo>
                  <a:pt x="6668" y="98"/>
                </a:lnTo>
                <a:lnTo>
                  <a:pt x="6229" y="196"/>
                </a:lnTo>
                <a:lnTo>
                  <a:pt x="5813" y="343"/>
                </a:lnTo>
                <a:lnTo>
                  <a:pt x="5423" y="538"/>
                </a:lnTo>
                <a:lnTo>
                  <a:pt x="5056" y="758"/>
                </a:lnTo>
                <a:lnTo>
                  <a:pt x="4714" y="1026"/>
                </a:lnTo>
                <a:lnTo>
                  <a:pt x="4397" y="1319"/>
                </a:lnTo>
                <a:lnTo>
                  <a:pt x="4104" y="1637"/>
                </a:lnTo>
                <a:lnTo>
                  <a:pt x="3835" y="1979"/>
                </a:lnTo>
                <a:lnTo>
                  <a:pt x="3615" y="2345"/>
                </a:lnTo>
                <a:lnTo>
                  <a:pt x="3420" y="2736"/>
                </a:lnTo>
                <a:lnTo>
                  <a:pt x="3273" y="3151"/>
                </a:lnTo>
                <a:lnTo>
                  <a:pt x="3151" y="3591"/>
                </a:lnTo>
                <a:lnTo>
                  <a:pt x="3102" y="4030"/>
                </a:lnTo>
                <a:lnTo>
                  <a:pt x="3078" y="4494"/>
                </a:lnTo>
                <a:lnTo>
                  <a:pt x="3078" y="4788"/>
                </a:lnTo>
                <a:lnTo>
                  <a:pt x="2712" y="4788"/>
                </a:lnTo>
                <a:lnTo>
                  <a:pt x="2419" y="4836"/>
                </a:lnTo>
                <a:lnTo>
                  <a:pt x="2125" y="4910"/>
                </a:lnTo>
                <a:lnTo>
                  <a:pt x="1832" y="5032"/>
                </a:lnTo>
                <a:lnTo>
                  <a:pt x="1588" y="5154"/>
                </a:lnTo>
                <a:lnTo>
                  <a:pt x="1320" y="5300"/>
                </a:lnTo>
                <a:lnTo>
                  <a:pt x="1100" y="5471"/>
                </a:lnTo>
                <a:lnTo>
                  <a:pt x="880" y="5667"/>
                </a:lnTo>
                <a:lnTo>
                  <a:pt x="685" y="5887"/>
                </a:lnTo>
                <a:lnTo>
                  <a:pt x="514" y="6131"/>
                </a:lnTo>
                <a:lnTo>
                  <a:pt x="367" y="6375"/>
                </a:lnTo>
                <a:lnTo>
                  <a:pt x="220" y="6644"/>
                </a:lnTo>
                <a:lnTo>
                  <a:pt x="123" y="6912"/>
                </a:lnTo>
                <a:lnTo>
                  <a:pt x="50" y="7205"/>
                </a:lnTo>
                <a:lnTo>
                  <a:pt x="1" y="7499"/>
                </a:lnTo>
                <a:lnTo>
                  <a:pt x="1" y="7816"/>
                </a:lnTo>
                <a:lnTo>
                  <a:pt x="1" y="8134"/>
                </a:lnTo>
                <a:lnTo>
                  <a:pt x="50" y="8427"/>
                </a:lnTo>
                <a:lnTo>
                  <a:pt x="123" y="8720"/>
                </a:lnTo>
                <a:lnTo>
                  <a:pt x="220" y="8988"/>
                </a:lnTo>
                <a:lnTo>
                  <a:pt x="367" y="9257"/>
                </a:lnTo>
                <a:lnTo>
                  <a:pt x="514" y="9501"/>
                </a:lnTo>
                <a:lnTo>
                  <a:pt x="685" y="9745"/>
                </a:lnTo>
                <a:lnTo>
                  <a:pt x="880" y="9965"/>
                </a:lnTo>
                <a:lnTo>
                  <a:pt x="1100" y="10161"/>
                </a:lnTo>
                <a:lnTo>
                  <a:pt x="1320" y="10332"/>
                </a:lnTo>
                <a:lnTo>
                  <a:pt x="1588" y="10478"/>
                </a:lnTo>
                <a:lnTo>
                  <a:pt x="1832" y="10600"/>
                </a:lnTo>
                <a:lnTo>
                  <a:pt x="2125" y="10722"/>
                </a:lnTo>
                <a:lnTo>
                  <a:pt x="2419" y="10796"/>
                </a:lnTo>
                <a:lnTo>
                  <a:pt x="2712" y="10844"/>
                </a:lnTo>
                <a:lnTo>
                  <a:pt x="16486" y="10844"/>
                </a:lnTo>
                <a:lnTo>
                  <a:pt x="16779" y="10796"/>
                </a:lnTo>
                <a:lnTo>
                  <a:pt x="17072" y="10722"/>
                </a:lnTo>
                <a:lnTo>
                  <a:pt x="17365" y="10600"/>
                </a:lnTo>
                <a:lnTo>
                  <a:pt x="17610" y="10478"/>
                </a:lnTo>
                <a:lnTo>
                  <a:pt x="17878" y="10332"/>
                </a:lnTo>
                <a:lnTo>
                  <a:pt x="18098" y="10161"/>
                </a:lnTo>
                <a:lnTo>
                  <a:pt x="18318" y="9965"/>
                </a:lnTo>
                <a:lnTo>
                  <a:pt x="18513" y="9745"/>
                </a:lnTo>
                <a:lnTo>
                  <a:pt x="18684" y="9501"/>
                </a:lnTo>
                <a:lnTo>
                  <a:pt x="18831" y="9257"/>
                </a:lnTo>
                <a:lnTo>
                  <a:pt x="18977" y="8988"/>
                </a:lnTo>
                <a:lnTo>
                  <a:pt x="19075" y="8720"/>
                </a:lnTo>
                <a:lnTo>
                  <a:pt x="19148" y="8427"/>
                </a:lnTo>
                <a:lnTo>
                  <a:pt x="19197" y="8134"/>
                </a:lnTo>
                <a:lnTo>
                  <a:pt x="19197" y="7816"/>
                </a:lnTo>
                <a:lnTo>
                  <a:pt x="19197" y="7499"/>
                </a:lnTo>
                <a:lnTo>
                  <a:pt x="19148" y="7205"/>
                </a:lnTo>
                <a:lnTo>
                  <a:pt x="19075" y="6912"/>
                </a:lnTo>
                <a:lnTo>
                  <a:pt x="18977" y="6644"/>
                </a:lnTo>
                <a:lnTo>
                  <a:pt x="18831" y="6375"/>
                </a:lnTo>
                <a:lnTo>
                  <a:pt x="18684" y="6131"/>
                </a:lnTo>
                <a:lnTo>
                  <a:pt x="18513" y="5887"/>
                </a:lnTo>
                <a:lnTo>
                  <a:pt x="18318" y="5667"/>
                </a:lnTo>
                <a:lnTo>
                  <a:pt x="18098" y="5471"/>
                </a:lnTo>
                <a:lnTo>
                  <a:pt x="17878" y="5300"/>
                </a:lnTo>
                <a:lnTo>
                  <a:pt x="17610" y="5154"/>
                </a:lnTo>
                <a:lnTo>
                  <a:pt x="17365" y="5032"/>
                </a:lnTo>
                <a:lnTo>
                  <a:pt x="17072" y="4910"/>
                </a:lnTo>
                <a:lnTo>
                  <a:pt x="16779" y="4836"/>
                </a:lnTo>
                <a:lnTo>
                  <a:pt x="16486" y="4788"/>
                </a:lnTo>
                <a:lnTo>
                  <a:pt x="15412" y="4788"/>
                </a:lnTo>
                <a:lnTo>
                  <a:pt x="15436" y="4494"/>
                </a:lnTo>
                <a:lnTo>
                  <a:pt x="15412" y="4201"/>
                </a:lnTo>
                <a:lnTo>
                  <a:pt x="15387" y="3933"/>
                </a:lnTo>
                <a:lnTo>
                  <a:pt x="15314" y="3664"/>
                </a:lnTo>
                <a:lnTo>
                  <a:pt x="15216" y="3420"/>
                </a:lnTo>
                <a:lnTo>
                  <a:pt x="15094" y="3176"/>
                </a:lnTo>
                <a:lnTo>
                  <a:pt x="14972" y="2956"/>
                </a:lnTo>
                <a:lnTo>
                  <a:pt x="14801" y="2736"/>
                </a:lnTo>
                <a:lnTo>
                  <a:pt x="14630" y="2541"/>
                </a:lnTo>
                <a:lnTo>
                  <a:pt x="14435" y="2370"/>
                </a:lnTo>
                <a:lnTo>
                  <a:pt x="14215" y="2199"/>
                </a:lnTo>
                <a:lnTo>
                  <a:pt x="13995" y="2077"/>
                </a:lnTo>
                <a:lnTo>
                  <a:pt x="13751" y="1954"/>
                </a:lnTo>
                <a:lnTo>
                  <a:pt x="13507" y="1857"/>
                </a:lnTo>
                <a:lnTo>
                  <a:pt x="13238" y="1784"/>
                </a:lnTo>
                <a:lnTo>
                  <a:pt x="12969" y="1759"/>
                </a:lnTo>
                <a:lnTo>
                  <a:pt x="12676" y="1735"/>
                </a:lnTo>
                <a:lnTo>
                  <a:pt x="12334" y="1759"/>
                </a:lnTo>
                <a:lnTo>
                  <a:pt x="11992" y="1832"/>
                </a:lnTo>
                <a:lnTo>
                  <a:pt x="11650" y="1930"/>
                </a:lnTo>
                <a:lnTo>
                  <a:pt x="11357" y="2077"/>
                </a:lnTo>
                <a:lnTo>
                  <a:pt x="11186" y="1857"/>
                </a:lnTo>
                <a:lnTo>
                  <a:pt x="11015" y="1637"/>
                </a:lnTo>
                <a:lnTo>
                  <a:pt x="10844" y="1417"/>
                </a:lnTo>
                <a:lnTo>
                  <a:pt x="10649" y="1222"/>
                </a:lnTo>
                <a:lnTo>
                  <a:pt x="10454" y="1051"/>
                </a:lnTo>
                <a:lnTo>
                  <a:pt x="10234" y="880"/>
                </a:lnTo>
                <a:lnTo>
                  <a:pt x="9990" y="709"/>
                </a:lnTo>
                <a:lnTo>
                  <a:pt x="9745" y="562"/>
                </a:lnTo>
                <a:lnTo>
                  <a:pt x="9501" y="440"/>
                </a:lnTo>
                <a:lnTo>
                  <a:pt x="9257" y="318"/>
                </a:lnTo>
                <a:lnTo>
                  <a:pt x="8988" y="220"/>
                </a:lnTo>
                <a:lnTo>
                  <a:pt x="8720" y="147"/>
                </a:lnTo>
                <a:lnTo>
                  <a:pt x="8427" y="74"/>
                </a:lnTo>
                <a:lnTo>
                  <a:pt x="8158" y="25"/>
                </a:lnTo>
                <a:lnTo>
                  <a:pt x="7865" y="1"/>
                </a:lnTo>
                <a:close/>
              </a:path>
            </a:pathLst>
          </a:custGeom>
          <a:noFill/>
          <a:ln w="9525" cap="flat" cmpd="sng">
            <a:solidFill>
              <a:srgbClr val="000000"/>
            </a:solidFill>
            <a:prstDash val="dot"/>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2021" name="Shape 2021"/>
          <p:cNvSpPr txBox="1"/>
          <p:nvPr/>
        </p:nvSpPr>
        <p:spPr>
          <a:xfrm>
            <a:off x="5886625" y="778800"/>
            <a:ext cx="2592000" cy="1525799"/>
          </a:xfrm>
          <a:prstGeom prst="rect">
            <a:avLst/>
          </a:prstGeom>
          <a:noFill/>
          <a:ln>
            <a:noFill/>
          </a:ln>
        </p:spPr>
        <p:txBody>
          <a:bodyPr lIns="91425" tIns="91425" rIns="91425" bIns="91425" anchor="t" anchorCtr="0">
            <a:noAutofit/>
          </a:bodyPr>
          <a:lstStyle/>
          <a:p>
            <a:pPr lvl="0" rtl="0">
              <a:spcBef>
                <a:spcPts val="0"/>
              </a:spcBef>
              <a:buClr>
                <a:schemeClr val="dk1"/>
              </a:buClr>
              <a:buSzPct val="122222"/>
              <a:buFont typeface="Arial"/>
              <a:buNone/>
            </a:pPr>
            <a:r>
              <a:rPr lang="en" sz="900" b="1">
                <a:solidFill>
                  <a:srgbClr val="FFFFFF"/>
                </a:solidFill>
                <a:latin typeface="Muli"/>
                <a:ea typeface="Muli"/>
                <a:cs typeface="Muli"/>
                <a:sym typeface="Muli"/>
              </a:rPr>
              <a:t>SlidesCarnival icons are editable shapes</a:t>
            </a:r>
            <a:r>
              <a:rPr lang="en" sz="900">
                <a:solidFill>
                  <a:srgbClr val="FFFFFF"/>
                </a:solidFill>
                <a:latin typeface="Muli"/>
                <a:ea typeface="Muli"/>
                <a:cs typeface="Muli"/>
                <a:sym typeface="Muli"/>
              </a:rPr>
              <a:t>. </a:t>
            </a:r>
          </a:p>
          <a:p>
            <a:pPr lvl="0" rtl="0">
              <a:spcBef>
                <a:spcPts val="0"/>
              </a:spcBef>
              <a:buClr>
                <a:schemeClr val="dk1"/>
              </a:buClr>
              <a:buFont typeface="Arial"/>
              <a:buNone/>
            </a:pPr>
            <a:endParaRPr sz="900">
              <a:solidFill>
                <a:srgbClr val="FFFFFF"/>
              </a:solidFill>
              <a:latin typeface="Muli"/>
              <a:ea typeface="Muli"/>
              <a:cs typeface="Muli"/>
              <a:sym typeface="Muli"/>
            </a:endParaRPr>
          </a:p>
          <a:p>
            <a:pPr lvl="0" rtl="0">
              <a:spcBef>
                <a:spcPts val="0"/>
              </a:spcBef>
              <a:buClr>
                <a:schemeClr val="dk1"/>
              </a:buClr>
              <a:buSzPct val="122222"/>
              <a:buFont typeface="Arial"/>
              <a:buNone/>
            </a:pPr>
            <a:r>
              <a:rPr lang="en" sz="900">
                <a:solidFill>
                  <a:srgbClr val="FFFFFF"/>
                </a:solidFill>
                <a:latin typeface="Muli"/>
                <a:ea typeface="Muli"/>
                <a:cs typeface="Muli"/>
                <a:sym typeface="Muli"/>
              </a:rPr>
              <a:t>This means that you can:</a:t>
            </a:r>
          </a:p>
          <a:p>
            <a:pPr marL="457200" lvl="0" indent="-285750" rtl="0">
              <a:spcBef>
                <a:spcPts val="0"/>
              </a:spcBef>
              <a:buClr>
                <a:srgbClr val="FFFFFF"/>
              </a:buClr>
              <a:buSzPct val="100000"/>
              <a:buFont typeface="Muli"/>
              <a:buChar char="●"/>
            </a:pPr>
            <a:r>
              <a:rPr lang="en" sz="900">
                <a:solidFill>
                  <a:srgbClr val="FFFFFF"/>
                </a:solidFill>
                <a:latin typeface="Muli"/>
                <a:ea typeface="Muli"/>
                <a:cs typeface="Muli"/>
                <a:sym typeface="Muli"/>
              </a:rPr>
              <a:t>Resize them without losing quality.</a:t>
            </a:r>
          </a:p>
          <a:p>
            <a:pPr marL="457200" lvl="0" indent="-285750" rtl="0">
              <a:spcBef>
                <a:spcPts val="0"/>
              </a:spcBef>
              <a:buClr>
                <a:srgbClr val="FFFFFF"/>
              </a:buClr>
              <a:buSzPct val="100000"/>
              <a:buFont typeface="Muli"/>
              <a:buChar char="●"/>
            </a:pPr>
            <a:r>
              <a:rPr lang="en" sz="900">
                <a:solidFill>
                  <a:srgbClr val="FFFFFF"/>
                </a:solidFill>
                <a:latin typeface="Muli"/>
                <a:ea typeface="Muli"/>
                <a:cs typeface="Muli"/>
                <a:sym typeface="Muli"/>
              </a:rPr>
              <a:t>Change fill color and opacity.</a:t>
            </a:r>
          </a:p>
          <a:p>
            <a:pPr marL="457200" lvl="0" indent="-285750" rtl="0">
              <a:spcBef>
                <a:spcPts val="0"/>
              </a:spcBef>
              <a:buClr>
                <a:srgbClr val="FFFFFF"/>
              </a:buClr>
              <a:buSzPct val="100000"/>
              <a:buFont typeface="Muli"/>
              <a:buChar char="●"/>
            </a:pPr>
            <a:r>
              <a:rPr lang="en" sz="900">
                <a:solidFill>
                  <a:srgbClr val="FFFFFF"/>
                </a:solidFill>
                <a:latin typeface="Muli"/>
                <a:ea typeface="Muli"/>
                <a:cs typeface="Muli"/>
                <a:sym typeface="Muli"/>
              </a:rPr>
              <a:t>Change line color, width and style.</a:t>
            </a:r>
          </a:p>
          <a:p>
            <a:pPr lvl="0" rtl="0">
              <a:spcBef>
                <a:spcPts val="0"/>
              </a:spcBef>
              <a:buNone/>
            </a:pPr>
            <a:endParaRPr sz="900">
              <a:solidFill>
                <a:srgbClr val="FFFFFF"/>
              </a:solidFill>
              <a:latin typeface="Muli"/>
              <a:ea typeface="Muli"/>
              <a:cs typeface="Muli"/>
              <a:sym typeface="Muli"/>
            </a:endParaRPr>
          </a:p>
          <a:p>
            <a:pPr lvl="0" rtl="0">
              <a:spcBef>
                <a:spcPts val="0"/>
              </a:spcBef>
              <a:buNone/>
            </a:pPr>
            <a:r>
              <a:rPr lang="en" sz="900">
                <a:solidFill>
                  <a:srgbClr val="FFFFFF"/>
                </a:solidFill>
                <a:latin typeface="Muli"/>
                <a:ea typeface="Muli"/>
                <a:cs typeface="Muli"/>
                <a:sym typeface="Muli"/>
              </a:rPr>
              <a:t>Isn’t that nice? :)</a:t>
            </a:r>
          </a:p>
          <a:p>
            <a:pPr lvl="0" rtl="0">
              <a:spcBef>
                <a:spcPts val="0"/>
              </a:spcBef>
              <a:buNone/>
            </a:pPr>
            <a:endParaRPr sz="900">
              <a:solidFill>
                <a:srgbClr val="FFFFFF"/>
              </a:solidFill>
              <a:latin typeface="Muli"/>
              <a:ea typeface="Muli"/>
              <a:cs typeface="Muli"/>
              <a:sym typeface="Muli"/>
            </a:endParaRPr>
          </a:p>
          <a:p>
            <a:pPr lvl="0" rtl="0">
              <a:spcBef>
                <a:spcPts val="0"/>
              </a:spcBef>
              <a:buNone/>
            </a:pPr>
            <a:r>
              <a:rPr lang="en" sz="900">
                <a:solidFill>
                  <a:srgbClr val="FFFFFF"/>
                </a:solidFill>
                <a:latin typeface="Muli"/>
                <a:ea typeface="Muli"/>
                <a:cs typeface="Muli"/>
                <a:sym typeface="Muli"/>
              </a:rPr>
              <a:t>Examples:</a:t>
            </a:r>
          </a:p>
          <a:p>
            <a:pPr lvl="0" rtl="0">
              <a:spcBef>
                <a:spcPts val="0"/>
              </a:spcBef>
              <a:buClr>
                <a:schemeClr val="dk1"/>
              </a:buClr>
              <a:buFont typeface="Arial"/>
              <a:buNone/>
            </a:pPr>
            <a:endParaRPr sz="900">
              <a:solidFill>
                <a:srgbClr val="FFFFFF"/>
              </a:solidFill>
              <a:latin typeface="Muli"/>
              <a:ea typeface="Muli"/>
              <a:cs typeface="Muli"/>
              <a:sym typeface="Muli"/>
            </a:endParaRPr>
          </a:p>
          <a:p>
            <a:pPr lvl="0" rtl="0">
              <a:spcBef>
                <a:spcPts val="0"/>
              </a:spcBef>
              <a:buNone/>
            </a:pPr>
            <a:endParaRPr sz="900">
              <a:solidFill>
                <a:srgbClr val="FFFFFF"/>
              </a:solidFill>
              <a:latin typeface="Muli"/>
              <a:ea typeface="Muli"/>
              <a:cs typeface="Muli"/>
              <a:sym typeface="Muli"/>
            </a:endParaRPr>
          </a:p>
        </p:txBody>
      </p:sp>
    </p:spTree>
  </p:cSld>
  <p:clrMapOvr>
    <a:masterClrMapping/>
  </p:clrMapOvr>
  <p:transition spd="slow">
    <p:cut/>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Imogen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789</TotalTime>
  <Words>3157</Words>
  <Application>Microsoft Office PowerPoint</Application>
  <PresentationFormat>On-screen Show (16:9)</PresentationFormat>
  <Paragraphs>1220</Paragraphs>
  <Slides>104</Slides>
  <Notes>83</Notes>
  <HiddenSlides>0</HiddenSlides>
  <MMClips>0</MMClips>
  <ScaleCrop>false</ScaleCrop>
  <HeadingPairs>
    <vt:vector size="4" baseType="variant">
      <vt:variant>
        <vt:lpstr>Theme</vt:lpstr>
      </vt:variant>
      <vt:variant>
        <vt:i4>2</vt:i4>
      </vt:variant>
      <vt:variant>
        <vt:lpstr>Slide Titles</vt:lpstr>
      </vt:variant>
      <vt:variant>
        <vt:i4>104</vt:i4>
      </vt:variant>
    </vt:vector>
  </HeadingPairs>
  <TitlesOfParts>
    <vt:vector size="106" baseType="lpstr">
      <vt:lpstr>Office Theme</vt:lpstr>
      <vt:lpstr>Imogen template</vt:lpstr>
      <vt:lpstr>HELLO!</vt:lpstr>
      <vt:lpstr>PowerPoint Presentation</vt:lpstr>
      <vt:lpstr>CARBON</vt:lpstr>
      <vt:lpstr>CARBON:INTRODUCTION</vt:lpstr>
      <vt:lpstr>Abundance: Carbon is the 4th most abundant substance in universe and 15th most abundant substance in the earth’s crust. Carbon compounds could only be obtained from a living source; hence they are also known as organic compounds.</vt:lpstr>
      <vt:lpstr>Bonding In Carbon: Covalent Bond </vt:lpstr>
      <vt:lpstr>Atomic Number of H = 1 Electronic configuration of H = 1 Valence electron of H = 1</vt:lpstr>
      <vt:lpstr>Valence electron of hydrogen = 1 Atomic number of chlorine = 17 Electronic configuration of chlorine: 2, 8, 7 Electrons in outermost orbit = 7 Valence electron = 7</vt:lpstr>
      <vt:lpstr>Valence electron of chlorine = 7</vt:lpstr>
      <vt:lpstr>Valence electron of hydrogen = 1 Atomic number of oxygen = 8 Electronic configuration of oxygen = 2, 6 Valence electron = 6</vt:lpstr>
      <vt:lpstr>Valence electron of carbon = 4 Valence electron of hydrogen = 1 </vt:lpstr>
      <vt:lpstr>Valence electron of carbon = 4 Valence electron of hydrogen = 1 </vt:lpstr>
      <vt:lpstr>Double bond is formed by sharing of four electrons, two from each of the two atoms.</vt:lpstr>
      <vt:lpstr>Valence electron of carbon = 4 Valence electron of oxygen = 6 In carbon dioxide two double covalent bonds are formed. </vt:lpstr>
      <vt:lpstr>Valence electron of carbon = 4 Valence electron of oxygen = 6</vt:lpstr>
      <vt:lpstr>Valence electron of carbon = 4 Valence electron of hydrogen = 1</vt:lpstr>
      <vt:lpstr>Triple covalent bond is formed because of the sharing of six electrons, three from each of the two atoms.</vt:lpstr>
      <vt:lpstr>Atomic number of nitrogen = 7 Electronic configuration of nitrogen = 2, 5 Valence electron = 5  </vt:lpstr>
      <vt:lpstr>In the formation of nitrogen, three electrons are shared by each of the nitrogen atoms. Thus one triple bond is formed because of the sharing of total six electrons.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Diamond and graphite are non molecular allotropes of carbon. A range of molecular allotropes of carbon (the fullerenes) has been known since the discovery in 1985 of C 60. The sixty carbon atoms approximate a sphere of condensed five- and six-membered rings. Although initially found in the laboratory, fullerenes have since been shown to occur in nature at low concentrations. C 60 and C 70 are generally the most abundant and readily isolated fullerenes.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Alkene: Hydrocarbons having at least one double bond between two carbon atoms are known as ALKENE.   General formula of alkene is CnH2n; where n is number of carbon atoms.  If C = 1 then CnH2n = C1H2x1 = CH2  Name of this compound: Since, hydrocarbon having one carbon atom is known as Methane. Thus, Methane – ane + ene = Methene. But, alkene does not exist with one carbon atom, thus, methene does not exist.  If C = 2 then CnH2n = C2H2x2 = C2H4 Name of this compound is: ethane − ane + ene = ethene. This molecule can be shown by following structural formula.</vt:lpstr>
      <vt:lpstr>If C = 3 then CnH2n = C3H2x3 = C3H6 Name of this compound is: propane − ane + ene = propene. This molecule can be shown by following structural formula.  </vt:lpstr>
      <vt:lpstr> Hydrocarbons having at least one triple bond between two carbon atoms are known as alkyne. (Alkane – ane + yne = Alkyne). Similarly; Ethane – ane + yne = Ethyne Propane – ane + yne = Propyne Butane – ane + yne = Butyne Pentane – ane + yne = Pentyne  General formula of alkyne is CnH2n − 2. As in case of alkene, minimum two carbon atoms are required to form alkyne.  If C = 2, then; CnH2n − 2 = C2H2x2 − 2 = C2H2  The name of this compound is ethyne.   </vt:lpstr>
      <vt:lpstr>If C = 3, then; CnH2n − 2 = C3H2x3 − 2 = C3H4  The name of this compound is propyne.   </vt:lpstr>
      <vt:lpstr>PowerPoint Presentation</vt:lpstr>
      <vt:lpstr>PowerPoint Presentation</vt:lpstr>
      <vt:lpstr>PowerPoint Presentation</vt:lpstr>
      <vt:lpstr>PowerPoint Presentation</vt:lpstr>
      <vt:lpstr>PowerPoint Presentation</vt:lpstr>
      <vt:lpstr> International Union of Pure and Applied Chemistry (IUPAC) decided some rules to name the carbon compounds. This was done to maintain the uniformity throughout the world. Names which are given on this basis are popularly known as IUPAC name. The rules for nomenclature are as follows: Identify the number of carbon atoms in carbon compound. Name the carbon compounds according to the number of carbon atoms. Example: Saturated hydrocarbon having one carbon atom is named as Methane. Saturated hydrocarbon having two carbon atoms is named as Ethane.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Transition headline</vt:lpstr>
      <vt:lpstr>Hello!</vt:lpstr>
      <vt:lpstr>PowerPoint Presentation</vt:lpstr>
      <vt:lpstr>BIG concept</vt:lpstr>
      <vt:lpstr>You can also split your content</vt:lpstr>
      <vt:lpstr>In two or three columns</vt:lpstr>
      <vt:lpstr>A picture is worth a thousand words</vt:lpstr>
      <vt:lpstr>Want big impact? Use big image.</vt:lpstr>
      <vt:lpstr>Use charts to explain your ideas</vt:lpstr>
      <vt:lpstr>And tables to compare data</vt:lpstr>
      <vt:lpstr>Maps</vt:lpstr>
      <vt:lpstr>89,526,124 Whoa! That’s a big number, aren’t you proud?</vt:lpstr>
      <vt:lpstr>89,526,124$</vt:lpstr>
      <vt:lpstr>Our process is easy</vt:lpstr>
      <vt:lpstr>Our sales funnel</vt:lpstr>
      <vt:lpstr>Let’s review some concepts</vt:lpstr>
      <vt:lpstr>PowerPoint Presentation</vt:lpstr>
      <vt:lpstr>PowerPoint Presentation</vt:lpstr>
      <vt:lpstr>PowerPoint Presentation</vt:lpstr>
      <vt:lpstr>PowerPoint Presentation</vt:lpstr>
      <vt:lpstr>PowerPoint Presentation</vt:lpstr>
      <vt:lpstr>Thanks!</vt:lpstr>
      <vt:lpstr>Credits</vt:lpstr>
      <vt:lpstr>Presentation design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Pradeep kumar</dc:creator>
  <cp:lastModifiedBy>sushant</cp:lastModifiedBy>
  <cp:revision>168</cp:revision>
  <dcterms:created xsi:type="dcterms:W3CDTF">2016-03-26T07:17:52Z</dcterms:created>
  <dcterms:modified xsi:type="dcterms:W3CDTF">2016-07-06T02:15:41Z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